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67" r:id="rId4"/>
    <p:sldId id="281" r:id="rId5"/>
    <p:sldId id="260" r:id="rId6"/>
    <p:sldId id="273" r:id="rId7"/>
    <p:sldId id="283" r:id="rId8"/>
    <p:sldId id="274" r:id="rId9"/>
    <p:sldId id="275" r:id="rId10"/>
    <p:sldId id="277" r:id="rId11"/>
    <p:sldId id="284" r:id="rId12"/>
    <p:sldId id="279" r:id="rId13"/>
    <p:sldId id="272" r:id="rId14"/>
    <p:sldId id="285" r:id="rId15"/>
    <p:sldId id="269" r:id="rId16"/>
    <p:sldId id="270" r:id="rId17"/>
    <p:sldId id="286" r:id="rId18"/>
    <p:sldId id="268" r:id="rId19"/>
    <p:sldId id="287" r:id="rId20"/>
    <p:sldId id="288" r:id="rId21"/>
    <p:sldId id="266" r:id="rId22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BE7B"/>
    <a:srgbClr val="F2A550"/>
    <a:srgbClr val="F7C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384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63E48A-BE57-4DDA-8CA3-471EE3211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E07D1CF-F346-4C99-B8DD-14DC098F4F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CCC178A-7DAB-4E5E-9E4B-17A8F750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92FDF1-FA24-48A9-8FDB-6BECAD7BF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F4BC39C-EB3B-4EDA-875B-E3841DC9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12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F68A80-ABBB-43D1-A626-E9AFAEDD6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509DF52-1114-4599-A719-220D2E76C1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B288C5-ED71-4AC8-83FE-034A42FF7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D94841-FE06-4A31-AA08-A4D060160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201EAF-4D8D-4D53-88FF-6ACC4D1CD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94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D0BDD46-115E-48D0-AD62-190ED93063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59BCA2-38E7-4589-BCE5-28A3D63F3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99DC88-6384-4F37-9F90-82CDB5175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1DA878-8904-4A2F-8714-C35B1DDA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E23FD8-E635-4225-A2C4-CB58D9848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592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268291-2529-4B7B-8500-B6B6D00C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6FD4FD-E253-4930-901C-9B68856B0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DE6594-7DAF-4BF9-9340-FAF1CD3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C7902A-9983-4A48-A4E2-8A48B82D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9B3581-9975-4998-B326-1F822363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9799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392EE9-752C-4CD2-92CD-69791BFE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A968B6-CB24-471F-8735-9A617BB3F1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C9AC88-8ED7-4B16-ACE1-3A14BE473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01BA8E-9E71-417A-BC34-31440FE3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FAC0977-F12C-4CA2-A104-AB97D955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7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DE5744-A55F-4D04-BCEE-C25024FF6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A9BF32E-C1D4-4211-836B-4C22D0855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68049A-7D4C-4EFD-BFA5-ACB3A7668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68A7116-1FBF-463D-8D3C-1060B62C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10DED-800C-4496-A9CE-F9A8E5B3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16429D-DC1B-4784-A211-E5C5929CD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81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722CB-68CC-47D2-9F32-04E046BF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E89EE7-59B3-4B16-9E98-B60071122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2273615-D8DA-4678-93E8-2A2D377E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549C079-930C-46D0-8AF9-28D26C978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265FA6-AFB6-4B91-AE41-357540469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D47135B-8666-493B-9561-321855B79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FF1C93F-6772-4973-8D18-97D114029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46AC398-EEE1-446A-8989-736FD0EF2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689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559EF21-89D3-4732-AA36-96956C808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648AAD0-9457-440B-B945-C5375BD55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0A69C6E-A3DC-4C99-8E05-7A2025B58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BF8434D-04B4-4B53-87C9-F3B2B5E6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05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3F278E9-9EE8-439D-97A1-71201CB3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AE7C0BE-4DF6-4DFF-9F7A-8B09C5457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CE8B9F5-E731-4ADC-8D66-BA6F616E3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2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45D5A0-3E36-4F2D-9723-9E750517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CCD5C1-CE08-41D7-AC46-AC3F9766F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1F6280B-340D-4EB6-9BC3-83A61E222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D45BFE7-1746-46CB-9019-4936D712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2E02E4-9764-4E94-9D7A-D035F6FF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94A2F2-3E03-4590-9023-B3579E9A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21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BDC83D-E0AD-49F8-83BE-B22FA180C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07BBE2C-30C0-4711-B1C0-B7A751B680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E1F7FB3-7EB4-4BF1-930F-6A1165EBA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324CAD-B079-4F18-825C-516F6195E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FAD6B4-27B4-4DD5-8E43-1CAE14196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666D1EE-988C-4D8C-BB5E-7DFFEFA0A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99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839C2A-0C4E-4E70-A754-C0AF1E03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ABEB65D-6F70-45FB-A63D-25F6DEAE6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7DAE20-2131-42CF-AAFE-5BFA94EA4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4DEF6-956B-4639-A663-CEB279E655E3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4F0B084-0868-4C7B-9ED4-D82D6B7F0D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88EA1E-F3F3-41C3-8A2D-5802C86D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6CD08-0133-4A3F-B13C-F065DD00FE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2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f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CEB3420B-D711-4363-A23A-A46A7F082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90D40C-F43D-45EF-A5D0-437E830873CC}"/>
              </a:ext>
            </a:extLst>
          </p:cNvPr>
          <p:cNvSpPr txBox="1"/>
          <p:nvPr/>
        </p:nvSpPr>
        <p:spPr>
          <a:xfrm>
            <a:off x="3271706" y="187074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3F19765-6FFF-4316-8154-B3861491E034}"/>
              </a:ext>
            </a:extLst>
          </p:cNvPr>
          <p:cNvSpPr txBox="1"/>
          <p:nvPr/>
        </p:nvSpPr>
        <p:spPr>
          <a:xfrm>
            <a:off x="4124273" y="1501413"/>
            <a:ext cx="39434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ĐẠO ĐỨC – LỚP 2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FA4D3FD-5B50-419B-BD97-24E4585AF470}"/>
              </a:ext>
            </a:extLst>
          </p:cNvPr>
          <p:cNvSpPr txBox="1"/>
          <p:nvPr/>
        </p:nvSpPr>
        <p:spPr>
          <a:xfrm>
            <a:off x="2194936" y="2811776"/>
            <a:ext cx="8786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Bài</a:t>
            </a:r>
            <a:r>
              <a:rPr lang="en-US" sz="4000" b="1" dirty="0">
                <a:solidFill>
                  <a:srgbClr val="002060"/>
                </a:solidFill>
              </a:rPr>
              <a:t> 9: </a:t>
            </a:r>
            <a:r>
              <a:rPr lang="en-US" sz="4000" b="1" dirty="0" err="1">
                <a:solidFill>
                  <a:srgbClr val="002060"/>
                </a:solidFill>
              </a:rPr>
              <a:t>Bảo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quản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đồ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dùng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đình</a:t>
            </a:r>
            <a:r>
              <a:rPr lang="en-US" sz="4000" b="1" dirty="0">
                <a:solidFill>
                  <a:srgbClr val="002060"/>
                </a:solidFill>
              </a:rPr>
              <a:t> – 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947518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4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859155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 descr="Phòng Giáo Dục Và Đào Tạo quận Thanh Xuân">
            <a:extLst>
              <a:ext uri="{FF2B5EF4-FFF2-40B4-BE49-F238E27FC236}">
                <a16:creationId xmlns="" xmlns:a16="http://schemas.microsoft.com/office/drawing/2014/main" id="{E2F369D4-5B73-4DC8-8D10-861E1B3D304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270" y="1383847"/>
            <a:ext cx="3125598" cy="29109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1189859" y="4371760"/>
            <a:ext cx="9569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đẫn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41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4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470196" y="363498"/>
            <a:ext cx="1091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282011" y="1235451"/>
            <a:ext cx="567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6486257" y="1114383"/>
            <a:ext cx="5536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đẫn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67B871C-D873-4220-849D-DEC85F5F0970}"/>
              </a:ext>
            </a:extLst>
          </p:cNvPr>
          <p:cNvSpPr txBox="1"/>
          <p:nvPr/>
        </p:nvSpPr>
        <p:spPr>
          <a:xfrm>
            <a:off x="435580" y="2455781"/>
            <a:ext cx="5221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F45930B-E072-41CA-B2EA-6EA9BA43A144}"/>
              </a:ext>
            </a:extLst>
          </p:cNvPr>
          <p:cNvSpPr txBox="1"/>
          <p:nvPr/>
        </p:nvSpPr>
        <p:spPr>
          <a:xfrm>
            <a:off x="6050174" y="2391830"/>
            <a:ext cx="60677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bực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99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1367503" y="253452"/>
            <a:ext cx="933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3291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2BFCA24-9A12-4C68-B052-54AACED131D3}"/>
              </a:ext>
            </a:extLst>
          </p:cNvPr>
          <p:cNvSpPr txBox="1"/>
          <p:nvPr/>
        </p:nvSpPr>
        <p:spPr>
          <a:xfrm>
            <a:off x="1444020" y="1297983"/>
            <a:ext cx="6989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444020" y="2002571"/>
            <a:ext cx="6231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1548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 descr="Káº¿t quáº£ hÃ¬nh áº£nh cho bÃ n gháº¿ gá»">
            <a:extLst>
              <a:ext uri="{FF2B5EF4-FFF2-40B4-BE49-F238E27FC236}">
                <a16:creationId xmlns="" xmlns:a16="http://schemas.microsoft.com/office/drawing/2014/main" id="{CF8790B9-82B5-4E10-AFE5-CDD7C377B7C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396" y="818680"/>
            <a:ext cx="3628757" cy="238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Tủ để giày dép đa năng, tủ giày TUR005 | Tiki">
            <a:extLst>
              <a:ext uri="{FF2B5EF4-FFF2-40B4-BE49-F238E27FC236}">
                <a16:creationId xmlns="" xmlns:a16="http://schemas.microsoft.com/office/drawing/2014/main" id="{305FB2B4-FBB1-47CF-9B9D-8952C331D8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5" y="805734"/>
            <a:ext cx="3883215" cy="2395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iường Ngủ Giá Rẻ Quận 2 | Giường Ngủ Giá Rẻ">
            <a:extLst>
              <a:ext uri="{FF2B5EF4-FFF2-40B4-BE49-F238E27FC236}">
                <a16:creationId xmlns="" xmlns:a16="http://schemas.microsoft.com/office/drawing/2014/main" id="{9872D454-F114-4098-B3AA-6182BFE8DEF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" y="3615657"/>
            <a:ext cx="3785319" cy="2587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Bỏ túi kinh nghiệm chọn mua tủ quần áo gỗ ép chất lượng">
            <a:extLst>
              <a:ext uri="{FF2B5EF4-FFF2-40B4-BE49-F238E27FC236}">
                <a16:creationId xmlns="" xmlns:a16="http://schemas.microsoft.com/office/drawing/2014/main" id="{02BEFC70-8982-4036-AB6D-5C70E1869C5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751" y="818680"/>
            <a:ext cx="3979178" cy="5386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444020" y="113950"/>
            <a:ext cx="5110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703" y="3615657"/>
            <a:ext cx="4007977" cy="266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8" y="905854"/>
            <a:ext cx="11647918" cy="5691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3093361" y="113950"/>
            <a:ext cx="5670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6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7" name="Picture 6" descr="Lọ hoa Bát Tràng- Lọ khắc nổi xoài nhỏ xanh ngọc">
            <a:extLst>
              <a:ext uri="{FF2B5EF4-FFF2-40B4-BE49-F238E27FC236}">
                <a16:creationId xmlns="" xmlns:a16="http://schemas.microsoft.com/office/drawing/2014/main" id="{72C80A1A-F68C-4AE5-892F-1544A4078F3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16" y="367469"/>
            <a:ext cx="3485199" cy="30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Bộ bát đĩa Bát Tràng vẽ hoa phù dung 27 món - Gốm Sứ Bát Tràng">
            <a:extLst>
              <a:ext uri="{FF2B5EF4-FFF2-40B4-BE49-F238E27FC236}">
                <a16:creationId xmlns="" xmlns:a16="http://schemas.microsoft.com/office/drawing/2014/main" id="{51708A82-8DA9-4E2B-BC91-4ACD99E48A4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142" y="367470"/>
            <a:ext cx="3691783" cy="308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Bộ ấm chén Bát Tràng men hỏa biến dáng trống màu xanh M8">
            <a:extLst>
              <a:ext uri="{FF2B5EF4-FFF2-40B4-BE49-F238E27FC236}">
                <a16:creationId xmlns="" xmlns:a16="http://schemas.microsoft.com/office/drawing/2014/main" id="{3656FCB9-7BCC-4909-BF8E-7E1F8A75D50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78" y="367469"/>
            <a:ext cx="3741311" cy="30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5" y="3514012"/>
            <a:ext cx="5943600" cy="3230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887" y="3514011"/>
            <a:ext cx="5330038" cy="3230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1444020" y="113950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3150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1" y="3854152"/>
            <a:ext cx="5859569" cy="29301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17BAE0E-E6E2-45F2-8D03-8DEEAA1119BB}"/>
              </a:ext>
            </a:extLst>
          </p:cNvPr>
          <p:cNvSpPr txBox="1"/>
          <p:nvPr/>
        </p:nvSpPr>
        <p:spPr>
          <a:xfrm>
            <a:off x="3093361" y="113950"/>
            <a:ext cx="262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7" y="760280"/>
            <a:ext cx="5900873" cy="30596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26" y="760280"/>
            <a:ext cx="5675431" cy="30773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26" y="3854152"/>
            <a:ext cx="5238750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" name="Picture 2" descr="Top 5 tủ lạnh 4 cánh dưới 20 triệu chọn Hitachi, LG, Sharp hay Aqua |  websosanh.vn">
            <a:extLst>
              <a:ext uri="{FF2B5EF4-FFF2-40B4-BE49-F238E27FC236}">
                <a16:creationId xmlns="" xmlns:a16="http://schemas.microsoft.com/office/drawing/2014/main" id="{5B6F4608-D522-4B9C-AFCF-EB99133A72C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55" y="264920"/>
            <a:ext cx="3454608" cy="322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Lò Vi Sóng Panasonic 23 Lít NN-CT36HBYUE | Nguyễn Kim">
            <a:extLst>
              <a:ext uri="{FF2B5EF4-FFF2-40B4-BE49-F238E27FC236}">
                <a16:creationId xmlns="" xmlns:a16="http://schemas.microsoft.com/office/drawing/2014/main" id="{16A8F455-70F4-4A21-A4AF-2725B810B33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700" y="427290"/>
            <a:ext cx="3016665" cy="1861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 nuong da nang dang thung">
            <a:extLst>
              <a:ext uri="{FF2B5EF4-FFF2-40B4-BE49-F238E27FC236}">
                <a16:creationId xmlns="" xmlns:a16="http://schemas.microsoft.com/office/drawing/2014/main" id="{77393E18-FFBB-422B-9653-E0FA21C9B8C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15" y="2430917"/>
            <a:ext cx="2790571" cy="18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🖼️">
            <a:extLst>
              <a:ext uri="{FF2B5EF4-FFF2-40B4-BE49-F238E27FC236}">
                <a16:creationId xmlns="" xmlns:a16="http://schemas.microsoft.com/office/drawing/2014/main" id="{E0AA5CAB-FE84-4999-97F2-16B66E6FE9E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664" y="264920"/>
            <a:ext cx="2217399" cy="3140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Sửa chữa tivi giá rẻ tại Hải Phòng">
            <a:extLst>
              <a:ext uri="{FF2B5EF4-FFF2-40B4-BE49-F238E27FC236}">
                <a16:creationId xmlns="" xmlns:a16="http://schemas.microsoft.com/office/drawing/2014/main" id="{1C06B485-3C0D-4E21-880D-92ED158B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2" y="3756580"/>
            <a:ext cx="3607815" cy="2821973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92" y="3429000"/>
            <a:ext cx="5346819" cy="3099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130" y="4376340"/>
            <a:ext cx="2266950" cy="2019300"/>
          </a:xfrm>
          <a:prstGeom prst="rect">
            <a:avLst/>
          </a:prstGeom>
        </p:spPr>
      </p:pic>
      <p:pic>
        <p:nvPicPr>
          <p:cNvPr id="15" name="Picture 14" descr="Káº¿t quáº£ hÃ¬nh áº£nh cho mÃ¡y giáº·t">
            <a:extLst>
              <a:ext uri="{FF2B5EF4-FFF2-40B4-BE49-F238E27FC236}">
                <a16:creationId xmlns="" xmlns:a16="http://schemas.microsoft.com/office/drawing/2014/main" id="{B5B70AC6-7B55-4164-BB85-DFAA7B0354AF}"/>
              </a:ext>
            </a:extLst>
          </p:cNvPr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78271" y="307646"/>
            <a:ext cx="2679932" cy="307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01157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96;p38"/>
          <p:cNvSpPr txBox="1">
            <a:spLocks/>
          </p:cNvSpPr>
          <p:nvPr/>
        </p:nvSpPr>
        <p:spPr>
          <a:xfrm>
            <a:off x="0" y="388542"/>
            <a:ext cx="12192000" cy="97034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về cách bảo quản đồ dùng gia đình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F64E7A7-1F7A-4B6B-B9D4-A358F1C367FA}"/>
              </a:ext>
            </a:extLst>
          </p:cNvPr>
          <p:cNvGrpSpPr/>
          <p:nvPr/>
        </p:nvGrpSpPr>
        <p:grpSpPr>
          <a:xfrm>
            <a:off x="6544438" y="1778112"/>
            <a:ext cx="4919655" cy="3887135"/>
            <a:chOff x="6544438" y="1778112"/>
            <a:chExt cx="4919655" cy="3887135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77CF24ED-7465-490F-A553-605FB05F0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4438" y="1778112"/>
              <a:ext cx="4919655" cy="3887135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="" xmlns:a16="http://schemas.microsoft.com/office/drawing/2014/main" id="{DFCB28D6-F9E5-4B09-B77F-6290FC70250C}"/>
                </a:ext>
              </a:extLst>
            </p:cNvPr>
            <p:cNvSpPr/>
            <p:nvPr/>
          </p:nvSpPr>
          <p:spPr>
            <a:xfrm>
              <a:off x="8011828" y="3163811"/>
              <a:ext cx="1876451" cy="116270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rgbClr val="7F3D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0594342-B576-4B25-A6A9-46EB3BBBF9C9}"/>
              </a:ext>
            </a:extLst>
          </p:cNvPr>
          <p:cNvGrpSpPr/>
          <p:nvPr/>
        </p:nvGrpSpPr>
        <p:grpSpPr>
          <a:xfrm>
            <a:off x="454906" y="2696467"/>
            <a:ext cx="5634626" cy="1632312"/>
            <a:chOff x="565705" y="2321493"/>
            <a:chExt cx="3801871" cy="108116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B1AD6248-6387-4009-8335-FEB0C0C2225B}"/>
                </a:ext>
              </a:extLst>
            </p:cNvPr>
            <p:cNvSpPr/>
            <p:nvPr/>
          </p:nvSpPr>
          <p:spPr>
            <a:xfrm>
              <a:off x="565705" y="2321493"/>
              <a:ext cx="3801871" cy="1079665"/>
            </a:xfrm>
            <a:prstGeom prst="roundRect">
              <a:avLst/>
            </a:prstGeom>
            <a:noFill/>
            <a:ln w="57150">
              <a:solidFill>
                <a:srgbClr val="7F3DE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89"/>
            </a:p>
          </p:txBody>
        </p:sp>
        <p:sp>
          <p:nvSpPr>
            <p:cNvPr id="10" name="Google Shape;1894;p38">
              <a:extLst>
                <a:ext uri="{FF2B5EF4-FFF2-40B4-BE49-F238E27FC236}">
                  <a16:creationId xmlns="" xmlns:a16="http://schemas.microsoft.com/office/drawing/2014/main" id="{AC922F7F-DC8D-4861-8AF6-A240F8D8ED93}"/>
                </a:ext>
              </a:extLst>
            </p:cNvPr>
            <p:cNvSpPr txBox="1">
              <a:spLocks/>
            </p:cNvSpPr>
            <p:nvPr/>
          </p:nvSpPr>
          <p:spPr>
            <a:xfrm>
              <a:off x="565706" y="2402157"/>
              <a:ext cx="3801870" cy="1000500"/>
            </a:xfrm>
            <a:prstGeom prst="rect">
              <a:avLst/>
            </a:prstGeom>
            <a:noFill/>
            <a:ln>
              <a:solidFill>
                <a:srgbClr val="7F3DEC"/>
              </a:solidFill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Titan One"/>
                <a:buNone/>
                <a:defRPr sz="5100" b="0" i="0" u="none" strike="noStrike" cap="none">
                  <a:solidFill>
                    <a:schemeClr val="dk1"/>
                  </a:solidFill>
                  <a:latin typeface="Titan One"/>
                  <a:ea typeface="Titan One"/>
                  <a:cs typeface="Titan One"/>
                  <a:sym typeface="Titan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200"/>
                <a:buFont typeface="Arial"/>
                <a:buNone/>
                <a:defRPr sz="4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3733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733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duy</a:t>
              </a:r>
              <a:endParaRPr lang="en-US" sz="3733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9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150975" y="2907413"/>
            <a:ext cx="42402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386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96;p38"/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12192000" cy="970349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ách làm để bảo quản đồ dùng gia đình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5CFB096-9CD2-4597-A1C0-A5FD066C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349"/>
            <a:ext cx="6183955" cy="4886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64D87B7-6B31-4011-A7A4-2C70B1EEE323}"/>
              </a:ext>
            </a:extLst>
          </p:cNvPr>
          <p:cNvSpPr txBox="1"/>
          <p:nvPr/>
        </p:nvSpPr>
        <p:spPr>
          <a:xfrm>
            <a:off x="6605898" y="1705233"/>
            <a:ext cx="5164158" cy="3416320"/>
          </a:xfrm>
          <a:prstGeom prst="rect">
            <a:avLst/>
          </a:prstGeom>
          <a:noFill/>
          <a:ln w="38100">
            <a:solidFill>
              <a:srgbClr val="7F3DEC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endParaRPr lang="en-US" sz="3600" b="1" dirty="0">
              <a:solidFill>
                <a:srgbClr val="5362B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sạch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endParaRPr lang="en-US" sz="3600" b="1" dirty="0">
              <a:solidFill>
                <a:srgbClr val="5362B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thất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r>
              <a:rPr lang="en-US" sz="3600" b="1" dirty="0">
                <a:solidFill>
                  <a:srgbClr val="5362B0"/>
                </a:solidFill>
                <a:latin typeface="Times New Roman" panose="02020603050405020304" pitchFamily="18" charset="0"/>
              </a:rPr>
              <a:t>…</a:t>
            </a:r>
            <a:endParaRPr lang="en-US" sz="3600" dirty="0">
              <a:solidFill>
                <a:srgbClr val="5362B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048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 - Bài hát thiếu nhi Đồ dùng bé yêu (Hình minh họa theo lời bài hát)">
            <a:hlinkClick r:id="" action="ppaction://media"/>
            <a:extLst>
              <a:ext uri="{FF2B5EF4-FFF2-40B4-BE49-F238E27FC236}">
                <a16:creationId xmlns="" xmlns:a16="http://schemas.microsoft.com/office/drawing/2014/main" id="{7223F01D-A642-4198-A3D8-E112B3C5F7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061"/>
            <a:ext cx="12290425" cy="691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2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02D09519-52AD-48F6-85CC-D1504F928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B099C2-3590-4167-B6E8-3F11FA38B836}"/>
              </a:ext>
            </a:extLst>
          </p:cNvPr>
          <p:cNvSpPr txBox="1"/>
          <p:nvPr/>
        </p:nvSpPr>
        <p:spPr>
          <a:xfrm>
            <a:off x="2768367" y="900723"/>
            <a:ext cx="63305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5A97BED-DE49-435F-8951-29135F7AF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9" t="39897" r="19661" b="44942"/>
          <a:stretch/>
        </p:blipFill>
        <p:spPr>
          <a:xfrm>
            <a:off x="0" y="1906949"/>
            <a:ext cx="12191999" cy="439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8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F6692D2-687F-4FE6-AA32-4A881585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6"/>
            <a:ext cx="12191999" cy="684280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DBC102-9D49-46D4-B244-39942854FA0B}"/>
              </a:ext>
            </a:extLst>
          </p:cNvPr>
          <p:cNvSpPr txBox="1"/>
          <p:nvPr/>
        </p:nvSpPr>
        <p:spPr>
          <a:xfrm>
            <a:off x="2497823" y="1589524"/>
            <a:ext cx="80051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Bảo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quản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đồ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dùng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gia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đình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55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ADA3C93-AFDE-443F-99D8-86AC8127B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822"/>
            <a:ext cx="12192000" cy="6793178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DAFF68C-4E42-43FF-BA80-E7F14230907B}"/>
              </a:ext>
            </a:extLst>
          </p:cNvPr>
          <p:cNvSpPr txBox="1"/>
          <p:nvPr/>
        </p:nvSpPr>
        <p:spPr>
          <a:xfrm>
            <a:off x="4249023" y="271147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Khám</a:t>
            </a:r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phá</a:t>
            </a:r>
            <a:endParaRPr lang="en-US" sz="72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178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E5D9B6-AC55-4498-80E1-C40431564CE9}"/>
              </a:ext>
            </a:extLst>
          </p:cNvPr>
          <p:cNvSpPr txBox="1"/>
          <p:nvPr/>
        </p:nvSpPr>
        <p:spPr>
          <a:xfrm>
            <a:off x="782744" y="4789053"/>
            <a:ext cx="703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90524C1-7164-4183-81BE-53A4829D6DB0}"/>
              </a:ext>
            </a:extLst>
          </p:cNvPr>
          <p:cNvSpPr txBox="1"/>
          <p:nvPr/>
        </p:nvSpPr>
        <p:spPr>
          <a:xfrm>
            <a:off x="782743" y="5341896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DE5D9B6-AC55-4498-80E1-C40431564CE9}"/>
              </a:ext>
            </a:extLst>
          </p:cNvPr>
          <p:cNvSpPr txBox="1"/>
          <p:nvPr/>
        </p:nvSpPr>
        <p:spPr>
          <a:xfrm>
            <a:off x="782744" y="4789053"/>
            <a:ext cx="703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90524C1-7164-4183-81BE-53A4829D6DB0}"/>
              </a:ext>
            </a:extLst>
          </p:cNvPr>
          <p:cNvSpPr txBox="1"/>
          <p:nvPr/>
        </p:nvSpPr>
        <p:spPr>
          <a:xfrm>
            <a:off x="782743" y="5341896"/>
            <a:ext cx="9474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căn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vi,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4992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B3A3575-4849-4414-9747-469DAF3F529F}"/>
              </a:ext>
            </a:extLst>
          </p:cNvPr>
          <p:cNvSpPr txBox="1"/>
          <p:nvPr/>
        </p:nvSpPr>
        <p:spPr>
          <a:xfrm>
            <a:off x="1608290" y="408407"/>
            <a:ext cx="6271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Quan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6EC6F8B-83AC-41C4-BEB4-14EF57184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t="62858" r="20498" b="13915"/>
          <a:stretch/>
        </p:blipFill>
        <p:spPr>
          <a:xfrm>
            <a:off x="2231471" y="1089957"/>
            <a:ext cx="6531875" cy="3540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34FAB42-CBF5-4BFA-AA82-1846945081A3}"/>
              </a:ext>
            </a:extLst>
          </p:cNvPr>
          <p:cNvSpPr txBox="1"/>
          <p:nvPr/>
        </p:nvSpPr>
        <p:spPr>
          <a:xfrm>
            <a:off x="774355" y="4866348"/>
            <a:ext cx="6415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5F0D178-6409-4C85-8280-2620A017A1E4}"/>
              </a:ext>
            </a:extLst>
          </p:cNvPr>
          <p:cNvSpPr txBox="1"/>
          <p:nvPr/>
        </p:nvSpPr>
        <p:spPr>
          <a:xfrm>
            <a:off x="774355" y="5336310"/>
            <a:ext cx="7566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31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59F56DEC-3FFC-4BFB-B648-6F9B9939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36A95BE-3B29-47FE-8585-C4C48970F692}"/>
              </a:ext>
            </a:extLst>
          </p:cNvPr>
          <p:cNvSpPr txBox="1"/>
          <p:nvPr/>
        </p:nvSpPr>
        <p:spPr>
          <a:xfrm>
            <a:off x="205274" y="253452"/>
            <a:ext cx="11469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4D6CB5-2689-47D3-981C-057120B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4" t="10098" r="10386" b="59755"/>
          <a:stretch/>
        </p:blipFill>
        <p:spPr>
          <a:xfrm>
            <a:off x="4571999" y="1112654"/>
            <a:ext cx="6987550" cy="37252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5C2BD0B-1D3D-4AE0-94B0-D11BB60BC505}"/>
              </a:ext>
            </a:extLst>
          </p:cNvPr>
          <p:cNvSpPr txBox="1"/>
          <p:nvPr/>
        </p:nvSpPr>
        <p:spPr>
          <a:xfrm>
            <a:off x="205274" y="2375111"/>
            <a:ext cx="4338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6B1953-E2C1-47E1-8FB1-4D690C10E66A}"/>
              </a:ext>
            </a:extLst>
          </p:cNvPr>
          <p:cNvSpPr txBox="1"/>
          <p:nvPr/>
        </p:nvSpPr>
        <p:spPr>
          <a:xfrm>
            <a:off x="427838" y="4989213"/>
            <a:ext cx="10884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91407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39&quot;&gt;&lt;property id=&quot;20148&quot; value=&quot;5&quot;/&gt;&lt;property id=&quot;20300&quot; value=&quot;Slide 9&quot;/&gt;&lt;property id=&quot;20307&quot; value=&quot;260&quot;/&gt;&lt;/object&gt;&lt;object type=&quot;3&quot; unique_id=&quot;10156&quot;&gt;&lt;property id=&quot;20148&quot; value=&quot;5&quot;/&gt;&lt;property id=&quot;20300&quot; value=&quot;Slide 1&quot;/&gt;&lt;property id=&quot;20307&quot; value=&quot;265&quot;/&gt;&lt;/object&gt;&lt;object type=&quot;3&quot; unique_id=&quot;10193&quot;&gt;&lt;property id=&quot;20148&quot; value=&quot;5&quot;/&gt;&lt;property id=&quot;20300&quot; value=&quot;Slide 15&quot;/&gt;&lt;property id=&quot;20307&quot; value=&quot;266&quot;/&gt;&lt;/object&gt;&lt;object type=&quot;3&quot; unique_id=&quot;10324&quot;&gt;&lt;property id=&quot;20148&quot; value=&quot;5&quot;/&gt;&lt;property id=&quot;20300&quot; value=&quot;Slide 3&quot;/&gt;&lt;property id=&quot;20307&quot; value=&quot;267&quot;/&gt;&lt;/object&gt;&lt;object type=&quot;3&quot; unique_id=&quot;10381&quot;&gt;&lt;property id=&quot;20148&quot; value=&quot;5&quot;/&gt;&lt;property id=&quot;20300&quot; value=&quot;Slide 4&quot;/&gt;&lt;property id=&quot;20307&quot; value=&quot;268&quot;/&gt;&lt;/object&gt;&lt;object type=&quot;3&quot; unique_id=&quot;10453&quot;&gt;&lt;property id=&quot;20148&quot; value=&quot;5&quot;/&gt;&lt;property id=&quot;20300&quot; value=&quot;Slide 5&quot;/&gt;&lt;property id=&quot;20307&quot; value=&quot;269&quot;/&gt;&lt;/object&gt;&lt;object type=&quot;3&quot; unique_id=&quot;10454&quot;&gt;&lt;property id=&quot;20148&quot; value=&quot;5&quot;/&gt;&lt;property id=&quot;20300&quot; value=&quot;Slide 6&quot;/&gt;&lt;property id=&quot;20307&quot; value=&quot;270&quot;/&gt;&lt;/object&gt;&lt;object type=&quot;3&quot; unique_id=&quot;10536&quot;&gt;&lt;property id=&quot;20148&quot; value=&quot;5&quot;/&gt;&lt;property id=&quot;20300&quot; value=&quot;Slide 7&quot;/&gt;&lt;property id=&quot;20307&quot; value=&quot;272&quot;/&gt;&lt;/object&gt;&lt;object type=&quot;3&quot; unique_id=&quot;10537&quot;&gt;&lt;property id=&quot;20148&quot; value=&quot;5&quot;/&gt;&lt;property id=&quot;20300&quot; value=&quot;Slide 10&quot;/&gt;&lt;property id=&quot;20307&quot; value=&quot;273&quot;/&gt;&lt;/object&gt;&lt;object type=&quot;3&quot; unique_id=&quot;10538&quot;&gt;&lt;property id=&quot;20148&quot; value=&quot;5&quot;/&gt;&lt;property id=&quot;20300&quot; value=&quot;Slide 11&quot;/&gt;&lt;property id=&quot;20307&quot; value=&quot;274&quot;/&gt;&lt;/object&gt;&lt;object type=&quot;3&quot; unique_id=&quot;10649&quot;&gt;&lt;property id=&quot;20148&quot; value=&quot;5&quot;/&gt;&lt;property id=&quot;20300&quot; value=&quot;Slide 12&quot;/&gt;&lt;property id=&quot;20307&quot; value=&quot;275&quot;/&gt;&lt;/object&gt;&lt;object type=&quot;3&quot; unique_id=&quot;10814&quot;&gt;&lt;property id=&quot;20148&quot; value=&quot;5&quot;/&gt;&lt;property id=&quot;20300&quot; value=&quot;Slide 13&quot;/&gt;&lt;property id=&quot;20307&quot; value=&quot;277&quot;/&gt;&lt;/object&gt;&lt;object type=&quot;3&quot; unique_id=&quot;11124&quot;&gt;&lt;property id=&quot;20148&quot; value=&quot;5&quot;/&gt;&lt;property id=&quot;20300&quot; value=&quot;Slide 14&quot;/&gt;&lt;property id=&quot;20307&quot; value=&quot;279&quot;/&gt;&lt;/object&gt;&lt;object type=&quot;3&quot; unique_id=&quot;11125&quot;&gt;&lt;property id=&quot;20148&quot; value=&quot;5&quot;/&gt;&lt;property id=&quot;20300&quot; value=&quot;Slide 8&quot;/&gt;&lt;property id=&quot;20307&quot; value=&quot;28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505</Words>
  <Application>Microsoft Office PowerPoint</Application>
  <PresentationFormat>Widescreen</PresentationFormat>
  <Paragraphs>52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Comic Sans MS</vt:lpstr>
      <vt:lpstr>Times New Roman</vt:lpstr>
      <vt:lpstr>Titan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cách làm để bảo quản đồ dùng gia đình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 nguyen</dc:creator>
  <cp:lastModifiedBy>Viettel Store</cp:lastModifiedBy>
  <cp:revision>53</cp:revision>
  <dcterms:created xsi:type="dcterms:W3CDTF">2021-07-19T12:17:18Z</dcterms:created>
  <dcterms:modified xsi:type="dcterms:W3CDTF">2022-02-15T13:30:27Z</dcterms:modified>
</cp:coreProperties>
</file>