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583" r:id="rId2"/>
    <p:sldId id="584" r:id="rId3"/>
    <p:sldId id="586" r:id="rId4"/>
    <p:sldId id="263" r:id="rId5"/>
    <p:sldId id="281" r:id="rId6"/>
    <p:sldId id="282" r:id="rId7"/>
    <p:sldId id="284" r:id="rId8"/>
    <p:sldId id="587" r:id="rId9"/>
    <p:sldId id="267" r:id="rId10"/>
    <p:sldId id="265" r:id="rId11"/>
    <p:sldId id="276" r:id="rId12"/>
    <p:sldId id="277" r:id="rId13"/>
    <p:sldId id="278" r:id="rId14"/>
    <p:sldId id="279" r:id="rId15"/>
    <p:sldId id="285" r:id="rId16"/>
    <p:sldId id="286" r:id="rId17"/>
    <p:sldId id="287" r:id="rId18"/>
    <p:sldId id="289" r:id="rId19"/>
    <p:sldId id="417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6600CC"/>
    <a:srgbClr val="FF99FF"/>
    <a:srgbClr val="1555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7" d="100"/>
          <a:sy n="47" d="100"/>
        </p:scale>
        <p:origin x="1987" y="6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874B9-98A6-4674-88A4-F8C2F187884E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0BF46-24E7-4FD5-8171-B453ACD2DA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938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nhím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ngôi</a:t>
            </a:r>
            <a:r>
              <a:rPr lang="en-US" dirty="0"/>
              <a:t> </a:t>
            </a:r>
            <a:r>
              <a:rPr lang="en-US" dirty="0" err="1"/>
              <a:t>nhà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58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628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1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05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hồ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đếm</a:t>
            </a:r>
            <a:r>
              <a:rPr lang="en-US" dirty="0"/>
              <a:t> </a:t>
            </a:r>
            <a:r>
              <a:rPr lang="en-US" dirty="0" err="1"/>
              <a:t>ngược</a:t>
            </a:r>
            <a:r>
              <a:rPr lang="en-US" dirty="0"/>
              <a:t>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30BF46-24E7-4FD5-8171-B453ACD2DA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087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742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65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1045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07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2076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01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5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1/27/2022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45990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60" r:id="rId3"/>
    <p:sldLayoutId id="2147483661" r:id="rId4"/>
    <p:sldLayoutId id="2147483662" r:id="rId5"/>
    <p:sldLayoutId id="2147483655" r:id="rId6"/>
    <p:sldLayoutId id="2147483656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8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Relationship Id="rId9" Type="http://schemas.openxmlformats.org/officeDocument/2006/relationships/image" Target="../media/image3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38.png"/><Relationship Id="rId18" Type="http://schemas.microsoft.com/office/2007/relationships/hdphoto" Target="../media/hdphoto8.wdp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39.GIF"/><Relationship Id="rId7" Type="http://schemas.openxmlformats.org/officeDocument/2006/relationships/slide" Target="slide14.xml"/><Relationship Id="rId12" Type="http://schemas.openxmlformats.org/officeDocument/2006/relationships/slide" Target="slide17.xml"/><Relationship Id="rId17" Type="http://schemas.openxmlformats.org/officeDocument/2006/relationships/image" Target="../media/image34.png"/><Relationship Id="rId2" Type="http://schemas.openxmlformats.org/officeDocument/2006/relationships/audio" Target="../media/media1.mp3"/><Relationship Id="rId16" Type="http://schemas.openxmlformats.org/officeDocument/2006/relationships/slide" Target="slide18.xml"/><Relationship Id="rId20" Type="http://schemas.openxmlformats.org/officeDocument/2006/relationships/image" Target="../media/image19.png"/><Relationship Id="rId1" Type="http://schemas.microsoft.com/office/2007/relationships/media" Target="../media/media1.mp3"/><Relationship Id="rId6" Type="http://schemas.openxmlformats.org/officeDocument/2006/relationships/image" Target="../media/image33.png"/><Relationship Id="rId11" Type="http://schemas.openxmlformats.org/officeDocument/2006/relationships/slide" Target="slide16.xml"/><Relationship Id="rId5" Type="http://schemas.openxmlformats.org/officeDocument/2006/relationships/audio" Target="../media/audio1.wav"/><Relationship Id="rId15" Type="http://schemas.openxmlformats.org/officeDocument/2006/relationships/image" Target="../media/image35.png"/><Relationship Id="rId10" Type="http://schemas.microsoft.com/office/2007/relationships/hdphoto" Target="../media/hdphoto9.wdp"/><Relationship Id="rId19" Type="http://schemas.openxmlformats.org/officeDocument/2006/relationships/image" Target="../media/image36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7.png"/><Relationship Id="rId1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11.wdp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image" Target="../media/image41.png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slide" Target="slide13.xml"/><Relationship Id="rId5" Type="http://schemas.openxmlformats.org/officeDocument/2006/relationships/audio" Target="../media/audio2.wav"/><Relationship Id="rId15" Type="http://schemas.openxmlformats.org/officeDocument/2006/relationships/image" Target="../media/image42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3.png"/><Relationship Id="rId1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2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3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4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4.xml"/><Relationship Id="rId7" Type="http://schemas.openxmlformats.org/officeDocument/2006/relationships/audio" Target="../media/audio4.wav"/><Relationship Id="rId12" Type="http://schemas.openxmlformats.org/officeDocument/2006/relationships/slide" Target="slide13.xml"/><Relationship Id="rId2" Type="http://schemas.openxmlformats.org/officeDocument/2006/relationships/audio" Target="../media/media1.mp3"/><Relationship Id="rId16" Type="http://schemas.microsoft.com/office/2007/relationships/hdphoto" Target="../media/hdphoto13.wdp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5" Type="http://schemas.openxmlformats.org/officeDocument/2006/relationships/image" Target="../media/image45.png"/><Relationship Id="rId10" Type="http://schemas.openxmlformats.org/officeDocument/2006/relationships/image" Target="../media/image40.wm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Relationship Id="rId14" Type="http://schemas.microsoft.com/office/2007/relationships/hdphoto" Target="../media/hdphoto1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svg"/><Relationship Id="rId5" Type="http://schemas.openxmlformats.org/officeDocument/2006/relationships/image" Target="../media/image50.png"/><Relationship Id="rId4" Type="http://schemas.openxmlformats.org/officeDocument/2006/relationships/image" Target="../media/image49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png"/><Relationship Id="rId12" Type="http://schemas.microsoft.com/office/2007/relationships/hdphoto" Target="../media/hdphoto3.wdp"/><Relationship Id="rId17" Type="http://schemas.openxmlformats.org/officeDocument/2006/relationships/image" Target="../media/image19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image" Target="../media/image18.png"/><Relationship Id="rId10" Type="http://schemas.microsoft.com/office/2007/relationships/hdphoto" Target="../media/hdphoto2.wdp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0.jpg"/><Relationship Id="rId7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microsoft.com/office/2007/relationships/hdphoto" Target="../media/hdphoto7.wdp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273383" y="0"/>
            <a:ext cx="18485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2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0188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21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60: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Bảng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chia 2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76D6D3B-F6B5-4CD3-AD73-5FB9391F33CB}"/>
              </a:ext>
            </a:extLst>
          </p:cNvPr>
          <p:cNvSpPr/>
          <p:nvPr/>
        </p:nvSpPr>
        <p:spPr>
          <a:xfrm>
            <a:off x="10265641" y="646331"/>
            <a:ext cx="85632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34890F17-4F8A-49C6-93B8-C0F01843C3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4C1FBB47-FC70-4501-BD9D-881C5CE57C56}"/>
              </a:ext>
            </a:extLst>
          </p:cNvPr>
          <p:cNvGrpSpPr/>
          <p:nvPr/>
        </p:nvGrpSpPr>
        <p:grpSpPr>
          <a:xfrm>
            <a:off x="266671" y="2136537"/>
            <a:ext cx="3793194" cy="3019257"/>
            <a:chOff x="-63775" y="3369270"/>
            <a:chExt cx="3793198" cy="301926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83CF6F7-C26B-4314-810B-30D60D51E4CA}"/>
                </a:ext>
              </a:extLst>
            </p:cNvPr>
            <p:cNvGrpSpPr/>
            <p:nvPr/>
          </p:nvGrpSpPr>
          <p:grpSpPr>
            <a:xfrm>
              <a:off x="-63775" y="3369270"/>
              <a:ext cx="3793198" cy="3019260"/>
              <a:chOff x="1098663" y="3415820"/>
              <a:chExt cx="3793198" cy="2486845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5B2ADCB6-17DE-4219-A7A2-D1EC09951C8D}"/>
                  </a:ext>
                </a:extLst>
              </p:cNvPr>
              <p:cNvSpPr/>
              <p:nvPr/>
            </p:nvSpPr>
            <p:spPr>
              <a:xfrm>
                <a:off x="1369287" y="3739392"/>
                <a:ext cx="3234325" cy="1847832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218EA58B-1F29-4B82-A9C1-DF3FDD9C3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87449" y="5220696"/>
                <a:ext cx="804412" cy="681969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41BD6791-8D3D-4DFA-BCAE-6A6F5B26CF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1976" r="1976"/>
              <a:stretch/>
            </p:blipFill>
            <p:spPr>
              <a:xfrm flipH="1">
                <a:off x="1098663" y="3415820"/>
                <a:ext cx="895083" cy="723324"/>
              </a:xfrm>
              <a:prstGeom prst="rect">
                <a:avLst/>
              </a:prstGeom>
            </p:spPr>
          </p:pic>
        </p:grpSp>
        <p:sp>
          <p:nvSpPr>
            <p:cNvPr id="24" name="Text Box 7">
              <a:extLst>
                <a:ext uri="{FF2B5EF4-FFF2-40B4-BE49-F238E27FC236}">
                  <a16:creationId xmlns:a16="http://schemas.microsoft.com/office/drawing/2014/main" id="{DBEE27EE-A2D5-44E8-A29D-3FCEE6847959}"/>
                </a:ext>
              </a:extLst>
            </p:cNvPr>
            <p:cNvSpPr txBox="1"/>
            <p:nvPr/>
          </p:nvSpPr>
          <p:spPr>
            <a:xfrm>
              <a:off x="210140" y="4124114"/>
              <a:ext cx="2568099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10 kg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14 kg : 2 =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481CD6FC-2CA2-4B11-A2EB-848B64871E30}"/>
              </a:ext>
            </a:extLst>
          </p:cNvPr>
          <p:cNvGrpSpPr/>
          <p:nvPr/>
        </p:nvGrpSpPr>
        <p:grpSpPr>
          <a:xfrm>
            <a:off x="8173053" y="2136537"/>
            <a:ext cx="3675307" cy="2913708"/>
            <a:chOff x="-220452" y="3221801"/>
            <a:chExt cx="3675311" cy="291371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DAE771D-35E6-44DC-86A7-42AB8390878A}"/>
                </a:ext>
              </a:extLst>
            </p:cNvPr>
            <p:cNvGrpSpPr/>
            <p:nvPr/>
          </p:nvGrpSpPr>
          <p:grpSpPr>
            <a:xfrm>
              <a:off x="-220452" y="3221801"/>
              <a:ext cx="3675311" cy="2913711"/>
              <a:chOff x="941986" y="3294355"/>
              <a:chExt cx="3675311" cy="2399908"/>
            </a:xfrm>
          </p:grpSpPr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CF2B309F-7D54-4392-8AAC-FCC3E6CACE50}"/>
                  </a:ext>
                </a:extLst>
              </p:cNvPr>
              <p:cNvSpPr/>
              <p:nvPr/>
            </p:nvSpPr>
            <p:spPr>
              <a:xfrm>
                <a:off x="1369286" y="3597621"/>
                <a:ext cx="3029388" cy="1847833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>
                  <a:latin typeface="UTM Avo" panose="02040603050506020204" pitchFamily="18" charset="0"/>
                </a:endParaRPr>
              </a:p>
            </p:txBody>
          </p:sp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FFF6A49-2113-4C04-93C6-60F505FBB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>
                <a:off x="3774493" y="4995896"/>
                <a:ext cx="842804" cy="698367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3FC88045-6D9A-4208-9891-56D2F2CADE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l="510" r="510"/>
              <a:stretch/>
            </p:blipFill>
            <p:spPr>
              <a:xfrm>
                <a:off x="941986" y="3294355"/>
                <a:ext cx="1040449" cy="743050"/>
              </a:xfrm>
              <a:prstGeom prst="rect">
                <a:avLst/>
              </a:prstGeom>
            </p:spPr>
          </p:pic>
        </p:grpSp>
        <p:sp>
          <p:nvSpPr>
            <p:cNvPr id="31" name="Text Box 7">
              <a:extLst>
                <a:ext uri="{FF2B5EF4-FFF2-40B4-BE49-F238E27FC236}">
                  <a16:creationId xmlns:a16="http://schemas.microsoft.com/office/drawing/2014/main" id="{A0B5757E-FA94-4D99-BB83-B89509570E92}"/>
                </a:ext>
              </a:extLst>
            </p:cNvPr>
            <p:cNvSpPr txBox="1"/>
            <p:nvPr/>
          </p:nvSpPr>
          <p:spPr>
            <a:xfrm>
              <a:off x="463963" y="3937035"/>
              <a:ext cx="1722696" cy="1301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16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12 </a:t>
              </a:r>
              <a:r>
                <a:rPr lang="en-US" sz="2800" b="1" i="1" dirty="0"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l</a:t>
              </a: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 : 2 =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D548050-0B2D-4CC1-9BE1-E57AFEAAEC07}"/>
              </a:ext>
            </a:extLst>
          </p:cNvPr>
          <p:cNvGrpSpPr/>
          <p:nvPr/>
        </p:nvGrpSpPr>
        <p:grpSpPr>
          <a:xfrm>
            <a:off x="4106776" y="2161168"/>
            <a:ext cx="4198735" cy="2999421"/>
            <a:chOff x="-113834" y="3418552"/>
            <a:chExt cx="4198739" cy="2999425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EB05044E-4607-4512-90D4-5E6E015A9242}"/>
                </a:ext>
              </a:extLst>
            </p:cNvPr>
            <p:cNvGrpSpPr/>
            <p:nvPr/>
          </p:nvGrpSpPr>
          <p:grpSpPr>
            <a:xfrm>
              <a:off x="-113834" y="3418552"/>
              <a:ext cx="4198739" cy="2999425"/>
              <a:chOff x="1048604" y="3456415"/>
              <a:chExt cx="4198739" cy="2470509"/>
            </a:xfrm>
          </p:grpSpPr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5634E08E-F9BC-49CB-A614-B5138B86202B}"/>
                  </a:ext>
                </a:extLst>
              </p:cNvPr>
              <p:cNvSpPr/>
              <p:nvPr/>
            </p:nvSpPr>
            <p:spPr>
              <a:xfrm>
                <a:off x="1369286" y="3739392"/>
                <a:ext cx="3681155" cy="1847834"/>
              </a:xfrm>
              <a:prstGeom prst="roundRect">
                <a:avLst/>
              </a:prstGeom>
              <a:pattFill prst="pct30">
                <a:fgClr>
                  <a:srgbClr val="FF99FF"/>
                </a:fgClr>
                <a:bgClr>
                  <a:schemeClr val="bg1"/>
                </a:bgClr>
              </a:pattFill>
              <a:ln w="38100"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</a:pPr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0989F714-6810-43C5-98C5-975CE5248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rcRect/>
              <a:stretch/>
            </p:blipFill>
            <p:spPr>
              <a:xfrm>
                <a:off x="4404539" y="5183873"/>
                <a:ext cx="842804" cy="743051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2C87A50-8D9C-44C2-B77C-6DD2FFED66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rcRect t="451" b="451"/>
              <a:stretch/>
            </p:blipFill>
            <p:spPr>
              <a:xfrm flipH="1">
                <a:off x="1048604" y="3456415"/>
                <a:ext cx="844870" cy="682747"/>
              </a:xfrm>
              <a:prstGeom prst="rect">
                <a:avLst/>
              </a:prstGeom>
            </p:spPr>
          </p:pic>
        </p:grpSp>
        <p:sp>
          <p:nvSpPr>
            <p:cNvPr id="37" name="Text Box 7">
              <a:extLst>
                <a:ext uri="{FF2B5EF4-FFF2-40B4-BE49-F238E27FC236}">
                  <a16:creationId xmlns:a16="http://schemas.microsoft.com/office/drawing/2014/main" id="{23A4C4CD-B657-4DEB-9933-DBA4F59EAA8C}"/>
                </a:ext>
              </a:extLst>
            </p:cNvPr>
            <p:cNvSpPr txBox="1"/>
            <p:nvPr/>
          </p:nvSpPr>
          <p:spPr>
            <a:xfrm>
              <a:off x="296073" y="4109155"/>
              <a:ext cx="2244666" cy="1301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18 cm : 2 = </a:t>
              </a:r>
            </a:p>
            <a:p>
              <a:pPr>
                <a:lnSpc>
                  <a:spcPct val="150000"/>
                </a:lnSpc>
              </a:pPr>
              <a:r>
                <a:rPr lang="en-US" sz="2800" b="1" dirty="0">
                  <a:latin typeface="UTM Avo" panose="02040603050506020204" pitchFamily="18" charset="0"/>
                  <a:cs typeface="Times New Roman" panose="02020603050405020304" pitchFamily="18" charset="0"/>
                </a:rPr>
                <a:t>20 dm : 2 =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B175A7D-5131-4323-9C69-D789DB5A7796}"/>
              </a:ext>
            </a:extLst>
          </p:cNvPr>
          <p:cNvGrpSpPr/>
          <p:nvPr/>
        </p:nvGrpSpPr>
        <p:grpSpPr>
          <a:xfrm>
            <a:off x="3771616" y="318310"/>
            <a:ext cx="4222917" cy="765948"/>
            <a:chOff x="1145583" y="356728"/>
            <a:chExt cx="4184979" cy="692241"/>
          </a:xfrm>
        </p:grpSpPr>
        <p:sp>
          <p:nvSpPr>
            <p:cNvPr id="4" name="Flowchart: Alternate Process 3">
              <a:extLst>
                <a:ext uri="{FF2B5EF4-FFF2-40B4-BE49-F238E27FC236}">
                  <a16:creationId xmlns:a16="http://schemas.microsoft.com/office/drawing/2014/main" id="{CE68AB76-9F55-42DB-9947-7F779A47B1F8}"/>
                </a:ext>
              </a:extLst>
            </p:cNvPr>
            <p:cNvSpPr/>
            <p:nvPr/>
          </p:nvSpPr>
          <p:spPr>
            <a:xfrm>
              <a:off x="1757878" y="458115"/>
              <a:ext cx="3572684" cy="557557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(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theo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mẫu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):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6AC5CC9C-59CA-4E33-A78E-FBB769274729}"/>
                </a:ext>
              </a:extLst>
            </p:cNvPr>
            <p:cNvSpPr/>
            <p:nvPr/>
          </p:nvSpPr>
          <p:spPr>
            <a:xfrm>
              <a:off x="1145583" y="356728"/>
              <a:ext cx="773676" cy="692241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8210D09-3E2E-464D-8DCA-389308DF551E}"/>
              </a:ext>
            </a:extLst>
          </p:cNvPr>
          <p:cNvSpPr txBox="1"/>
          <p:nvPr/>
        </p:nvSpPr>
        <p:spPr>
          <a:xfrm>
            <a:off x="4106776" y="1353723"/>
            <a:ext cx="1033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UTM Avo" panose="02040603050506020204" pitchFamily="18" charset="0"/>
                <a:cs typeface="Arial" panose="020B0604020202020204" pitchFamily="34" charset="0"/>
              </a:rPr>
              <a:t>Mẫu</a:t>
            </a:r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2800" b="1" i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F764EC9-912A-44D1-BEB5-8B6838AE3D23}"/>
              </a:ext>
            </a:extLst>
          </p:cNvPr>
          <p:cNvSpPr txBox="1"/>
          <p:nvPr/>
        </p:nvSpPr>
        <p:spPr>
          <a:xfrm>
            <a:off x="5501551" y="1262288"/>
            <a:ext cx="2119746" cy="58477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  <a:r>
              <a:rPr lang="en-US" sz="3200" b="1" i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r>
              <a:rPr lang="en-US" sz="3200" b="1" i="1" dirty="0">
                <a:latin typeface="UTM Avo" panose="02040603050506020204" pitchFamily="18" charset="0"/>
                <a:cs typeface="Times New Roman" panose="02020603050405020304" pitchFamily="18" charset="0"/>
              </a:rPr>
              <a:t> : 2 = 4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E9D31746-991C-40DF-9758-117A2488C7FD}"/>
              </a:ext>
            </a:extLst>
          </p:cNvPr>
          <p:cNvSpPr txBox="1"/>
          <p:nvPr/>
        </p:nvSpPr>
        <p:spPr>
          <a:xfrm>
            <a:off x="2534929" y="3014718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kg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32452B2-DAEA-4941-9487-74CB58301BBB}"/>
              </a:ext>
            </a:extLst>
          </p:cNvPr>
          <p:cNvSpPr txBox="1"/>
          <p:nvPr/>
        </p:nvSpPr>
        <p:spPr>
          <a:xfrm>
            <a:off x="2548094" y="3630122"/>
            <a:ext cx="11012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 kg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999B180-38C9-45FD-8906-C6EB5DA4AB10}"/>
              </a:ext>
            </a:extLst>
          </p:cNvPr>
          <p:cNvSpPr txBox="1"/>
          <p:nvPr/>
        </p:nvSpPr>
        <p:spPr>
          <a:xfrm>
            <a:off x="6693843" y="2979081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cm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0AC19F3-4CE8-418B-B6D3-E3FA4751C2CE}"/>
              </a:ext>
            </a:extLst>
          </p:cNvPr>
          <p:cNvSpPr txBox="1"/>
          <p:nvPr/>
        </p:nvSpPr>
        <p:spPr>
          <a:xfrm>
            <a:off x="6653170" y="3629612"/>
            <a:ext cx="1514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dm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8E7FA29-F476-40BD-9010-329433C4B2CF}"/>
              </a:ext>
            </a:extLst>
          </p:cNvPr>
          <p:cNvSpPr txBox="1"/>
          <p:nvPr/>
        </p:nvSpPr>
        <p:spPr>
          <a:xfrm>
            <a:off x="10577119" y="2942745"/>
            <a:ext cx="1276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DE70B4A-BAA4-4825-88D5-AB2A96694D63}"/>
              </a:ext>
            </a:extLst>
          </p:cNvPr>
          <p:cNvSpPr txBox="1"/>
          <p:nvPr/>
        </p:nvSpPr>
        <p:spPr>
          <a:xfrm>
            <a:off x="10577119" y="3621071"/>
            <a:ext cx="92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</a:t>
            </a:r>
            <a:endParaRPr lang="en-US" sz="2800" b="1" i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4869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 animBg="1"/>
      <p:bldP spid="56" grpId="0"/>
      <p:bldP spid="57" grpId="0"/>
      <p:bldP spid="58" grpId="0"/>
      <p:bldP spid="59" grpId="0"/>
      <p:bldP spid="60" grpId="0"/>
      <p:bldP spid="6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FA881A-FD60-48AA-82AF-B7098FB59E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8517878" y="1001511"/>
            <a:ext cx="3914586" cy="5218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753929" y="49856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82974" y="5170888"/>
            <a:ext cx="1687688" cy="119708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17176" y="1458711"/>
            <a:ext cx="8682954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8800" b="1" dirty="0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>
                <a:ln w="0">
                  <a:solidFill>
                    <a:srgbClr val="FFFF00"/>
                  </a:solidFill>
                </a:ln>
                <a:solidFill>
                  <a:srgbClr val="7030A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endParaRPr lang="en-US" sz="8800" b="1" cap="none" spc="0" dirty="0">
              <a:ln w="0">
                <a:solidFill>
                  <a:srgbClr val="FFFF00"/>
                </a:solidFill>
              </a:ln>
              <a:solidFill>
                <a:srgbClr val="7030A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.01274 C 0.06367 0.01922 0.13151 0.06598 0.19115 0.06713 C 0.25065 0.06806 0.30026 0.01945 0.35638 0.01806 C 0.41237 0.0169 0.48763 0.06459 0.52734 0.05973 C 0.59141 0.05278 0.64987 0.01922 0.71419 0.01274 " pathEditMode="relative" rAng="0" ptsTypes="AAAAA">
                                      <p:cBhvr>
                                        <p:cTn id="8" dur="1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03" y="270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" dur="17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" dur="8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2" dur="875" fill="hold">
                                          <p:stCondLst>
                                            <p:cond delay="8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875" fill="hold">
                                          <p:stCondLst>
                                            <p:cond delay="1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" dur="875" fill="hold">
                                          <p:stCondLst>
                                            <p:cond delay="26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CE0675-5F3D-4226-B43D-D19F6CEDE8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39629" y="4942531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sp>
        <p:nvSpPr>
          <p:cNvPr id="8" name="Round Diagonal Corner Rectangle 7"/>
          <p:cNvSpPr/>
          <p:nvPr/>
        </p:nvSpPr>
        <p:spPr>
          <a:xfrm>
            <a:off x="481702" y="197784"/>
            <a:ext cx="10021198" cy="5245073"/>
          </a:xfrm>
          <a:prstGeom prst="round2DiagRect">
            <a:avLst/>
          </a:prstGeom>
          <a:solidFill>
            <a:schemeClr val="bg1">
              <a:alpha val="85000"/>
            </a:schemeClr>
          </a:solidFill>
          <a:ln w="76200">
            <a:solidFill>
              <a:srgbClr val="FFC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nhím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khăn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tương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ứng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vượt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Ø"/>
            </a:pP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bỏ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chướng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ngại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6" name="nhà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10093731" y="3175768"/>
            <a:ext cx="2388748" cy="3184493"/>
          </a:xfrm>
          <a:prstGeom prst="rect">
            <a:avLst/>
          </a:prstGeom>
        </p:spPr>
      </p:pic>
      <p:pic>
        <p:nvPicPr>
          <p:cNvPr id="9" name="Nhím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45771">
            <a:off x="332173" y="5234597"/>
            <a:ext cx="1687688" cy="1197081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1806 C 0.07266 0.02385 0.15013 0.06621 0.21823 0.06713 C 0.2862 0.06806 0.34284 0.02408 0.40691 0.02292 C 0.47084 0.02176 0.55678 0.06482 0.60209 0.06042 C 0.67526 0.05417 0.74193 0.02385 0.8155 0.01806 " pathEditMode="relative" rAng="0" ptsTypes="AAAAA">
                                      <p:cBhvr>
                                        <p:cTn id="13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3A4192E-0FA6-4145-9F71-DF1EEFB0D6E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8" name="o1">
            <a:hlinkClick r:id="rId7" action="ppaction://hlinksldjump"/>
          </p:cNvPr>
          <p:cNvSpPr/>
          <p:nvPr/>
        </p:nvSpPr>
        <p:spPr>
          <a:xfrm>
            <a:off x="1640457" y="4870845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2852516" y="4763599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rId11" action="ppaction://hlinksldjump"/>
          </p:cNvPr>
          <p:cNvSpPr/>
          <p:nvPr/>
        </p:nvSpPr>
        <p:spPr>
          <a:xfrm rot="689854">
            <a:off x="4602007" y="4637201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6105439" y="452596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669852" y="50482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449260" y="24124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23789 0.015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8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3789 0.01551 L 0.37969 0.0141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968 0.01412 L 0.76536 0.02013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38A58FEB-D4E0-48AA-89DD-EF40E12AF22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78857" y="3071750"/>
            <a:ext cx="3099329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A.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6474783" y="2946566"/>
            <a:ext cx="2884458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C. 6</a:t>
            </a:r>
          </a:p>
        </p:txBody>
      </p:sp>
      <p:sp>
        <p:nvSpPr>
          <p:cNvPr id="31" name="B"/>
          <p:cNvSpPr/>
          <p:nvPr/>
        </p:nvSpPr>
        <p:spPr>
          <a:xfrm>
            <a:off x="1999331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456939" y="4536618"/>
            <a:ext cx="3006119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4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1" name="Picture 50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174664"/>
            <a:ext cx="2254076" cy="1251536"/>
          </a:xfrm>
          <a:prstGeom prst="rect">
            <a:avLst/>
          </a:prstGeom>
        </p:spPr>
      </p:pic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323ECA7-605A-42D4-9BD6-C064310EF2CC}"/>
              </a:ext>
            </a:extLst>
          </p:cNvPr>
          <p:cNvGrpSpPr/>
          <p:nvPr/>
        </p:nvGrpSpPr>
        <p:grpSpPr>
          <a:xfrm>
            <a:off x="4291553" y="607586"/>
            <a:ext cx="2680748" cy="2126979"/>
            <a:chOff x="7046804" y="1018663"/>
            <a:chExt cx="2824561" cy="251975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EA82494-635C-48CC-8B7C-A117CCADE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663" b="45562" l="52853" r="96697">
                          <a14:foregroundMark x1="90991" y1="5325" x2="90991" y2="5325"/>
                          <a14:foregroundMark x1="96396" y1="8580" x2="96396" y2="8580"/>
                          <a14:foregroundMark x1="96697" y1="4734" x2="96697" y2="4734"/>
                          <a14:foregroundMark x1="78679" y1="2663" x2="78679" y2="2663"/>
                          <a14:foregroundMark x1="76877" y1="5325" x2="76877" y2="5325"/>
                          <a14:foregroundMark x1="78979" y1="4734" x2="78979" y2="4734"/>
                          <a14:foregroundMark x1="56156" y1="26331" x2="56156" y2="26331"/>
                          <a14:foregroundMark x1="56757" y1="29882" x2="56757" y2="29882"/>
                          <a14:foregroundMark x1="57357" y1="44379" x2="57357" y2="44379"/>
                          <a14:foregroundMark x1="55856" y1="45562" x2="55856" y2="45562"/>
                          <a14:foregroundMark x1="96697" y1="25148" x2="96697" y2="25148"/>
                          <a14:foregroundMark x1="84384" y1="25740" x2="84384" y2="2574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55" b="50000"/>
            <a:stretch/>
          </p:blipFill>
          <p:spPr>
            <a:xfrm>
              <a:off x="7046804" y="1018663"/>
              <a:ext cx="2824561" cy="2519752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32336CE-E508-4841-A18F-9EC3B3A79C8C}"/>
                </a:ext>
              </a:extLst>
            </p:cNvPr>
            <p:cNvSpPr txBox="1"/>
            <p:nvPr/>
          </p:nvSpPr>
          <p:spPr>
            <a:xfrm>
              <a:off x="7644574" y="2495766"/>
              <a:ext cx="1911928" cy="6198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8E3D28F0-8468-4B90-BF9C-5ABA97A1B2B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1918183" y="4372270"/>
            <a:ext cx="338092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1918183" y="3132014"/>
            <a:ext cx="3380920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515391" y="4372270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5</a:t>
            </a:r>
          </a:p>
        </p:txBody>
      </p:sp>
      <p:sp>
        <p:nvSpPr>
          <p:cNvPr id="32" name="D"/>
          <p:cNvSpPr/>
          <p:nvPr/>
        </p:nvSpPr>
        <p:spPr>
          <a:xfrm>
            <a:off x="6466084" y="3132014"/>
            <a:ext cx="33939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3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64854" y="5200064"/>
            <a:ext cx="2254076" cy="1251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426C2B4-886B-42AA-BA8E-F54429329E50}"/>
              </a:ext>
            </a:extLst>
          </p:cNvPr>
          <p:cNvGrpSpPr/>
          <p:nvPr/>
        </p:nvGrpSpPr>
        <p:grpSpPr>
          <a:xfrm>
            <a:off x="4333325" y="681490"/>
            <a:ext cx="2670147" cy="1967388"/>
            <a:chOff x="4655443" y="706896"/>
            <a:chExt cx="2670147" cy="196738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F2CE078-2582-423E-85C9-0F370CE22E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50888" b="97929" l="2703" r="45646">
                          <a14:foregroundMark x1="18018" y1="65680" x2="18018" y2="65680"/>
                          <a14:foregroundMark x1="19520" y1="60651" x2="19520" y2="60651"/>
                          <a14:foregroundMark x1="19820" y1="55917" x2="19820" y2="55917"/>
                          <a14:foregroundMark x1="29129" y1="58876" x2="29129" y2="58876"/>
                          <a14:foregroundMark x1="29129" y1="53846" x2="29129" y2="53846"/>
                          <a14:foregroundMark x1="23423" y1="64497" x2="23423" y2="64497"/>
                          <a14:foregroundMark x1="17117" y1="69822" x2="17117" y2="69822"/>
                          <a14:foregroundMark x1="11111" y1="67751" x2="11111" y2="67751"/>
                          <a14:foregroundMark x1="3003" y1="69527" x2="3003" y2="69527"/>
                          <a14:foregroundMark x1="29730" y1="51479" x2="29730" y2="51479"/>
                          <a14:foregroundMark x1="15916" y1="75148" x2="15916" y2="75148"/>
                          <a14:foregroundMark x1="11411" y1="75740" x2="11411" y2="75740"/>
                          <a14:foregroundMark x1="8709" y1="78994" x2="8709" y2="78994"/>
                          <a14:foregroundMark x1="6907" y1="81361" x2="6907" y2="81361"/>
                          <a14:foregroundMark x1="7808" y1="95562" x2="7808" y2="95562"/>
                          <a14:foregroundMark x1="8709" y1="97929" x2="8709" y2="97929"/>
                          <a14:foregroundMark x1="45045" y1="88166" x2="45045" y2="88166"/>
                          <a14:foregroundMark x1="45646" y1="78107" x2="45646" y2="781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53" t="48152" r="50164" b="-4930"/>
            <a:stretch/>
          </p:blipFill>
          <p:spPr>
            <a:xfrm>
              <a:off x="4655443" y="706896"/>
              <a:ext cx="2670147" cy="1967388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28D8B17-DA87-42E5-98F5-4D3ABF73FA36}"/>
                </a:ext>
              </a:extLst>
            </p:cNvPr>
            <p:cNvSpPr txBox="1"/>
            <p:nvPr/>
          </p:nvSpPr>
          <p:spPr>
            <a:xfrm>
              <a:off x="5250538" y="1774433"/>
              <a:ext cx="18914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66158333-B688-4E89-9EE6-FBB384A5019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41277" y="3046176"/>
            <a:ext cx="3152501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057222" y="3046176"/>
            <a:ext cx="3140444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4</a:t>
            </a:r>
          </a:p>
        </p:txBody>
      </p:sp>
      <p:sp>
        <p:nvSpPr>
          <p:cNvPr id="31" name="B"/>
          <p:cNvSpPr/>
          <p:nvPr/>
        </p:nvSpPr>
        <p:spPr>
          <a:xfrm>
            <a:off x="2057222" y="4411434"/>
            <a:ext cx="3140444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 5</a:t>
            </a:r>
          </a:p>
        </p:txBody>
      </p:sp>
      <p:sp>
        <p:nvSpPr>
          <p:cNvPr id="32" name="D"/>
          <p:cNvSpPr/>
          <p:nvPr/>
        </p:nvSpPr>
        <p:spPr>
          <a:xfrm>
            <a:off x="6441279" y="4411436"/>
            <a:ext cx="315250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D.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652178" y="-842318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250864"/>
            <a:ext cx="2254076" cy="1251536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B795BA89-A9A2-4078-8257-815A858406CE}"/>
              </a:ext>
            </a:extLst>
          </p:cNvPr>
          <p:cNvGrpSpPr/>
          <p:nvPr/>
        </p:nvGrpSpPr>
        <p:grpSpPr>
          <a:xfrm>
            <a:off x="4474711" y="702181"/>
            <a:ext cx="2177467" cy="1951522"/>
            <a:chOff x="4462788" y="514807"/>
            <a:chExt cx="2539819" cy="2231042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E5A4EA28-0072-4ACD-BDDD-2213D59F6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89793" l="5684" r="89876">
                          <a14:foregroundMark x1="21670" y1="9091" x2="21670" y2="9091"/>
                          <a14:foregroundMark x1="26288" y1="7018" x2="26288" y2="7018"/>
                          <a14:foregroundMark x1="35879" y1="6380" x2="35879" y2="6380"/>
                          <a14:foregroundMark x1="15098" y1="5901" x2="15098" y2="5901"/>
                          <a14:foregroundMark x1="19893" y1="10367" x2="19893" y2="10367"/>
                          <a14:foregroundMark x1="14565" y1="2711" x2="14565" y2="2711"/>
                          <a14:foregroundMark x1="25222" y1="10526" x2="25222" y2="10526"/>
                          <a14:foregroundMark x1="24512" y1="18182" x2="24512" y2="18182"/>
                          <a14:foregroundMark x1="23979" y1="21850" x2="23979" y2="21850"/>
                          <a14:foregroundMark x1="23979" y1="21850" x2="23979" y2="21850"/>
                          <a14:foregroundMark x1="22913" y1="31738" x2="22913" y2="31738"/>
                          <a14:foregroundMark x1="17762" y1="39553" x2="17762" y2="39553"/>
                          <a14:foregroundMark x1="12789" y1="33812" x2="12789" y2="33812"/>
                          <a14:foregroundMark x1="5684" y1="32057" x2="5684" y2="32057"/>
                          <a14:foregroundMark x1="6217" y1="36204" x2="6217" y2="36204"/>
                          <a14:foregroundMark x1="25933" y1="63317" x2="25933" y2="633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789" b="48183"/>
            <a:stretch/>
          </p:blipFill>
          <p:spPr>
            <a:xfrm>
              <a:off x="4462788" y="514807"/>
              <a:ext cx="2539819" cy="2231042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682EA0D-2CC4-4222-99C6-8152D526DAA7}"/>
                </a:ext>
              </a:extLst>
            </p:cNvPr>
            <p:cNvSpPr txBox="1"/>
            <p:nvPr/>
          </p:nvSpPr>
          <p:spPr>
            <a:xfrm>
              <a:off x="4867182" y="1846339"/>
              <a:ext cx="1889428" cy="5277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UTM Avo" panose="02040603050506020204" pitchFamily="18" charset="0"/>
                  <a:cs typeface="Arial" panose="020B0604020202020204" pitchFamily="34" charset="0"/>
                </a:rPr>
                <a:t>12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D64F5E65-7AA6-423E-87D2-D03AD8219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3"/>
          <a:stretch/>
        </p:blipFill>
        <p:spPr>
          <a:xfrm>
            <a:off x="0" y="15495"/>
            <a:ext cx="12192000" cy="6458430"/>
          </a:xfrm>
          <a:prstGeom prst="rect">
            <a:avLst/>
          </a:prstGeom>
        </p:spPr>
      </p:pic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CC66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3684895" y="-31492"/>
            <a:ext cx="4162567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6435955" y="4417971"/>
            <a:ext cx="3196913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2231395" y="3048268"/>
            <a:ext cx="318468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6</a:t>
            </a:r>
          </a:p>
        </p:txBody>
      </p:sp>
      <p:sp>
        <p:nvSpPr>
          <p:cNvPr id="31" name="B"/>
          <p:cNvSpPr/>
          <p:nvPr/>
        </p:nvSpPr>
        <p:spPr>
          <a:xfrm>
            <a:off x="2231395" y="4417971"/>
            <a:ext cx="3184686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B.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319448" y="3062019"/>
            <a:ext cx="3196912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 7</a:t>
            </a: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937924" y="5085764"/>
            <a:ext cx="2254076" cy="1251536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941B8-D8C9-45D3-9ABC-C5AD7DF13E80}"/>
              </a:ext>
            </a:extLst>
          </p:cNvPr>
          <p:cNvGrpSpPr/>
          <p:nvPr/>
        </p:nvGrpSpPr>
        <p:grpSpPr>
          <a:xfrm>
            <a:off x="4579425" y="527521"/>
            <a:ext cx="2373506" cy="2219818"/>
            <a:chOff x="4740493" y="545165"/>
            <a:chExt cx="2373506" cy="221981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453CB2C-DF09-4E03-AB1B-4B8E01144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552" b="47528" l="56128" r="97336">
                          <a14:foregroundMark x1="81705" y1="11483" x2="81705" y2="11483"/>
                          <a14:foregroundMark x1="73535" y1="10845" x2="73535" y2="10845"/>
                          <a14:foregroundMark x1="80639" y1="13238" x2="80639" y2="13238"/>
                          <a14:foregroundMark x1="80817" y1="8931" x2="80817" y2="8931"/>
                          <a14:foregroundMark x1="79041" y1="12919" x2="79041" y2="12919"/>
                          <a14:foregroundMark x1="79751" y1="11483" x2="79751" y2="11483"/>
                          <a14:foregroundMark x1="78686" y1="10207" x2="78686" y2="10207"/>
                          <a14:foregroundMark x1="72647" y1="11164" x2="72647" y2="11164"/>
                          <a14:foregroundMark x1="67140" y1="3828" x2="67140" y2="3828"/>
                          <a14:foregroundMark x1="84014" y1="2871" x2="84014" y2="2871"/>
                          <a14:foregroundMark x1="68917" y1="2552" x2="68917" y2="2552"/>
                          <a14:foregroundMark x1="71226" y1="12600" x2="71226" y2="12600"/>
                          <a14:foregroundMark x1="70693" y1="12919" x2="70693" y2="12919"/>
                          <a14:foregroundMark x1="69982" y1="12440" x2="69982" y2="12440"/>
                          <a14:foregroundMark x1="66430" y1="45933" x2="66430" y2="45933"/>
                          <a14:foregroundMark x1="57549" y1="46730" x2="57549" y2="46730"/>
                          <a14:foregroundMark x1="85790" y1="47528" x2="85790" y2="47528"/>
                          <a14:foregroundMark x1="97336" y1="38596" x2="97336" y2="38596"/>
                          <a14:foregroundMark x1="72469" y1="10845" x2="72469" y2="10845"/>
                          <a14:foregroundMark x1="70870" y1="10686" x2="70870" y2="10686"/>
                          <a14:foregroundMark x1="73535" y1="13078" x2="73535" y2="13078"/>
                          <a14:foregroundMark x1="81528" y1="9250" x2="81528" y2="9250"/>
                          <a14:foregroundMark x1="83126" y1="12759" x2="83126" y2="12759"/>
                          <a14:foregroundMark x1="77620" y1="15470" x2="77620" y2="15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89" b="50000"/>
            <a:stretch/>
          </p:blipFill>
          <p:spPr>
            <a:xfrm>
              <a:off x="4740493" y="545165"/>
              <a:ext cx="2369758" cy="2219818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A5F3A313-FFFB-49F1-A248-9B0A59B66FFE}"/>
                </a:ext>
              </a:extLst>
            </p:cNvPr>
            <p:cNvSpPr txBox="1"/>
            <p:nvPr/>
          </p:nvSpPr>
          <p:spPr>
            <a:xfrm>
              <a:off x="5078000" y="1886004"/>
              <a:ext cx="2035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18 : 2 = ?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9879"/>
            <a:ext cx="11907297" cy="66164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5453D94-F8CB-485B-B2FA-40FF6754D10B}"/>
              </a:ext>
            </a:extLst>
          </p:cNvPr>
          <p:cNvSpPr txBox="1"/>
          <p:nvPr/>
        </p:nvSpPr>
        <p:spPr>
          <a:xfrm>
            <a:off x="2198498" y="3487724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nay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biết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thêm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D3F467-6705-4C18-9FD1-748EC63802DD}"/>
              </a:ext>
            </a:extLst>
          </p:cNvPr>
          <p:cNvSpPr txBox="1"/>
          <p:nvPr/>
        </p:nvSpPr>
        <p:spPr>
          <a:xfrm>
            <a:off x="2349500" y="3429000"/>
            <a:ext cx="7314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có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làm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tốt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các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tập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trên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nhắn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bạn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gì</a:t>
            </a:r>
            <a:r>
              <a:rPr lang="en-US" sz="3600" b="1" dirty="0">
                <a:solidFill>
                  <a:srgbClr val="FFFF00"/>
                </a:solidFill>
                <a:latin typeface="UTM Avo" panose="0204060305050602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1858E5-1479-4D39-B9DC-FE8756AF24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2" name="Google Shape;290;p7">
            <a:extLst>
              <a:ext uri="{FF2B5EF4-FFF2-40B4-BE49-F238E27FC236}">
                <a16:creationId xmlns:a16="http://schemas.microsoft.com/office/drawing/2014/main" id="{271B6753-F31C-4A20-8DE2-32985CD964D7}"/>
              </a:ext>
            </a:extLst>
          </p:cNvPr>
          <p:cNvSpPr txBox="1"/>
          <p:nvPr/>
        </p:nvSpPr>
        <p:spPr>
          <a:xfrm>
            <a:off x="3884371" y="2576123"/>
            <a:ext cx="5455657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F5F2D25-62A7-45FE-9A0A-045C359690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687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314E50C-8877-4FF4-9417-4A6068358B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89"/>
          <a:stretch/>
        </p:blipFill>
        <p:spPr>
          <a:xfrm>
            <a:off x="0" y="0"/>
            <a:ext cx="12192000" cy="6426679"/>
          </a:xfrm>
          <a:prstGeom prst="rect">
            <a:avLst/>
          </a:prstGeom>
        </p:spPr>
      </p:pic>
      <p:sp>
        <p:nvSpPr>
          <p:cNvPr id="4" name="文本框 32">
            <a:extLst>
              <a:ext uri="{FF2B5EF4-FFF2-40B4-BE49-F238E27FC236}">
                <a16:creationId xmlns:a16="http://schemas.microsoft.com/office/drawing/2014/main" id="{ABFD3119-7FB6-4272-AF0C-B2E2E6A29582}"/>
              </a:ext>
            </a:extLst>
          </p:cNvPr>
          <p:cNvSpPr txBox="1"/>
          <p:nvPr/>
        </p:nvSpPr>
        <p:spPr>
          <a:xfrm>
            <a:off x="3133869" y="2618561"/>
            <a:ext cx="5924262" cy="1189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66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UTM Avo" panose="020406030505060202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36233C-7A47-4435-AEBA-C59F998CABA8}"/>
              </a:ext>
            </a:extLst>
          </p:cNvPr>
          <p:cNvSpPr/>
          <p:nvPr/>
        </p:nvSpPr>
        <p:spPr>
          <a:xfrm>
            <a:off x="2570034" y="4072383"/>
            <a:ext cx="705193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 CHƠI: TRUYỀN ĐIỆN</a:t>
            </a:r>
            <a:endParaRPr lang="en-US" sz="6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68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764957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KHÁM PHÁ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KIẾN THỨC MỚI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378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E1559BF9-1CEE-422B-BFCA-A0C66E52C26C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67" r="3873"/>
          <a:stretch/>
        </p:blipFill>
        <p:spPr>
          <a:xfrm>
            <a:off x="-2880176" y="1149318"/>
            <a:ext cx="3045390" cy="54227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13131395" y="1398704"/>
            <a:ext cx="2511707" cy="50176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581"/>
          <a:stretch/>
        </p:blipFill>
        <p:spPr>
          <a:xfrm>
            <a:off x="0" y="3788216"/>
            <a:ext cx="12192000" cy="2604919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8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124886" y="208402"/>
            <a:ext cx="6416572" cy="1855924"/>
            <a:chOff x="4487" y="2859934"/>
            <a:chExt cx="5923189" cy="1855924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4487" y="2859934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587882" y="3330863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864501" y="387589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4 = 8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8 : 2 = 4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7646278" y="464865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478331" y="78473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584732" y="412895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01543" y="982807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8 : 2 = 4</a:t>
              </a:r>
            </a:p>
          </p:txBody>
        </p:sp>
      </p:grpSp>
      <p:pic>
        <p:nvPicPr>
          <p:cNvPr id="39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9A223611-6ED5-4D06-8641-95570298F3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928193" y="57542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7.40741E-7 L 0.21094 -0.0118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-60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07407E-6 L -0.28008 0.0016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1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5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935 0.25625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61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0"/>
                            </p:stCondLst>
                            <p:childTnLst>
                              <p:par>
                                <p:cTn id="13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774 0.27616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1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9000"/>
                            </p:stCondLst>
                            <p:childTnLst>
                              <p:par>
                                <p:cTn id="1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0052 0.37199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0.16601 0.37199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94" y="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000"/>
                            </p:stCondLst>
                            <p:childTnLst>
                              <p:par>
                                <p:cTn id="1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-0.08685 0.35231 " pathEditMode="relative" rAng="0" ptsTypes="AA">
                                      <p:cBhvr>
                                        <p:cTn id="14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9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00338 0.35439 " pathEditMode="relative" rAng="0" ptsTypes="AA">
                                      <p:cBhvr>
                                        <p:cTn id="15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3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5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D26EDB4E-5CE6-48EE-8DFC-97C02181C1DB}"/>
              </a:ext>
            </a:extLst>
          </p:cNvPr>
          <p:cNvSpPr/>
          <p:nvPr/>
        </p:nvSpPr>
        <p:spPr>
          <a:xfrm>
            <a:off x="0" y="0"/>
            <a:ext cx="12192000" cy="6405718"/>
          </a:xfrm>
          <a:prstGeom prst="rect">
            <a:avLst/>
          </a:prstGeom>
          <a:gradFill flip="none" rotWithShape="1">
            <a:gsLst>
              <a:gs pos="100000">
                <a:srgbClr val="97C379"/>
              </a:gs>
              <a:gs pos="64000">
                <a:srgbClr val="C5DEB5"/>
              </a:gs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2B75725-D77B-4EBA-AEEA-1F39531F83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17" t="1555" r="-202" b="-1555"/>
          <a:stretch/>
        </p:blipFill>
        <p:spPr>
          <a:xfrm>
            <a:off x="-114924" y="1704256"/>
            <a:ext cx="2994248" cy="496221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22D70A-7739-485B-9C18-040F671F6F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6" r="11336"/>
          <a:stretch/>
        </p:blipFill>
        <p:spPr>
          <a:xfrm>
            <a:off x="9823540" y="2038287"/>
            <a:ext cx="2256198" cy="4507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039D0A2-1CB3-4F64-9F65-E795953C30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167" r="90833">
                        <a14:foregroundMark x1="8611" y1="52500" x2="8611" y2="52500"/>
                        <a14:foregroundMark x1="4444" y1="54167" x2="4444" y2="54167"/>
                        <a14:foregroundMark x1="90833" y1="56944" x2="90833" y2="56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73" t="36410" r="7107" b="41114"/>
          <a:stretch/>
        </p:blipFill>
        <p:spPr>
          <a:xfrm>
            <a:off x="0" y="3788216"/>
            <a:ext cx="12192000" cy="266025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8DED4A5-9347-474C-8FC4-5D5EABF393AE}"/>
              </a:ext>
            </a:extLst>
          </p:cNvPr>
          <p:cNvGrpSpPr/>
          <p:nvPr/>
        </p:nvGrpSpPr>
        <p:grpSpPr>
          <a:xfrm>
            <a:off x="7040284" y="312516"/>
            <a:ext cx="4497324" cy="1526993"/>
            <a:chOff x="7040284" y="312516"/>
            <a:chExt cx="4497324" cy="152699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79E915D-216E-4500-8E7E-EE191B023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0284" y="312516"/>
              <a:ext cx="4497324" cy="1526993"/>
            </a:xfrm>
            <a:prstGeom prst="rect">
              <a:avLst/>
            </a:prstGeom>
          </p:spPr>
        </p:pic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609B28A-3040-44AD-92EE-A1B0F1943D80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mỗi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đựng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mấy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bi?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FC45620-A12B-4EB4-8F14-7B49A6258A3E}"/>
              </a:ext>
            </a:extLst>
          </p:cNvPr>
          <p:cNvGrpSpPr/>
          <p:nvPr/>
        </p:nvGrpSpPr>
        <p:grpSpPr>
          <a:xfrm>
            <a:off x="393539" y="208343"/>
            <a:ext cx="4944220" cy="1847715"/>
            <a:chOff x="393539" y="208343"/>
            <a:chExt cx="4944220" cy="184771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6405CA05-EC0A-413D-BD98-BA83D179A9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393539" y="208343"/>
              <a:ext cx="4944220" cy="1847715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959A4A3-EA37-4343-AD96-1C38E09D3F29}"/>
                </a:ext>
              </a:extLst>
            </p:cNvPr>
            <p:cNvSpPr txBox="1"/>
            <p:nvPr/>
          </p:nvSpPr>
          <p:spPr>
            <a:xfrm flipH="1">
              <a:off x="864501" y="580449"/>
              <a:ext cx="406659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10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viên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bi chia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đều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vào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hai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hộp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17431034-155E-4CD1-836D-85318E49DD97}"/>
              </a:ext>
            </a:extLst>
          </p:cNvPr>
          <p:cNvGrpSpPr/>
          <p:nvPr/>
        </p:nvGrpSpPr>
        <p:grpSpPr>
          <a:xfrm>
            <a:off x="323163" y="195456"/>
            <a:ext cx="6387395" cy="1847715"/>
            <a:chOff x="-432412" y="2816092"/>
            <a:chExt cx="5923189" cy="1847715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BC875083-855B-4B85-B244-FD00F2B065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6" t="5512" r="54079" b="62773"/>
            <a:stretch/>
          </p:blipFill>
          <p:spPr>
            <a:xfrm flipH="1">
              <a:off x="-432412" y="2816092"/>
              <a:ext cx="5923189" cy="184771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903F8FF-4124-4ABC-967F-A68DEB01F6EA}"/>
                </a:ext>
              </a:extLst>
            </p:cNvPr>
            <p:cNvSpPr txBox="1"/>
            <p:nvPr/>
          </p:nvSpPr>
          <p:spPr>
            <a:xfrm flipH="1">
              <a:off x="287264" y="3254035"/>
              <a:ext cx="475639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sẽ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phép</a:t>
              </a:r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endParaRPr lang="en-US" sz="2800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2800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79EFE6F-4E2E-4DDC-B8FE-954BDDEED7F8}"/>
              </a:ext>
            </a:extLst>
          </p:cNvPr>
          <p:cNvGrpSpPr/>
          <p:nvPr/>
        </p:nvGrpSpPr>
        <p:grpSpPr>
          <a:xfrm>
            <a:off x="7040284" y="487066"/>
            <a:ext cx="4497324" cy="1526993"/>
            <a:chOff x="7041038" y="256153"/>
            <a:chExt cx="4497324" cy="152699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4A021EB-633D-4190-A567-0E7E6B0A73B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A77D6AF-1562-439A-9841-DF5AB729255C}"/>
                </a:ext>
              </a:extLst>
            </p:cNvPr>
            <p:cNvSpPr txBox="1"/>
            <p:nvPr/>
          </p:nvSpPr>
          <p:spPr>
            <a:xfrm flipH="1">
              <a:off x="7424409" y="644440"/>
              <a:ext cx="365573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?</a:t>
              </a: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4AB2A48B-84F3-404A-AC6C-266C185638A7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373" r="17463"/>
          <a:stretch/>
        </p:blipFill>
        <p:spPr>
          <a:xfrm rot="21391152">
            <a:off x="2606369" y="4211495"/>
            <a:ext cx="3149828" cy="156919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FDD9C7-99D5-40FC-933F-B7795CA07A8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16" b="93865" l="5313" r="90000">
                        <a14:foregroundMark x1="8438" y1="66564" x2="8438" y2="66564"/>
                        <a14:foregroundMark x1="5313" y1="62883" x2="5313" y2="62883"/>
                        <a14:foregroundMark x1="50938" y1="93865" x2="50938" y2="93865"/>
                        <a14:backgroundMark x1="34063" y1="42331" x2="82500" y2="59509"/>
                        <a14:backgroundMark x1="82500" y1="59509" x2="90000" y2="45092"/>
                        <a14:backgroundMark x1="90000" y1="45092" x2="92500" y2="27914"/>
                        <a14:backgroundMark x1="92500" y1="27914" x2="77188" y2="9509"/>
                        <a14:backgroundMark x1="77188" y1="9509" x2="51875" y2="6442"/>
                        <a14:backgroundMark x1="51875" y1="6442" x2="39063" y2="22699"/>
                        <a14:backgroundMark x1="39063" y1="22699" x2="35625" y2="420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549" r="15531"/>
          <a:stretch/>
        </p:blipFill>
        <p:spPr>
          <a:xfrm rot="21391152">
            <a:off x="5932659" y="4246895"/>
            <a:ext cx="3223570" cy="15647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CF3EB47-1DE5-4C45-871C-8BCA119C1D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6096" y="2586862"/>
            <a:ext cx="645404" cy="6705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F8DE0B3-F8D0-4C88-A915-A4765E1051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4187486" y="1915447"/>
            <a:ext cx="645404" cy="6705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D42B648-758D-4239-9A02-C7DB6926FB5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1728" y="1915447"/>
            <a:ext cx="645404" cy="6705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D411D49-C75A-4475-909A-7631C28871D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000885" y="2586862"/>
            <a:ext cx="645404" cy="6705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9D591A87-B46D-4D54-B86D-4DEA4EA4A5A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4038" y="2615169"/>
            <a:ext cx="645404" cy="6705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44254EA-2FC5-4AC2-9B2E-266CB3D37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9670" y="1943754"/>
            <a:ext cx="645404" cy="67055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E72C7A-B4A0-4AEA-8477-8C92CD050A1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6548827" y="2615169"/>
            <a:ext cx="645404" cy="67055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309F1E5D-E086-4268-9E79-B2DD6A27A57B}"/>
              </a:ext>
            </a:extLst>
          </p:cNvPr>
          <p:cNvGrpSpPr/>
          <p:nvPr/>
        </p:nvGrpSpPr>
        <p:grpSpPr>
          <a:xfrm>
            <a:off x="1018406" y="338852"/>
            <a:ext cx="4497324" cy="1526993"/>
            <a:chOff x="7041038" y="256153"/>
            <a:chExt cx="4497324" cy="152699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B3BF3B8-4EA6-4C87-B956-EBDD5D9D25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994" b="37061" l="5112" r="92812">
                          <a14:foregroundMark x1="5112" y1="19968" x2="5112" y2="19968"/>
                          <a14:foregroundMark x1="70128" y1="20927" x2="70128" y2="20927"/>
                          <a14:foregroundMark x1="92812" y1="24121" x2="92812" y2="241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99" t="10336" r="4126" b="61043"/>
            <a:stretch/>
          </p:blipFill>
          <p:spPr>
            <a:xfrm flipH="1">
              <a:off x="7041038" y="256153"/>
              <a:ext cx="4497324" cy="1526993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939ABC8-0C0E-4973-A5B4-6D100799C401}"/>
                </a:ext>
              </a:extLst>
            </p:cNvPr>
            <p:cNvSpPr txBox="1"/>
            <p:nvPr/>
          </p:nvSpPr>
          <p:spPr>
            <a:xfrm flipH="1">
              <a:off x="7559157" y="417396"/>
              <a:ext cx="365573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Vì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2 x 5 = 10</a:t>
              </a:r>
            </a:p>
            <a:p>
              <a:pPr algn="ctr"/>
              <a:r>
                <a:rPr lang="en-US" sz="32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Nên</a:t>
              </a:r>
              <a:r>
                <a:rPr lang="en-US" sz="32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10 : 2 = 5</a:t>
              </a:r>
            </a:p>
          </p:txBody>
        </p:sp>
      </p:grp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141FE695-9CC4-42E6-9D36-C7B81CF9ADA0}"/>
              </a:ext>
            </a:extLst>
          </p:cNvPr>
          <p:cNvSpPr/>
          <p:nvPr/>
        </p:nvSpPr>
        <p:spPr>
          <a:xfrm>
            <a:off x="8178749" y="622621"/>
            <a:ext cx="3108956" cy="1313256"/>
          </a:xfrm>
          <a:prstGeom prst="wedgeEllipseCallout">
            <a:avLst>
              <a:gd name="adj1" fmla="val 22447"/>
              <a:gd name="adj2" fmla="val 8919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latin typeface="UTM Avo" panose="02040603050506020204" pitchFamily="18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A4183DD-107A-4B9B-A9C3-3B98A837BE33}"/>
              </a:ext>
            </a:extLst>
          </p:cNvPr>
          <p:cNvGrpSpPr/>
          <p:nvPr/>
        </p:nvGrpSpPr>
        <p:grpSpPr>
          <a:xfrm>
            <a:off x="2807075" y="90477"/>
            <a:ext cx="6561106" cy="2034199"/>
            <a:chOff x="2897799" y="-93248"/>
            <a:chExt cx="5514681" cy="2034199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527BF29E-4451-4992-A679-A3D2CB5D1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799" y="-93248"/>
              <a:ext cx="5514681" cy="2034199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F45BBA1-3226-4AE2-BABA-4027E2DEC22A}"/>
                </a:ext>
              </a:extLst>
            </p:cNvPr>
            <p:cNvSpPr txBox="1"/>
            <p:nvPr/>
          </p:nvSpPr>
          <p:spPr>
            <a:xfrm>
              <a:off x="3615199" y="438772"/>
              <a:ext cx="432843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Chúng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mình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kiểm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tra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lại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2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06B2487-54FC-4568-82AF-F38440B8965B}"/>
              </a:ext>
            </a:extLst>
          </p:cNvPr>
          <p:cNvGrpSpPr/>
          <p:nvPr/>
        </p:nvGrpSpPr>
        <p:grpSpPr>
          <a:xfrm>
            <a:off x="3051380" y="755872"/>
            <a:ext cx="5514681" cy="2034199"/>
            <a:chOff x="3043587" y="-48157"/>
            <a:chExt cx="5514681" cy="2034199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BC342807-862E-45B2-98C2-DF7123AA7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7692" b="89915" l="8356" r="93014">
                          <a14:foregroundMark x1="50548" y1="10427" x2="50548" y2="10427"/>
                          <a14:foregroundMark x1="57397" y1="8034" x2="57397" y2="8034"/>
                          <a14:foregroundMark x1="93014" y1="52308" x2="93014" y2="52308"/>
                          <a14:foregroundMark x1="8356" y1="48376" x2="8356" y2="4837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3587" y="-48157"/>
              <a:ext cx="5514681" cy="2034199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F58564-2EFD-4B29-969B-F6005006C106}"/>
                </a:ext>
              </a:extLst>
            </p:cNvPr>
            <p:cNvSpPr txBox="1"/>
            <p:nvPr/>
          </p:nvSpPr>
          <p:spPr>
            <a:xfrm>
              <a:off x="3560754" y="272876"/>
              <a:ext cx="448034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Vậy</a:t>
              </a:r>
              <a:endPara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10 : 2 = 5</a:t>
              </a:r>
            </a:p>
          </p:txBody>
        </p:sp>
      </p:grpSp>
      <p:pic>
        <p:nvPicPr>
          <p:cNvPr id="43" name="Picture 42">
            <a:extLst>
              <a:ext uri="{FF2B5EF4-FFF2-40B4-BE49-F238E27FC236}">
                <a16:creationId xmlns:a16="http://schemas.microsoft.com/office/drawing/2014/main" id="{8DF5D26C-2E05-4A09-80F3-C5C943FEA9B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980" y="1991797"/>
            <a:ext cx="645404" cy="6705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6A07E9A2-B87F-4939-BB5A-065CED59FAD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7281137" y="2663212"/>
            <a:ext cx="645404" cy="670550"/>
          </a:xfrm>
          <a:prstGeom prst="rect">
            <a:avLst/>
          </a:prstGeom>
        </p:spPr>
      </p:pic>
      <p:pic>
        <p:nvPicPr>
          <p:cNvPr id="42" name="bensound-smile">
            <a:hlinkClick r:id="" action="ppaction://media"/>
            <a:extLst>
              <a:ext uri="{FF2B5EF4-FFF2-40B4-BE49-F238E27FC236}">
                <a16:creationId xmlns:a16="http://schemas.microsoft.com/office/drawing/2014/main" id="{372A0020-61FD-4365-B0D5-AD27BBBF62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147896" y="6823874"/>
            <a:ext cx="609600" cy="6096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E13893D-1609-4AE2-8AE8-F3A8CFD8C32D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foregroundMark x1="48000" y1="75434" x2="53233" y2="74514"/>
                        <a14:foregroundMark x1="66272" y1="69637" x2="67294" y2="68983"/>
                        <a14:backgroundMark x1="51765" y1="77419" x2="64471" y2="732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9" t="9085" r="19706" b="18233"/>
          <a:stretch/>
        </p:blipFill>
        <p:spPr>
          <a:xfrm>
            <a:off x="5735428" y="1943754"/>
            <a:ext cx="645404" cy="67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5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8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"/>
                            </p:stCondLst>
                            <p:childTnLst>
                              <p:par>
                                <p:cTn id="1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59259E-6 L -0.07773 0.25625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3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000"/>
                            </p:stCondLst>
                            <p:childTnLst>
                              <p:par>
                                <p:cTn id="1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59259E-6 L 0.24258 0.25625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22" y="1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0"/>
                            </p:stCondLst>
                            <p:childTnLst>
                              <p:par>
                                <p:cTn id="14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59259E-6 L -0.16549 0.26945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81" y="1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7000"/>
                            </p:stCondLst>
                            <p:childTnLst>
                              <p:par>
                                <p:cTn id="1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59259E-6 L 0.078 0.28889 " pathEditMode="relative" rAng="0" ptsTypes="AA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93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000"/>
                            </p:stCondLst>
                            <p:childTnLst>
                              <p:par>
                                <p:cTn id="14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48148E-6 L -0.2487 0.28032 " pathEditMode="relative" rAng="0" ptsTypes="AA">
                                      <p:cBhvr>
                                        <p:cTn id="14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35" y="14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26172 0.33588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7.40741E-7 L -0.08464 0.33588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32" y="16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11198 0.38263 " pathEditMode="relative" rAng="0" ptsTypes="AA">
                                      <p:cBhvr>
                                        <p:cTn id="15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19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07407E-6 L -0.15924 0.35532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69" y="1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9000"/>
                            </p:stCondLst>
                            <p:childTnLst>
                              <p:par>
                                <p:cTn id="1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-0.053 0.3509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6" y="1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164" presetID="16" presetClass="exit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1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21500"/>
                            </p:stCondLst>
                            <p:childTnLst>
                              <p:par>
                                <p:cTn id="16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537">
                <p:cTn id="1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44E8815-FC83-45B7-A047-2729317313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065482" y="253941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4874407" y="306419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074872" y="82565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074872" y="140333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074872" y="19874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4874407" y="360305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4874407" y="409235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4874407" y="462386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4874406" y="5162276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4874407" y="5657580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9BBFB02-0D20-447F-B23F-D53F9BB410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4" b="29545"/>
          <a:stretch/>
        </p:blipFill>
        <p:spPr>
          <a:xfrm>
            <a:off x="628540" y="4520673"/>
            <a:ext cx="3997352" cy="18184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313E790C-DC1D-425B-A169-799B36C1D044}"/>
              </a:ext>
            </a:extLst>
          </p:cNvPr>
          <p:cNvGrpSpPr/>
          <p:nvPr/>
        </p:nvGrpSpPr>
        <p:grpSpPr>
          <a:xfrm>
            <a:off x="628539" y="2337327"/>
            <a:ext cx="3729050" cy="2396117"/>
            <a:chOff x="820150" y="2560876"/>
            <a:chExt cx="3729050" cy="2396117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3718003-8392-450A-8956-C78E5AAD37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94" b="89753" l="7757" r="93653">
                          <a14:foregroundMark x1="7898" y1="57244" x2="7898" y2="57244"/>
                          <a14:foregroundMark x1="93653" y1="64488" x2="93653" y2="64488"/>
                          <a14:backgroundMark x1="7334" y1="79152" x2="7334" y2="79152"/>
                          <a14:backgroundMark x1="52891" y1="86396" x2="52891" y2="86396"/>
                          <a14:backgroundMark x1="80254" y1="84982" x2="80254" y2="849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50" y="2560876"/>
              <a:ext cx="3729050" cy="2396117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6F78F846-A5CC-4A9B-A7E5-FC8218BE24B8}"/>
                </a:ext>
              </a:extLst>
            </p:cNvPr>
            <p:cNvSpPr/>
            <p:nvPr/>
          </p:nvSpPr>
          <p:spPr>
            <a:xfrm>
              <a:off x="1558135" y="3397054"/>
              <a:ext cx="2400016" cy="95410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THẢO LUẬN </a:t>
              </a:r>
            </a:p>
            <a:p>
              <a:pPr algn="ctr"/>
              <a:r>
                <a:rPr lang="en-US" sz="2800" b="1" dirty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NHÓM BÀN</a:t>
              </a:r>
              <a:endPara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6902690" y="894542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6913273" y="1472347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6878528" y="2016978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6878528" y="361183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6864337" y="413767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6871433" y="4650331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6850147" y="5177910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725056" y="5699238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4421000" y="126567"/>
            <a:ext cx="337784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BẢNG CHIA 2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6" y="3668521"/>
            <a:ext cx="2776702" cy="277670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820220-09CB-4F44-8CB0-B8AF25213378}"/>
              </a:ext>
            </a:extLst>
          </p:cNvPr>
          <p:cNvSpPr/>
          <p:nvPr/>
        </p:nvSpPr>
        <p:spPr>
          <a:xfrm>
            <a:off x="4869853" y="855329"/>
            <a:ext cx="641691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52533B24-F936-41FF-8371-208B6F3B4CF1}"/>
              </a:ext>
            </a:extLst>
          </p:cNvPr>
          <p:cNvSpPr/>
          <p:nvPr/>
        </p:nvSpPr>
        <p:spPr>
          <a:xfrm>
            <a:off x="5798299" y="873471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E04DB58A-011B-48B1-AAAE-CE1F54FCB4D1}"/>
              </a:ext>
            </a:extLst>
          </p:cNvPr>
          <p:cNvSpPr/>
          <p:nvPr/>
        </p:nvSpPr>
        <p:spPr>
          <a:xfrm>
            <a:off x="6829093" y="898672"/>
            <a:ext cx="585942" cy="5387026"/>
          </a:xfrm>
          <a:prstGeom prst="roundRect">
            <a:avLst/>
          </a:prstGeom>
          <a:noFill/>
          <a:ln w="285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5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/>
      <p:bldP spid="2" grpId="0" animBg="1"/>
      <p:bldP spid="2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C6A2A338-FA5A-4879-9D42-8C505BC559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" t="2192" r="1166" b="3142"/>
          <a:stretch/>
        </p:blipFill>
        <p:spPr>
          <a:xfrm>
            <a:off x="1" y="0"/>
            <a:ext cx="12219848" cy="6482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2365F-EE38-489E-9CCB-A8BDE4C2AA59}"/>
              </a:ext>
            </a:extLst>
          </p:cNvPr>
          <p:cNvSpPr txBox="1"/>
          <p:nvPr/>
        </p:nvSpPr>
        <p:spPr>
          <a:xfrm>
            <a:off x="5278013" y="2770328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2F2C58-6232-4FC7-A79D-B9F4E244FAB1}"/>
              </a:ext>
            </a:extLst>
          </p:cNvPr>
          <p:cNvSpPr txBox="1"/>
          <p:nvPr/>
        </p:nvSpPr>
        <p:spPr>
          <a:xfrm>
            <a:off x="5036253" y="319550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 :  2  = 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DBDB3CC-2CB8-4073-A393-79A412AF3A65}"/>
              </a:ext>
            </a:extLst>
          </p:cNvPr>
          <p:cNvSpPr txBox="1"/>
          <p:nvPr/>
        </p:nvSpPr>
        <p:spPr>
          <a:xfrm>
            <a:off x="5278016" y="1310864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0E3072-BE32-4DB2-A0AA-8999B706E588}"/>
              </a:ext>
            </a:extLst>
          </p:cNvPr>
          <p:cNvSpPr txBox="1"/>
          <p:nvPr/>
        </p:nvSpPr>
        <p:spPr>
          <a:xfrm>
            <a:off x="5278015" y="1838955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93BEC9-96B4-4D6A-9150-7331321C8399}"/>
              </a:ext>
            </a:extLst>
          </p:cNvPr>
          <p:cNvSpPr txBox="1"/>
          <p:nvPr/>
        </p:nvSpPr>
        <p:spPr>
          <a:xfrm>
            <a:off x="5278014" y="228406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55C7F21-4897-478A-B586-01A28FB5C3D5}"/>
              </a:ext>
            </a:extLst>
          </p:cNvPr>
          <p:cNvSpPr txBox="1"/>
          <p:nvPr/>
        </p:nvSpPr>
        <p:spPr>
          <a:xfrm>
            <a:off x="5118509" y="3696247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CCE36B-F68F-4324-AE67-338609238E45}"/>
              </a:ext>
            </a:extLst>
          </p:cNvPr>
          <p:cNvSpPr txBox="1"/>
          <p:nvPr/>
        </p:nvSpPr>
        <p:spPr>
          <a:xfrm>
            <a:off x="5099814" y="410829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E2B714-0AEF-4798-BD0F-0AB8EBDCF418}"/>
              </a:ext>
            </a:extLst>
          </p:cNvPr>
          <p:cNvSpPr txBox="1"/>
          <p:nvPr/>
        </p:nvSpPr>
        <p:spPr>
          <a:xfrm>
            <a:off x="5099814" y="4566733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9D343F3-CB99-4439-BA1F-3438F3CF2C72}"/>
              </a:ext>
            </a:extLst>
          </p:cNvPr>
          <p:cNvSpPr txBox="1"/>
          <p:nvPr/>
        </p:nvSpPr>
        <p:spPr>
          <a:xfrm>
            <a:off x="5077346" y="5056872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52E37F-D6B3-4CF1-AADB-35CAF249B570}"/>
              </a:ext>
            </a:extLst>
          </p:cNvPr>
          <p:cNvSpPr txBox="1"/>
          <p:nvPr/>
        </p:nvSpPr>
        <p:spPr>
          <a:xfrm>
            <a:off x="5118508" y="5547011"/>
            <a:ext cx="2733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:  2  =  </a:t>
            </a:r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D50C196-BE35-499B-B1A6-DD2E79A2D556}"/>
              </a:ext>
            </a:extLst>
          </p:cNvPr>
          <p:cNvSpPr/>
          <p:nvPr/>
        </p:nvSpPr>
        <p:spPr>
          <a:xfrm>
            <a:off x="7053645" y="1330091"/>
            <a:ext cx="473991" cy="517182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14B670-B46B-4F03-B7AD-8F34ADAA36CE}"/>
              </a:ext>
            </a:extLst>
          </p:cNvPr>
          <p:cNvSpPr/>
          <p:nvPr/>
        </p:nvSpPr>
        <p:spPr>
          <a:xfrm>
            <a:off x="7083580" y="1836618"/>
            <a:ext cx="462446" cy="512563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DC3843-FE0D-494E-BAA5-210AC4654D9A}"/>
              </a:ext>
            </a:extLst>
          </p:cNvPr>
          <p:cNvSpPr/>
          <p:nvPr/>
        </p:nvSpPr>
        <p:spPr>
          <a:xfrm>
            <a:off x="7062549" y="2292847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E0F91D9-DB9C-4039-81B0-5839583A18B9}"/>
              </a:ext>
            </a:extLst>
          </p:cNvPr>
          <p:cNvSpPr/>
          <p:nvPr/>
        </p:nvSpPr>
        <p:spPr>
          <a:xfrm>
            <a:off x="7062300" y="3654052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D6823ED-D812-46CD-A959-0D58C88650D6}"/>
              </a:ext>
            </a:extLst>
          </p:cNvPr>
          <p:cNvSpPr/>
          <p:nvPr/>
        </p:nvSpPr>
        <p:spPr>
          <a:xfrm>
            <a:off x="7062300" y="413242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AA91A1F-D77F-491C-8405-9CC86B2C4583}"/>
              </a:ext>
            </a:extLst>
          </p:cNvPr>
          <p:cNvSpPr/>
          <p:nvPr/>
        </p:nvSpPr>
        <p:spPr>
          <a:xfrm>
            <a:off x="7053645" y="4576265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7B29EB-2ED8-4D0A-B052-A8C7CB0F17B5}"/>
              </a:ext>
            </a:extLst>
          </p:cNvPr>
          <p:cNvSpPr/>
          <p:nvPr/>
        </p:nvSpPr>
        <p:spPr>
          <a:xfrm>
            <a:off x="7023710" y="5044499"/>
            <a:ext cx="522316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EAF50FE-4548-4853-A9E0-D9C297C0F5B0}"/>
              </a:ext>
            </a:extLst>
          </p:cNvPr>
          <p:cNvSpPr/>
          <p:nvPr/>
        </p:nvSpPr>
        <p:spPr>
          <a:xfrm>
            <a:off x="6947260" y="5540579"/>
            <a:ext cx="732610" cy="523220"/>
          </a:xfrm>
          <a:prstGeom prst="rect">
            <a:avLst/>
          </a:prstGeom>
          <a:solidFill>
            <a:srgbClr val="155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99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E93CDE9-0382-40E2-B070-A82F3C090A09}"/>
              </a:ext>
            </a:extLst>
          </p:cNvPr>
          <p:cNvSpPr/>
          <p:nvPr/>
        </p:nvSpPr>
        <p:spPr>
          <a:xfrm>
            <a:off x="5278014" y="562547"/>
            <a:ext cx="250690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CHIA 2</a:t>
            </a:r>
            <a:endParaRPr lang="en-US" sz="4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22579D35-B492-4530-BF94-DA38E1DB3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67" b="91047" l="10000" r="90000">
                        <a14:foregroundMark x1="31395" y1="67326" x2="31395" y2="67326"/>
                        <a14:foregroundMark x1="28953" y1="66395" x2="28953" y2="66395"/>
                        <a14:foregroundMark x1="59884" y1="72093" x2="59884" y2="72093"/>
                        <a14:foregroundMark x1="72326" y1="67558" x2="72326" y2="67558"/>
                        <a14:foregroundMark x1="61047" y1="74419" x2="61047" y2="74419"/>
                        <a14:foregroundMark x1="45930" y1="74419" x2="45930" y2="74419"/>
                        <a14:foregroundMark x1="50116" y1="59186" x2="50116" y2="59186"/>
                        <a14:foregroundMark x1="47674" y1="60349" x2="47674" y2="60349"/>
                        <a14:foregroundMark x1="43372" y1="57442" x2="43372" y2="57442"/>
                        <a14:foregroundMark x1="58837" y1="91047" x2="58837" y2="91047"/>
                        <a14:foregroundMark x1="47093" y1="9767" x2="47093" y2="97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375" y="2442439"/>
            <a:ext cx="3916478" cy="39164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7538C5-1373-4DA3-B6B4-ABF1B9FA5E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156" y="1310033"/>
            <a:ext cx="524271" cy="52427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6088149-3423-4427-AFAE-81A13304120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4599" y="2241636"/>
            <a:ext cx="524271" cy="5242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12A8364-6EFC-4F57-BF84-E746C8747A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8359" y="3203008"/>
            <a:ext cx="524271" cy="52427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10E835D-6625-43A8-B6AC-1074BF7862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1322" y="4078355"/>
            <a:ext cx="524271" cy="524271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000E22-8CA8-4646-804C-AD3ED846910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7" y="5054767"/>
            <a:ext cx="524271" cy="524271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799AB2B-E430-40DE-B1AC-6B8BFB9BD8B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8832" y="1780877"/>
            <a:ext cx="524271" cy="52427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C0A7B11-B257-4932-8DB9-5E0DDA1FD2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7" y="2711549"/>
            <a:ext cx="524271" cy="5242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8F13013-AAB6-4A32-85FA-439E8AAC545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6604" y="3648890"/>
            <a:ext cx="524271" cy="52427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70969B-D1EC-40FD-9BA2-690C7A2B56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041" y="4587403"/>
            <a:ext cx="524271" cy="524271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C206132-177C-414E-AD1F-88E4E1C55A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1428" y="5567588"/>
            <a:ext cx="524271" cy="52427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F153ED3-99E5-42FC-942E-F019C992E6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05338" y="1836280"/>
            <a:ext cx="524271" cy="5242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89FC371-6683-4649-AD9F-6692EDE881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93703" y="2766953"/>
            <a:ext cx="524271" cy="524271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FD3C577E-E8F3-480F-93D6-FA6C4F0974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213110" y="3704295"/>
            <a:ext cx="524271" cy="524271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160ADD18-A548-4412-9CA8-BCE8F38BB7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765" y="4622029"/>
            <a:ext cx="524271" cy="52427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3FD4585-539C-4AEF-9A77-D1BA6BC0A0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7152" y="5602215"/>
            <a:ext cx="524271" cy="52427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726D2065-0036-42B5-A2B6-8324FB68B2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84287" y="1337908"/>
            <a:ext cx="524271" cy="52427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6C986D7-6A3C-44D5-9C73-01C88E6DCE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72652" y="2268581"/>
            <a:ext cx="524271" cy="524271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D13CA051-13F3-4C8E-A85A-D1DA6DB9AD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36754" y="3269204"/>
            <a:ext cx="524271" cy="52427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D66BBD2-2809-439D-AA1A-286674B1F9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62496" y="4144438"/>
            <a:ext cx="524271" cy="52427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953DD2E-5E3A-439B-8831-D3747C73DF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5146101" y="5114234"/>
            <a:ext cx="524271" cy="52427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A5C726A1-100E-4B66-90B7-2975F48E13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9032" y="1299886"/>
            <a:ext cx="524271" cy="52427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8FC4B9A-B526-440A-83B8-67962199B7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0475" y="2231488"/>
            <a:ext cx="524271" cy="524271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7203F5BD-9C9C-41FD-9CAE-EE279BB91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3148400"/>
            <a:ext cx="524271" cy="524271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0C5925AC-9F96-4D46-87D8-6F547F3061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7198" y="4068205"/>
            <a:ext cx="524271" cy="524271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5B2D210-2B9A-46CF-B932-9C2755C9F40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3" y="5044616"/>
            <a:ext cx="524271" cy="52427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EDB2B551-DB50-4D7D-B29F-207B1538F0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4708" y="1770725"/>
            <a:ext cx="524271" cy="524271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8BAA3A00-3C0E-4E55-B2E4-29956499B4D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53073" y="2701397"/>
            <a:ext cx="524271" cy="524271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BF273024-7801-451A-9AC5-E8E6E9E9D94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72480" y="3638738"/>
            <a:ext cx="524271" cy="524271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4B5C558E-2C12-4AD4-B362-EEA842EE2E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2917" y="4577251"/>
            <a:ext cx="524271" cy="524271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C1416E24-B5B6-4B5D-B1E4-1AB6C0DF3E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47304" y="5557436"/>
            <a:ext cx="524271" cy="524271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2E8FBED4-ED22-45A3-807E-E69DCF12D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7632">
            <a:off x="7063642" y="3184941"/>
            <a:ext cx="524271" cy="524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0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4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6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8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0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8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" descr="31f7217a017c2d9a8a7bcbd9844c1629">
            <a:extLst>
              <a:ext uri="{FF2B5EF4-FFF2-40B4-BE49-F238E27FC236}">
                <a16:creationId xmlns:a16="http://schemas.microsoft.com/office/drawing/2014/main" id="{042ED277-46D3-4B08-8CFD-FE4B4045CDB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4" name="图片 15" descr="a05684f714522ad77246dba9447411ba">
            <a:extLst>
              <a:ext uri="{FF2B5EF4-FFF2-40B4-BE49-F238E27FC236}">
                <a16:creationId xmlns:a16="http://schemas.microsoft.com/office/drawing/2014/main" id="{4C6111A6-70C4-49B0-9379-57D92B9AEF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6" name="图片 2" descr="觅元素584a989cd6c5a">
            <a:extLst>
              <a:ext uri="{FF2B5EF4-FFF2-40B4-BE49-F238E27FC236}">
                <a16:creationId xmlns:a16="http://schemas.microsoft.com/office/drawing/2014/main" id="{36AAF000-D47B-4390-B53B-A8D3C9641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13B44877-67F3-4CA0-A7C9-4B86E05C18FF}"/>
              </a:ext>
            </a:extLst>
          </p:cNvPr>
          <p:cNvSpPr txBox="1"/>
          <p:nvPr/>
        </p:nvSpPr>
        <p:spPr>
          <a:xfrm>
            <a:off x="4876138" y="2587157"/>
            <a:ext cx="6234053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LUYỆN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FFFF00"/>
                </a:solidFill>
                <a:latin typeface="UTM Avo" panose="02040603050506020204" pitchFamily="18" charset="0"/>
                <a:cs typeface="Times New Roman" panose="02020603050405020304" pitchFamily="18" charset="0"/>
                <a:sym typeface="+mn-ea"/>
              </a:rPr>
              <a:t>THỰC HÀNH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 descr="572005ec0a0c4">
            <a:extLst>
              <a:ext uri="{FF2B5EF4-FFF2-40B4-BE49-F238E27FC236}">
                <a16:creationId xmlns:a16="http://schemas.microsoft.com/office/drawing/2014/main" id="{246DCFB9-2B78-443B-AAB0-7B7B45EC9C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DDC9506E-E6EC-48D6-A39E-F8C6B536A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78"/>
          <a:stretch/>
        </p:blipFill>
        <p:spPr>
          <a:xfrm>
            <a:off x="0" y="0"/>
            <a:ext cx="12192000" cy="64000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1F57E2-17C1-49D4-874B-F9D38931A2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060" b="65063"/>
          <a:stretch/>
        </p:blipFill>
        <p:spPr>
          <a:xfrm rot="5400000">
            <a:off x="277450" y="1863465"/>
            <a:ext cx="3951732" cy="35302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7B8592-0688-421B-905F-F90797D536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99" t="32531" r="-61" b="32531"/>
          <a:stretch/>
        </p:blipFill>
        <p:spPr>
          <a:xfrm rot="5400000">
            <a:off x="4081873" y="1663860"/>
            <a:ext cx="3951732" cy="35302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AB6704-C9CD-4D2A-8C50-53FBEBE7CC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46" t="66836" r="-713" b="-1773"/>
          <a:stretch/>
        </p:blipFill>
        <p:spPr>
          <a:xfrm rot="5400000">
            <a:off x="8063485" y="1619250"/>
            <a:ext cx="3951730" cy="3619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FF6C3C4-984D-4F9C-B7DF-8427FF97C804}"/>
              </a:ext>
            </a:extLst>
          </p:cNvPr>
          <p:cNvGrpSpPr/>
          <p:nvPr/>
        </p:nvGrpSpPr>
        <p:grpSpPr>
          <a:xfrm>
            <a:off x="4752380" y="457979"/>
            <a:ext cx="3477220" cy="707885"/>
            <a:chOff x="1145583" y="356728"/>
            <a:chExt cx="2857932" cy="639766"/>
          </a:xfrm>
        </p:grpSpPr>
        <p:sp>
          <p:nvSpPr>
            <p:cNvPr id="7" name="Flowchart: Alternate Process 6">
              <a:extLst>
                <a:ext uri="{FF2B5EF4-FFF2-40B4-BE49-F238E27FC236}">
                  <a16:creationId xmlns:a16="http://schemas.microsoft.com/office/drawing/2014/main" id="{FC0C2D3A-A720-483C-876D-CF9B08942EFA}"/>
                </a:ext>
              </a:extLst>
            </p:cNvPr>
            <p:cNvSpPr/>
            <p:nvPr/>
          </p:nvSpPr>
          <p:spPr>
            <a:xfrm>
              <a:off x="1573861" y="397376"/>
              <a:ext cx="2429654" cy="585739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latin typeface="UTM Avo" panose="02040603050506020204" pitchFamily="18" charset="0"/>
                  <a:cs typeface="Arial" panose="020B0604020202020204" pitchFamily="34" charset="0"/>
                </a:rPr>
                <a:t>nhẩm</a:t>
              </a:r>
              <a:r>
                <a:rPr lang="en-US" sz="2800" b="1" dirty="0"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E3AB52B7-F46C-47DC-942F-3B9B3EFBFA78}"/>
                </a:ext>
              </a:extLst>
            </p:cNvPr>
            <p:cNvSpPr/>
            <p:nvPr/>
          </p:nvSpPr>
          <p:spPr>
            <a:xfrm>
              <a:off x="1145583" y="356728"/>
              <a:ext cx="742074" cy="6397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5E08408-5398-43B2-B7CD-E7924E884740}"/>
              </a:ext>
            </a:extLst>
          </p:cNvPr>
          <p:cNvSpPr txBox="1"/>
          <p:nvPr/>
        </p:nvSpPr>
        <p:spPr>
          <a:xfrm>
            <a:off x="1222031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 : 2 =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E71C33-4ED6-4579-8EB3-9EB10DC64082}"/>
              </a:ext>
            </a:extLst>
          </p:cNvPr>
          <p:cNvSpPr txBox="1"/>
          <p:nvPr/>
        </p:nvSpPr>
        <p:spPr>
          <a:xfrm>
            <a:off x="1205406" y="3245739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 : 2 =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373588-64DB-4090-8074-9AEF0AE1AF1F}"/>
              </a:ext>
            </a:extLst>
          </p:cNvPr>
          <p:cNvSpPr txBox="1"/>
          <p:nvPr/>
        </p:nvSpPr>
        <p:spPr>
          <a:xfrm>
            <a:off x="973894" y="390685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 : 2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F1366A-1C8C-48BA-A51D-978F78E484DD}"/>
              </a:ext>
            </a:extLst>
          </p:cNvPr>
          <p:cNvSpPr txBox="1"/>
          <p:nvPr/>
        </p:nvSpPr>
        <p:spPr>
          <a:xfrm>
            <a:off x="4905738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 : 2 =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B72AC5-265D-42BD-975D-EFE4C3A0AF1E}"/>
              </a:ext>
            </a:extLst>
          </p:cNvPr>
          <p:cNvSpPr txBox="1"/>
          <p:nvPr/>
        </p:nvSpPr>
        <p:spPr>
          <a:xfrm>
            <a:off x="4970539" y="324149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16 : 2 =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469A8D-84A0-42FF-950C-42B8B9F901B8}"/>
              </a:ext>
            </a:extLst>
          </p:cNvPr>
          <p:cNvSpPr txBox="1"/>
          <p:nvPr/>
        </p:nvSpPr>
        <p:spPr>
          <a:xfrm>
            <a:off x="4955091" y="3885498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 : 2 =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09E736-F3ED-4FAC-8206-9A2DDAFAB562}"/>
              </a:ext>
            </a:extLst>
          </p:cNvPr>
          <p:cNvSpPr txBox="1"/>
          <p:nvPr/>
        </p:nvSpPr>
        <p:spPr>
          <a:xfrm>
            <a:off x="9051316" y="2584625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18 : 2 =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DE8678-1CA0-4B70-93D2-14BF09A9D426}"/>
              </a:ext>
            </a:extLst>
          </p:cNvPr>
          <p:cNvSpPr txBox="1"/>
          <p:nvPr/>
        </p:nvSpPr>
        <p:spPr>
          <a:xfrm>
            <a:off x="9295581" y="3131984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: 2 =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0BBC5-818E-4DB0-8CFC-E1C84347E1A8}"/>
              </a:ext>
            </a:extLst>
          </p:cNvPr>
          <p:cNvSpPr txBox="1"/>
          <p:nvPr/>
        </p:nvSpPr>
        <p:spPr>
          <a:xfrm>
            <a:off x="9125299" y="3709523"/>
            <a:ext cx="2062571" cy="584775"/>
          </a:xfrm>
          <a:prstGeom prst="rect">
            <a:avLst/>
          </a:prstGeom>
          <a:noFill/>
          <a:ln w="28575"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20 : 2 =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185A7BC-0AF7-43F8-B287-4FA4FB61BD5A}"/>
              </a:ext>
            </a:extLst>
          </p:cNvPr>
          <p:cNvSpPr txBox="1"/>
          <p:nvPr/>
        </p:nvSpPr>
        <p:spPr>
          <a:xfrm>
            <a:off x="2631285" y="256448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8973029-5B18-4A65-950E-429966EA3869}"/>
              </a:ext>
            </a:extLst>
          </p:cNvPr>
          <p:cNvSpPr txBox="1"/>
          <p:nvPr/>
        </p:nvSpPr>
        <p:spPr>
          <a:xfrm>
            <a:off x="2642990" y="3235020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8121C20-3467-4ECD-AC38-F60996CB313D}"/>
              </a:ext>
            </a:extLst>
          </p:cNvPr>
          <p:cNvSpPr txBox="1"/>
          <p:nvPr/>
        </p:nvSpPr>
        <p:spPr>
          <a:xfrm>
            <a:off x="2643155" y="390685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958380A-65E6-456A-8AE0-EEF0E111B5E1}"/>
              </a:ext>
            </a:extLst>
          </p:cNvPr>
          <p:cNvSpPr txBox="1"/>
          <p:nvPr/>
        </p:nvSpPr>
        <p:spPr>
          <a:xfrm>
            <a:off x="6603202" y="259105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86478-634F-4A68-884A-044F5A1213F1}"/>
              </a:ext>
            </a:extLst>
          </p:cNvPr>
          <p:cNvSpPr txBox="1"/>
          <p:nvPr/>
        </p:nvSpPr>
        <p:spPr>
          <a:xfrm>
            <a:off x="6553365" y="325230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42AFD0A-E294-4F16-A242-6D267801B8E2}"/>
              </a:ext>
            </a:extLst>
          </p:cNvPr>
          <p:cNvSpPr txBox="1"/>
          <p:nvPr/>
        </p:nvSpPr>
        <p:spPr>
          <a:xfrm>
            <a:off x="6563129" y="3913009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4A787A-8178-4C8F-92C6-C66698BF836D}"/>
              </a:ext>
            </a:extLst>
          </p:cNvPr>
          <p:cNvSpPr txBox="1"/>
          <p:nvPr/>
        </p:nvSpPr>
        <p:spPr>
          <a:xfrm>
            <a:off x="10671134" y="256448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2215714-8182-4602-836C-E8276CA7D51F}"/>
              </a:ext>
            </a:extLst>
          </p:cNvPr>
          <p:cNvSpPr txBox="1"/>
          <p:nvPr/>
        </p:nvSpPr>
        <p:spPr>
          <a:xfrm>
            <a:off x="10674609" y="3139908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826B2CB-E049-45D3-A35F-E4C0D01A0083}"/>
              </a:ext>
            </a:extLst>
          </p:cNvPr>
          <p:cNvSpPr txBox="1"/>
          <p:nvPr/>
        </p:nvSpPr>
        <p:spPr>
          <a:xfrm>
            <a:off x="10674609" y="3709522"/>
            <a:ext cx="810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9847338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5165091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2152</TotalTime>
  <Words>686</Words>
  <Application>Microsoft Office PowerPoint</Application>
  <PresentationFormat>Widescreen</PresentationFormat>
  <Paragraphs>217</Paragraphs>
  <Slides>19</Slides>
  <Notes>5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.VnBlack</vt:lpstr>
      <vt:lpstr>Arial</vt:lpstr>
      <vt:lpstr>Calibri</vt:lpstr>
      <vt:lpstr>Calibri Light</vt:lpstr>
      <vt:lpstr>Times New Roman</vt:lpstr>
      <vt:lpstr>UTM Avo</vt:lpstr>
      <vt:lpstr>Wingdings</vt:lpstr>
      <vt:lpstr>Office Theme</vt:lpstr>
      <vt:lpstr>Tuần 21 Bài 60: Bảng chia 2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Hà Tô</cp:lastModifiedBy>
  <cp:revision>115</cp:revision>
  <dcterms:created xsi:type="dcterms:W3CDTF">2021-07-12T03:44:38Z</dcterms:created>
  <dcterms:modified xsi:type="dcterms:W3CDTF">2022-01-27T12:11:11Z</dcterms:modified>
</cp:coreProperties>
</file>