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0" r:id="rId2"/>
  </p:sldMasterIdLst>
  <p:sldIdLst>
    <p:sldId id="257" r:id="rId3"/>
    <p:sldId id="270" r:id="rId4"/>
    <p:sldId id="277" r:id="rId5"/>
    <p:sldId id="276" r:id="rId6"/>
    <p:sldId id="278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2" autoAdjust="0"/>
    <p:restoredTop sz="94660"/>
  </p:normalViewPr>
  <p:slideViewPr>
    <p:cSldViewPr snapToGrid="0">
      <p:cViewPr varScale="1">
        <p:scale>
          <a:sx n="65" d="100"/>
          <a:sy n="65" d="100"/>
        </p:scale>
        <p:origin x="156" y="3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ableStyles" Target="tableStyles.xml"/><Relationship Id="rId5" Type="http://schemas.openxmlformats.org/officeDocument/2006/relationships/slide" Target="slides/slide3.xml"/><Relationship Id="rId10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pPr/>
              <a:t>19/02/2025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pPr/>
              <a:t>19/02/2025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pPr/>
              <a:t>19/02/2025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635D2-1FD4-42FB-A3A0-B9DFEF7C7F90}" type="datetimeFigureOut">
              <a:rPr lang="en-US" smtClean="0"/>
              <a:pPr/>
              <a:t>19/02/2025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8A4EFB-0D95-4D66-8DB7-7B35D2AA263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635D2-1FD4-42FB-A3A0-B9DFEF7C7F90}" type="datetimeFigureOut">
              <a:rPr lang="en-US" smtClean="0"/>
              <a:pPr/>
              <a:t>19/02/2025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8A4EFB-0D95-4D66-8DB7-7B35D2AA263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635D2-1FD4-42FB-A3A0-B9DFEF7C7F90}" type="datetimeFigureOut">
              <a:rPr lang="en-US" smtClean="0"/>
              <a:pPr/>
              <a:t>19/02/2025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8A4EFB-0D95-4D66-8DB7-7B35D2AA263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635D2-1FD4-42FB-A3A0-B9DFEF7C7F90}" type="datetimeFigureOut">
              <a:rPr lang="en-US" smtClean="0"/>
              <a:pPr/>
              <a:t>19/02/2025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8A4EFB-0D95-4D66-8DB7-7B35D2AA263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635D2-1FD4-42FB-A3A0-B9DFEF7C7F90}" type="datetimeFigureOut">
              <a:rPr lang="en-US" smtClean="0"/>
              <a:pPr/>
              <a:t>19/02/2025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8A4EFB-0D95-4D66-8DB7-7B35D2AA263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635D2-1FD4-42FB-A3A0-B9DFEF7C7F90}" type="datetimeFigureOut">
              <a:rPr lang="en-US" smtClean="0"/>
              <a:pPr/>
              <a:t>19/02/2025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8A4EFB-0D95-4D66-8DB7-7B35D2AA263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635D2-1FD4-42FB-A3A0-B9DFEF7C7F90}" type="datetimeFigureOut">
              <a:rPr lang="en-US" smtClean="0"/>
              <a:pPr/>
              <a:t>19/02/2025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8A4EFB-0D95-4D66-8DB7-7B35D2AA263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635D2-1FD4-42FB-A3A0-B9DFEF7C7F90}" type="datetimeFigureOut">
              <a:rPr lang="en-US" smtClean="0"/>
              <a:pPr/>
              <a:t>19/02/2025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8A4EFB-0D95-4D66-8DB7-7B35D2AA263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pPr/>
              <a:t>19/02/2025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635D2-1FD4-42FB-A3A0-B9DFEF7C7F90}" type="datetimeFigureOut">
              <a:rPr lang="en-US" smtClean="0"/>
              <a:pPr/>
              <a:t>19/02/2025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8A4EFB-0D95-4D66-8DB7-7B35D2AA263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635D2-1FD4-42FB-A3A0-B9DFEF7C7F90}" type="datetimeFigureOut">
              <a:rPr lang="en-US" smtClean="0"/>
              <a:pPr/>
              <a:t>19/02/2025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8A4EFB-0D95-4D66-8DB7-7B35D2AA263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635D2-1FD4-42FB-A3A0-B9DFEF7C7F90}" type="datetimeFigureOut">
              <a:rPr lang="en-US" smtClean="0"/>
              <a:pPr/>
              <a:t>19/02/2025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8A4EFB-0D95-4D66-8DB7-7B35D2AA263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pPr/>
              <a:t>19/02/2025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pPr/>
              <a:t>19/02/2025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pPr/>
              <a:t>19/02/2025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pPr/>
              <a:t>19/02/2025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pPr/>
              <a:t>19/02/2025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pPr/>
              <a:t>19/02/2025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pPr/>
              <a:t>19/02/2025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A1C593-65D0-4073-BCC9-577B9352EA97}" type="datetimeFigureOut">
              <a:rPr lang="en-US" smtClean="0"/>
              <a:pPr/>
              <a:t>19/02/2025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618960-8005-486C-9A75-10CB2AAC16F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0635D2-1FD4-42FB-A3A0-B9DFEF7C7F90}" type="datetimeFigureOut">
              <a:rPr lang="en-US" smtClean="0"/>
              <a:pPr/>
              <a:t>19/02/2025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8A4EFB-0D95-4D66-8DB7-7B35D2AA263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8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356834" y="3429000"/>
            <a:ext cx="7714445" cy="1446550"/>
          </a:xfrm>
          <a:prstGeom prst="rect">
            <a:avLst/>
          </a:prstGeom>
          <a:noFill/>
        </p:spPr>
        <p:txBody>
          <a:bodyPr wrap="square" rtlCol="0">
            <a:prstTxWarp prst="textArchUp">
              <a:avLst/>
            </a:prstTxWarp>
            <a:spAutoFit/>
          </a:bodyPr>
          <a:lstStyle/>
          <a:p>
            <a:pPr algn="ctr">
              <a:lnSpc>
                <a:spcPct val="150000"/>
              </a:lnSpc>
            </a:pPr>
            <a:r>
              <a:rPr lang="vi-VN" sz="44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CHÀO MỪNG CÁC CON </a:t>
            </a:r>
          </a:p>
          <a:p>
            <a:pPr algn="ctr">
              <a:lnSpc>
                <a:spcPct val="150000"/>
              </a:lnSpc>
            </a:pPr>
            <a:r>
              <a:rPr lang="vi-VN" sz="44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ĐẾN VỚI TIẾT </a:t>
            </a:r>
            <a:r>
              <a:rPr lang="en-US" altLang="vi-VN" sz="44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5826034" cy="3437890"/>
          </a:xfrm>
          <a:prstGeom prst="rect">
            <a:avLst/>
          </a:prstGeom>
        </p:spPr>
      </p:pic>
      <p:sp>
        <p:nvSpPr>
          <p:cNvPr id="3" name="Rectangles 2"/>
          <p:cNvSpPr/>
          <p:nvPr/>
        </p:nvSpPr>
        <p:spPr>
          <a:xfrm>
            <a:off x="2017485" y="2790190"/>
            <a:ext cx="800100" cy="49847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41</a:t>
            </a:r>
          </a:p>
        </p:txBody>
      </p:sp>
      <p:sp>
        <p:nvSpPr>
          <p:cNvPr id="4" name="Rectangles 3"/>
          <p:cNvSpPr/>
          <p:nvPr/>
        </p:nvSpPr>
        <p:spPr>
          <a:xfrm>
            <a:off x="3522345" y="1920149"/>
            <a:ext cx="741045" cy="47371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5" name="Rectangles 4"/>
          <p:cNvSpPr/>
          <p:nvPr/>
        </p:nvSpPr>
        <p:spPr>
          <a:xfrm>
            <a:off x="4524647" y="1907086"/>
            <a:ext cx="875030" cy="47371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70171" y="-1"/>
            <a:ext cx="5921829" cy="3461657"/>
          </a:xfrm>
          <a:prstGeom prst="rect">
            <a:avLst/>
          </a:prstGeom>
        </p:spPr>
      </p:pic>
      <p:sp>
        <p:nvSpPr>
          <p:cNvPr id="7" name="Rectangles 6"/>
          <p:cNvSpPr/>
          <p:nvPr/>
        </p:nvSpPr>
        <p:spPr>
          <a:xfrm>
            <a:off x="7482025" y="2701380"/>
            <a:ext cx="741045" cy="5219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64</a:t>
            </a:r>
          </a:p>
        </p:txBody>
      </p:sp>
      <p:sp>
        <p:nvSpPr>
          <p:cNvPr id="8" name="Rectangles 7"/>
          <p:cNvSpPr/>
          <p:nvPr/>
        </p:nvSpPr>
        <p:spPr>
          <a:xfrm>
            <a:off x="9573997" y="1644827"/>
            <a:ext cx="837565" cy="47371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</a:p>
        </p:txBody>
      </p:sp>
      <p:sp>
        <p:nvSpPr>
          <p:cNvPr id="9" name="Rectangles 8"/>
          <p:cNvSpPr/>
          <p:nvPr/>
        </p:nvSpPr>
        <p:spPr>
          <a:xfrm>
            <a:off x="10411562" y="1644827"/>
            <a:ext cx="910590" cy="47371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3592287"/>
            <a:ext cx="5943600" cy="3265714"/>
          </a:xfrm>
          <a:prstGeom prst="rect">
            <a:avLst/>
          </a:prstGeom>
        </p:spPr>
      </p:pic>
      <p:sp>
        <p:nvSpPr>
          <p:cNvPr id="11" name="Rectangles 10"/>
          <p:cNvSpPr/>
          <p:nvPr/>
        </p:nvSpPr>
        <p:spPr>
          <a:xfrm>
            <a:off x="3535412" y="5006975"/>
            <a:ext cx="789305" cy="5219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</a:p>
        </p:txBody>
      </p:sp>
      <p:sp>
        <p:nvSpPr>
          <p:cNvPr id="12" name="Rectangles 11"/>
          <p:cNvSpPr/>
          <p:nvPr/>
        </p:nvSpPr>
        <p:spPr>
          <a:xfrm>
            <a:off x="4362182" y="5006975"/>
            <a:ext cx="789305" cy="5219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</a:p>
        </p:txBody>
      </p:sp>
      <p:sp>
        <p:nvSpPr>
          <p:cNvPr id="13" name="Rectangles 12"/>
          <p:cNvSpPr/>
          <p:nvPr/>
        </p:nvSpPr>
        <p:spPr>
          <a:xfrm>
            <a:off x="1351280" y="6124575"/>
            <a:ext cx="789305" cy="5219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50</a:t>
            </a:r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296297" y="3722914"/>
            <a:ext cx="5895703" cy="3118942"/>
          </a:xfrm>
          <a:prstGeom prst="rect">
            <a:avLst/>
          </a:prstGeom>
        </p:spPr>
      </p:pic>
      <p:sp>
        <p:nvSpPr>
          <p:cNvPr id="15" name="Rectangles 14"/>
          <p:cNvSpPr/>
          <p:nvPr/>
        </p:nvSpPr>
        <p:spPr>
          <a:xfrm>
            <a:off x="9511675" y="4933950"/>
            <a:ext cx="874395" cy="4495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</a:p>
        </p:txBody>
      </p:sp>
      <p:sp>
        <p:nvSpPr>
          <p:cNvPr id="17" name="Rectangles 16"/>
          <p:cNvSpPr/>
          <p:nvPr/>
        </p:nvSpPr>
        <p:spPr>
          <a:xfrm>
            <a:off x="10386070" y="4933950"/>
            <a:ext cx="874395" cy="4495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</a:p>
        </p:txBody>
      </p:sp>
      <p:sp>
        <p:nvSpPr>
          <p:cNvPr id="18" name="Rectangles 17"/>
          <p:cNvSpPr/>
          <p:nvPr/>
        </p:nvSpPr>
        <p:spPr>
          <a:xfrm>
            <a:off x="7466242" y="6005652"/>
            <a:ext cx="874395" cy="4495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>
                <a:latin typeface="Times New Roman" panose="02020603050405020304" pitchFamily="18" charset="0"/>
                <a:cs typeface="Times New Roman" panose="02020603050405020304" pitchFamily="18" charset="0"/>
              </a:rPr>
              <a:t>57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3" grpId="1" animBg="1"/>
      <p:bldP spid="4" grpId="0" animBg="1"/>
      <p:bldP spid="4" grpId="1" animBg="1"/>
      <p:bldP spid="5" grpId="0" animBg="1"/>
      <p:bldP spid="5" grpId="1" animBg="1"/>
      <p:bldP spid="7" grpId="0" animBg="1"/>
      <p:bldP spid="7" grpId="1" animBg="1"/>
      <p:bldP spid="8" grpId="0" animBg="1"/>
      <p:bldP spid="8" grpId="1" animBg="1"/>
      <p:bldP spid="9" grpId="0" animBg="1"/>
      <p:bldP spid="9" grpId="1" animBg="1"/>
      <p:bldP spid="11" grpId="0" animBg="1"/>
      <p:bldP spid="11" grpId="1" animBg="1"/>
      <p:bldP spid="12" grpId="0" animBg="1"/>
      <p:bldP spid="12" grpId="1" animBg="1"/>
      <p:bldP spid="13" grpId="0" animBg="1"/>
      <p:bldP spid="13" grpId="1" animBg="1"/>
      <p:bldP spid="15" grpId="0" animBg="1"/>
      <p:bldP spid="15" grpId="1" animBg="1"/>
      <p:bldP spid="17" grpId="0" animBg="1"/>
      <p:bldP spid="17" grpId="1" animBg="1"/>
      <p:bldP spid="18" grpId="0" animBg="1"/>
      <p:bldP spid="18" grpId="1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6EF18205-00E6-4834-AA3D-2919A272538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Rectangles 2">
            <a:extLst>
              <a:ext uri="{FF2B5EF4-FFF2-40B4-BE49-F238E27FC236}">
                <a16:creationId xmlns:a16="http://schemas.microsoft.com/office/drawing/2014/main" id="{145C6692-5C65-487B-8A85-3688575DC362}"/>
              </a:ext>
            </a:extLst>
          </p:cNvPr>
          <p:cNvSpPr/>
          <p:nvPr/>
        </p:nvSpPr>
        <p:spPr>
          <a:xfrm>
            <a:off x="1508437" y="2620652"/>
            <a:ext cx="697435" cy="70701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24</a:t>
            </a:r>
          </a:p>
        </p:txBody>
      </p:sp>
      <p:sp>
        <p:nvSpPr>
          <p:cNvPr id="4" name="Rectangles 3">
            <a:extLst>
              <a:ext uri="{FF2B5EF4-FFF2-40B4-BE49-F238E27FC236}">
                <a16:creationId xmlns:a16="http://schemas.microsoft.com/office/drawing/2014/main" id="{02D5CE2C-F1BA-40BB-BBDB-D080E4AE0E74}"/>
              </a:ext>
            </a:extLst>
          </p:cNvPr>
          <p:cNvSpPr/>
          <p:nvPr/>
        </p:nvSpPr>
        <p:spPr>
          <a:xfrm>
            <a:off x="3588334" y="1470581"/>
            <a:ext cx="741045" cy="71643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5" name="Rectangles 4">
            <a:extLst>
              <a:ext uri="{FF2B5EF4-FFF2-40B4-BE49-F238E27FC236}">
                <a16:creationId xmlns:a16="http://schemas.microsoft.com/office/drawing/2014/main" id="{D3E2CCEC-A892-4C33-B71F-6C24B0284D50}"/>
              </a:ext>
            </a:extLst>
          </p:cNvPr>
          <p:cNvSpPr/>
          <p:nvPr/>
        </p:nvSpPr>
        <p:spPr>
          <a:xfrm>
            <a:off x="4807452" y="1470580"/>
            <a:ext cx="741045" cy="71643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6" name="Rectangles 2">
            <a:extLst>
              <a:ext uri="{FF2B5EF4-FFF2-40B4-BE49-F238E27FC236}">
                <a16:creationId xmlns:a16="http://schemas.microsoft.com/office/drawing/2014/main" id="{3BE678B3-D551-4AD1-ADEF-8E8BCAD051C1}"/>
              </a:ext>
            </a:extLst>
          </p:cNvPr>
          <p:cNvSpPr/>
          <p:nvPr/>
        </p:nvSpPr>
        <p:spPr>
          <a:xfrm>
            <a:off x="7496029" y="2601798"/>
            <a:ext cx="697435" cy="70701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53</a:t>
            </a:r>
          </a:p>
        </p:txBody>
      </p:sp>
      <p:sp>
        <p:nvSpPr>
          <p:cNvPr id="7" name="Rectangles 3">
            <a:extLst>
              <a:ext uri="{FF2B5EF4-FFF2-40B4-BE49-F238E27FC236}">
                <a16:creationId xmlns:a16="http://schemas.microsoft.com/office/drawing/2014/main" id="{F9C0B312-1A05-40FE-8499-98A19B5CE455}"/>
              </a:ext>
            </a:extLst>
          </p:cNvPr>
          <p:cNvSpPr/>
          <p:nvPr/>
        </p:nvSpPr>
        <p:spPr>
          <a:xfrm>
            <a:off x="9575926" y="1470581"/>
            <a:ext cx="741045" cy="71643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</a:p>
        </p:txBody>
      </p:sp>
      <p:sp>
        <p:nvSpPr>
          <p:cNvPr id="8" name="Rectangles 4">
            <a:extLst>
              <a:ext uri="{FF2B5EF4-FFF2-40B4-BE49-F238E27FC236}">
                <a16:creationId xmlns:a16="http://schemas.microsoft.com/office/drawing/2014/main" id="{7B4AB9E1-E7C0-432F-B279-BC20B21960FA}"/>
              </a:ext>
            </a:extLst>
          </p:cNvPr>
          <p:cNvSpPr/>
          <p:nvPr/>
        </p:nvSpPr>
        <p:spPr>
          <a:xfrm>
            <a:off x="10795044" y="1470580"/>
            <a:ext cx="741045" cy="71643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9" name="Rectangles 2">
            <a:extLst>
              <a:ext uri="{FF2B5EF4-FFF2-40B4-BE49-F238E27FC236}">
                <a16:creationId xmlns:a16="http://schemas.microsoft.com/office/drawing/2014/main" id="{A660628E-8D8A-4DD8-994A-29ECC2995616}"/>
              </a:ext>
            </a:extLst>
          </p:cNvPr>
          <p:cNvSpPr/>
          <p:nvPr/>
        </p:nvSpPr>
        <p:spPr>
          <a:xfrm>
            <a:off x="1508437" y="5957740"/>
            <a:ext cx="697435" cy="82013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78</a:t>
            </a:r>
          </a:p>
        </p:txBody>
      </p:sp>
      <p:sp>
        <p:nvSpPr>
          <p:cNvPr id="10" name="Rectangles 3">
            <a:extLst>
              <a:ext uri="{FF2B5EF4-FFF2-40B4-BE49-F238E27FC236}">
                <a16:creationId xmlns:a16="http://schemas.microsoft.com/office/drawing/2014/main" id="{347EE483-51AA-412F-A33E-5B2F47BF836F}"/>
              </a:ext>
            </a:extLst>
          </p:cNvPr>
          <p:cNvSpPr/>
          <p:nvPr/>
        </p:nvSpPr>
        <p:spPr>
          <a:xfrm>
            <a:off x="3712454" y="4807670"/>
            <a:ext cx="741045" cy="71643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</a:p>
        </p:txBody>
      </p:sp>
      <p:sp>
        <p:nvSpPr>
          <p:cNvPr id="11" name="Rectangles 4">
            <a:extLst>
              <a:ext uri="{FF2B5EF4-FFF2-40B4-BE49-F238E27FC236}">
                <a16:creationId xmlns:a16="http://schemas.microsoft.com/office/drawing/2014/main" id="{541DC7E2-F481-4351-86B1-384C6A1B3B50}"/>
              </a:ext>
            </a:extLst>
          </p:cNvPr>
          <p:cNvSpPr/>
          <p:nvPr/>
        </p:nvSpPr>
        <p:spPr>
          <a:xfrm>
            <a:off x="4931572" y="4807669"/>
            <a:ext cx="741045" cy="71643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</a:p>
        </p:txBody>
      </p:sp>
      <p:sp>
        <p:nvSpPr>
          <p:cNvPr id="12" name="Rectangles 2">
            <a:extLst>
              <a:ext uri="{FF2B5EF4-FFF2-40B4-BE49-F238E27FC236}">
                <a16:creationId xmlns:a16="http://schemas.microsoft.com/office/drawing/2014/main" id="{BEFB8B5A-0127-4F26-94A6-B222E881823D}"/>
              </a:ext>
            </a:extLst>
          </p:cNvPr>
          <p:cNvSpPr/>
          <p:nvPr/>
        </p:nvSpPr>
        <p:spPr>
          <a:xfrm>
            <a:off x="7501116" y="6014303"/>
            <a:ext cx="697435" cy="70701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60</a:t>
            </a:r>
          </a:p>
        </p:txBody>
      </p:sp>
      <p:sp>
        <p:nvSpPr>
          <p:cNvPr id="13" name="Rectangles 3">
            <a:extLst>
              <a:ext uri="{FF2B5EF4-FFF2-40B4-BE49-F238E27FC236}">
                <a16:creationId xmlns:a16="http://schemas.microsoft.com/office/drawing/2014/main" id="{3061B7F3-DB25-4EC2-BF0A-AA2964726BB7}"/>
              </a:ext>
            </a:extLst>
          </p:cNvPr>
          <p:cNvSpPr/>
          <p:nvPr/>
        </p:nvSpPr>
        <p:spPr>
          <a:xfrm>
            <a:off x="9581013" y="4807670"/>
            <a:ext cx="741045" cy="71643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</a:p>
        </p:txBody>
      </p:sp>
      <p:sp>
        <p:nvSpPr>
          <p:cNvPr id="14" name="Rectangles 4">
            <a:extLst>
              <a:ext uri="{FF2B5EF4-FFF2-40B4-BE49-F238E27FC236}">
                <a16:creationId xmlns:a16="http://schemas.microsoft.com/office/drawing/2014/main" id="{65CCF40B-14AD-44A1-B7ED-C81A540633C3}"/>
              </a:ext>
            </a:extLst>
          </p:cNvPr>
          <p:cNvSpPr/>
          <p:nvPr/>
        </p:nvSpPr>
        <p:spPr>
          <a:xfrm>
            <a:off x="10800131" y="4807669"/>
            <a:ext cx="741045" cy="71643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</a:p>
        </p:txBody>
      </p:sp>
    </p:spTree>
    <p:extLst>
      <p:ext uri="{BB962C8B-B14F-4D97-AF65-F5344CB8AC3E}">
        <p14:creationId xmlns:p14="http://schemas.microsoft.com/office/powerpoint/2010/main" val="16799716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3" grpId="1" animBg="1"/>
      <p:bldP spid="4" grpId="0" animBg="1"/>
      <p:bldP spid="4" grpId="1" animBg="1"/>
      <p:bldP spid="5" grpId="0" animBg="1"/>
      <p:bldP spid="5" grpId="1" animBg="1"/>
      <p:bldP spid="6" grpId="0" animBg="1"/>
      <p:bldP spid="6" grpId="1" animBg="1"/>
      <p:bldP spid="7" grpId="0" animBg="1"/>
      <p:bldP spid="7" grpId="1" animBg="1"/>
      <p:bldP spid="8" grpId="0" animBg="1"/>
      <p:bldP spid="8" grpId="1" animBg="1"/>
      <p:bldP spid="9" grpId="0" animBg="1"/>
      <p:bldP spid="9" grpId="1" animBg="1"/>
      <p:bldP spid="10" grpId="0" animBg="1"/>
      <p:bldP spid="10" grpId="1" animBg="1"/>
      <p:bldP spid="11" grpId="0" animBg="1"/>
      <p:bldP spid="11" grpId="1" animBg="1"/>
      <p:bldP spid="12" grpId="0" animBg="1"/>
      <p:bldP spid="12" grpId="1" animBg="1"/>
      <p:bldP spid="13" grpId="0" animBg="1"/>
      <p:bldP spid="13" grpId="1" animBg="1"/>
      <p:bldP spid="14" grpId="0" animBg="1"/>
      <p:bldP spid="14" grpId="1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F459273C-25C3-4B54-A9B5-B975644972D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Rectangles 3">
            <a:extLst>
              <a:ext uri="{FF2B5EF4-FFF2-40B4-BE49-F238E27FC236}">
                <a16:creationId xmlns:a16="http://schemas.microsoft.com/office/drawing/2014/main" id="{AEDD6A6A-2CED-44B8-BF17-9CC6E0F305D1}"/>
              </a:ext>
            </a:extLst>
          </p:cNvPr>
          <p:cNvSpPr/>
          <p:nvPr/>
        </p:nvSpPr>
        <p:spPr>
          <a:xfrm>
            <a:off x="3871137" y="2070978"/>
            <a:ext cx="741045" cy="47371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5" name="Rectangles 3">
            <a:extLst>
              <a:ext uri="{FF2B5EF4-FFF2-40B4-BE49-F238E27FC236}">
                <a16:creationId xmlns:a16="http://schemas.microsoft.com/office/drawing/2014/main" id="{D2C15D4C-2DB8-41A1-BF95-08B89E940312}"/>
              </a:ext>
            </a:extLst>
          </p:cNvPr>
          <p:cNvSpPr/>
          <p:nvPr/>
        </p:nvSpPr>
        <p:spPr>
          <a:xfrm>
            <a:off x="6370811" y="2070978"/>
            <a:ext cx="741045" cy="47371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6" name="Rectangles 3">
            <a:extLst>
              <a:ext uri="{FF2B5EF4-FFF2-40B4-BE49-F238E27FC236}">
                <a16:creationId xmlns:a16="http://schemas.microsoft.com/office/drawing/2014/main" id="{97ABC321-08CB-483C-B03D-0A6C3AACB80A}"/>
              </a:ext>
            </a:extLst>
          </p:cNvPr>
          <p:cNvSpPr/>
          <p:nvPr/>
        </p:nvSpPr>
        <p:spPr>
          <a:xfrm>
            <a:off x="3871136" y="3326314"/>
            <a:ext cx="741045" cy="47371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8" name="Rectangles 3">
            <a:extLst>
              <a:ext uri="{FF2B5EF4-FFF2-40B4-BE49-F238E27FC236}">
                <a16:creationId xmlns:a16="http://schemas.microsoft.com/office/drawing/2014/main" id="{FCB4E126-D060-4852-9693-5A3CBB5E32E1}"/>
              </a:ext>
            </a:extLst>
          </p:cNvPr>
          <p:cNvSpPr/>
          <p:nvPr/>
        </p:nvSpPr>
        <p:spPr>
          <a:xfrm>
            <a:off x="6370810" y="3326314"/>
            <a:ext cx="741045" cy="47371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</a:p>
        </p:txBody>
      </p:sp>
      <p:sp>
        <p:nvSpPr>
          <p:cNvPr id="9" name="Rectangles 3">
            <a:extLst>
              <a:ext uri="{FF2B5EF4-FFF2-40B4-BE49-F238E27FC236}">
                <a16:creationId xmlns:a16="http://schemas.microsoft.com/office/drawing/2014/main" id="{D67C0C8D-F0A1-4F4E-817C-C4CA74296569}"/>
              </a:ext>
            </a:extLst>
          </p:cNvPr>
          <p:cNvSpPr/>
          <p:nvPr/>
        </p:nvSpPr>
        <p:spPr>
          <a:xfrm>
            <a:off x="3871135" y="4615666"/>
            <a:ext cx="741045" cy="47371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</a:p>
        </p:txBody>
      </p:sp>
      <p:sp>
        <p:nvSpPr>
          <p:cNvPr id="10" name="Rectangles 3">
            <a:extLst>
              <a:ext uri="{FF2B5EF4-FFF2-40B4-BE49-F238E27FC236}">
                <a16:creationId xmlns:a16="http://schemas.microsoft.com/office/drawing/2014/main" id="{D30217B4-ACE7-462F-8450-F65511E897E2}"/>
              </a:ext>
            </a:extLst>
          </p:cNvPr>
          <p:cNvSpPr/>
          <p:nvPr/>
        </p:nvSpPr>
        <p:spPr>
          <a:xfrm>
            <a:off x="6354429" y="4615666"/>
            <a:ext cx="741045" cy="47371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</a:p>
        </p:txBody>
      </p:sp>
      <p:sp>
        <p:nvSpPr>
          <p:cNvPr id="11" name="Rectangles 3">
            <a:extLst>
              <a:ext uri="{FF2B5EF4-FFF2-40B4-BE49-F238E27FC236}">
                <a16:creationId xmlns:a16="http://schemas.microsoft.com/office/drawing/2014/main" id="{18623E40-0C2B-41A9-B18A-66469B714088}"/>
              </a:ext>
            </a:extLst>
          </p:cNvPr>
          <p:cNvSpPr/>
          <p:nvPr/>
        </p:nvSpPr>
        <p:spPr>
          <a:xfrm>
            <a:off x="3871134" y="5901588"/>
            <a:ext cx="741045" cy="47371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</a:p>
        </p:txBody>
      </p:sp>
      <p:sp>
        <p:nvSpPr>
          <p:cNvPr id="12" name="Rectangles 3">
            <a:extLst>
              <a:ext uri="{FF2B5EF4-FFF2-40B4-BE49-F238E27FC236}">
                <a16:creationId xmlns:a16="http://schemas.microsoft.com/office/drawing/2014/main" id="{2EE785CF-ECD1-49CC-AF40-B759AEA53124}"/>
              </a:ext>
            </a:extLst>
          </p:cNvPr>
          <p:cNvSpPr/>
          <p:nvPr/>
        </p:nvSpPr>
        <p:spPr>
          <a:xfrm>
            <a:off x="6354428" y="5901588"/>
            <a:ext cx="741045" cy="47371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</a:p>
        </p:txBody>
      </p:sp>
    </p:spTree>
    <p:extLst>
      <p:ext uri="{BB962C8B-B14F-4D97-AF65-F5344CB8AC3E}">
        <p14:creationId xmlns:p14="http://schemas.microsoft.com/office/powerpoint/2010/main" val="36594865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  <p:bldP spid="5" grpId="0" animBg="1"/>
      <p:bldP spid="5" grpId="1" animBg="1"/>
      <p:bldP spid="6" grpId="0" animBg="1"/>
      <p:bldP spid="6" grpId="1" animBg="1"/>
      <p:bldP spid="8" grpId="0" animBg="1"/>
      <p:bldP spid="8" grpId="1" animBg="1"/>
      <p:bldP spid="9" grpId="0" animBg="1"/>
      <p:bldP spid="9" grpId="1" animBg="1"/>
      <p:bldP spid="10" grpId="0" animBg="1"/>
      <p:bldP spid="10" grpId="1" animBg="1"/>
      <p:bldP spid="11" grpId="0" animBg="1"/>
      <p:bldP spid="11" grpId="1" animBg="1"/>
      <p:bldP spid="12" grpId="0" animBg="1"/>
      <p:bldP spid="12" grpId="1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ED992B6B-ADDD-402E-8326-E160EE03FDF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466788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1F433BC2-1321-479F-A6CD-664715D06F3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3709" y="5810104"/>
            <a:ext cx="2200582" cy="1047896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44463ADD-423F-4AEA-BF33-7A7917D6C83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322612" y="5929459"/>
            <a:ext cx="2200582" cy="900259"/>
          </a:xfrm>
          <a:prstGeom prst="rect">
            <a:avLst/>
          </a:prstGeom>
        </p:spPr>
      </p:pic>
      <p:sp>
        <p:nvSpPr>
          <p:cNvPr id="5" name="Rectangles 3">
            <a:extLst>
              <a:ext uri="{FF2B5EF4-FFF2-40B4-BE49-F238E27FC236}">
                <a16:creationId xmlns:a16="http://schemas.microsoft.com/office/drawing/2014/main" id="{C790E66D-A2FB-42B7-A0AA-33A7887FEB10}"/>
              </a:ext>
            </a:extLst>
          </p:cNvPr>
          <p:cNvSpPr/>
          <p:nvPr/>
        </p:nvSpPr>
        <p:spPr>
          <a:xfrm>
            <a:off x="534049" y="6023727"/>
            <a:ext cx="741045" cy="78242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6" name="Rectangles 3">
            <a:extLst>
              <a:ext uri="{FF2B5EF4-FFF2-40B4-BE49-F238E27FC236}">
                <a16:creationId xmlns:a16="http://schemas.microsoft.com/office/drawing/2014/main" id="{6BC5BD53-51FA-485F-BF64-97F4B26090CC}"/>
              </a:ext>
            </a:extLst>
          </p:cNvPr>
          <p:cNvSpPr/>
          <p:nvPr/>
        </p:nvSpPr>
        <p:spPr>
          <a:xfrm>
            <a:off x="9372221" y="6042581"/>
            <a:ext cx="827581" cy="78242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</a:p>
        </p:txBody>
      </p:sp>
    </p:spTree>
    <p:extLst>
      <p:ext uri="{BB962C8B-B14F-4D97-AF65-F5344CB8AC3E}">
        <p14:creationId xmlns:p14="http://schemas.microsoft.com/office/powerpoint/2010/main" val="39020465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5" grpId="1" animBg="1"/>
      <p:bldP spid="6" grpId="0" animBg="1"/>
      <p:bldP spid="6" grpId="1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81</TotalTime>
  <Words>42</Words>
  <Application>Microsoft Office PowerPoint</Application>
  <PresentationFormat>Widescreen</PresentationFormat>
  <Paragraphs>36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Office Theme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WPS Presentation</dc:title>
  <dc:creator/>
  <cp:lastModifiedBy>Administrator</cp:lastModifiedBy>
  <cp:revision>17</cp:revision>
  <dcterms:created xsi:type="dcterms:W3CDTF">2020-10-04T11:34:28Z</dcterms:created>
  <dcterms:modified xsi:type="dcterms:W3CDTF">2025-02-19T07:18:50Z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1033-11.2.0.9684</vt:lpwstr>
  </property>
</Properties>
</file>