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sldIdLst>
    <p:sldId id="583" r:id="rId2"/>
    <p:sldId id="526" r:id="rId3"/>
    <p:sldId id="523" r:id="rId4"/>
    <p:sldId id="586" r:id="rId5"/>
    <p:sldId id="522" r:id="rId6"/>
    <p:sldId id="527" r:id="rId7"/>
    <p:sldId id="587" r:id="rId8"/>
    <p:sldId id="528" r:id="rId9"/>
    <p:sldId id="532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 Math" panose="02040503050406030204" pitchFamily="18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F9299"/>
    <a:srgbClr val="79BDC1"/>
    <a:srgbClr val="78B5B7"/>
    <a:srgbClr val="F6CE28"/>
    <a:srgbClr val="9EC17B"/>
    <a:srgbClr val="FAB6AD"/>
    <a:srgbClr val="FDE4A6"/>
    <a:srgbClr val="3EC3F8"/>
    <a:srgbClr val="7BB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081" autoAdjust="0"/>
  </p:normalViewPr>
  <p:slideViewPr>
    <p:cSldViewPr snapToGrid="0">
      <p:cViewPr varScale="1">
        <p:scale>
          <a:sx n="62" d="100"/>
          <a:sy n="62" d="100"/>
        </p:scale>
        <p:origin x="8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19C87-1A90-4C67-9FDD-8A1E90A1874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27DE5-195D-4626-8469-93560211B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38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9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27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8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49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26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34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90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00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2/2/2026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73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8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8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1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6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2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7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3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589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6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70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4075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22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46: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đến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100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66F6B2F6-FFE9-438D-BE08-836AB1E340BC}"/>
              </a:ext>
            </a:extLst>
          </p:cNvPr>
          <p:cNvSpPr txBox="1"/>
          <p:nvPr/>
        </p:nvSpPr>
        <p:spPr>
          <a:xfrm>
            <a:off x="4350432" y="5184051"/>
            <a:ext cx="5582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100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trăm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12ACDC40-57F7-4DCA-B279-0DF85545F0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989128" y="632582"/>
            <a:ext cx="1712726" cy="1150804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2896624-CED9-45BD-B6C7-DE2E9DDF15D4}"/>
              </a:ext>
            </a:extLst>
          </p:cNvPr>
          <p:cNvSpPr/>
          <p:nvPr/>
        </p:nvSpPr>
        <p:spPr>
          <a:xfrm>
            <a:off x="1671927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81</a:t>
            </a: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2E9233DA-55DA-4B66-9179-38D477E8FE71}"/>
              </a:ext>
            </a:extLst>
          </p:cNvPr>
          <p:cNvSpPr/>
          <p:nvPr/>
        </p:nvSpPr>
        <p:spPr>
          <a:xfrm>
            <a:off x="2564762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82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4A602F3E-78B1-4574-A18D-BFD6175F4CA6}"/>
              </a:ext>
            </a:extLst>
          </p:cNvPr>
          <p:cNvSpPr/>
          <p:nvPr/>
        </p:nvSpPr>
        <p:spPr>
          <a:xfrm>
            <a:off x="3457597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83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8267F508-66C0-4AAF-B6B0-52F470B85FC5}"/>
              </a:ext>
            </a:extLst>
          </p:cNvPr>
          <p:cNvSpPr/>
          <p:nvPr/>
        </p:nvSpPr>
        <p:spPr>
          <a:xfrm>
            <a:off x="4350432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84</a:t>
            </a: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7C00A48B-7EEF-4E9F-B048-342C8D8CE9DA}"/>
              </a:ext>
            </a:extLst>
          </p:cNvPr>
          <p:cNvSpPr/>
          <p:nvPr/>
        </p:nvSpPr>
        <p:spPr>
          <a:xfrm>
            <a:off x="5235556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85</a:t>
            </a: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C7442CF5-233C-44F2-B5B4-B3E1DD8C05D8}"/>
              </a:ext>
            </a:extLst>
          </p:cNvPr>
          <p:cNvSpPr/>
          <p:nvPr/>
        </p:nvSpPr>
        <p:spPr>
          <a:xfrm>
            <a:off x="6128391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86</a:t>
            </a: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BFE81957-2DC2-40BD-BCC6-123C2B40329D}"/>
              </a:ext>
            </a:extLst>
          </p:cNvPr>
          <p:cNvSpPr/>
          <p:nvPr/>
        </p:nvSpPr>
        <p:spPr>
          <a:xfrm>
            <a:off x="7021226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87</a:t>
            </a: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D7AAAEAE-CE5E-47E2-8C99-8035D419744B}"/>
              </a:ext>
            </a:extLst>
          </p:cNvPr>
          <p:cNvSpPr/>
          <p:nvPr/>
        </p:nvSpPr>
        <p:spPr>
          <a:xfrm>
            <a:off x="7914061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88</a:t>
            </a: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514ABCC2-F042-4742-A2AF-CB8F8BF99003}"/>
              </a:ext>
            </a:extLst>
          </p:cNvPr>
          <p:cNvSpPr/>
          <p:nvPr/>
        </p:nvSpPr>
        <p:spPr>
          <a:xfrm>
            <a:off x="8816916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89</a:t>
            </a: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92078945-889A-4E9B-B21D-80A5A18A417C}"/>
              </a:ext>
            </a:extLst>
          </p:cNvPr>
          <p:cNvSpPr/>
          <p:nvPr/>
        </p:nvSpPr>
        <p:spPr>
          <a:xfrm>
            <a:off x="9705916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03D2DF39-6151-4599-BAFD-4A74A3E03D36}"/>
              </a:ext>
            </a:extLst>
          </p:cNvPr>
          <p:cNvSpPr/>
          <p:nvPr/>
        </p:nvSpPr>
        <p:spPr>
          <a:xfrm>
            <a:off x="1671927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91</a:t>
            </a: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D819474C-A02C-4EF3-B970-8983D0D277E8}"/>
              </a:ext>
            </a:extLst>
          </p:cNvPr>
          <p:cNvSpPr/>
          <p:nvPr/>
        </p:nvSpPr>
        <p:spPr>
          <a:xfrm>
            <a:off x="2564762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92</a:t>
            </a:r>
          </a:p>
        </p:txBody>
      </p:sp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id="{958D56DB-61CC-43B8-9BBA-0A3FCD3D7E83}"/>
              </a:ext>
            </a:extLst>
          </p:cNvPr>
          <p:cNvSpPr/>
          <p:nvPr/>
        </p:nvSpPr>
        <p:spPr>
          <a:xfrm>
            <a:off x="3457597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93</a:t>
            </a:r>
          </a:p>
        </p:txBody>
      </p:sp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780AE6D7-3A83-4DDB-A7F1-C5339AD56DDA}"/>
              </a:ext>
            </a:extLst>
          </p:cNvPr>
          <p:cNvSpPr/>
          <p:nvPr/>
        </p:nvSpPr>
        <p:spPr>
          <a:xfrm>
            <a:off x="4350432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94</a:t>
            </a: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844F6600-435E-4879-BA30-F1DBAA5C5C83}"/>
              </a:ext>
            </a:extLst>
          </p:cNvPr>
          <p:cNvSpPr/>
          <p:nvPr/>
        </p:nvSpPr>
        <p:spPr>
          <a:xfrm>
            <a:off x="5235556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95</a:t>
            </a:r>
          </a:p>
        </p:txBody>
      </p: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942309A4-ECBB-49E1-9100-35F48FD541EA}"/>
              </a:ext>
            </a:extLst>
          </p:cNvPr>
          <p:cNvSpPr/>
          <p:nvPr/>
        </p:nvSpPr>
        <p:spPr>
          <a:xfrm>
            <a:off x="6128391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96</a:t>
            </a:r>
          </a:p>
        </p:txBody>
      </p:sp>
      <p:sp>
        <p:nvSpPr>
          <p:cNvPr id="25" name="Hình chữ nhật 24">
            <a:extLst>
              <a:ext uri="{FF2B5EF4-FFF2-40B4-BE49-F238E27FC236}">
                <a16:creationId xmlns:a16="http://schemas.microsoft.com/office/drawing/2014/main" id="{4D49B41B-4F90-45DD-8496-693B4051EA3E}"/>
              </a:ext>
            </a:extLst>
          </p:cNvPr>
          <p:cNvSpPr/>
          <p:nvPr/>
        </p:nvSpPr>
        <p:spPr>
          <a:xfrm>
            <a:off x="7021226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97</a:t>
            </a:r>
          </a:p>
        </p:txBody>
      </p:sp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id="{87E675F7-BBBD-4620-8DE7-B1492A91B1CB}"/>
              </a:ext>
            </a:extLst>
          </p:cNvPr>
          <p:cNvSpPr/>
          <p:nvPr/>
        </p:nvSpPr>
        <p:spPr>
          <a:xfrm>
            <a:off x="7914061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98</a:t>
            </a: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DB91B98C-5E40-4005-813E-57BA5B4D6987}"/>
              </a:ext>
            </a:extLst>
          </p:cNvPr>
          <p:cNvSpPr/>
          <p:nvPr/>
        </p:nvSpPr>
        <p:spPr>
          <a:xfrm>
            <a:off x="8816916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id="{A6DAFDEB-0C9E-42F4-BA24-CED9C05BD36D}"/>
              </a:ext>
            </a:extLst>
          </p:cNvPr>
          <p:cNvSpPr/>
          <p:nvPr/>
        </p:nvSpPr>
        <p:spPr>
          <a:xfrm>
            <a:off x="9705916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155B5E91-8933-4CBD-A061-8A56604367FF}"/>
              </a:ext>
            </a:extLst>
          </p:cNvPr>
          <p:cNvSpPr/>
          <p:nvPr/>
        </p:nvSpPr>
        <p:spPr>
          <a:xfrm>
            <a:off x="9705916" y="4020321"/>
            <a:ext cx="892835" cy="651164"/>
          </a:xfrm>
          <a:prstGeom prst="rect">
            <a:avLst/>
          </a:prstGeom>
          <a:solidFill>
            <a:srgbClr val="FFFF00"/>
          </a:solidFill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467C3D-3E4D-428F-B0BB-0E28CD1E1A33}"/>
              </a:ext>
            </a:extLst>
          </p:cNvPr>
          <p:cNvSpPr/>
          <p:nvPr/>
        </p:nvSpPr>
        <p:spPr>
          <a:xfrm>
            <a:off x="9695896" y="4028548"/>
            <a:ext cx="892800" cy="612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22793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Hình ảnh 11">
            <a:extLst>
              <a:ext uri="{FF2B5EF4-FFF2-40B4-BE49-F238E27FC236}">
                <a16:creationId xmlns:a16="http://schemas.microsoft.com/office/drawing/2014/main" id="{4CB6A3B0-6D73-6A33-4DFA-89246A9A85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2613" t="16162" r="22010" b="4624"/>
          <a:stretch/>
        </p:blipFill>
        <p:spPr>
          <a:xfrm>
            <a:off x="1" y="700858"/>
            <a:ext cx="12191999" cy="6041402"/>
          </a:xfrm>
          <a:prstGeom prst="rect">
            <a:avLst/>
          </a:prstGeom>
          <a:solidFill>
            <a:srgbClr val="FDE4A6"/>
          </a:solidFill>
        </p:spPr>
      </p:pic>
      <p:sp>
        <p:nvSpPr>
          <p:cNvPr id="114" name="Rounded Rectangle 5">
            <a:extLst>
              <a:ext uri="{FF2B5EF4-FFF2-40B4-BE49-F238E27FC236}">
                <a16:creationId xmlns:a16="http://schemas.microsoft.com/office/drawing/2014/main" id="{819EEF2E-11BC-4F47-80BF-E4194FB544D7}"/>
              </a:ext>
            </a:extLst>
          </p:cNvPr>
          <p:cNvSpPr/>
          <p:nvPr/>
        </p:nvSpPr>
        <p:spPr>
          <a:xfrm>
            <a:off x="1607234" y="815713"/>
            <a:ext cx="1045776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8B972836-9F01-D6C3-27E4-57B91C2A0FA1}"/>
              </a:ext>
            </a:extLst>
          </p:cNvPr>
          <p:cNvSpPr/>
          <p:nvPr/>
        </p:nvSpPr>
        <p:spPr>
          <a:xfrm>
            <a:off x="1633346" y="977738"/>
            <a:ext cx="649753" cy="394872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C91CCE37-0C85-C73E-4C6B-CA9A858BDF99}"/>
              </a:ext>
            </a:extLst>
          </p:cNvPr>
          <p:cNvSpPr/>
          <p:nvPr/>
        </p:nvSpPr>
        <p:spPr>
          <a:xfrm>
            <a:off x="5160941" y="937106"/>
            <a:ext cx="649753" cy="394872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E4BF1CD3-F772-9EF1-1DE6-04F594269640}"/>
              </a:ext>
            </a:extLst>
          </p:cNvPr>
          <p:cNvSpPr/>
          <p:nvPr/>
        </p:nvSpPr>
        <p:spPr>
          <a:xfrm>
            <a:off x="6338970" y="956327"/>
            <a:ext cx="649753" cy="394872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5AE6C64-A167-9AEC-00CA-C5EBFD8F6DA0}"/>
              </a:ext>
            </a:extLst>
          </p:cNvPr>
          <p:cNvSpPr/>
          <p:nvPr/>
        </p:nvSpPr>
        <p:spPr>
          <a:xfrm>
            <a:off x="9908901" y="973057"/>
            <a:ext cx="649753" cy="394872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576C9499-B536-3429-D743-BB5D90B5BBA8}"/>
              </a:ext>
            </a:extLst>
          </p:cNvPr>
          <p:cNvSpPr/>
          <p:nvPr/>
        </p:nvSpPr>
        <p:spPr>
          <a:xfrm>
            <a:off x="424203" y="1563496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3329E09-DD85-BAAD-A3FB-EC99D1FDA9D9}"/>
              </a:ext>
            </a:extLst>
          </p:cNvPr>
          <p:cNvSpPr/>
          <p:nvPr/>
        </p:nvSpPr>
        <p:spPr>
          <a:xfrm>
            <a:off x="3957673" y="1537551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C675AD3-E6B5-DD71-5714-BC70C53221D8}"/>
              </a:ext>
            </a:extLst>
          </p:cNvPr>
          <p:cNvSpPr/>
          <p:nvPr/>
        </p:nvSpPr>
        <p:spPr>
          <a:xfrm>
            <a:off x="7491144" y="1537552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0876B828-3DC1-C9DB-9CFB-6EAAB94A3518}"/>
              </a:ext>
            </a:extLst>
          </p:cNvPr>
          <p:cNvSpPr/>
          <p:nvPr/>
        </p:nvSpPr>
        <p:spPr>
          <a:xfrm>
            <a:off x="11126057" y="1559408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096BED27-96C2-87BD-A116-249DCE0ACF08}"/>
              </a:ext>
            </a:extLst>
          </p:cNvPr>
          <p:cNvSpPr/>
          <p:nvPr/>
        </p:nvSpPr>
        <p:spPr>
          <a:xfrm>
            <a:off x="2752011" y="2122030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0CD91312-9C32-E8AE-D879-CA6EF9ABAF89}"/>
              </a:ext>
            </a:extLst>
          </p:cNvPr>
          <p:cNvSpPr/>
          <p:nvPr/>
        </p:nvSpPr>
        <p:spPr>
          <a:xfrm>
            <a:off x="8680679" y="2091243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D42FE805-8C29-1D67-34E8-2D7194C0FBCF}"/>
              </a:ext>
            </a:extLst>
          </p:cNvPr>
          <p:cNvSpPr/>
          <p:nvPr/>
        </p:nvSpPr>
        <p:spPr>
          <a:xfrm>
            <a:off x="1657416" y="2725039"/>
            <a:ext cx="776524" cy="420227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EC08AD4A-029A-CD12-2714-B63082B20090}"/>
              </a:ext>
            </a:extLst>
          </p:cNvPr>
          <p:cNvSpPr/>
          <p:nvPr/>
        </p:nvSpPr>
        <p:spPr>
          <a:xfrm>
            <a:off x="9845515" y="2688315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D6A0F58B-8C40-D9D1-DA02-2F83FE807195}"/>
              </a:ext>
            </a:extLst>
          </p:cNvPr>
          <p:cNvSpPr/>
          <p:nvPr/>
        </p:nvSpPr>
        <p:spPr>
          <a:xfrm>
            <a:off x="363622" y="3282240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48AE4955-68A4-347C-4820-5CF81029CFF5}"/>
              </a:ext>
            </a:extLst>
          </p:cNvPr>
          <p:cNvSpPr/>
          <p:nvPr/>
        </p:nvSpPr>
        <p:spPr>
          <a:xfrm>
            <a:off x="11051854" y="3278145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48" name="Rounded Rectangle 5">
            <a:extLst>
              <a:ext uri="{FF2B5EF4-FFF2-40B4-BE49-F238E27FC236}">
                <a16:creationId xmlns:a16="http://schemas.microsoft.com/office/drawing/2014/main" id="{963E929A-0C80-1642-7A6B-EB55556028CB}"/>
              </a:ext>
            </a:extLst>
          </p:cNvPr>
          <p:cNvSpPr/>
          <p:nvPr/>
        </p:nvSpPr>
        <p:spPr>
          <a:xfrm>
            <a:off x="424203" y="3843877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777B6D95-C6FC-6D55-1C24-1B0C27F35977}"/>
              </a:ext>
            </a:extLst>
          </p:cNvPr>
          <p:cNvSpPr/>
          <p:nvPr/>
        </p:nvSpPr>
        <p:spPr>
          <a:xfrm>
            <a:off x="11051854" y="3864740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0C944EF0-C4F4-25AD-46BB-23D3A3F4A399}"/>
              </a:ext>
            </a:extLst>
          </p:cNvPr>
          <p:cNvSpPr/>
          <p:nvPr/>
        </p:nvSpPr>
        <p:spPr>
          <a:xfrm>
            <a:off x="1607234" y="4440230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62</a:t>
            </a: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5F16D4CE-6B73-9699-9673-E7148B335E43}"/>
              </a:ext>
            </a:extLst>
          </p:cNvPr>
          <p:cNvSpPr/>
          <p:nvPr/>
        </p:nvSpPr>
        <p:spPr>
          <a:xfrm>
            <a:off x="9845515" y="4425409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AAF3D9ED-DBD6-8773-2074-AD519C29570C}"/>
              </a:ext>
            </a:extLst>
          </p:cNvPr>
          <p:cNvSpPr/>
          <p:nvPr/>
        </p:nvSpPr>
        <p:spPr>
          <a:xfrm>
            <a:off x="2911996" y="5032102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73</a:t>
            </a:r>
          </a:p>
        </p:txBody>
      </p:sp>
      <p:sp>
        <p:nvSpPr>
          <p:cNvPr id="77" name="Rounded Rectangle 5">
            <a:extLst>
              <a:ext uri="{FF2B5EF4-FFF2-40B4-BE49-F238E27FC236}">
                <a16:creationId xmlns:a16="http://schemas.microsoft.com/office/drawing/2014/main" id="{D3109C02-4472-7B9B-07E9-F9E135562C89}"/>
              </a:ext>
            </a:extLst>
          </p:cNvPr>
          <p:cNvSpPr/>
          <p:nvPr/>
        </p:nvSpPr>
        <p:spPr>
          <a:xfrm>
            <a:off x="8680679" y="5032102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78</a:t>
            </a:r>
          </a:p>
        </p:txBody>
      </p:sp>
      <p:sp>
        <p:nvSpPr>
          <p:cNvPr id="78" name="Rounded Rectangle 5">
            <a:extLst>
              <a:ext uri="{FF2B5EF4-FFF2-40B4-BE49-F238E27FC236}">
                <a16:creationId xmlns:a16="http://schemas.microsoft.com/office/drawing/2014/main" id="{CD8DCA64-DFD3-8001-8FA1-A87B50657619}"/>
              </a:ext>
            </a:extLst>
          </p:cNvPr>
          <p:cNvSpPr/>
          <p:nvPr/>
        </p:nvSpPr>
        <p:spPr>
          <a:xfrm>
            <a:off x="385291" y="5562621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115" name="Rounded Rectangle 5">
            <a:extLst>
              <a:ext uri="{FF2B5EF4-FFF2-40B4-BE49-F238E27FC236}">
                <a16:creationId xmlns:a16="http://schemas.microsoft.com/office/drawing/2014/main" id="{28BAAB0F-2D27-BFB4-9C5E-0F7520DD5710}"/>
              </a:ext>
            </a:extLst>
          </p:cNvPr>
          <p:cNvSpPr/>
          <p:nvPr/>
        </p:nvSpPr>
        <p:spPr>
          <a:xfrm>
            <a:off x="4002998" y="5620003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117" name="Rounded Rectangle 5">
            <a:extLst>
              <a:ext uri="{FF2B5EF4-FFF2-40B4-BE49-F238E27FC236}">
                <a16:creationId xmlns:a16="http://schemas.microsoft.com/office/drawing/2014/main" id="{2B6427A9-EB8C-8AAD-95D2-5624E07019AB}"/>
              </a:ext>
            </a:extLst>
          </p:cNvPr>
          <p:cNvSpPr/>
          <p:nvPr/>
        </p:nvSpPr>
        <p:spPr>
          <a:xfrm>
            <a:off x="7471957" y="5608483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87</a:t>
            </a:r>
          </a:p>
        </p:txBody>
      </p:sp>
      <p:sp>
        <p:nvSpPr>
          <p:cNvPr id="118" name="Rounded Rectangle 5">
            <a:extLst>
              <a:ext uri="{FF2B5EF4-FFF2-40B4-BE49-F238E27FC236}">
                <a16:creationId xmlns:a16="http://schemas.microsoft.com/office/drawing/2014/main" id="{E1BB103F-D5EE-7755-4A7F-DA9DFCCE558D}"/>
              </a:ext>
            </a:extLst>
          </p:cNvPr>
          <p:cNvSpPr/>
          <p:nvPr/>
        </p:nvSpPr>
        <p:spPr>
          <a:xfrm>
            <a:off x="11051854" y="5562621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119" name="Rounded Rectangle 5">
            <a:extLst>
              <a:ext uri="{FF2B5EF4-FFF2-40B4-BE49-F238E27FC236}">
                <a16:creationId xmlns:a16="http://schemas.microsoft.com/office/drawing/2014/main" id="{7AB88909-3B75-2102-1DF3-1E3316FCB411}"/>
              </a:ext>
            </a:extLst>
          </p:cNvPr>
          <p:cNvSpPr/>
          <p:nvPr/>
        </p:nvSpPr>
        <p:spPr>
          <a:xfrm>
            <a:off x="1657416" y="6148711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92</a:t>
            </a:r>
          </a:p>
        </p:txBody>
      </p:sp>
      <p:sp>
        <p:nvSpPr>
          <p:cNvPr id="120" name="Rounded Rectangle 5">
            <a:extLst>
              <a:ext uri="{FF2B5EF4-FFF2-40B4-BE49-F238E27FC236}">
                <a16:creationId xmlns:a16="http://schemas.microsoft.com/office/drawing/2014/main" id="{B817187B-6A52-E07B-4104-7744D678D9BE}"/>
              </a:ext>
            </a:extLst>
          </p:cNvPr>
          <p:cNvSpPr/>
          <p:nvPr/>
        </p:nvSpPr>
        <p:spPr>
          <a:xfrm>
            <a:off x="5139893" y="6148710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22" name="Rounded Rectangle 5">
            <a:extLst>
              <a:ext uri="{FF2B5EF4-FFF2-40B4-BE49-F238E27FC236}">
                <a16:creationId xmlns:a16="http://schemas.microsoft.com/office/drawing/2014/main" id="{4D8D54E6-4F54-05F5-98F0-A1CD7329EFA6}"/>
              </a:ext>
            </a:extLst>
          </p:cNvPr>
          <p:cNvSpPr/>
          <p:nvPr/>
        </p:nvSpPr>
        <p:spPr>
          <a:xfrm>
            <a:off x="9908901" y="6157142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99</a:t>
            </a:r>
          </a:p>
        </p:txBody>
      </p:sp>
      <p:sp>
        <p:nvSpPr>
          <p:cNvPr id="121" name="Rounded Rectangle 5">
            <a:extLst>
              <a:ext uri="{FF2B5EF4-FFF2-40B4-BE49-F238E27FC236}">
                <a16:creationId xmlns:a16="http://schemas.microsoft.com/office/drawing/2014/main" id="{C9E92B4C-5025-540A-113A-4B78540E8A4A}"/>
              </a:ext>
            </a:extLst>
          </p:cNvPr>
          <p:cNvSpPr/>
          <p:nvPr/>
        </p:nvSpPr>
        <p:spPr>
          <a:xfrm>
            <a:off x="6275584" y="6166362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123" name="Rounded Rectangle 5">
            <a:extLst>
              <a:ext uri="{FF2B5EF4-FFF2-40B4-BE49-F238E27FC236}">
                <a16:creationId xmlns:a16="http://schemas.microsoft.com/office/drawing/2014/main" id="{39C96F9C-7A9C-C2F2-9F8E-132CCD2C233A}"/>
              </a:ext>
            </a:extLst>
          </p:cNvPr>
          <p:cNvSpPr/>
          <p:nvPr/>
        </p:nvSpPr>
        <p:spPr>
          <a:xfrm>
            <a:off x="1056553" y="374088"/>
            <a:ext cx="1045776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thiếu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100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A8CB49BA-F20E-F22D-FB08-546EC45A4905}"/>
              </a:ext>
            </a:extLst>
          </p:cNvPr>
          <p:cNvSpPr/>
          <p:nvPr/>
        </p:nvSpPr>
        <p:spPr>
          <a:xfrm>
            <a:off x="199279" y="-2255"/>
            <a:ext cx="613186" cy="588410"/>
          </a:xfrm>
          <a:prstGeom prst="ellipse">
            <a:avLst/>
          </a:prstGeom>
          <a:solidFill>
            <a:srgbClr val="5B9BD5"/>
          </a:solidFill>
          <a:ln w="381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prstClr val="white"/>
                </a:solidFill>
                <a:latin typeface="UTM Avo" panose="02040603050506020204" pitchFamily="18" charset="0"/>
              </a:rPr>
              <a:t>1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77" grpId="0" animBg="1"/>
      <p:bldP spid="78" grpId="0" animBg="1"/>
      <p:bldP spid="115" grpId="0" animBg="1"/>
      <p:bldP spid="117" grpId="0" animBg="1"/>
      <p:bldP spid="118" grpId="0" animBg="1"/>
      <p:bldP spid="119" grpId="0" animBg="1"/>
      <p:bldP spid="120" grpId="0" animBg="1"/>
      <p:bldP spid="122" grpId="0" animBg="1"/>
      <p:bldP spid="121" grpId="0" animBg="1"/>
      <p:bldP spid="123" grpId="0"/>
      <p:bldP spid="1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ED255-0945-A4C9-4366-C72DF94AD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8C05D3CD-BEAC-486D-2D00-AC1774784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48" y="401782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881F0CCF-BB3A-DA08-5C82-B19775543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10210824" y="632582"/>
            <a:ext cx="1491029" cy="100184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EEAEF6C-BBC9-B537-5B08-E56EF97CE2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2935" r="27387" b="5743"/>
          <a:stretch/>
        </p:blipFill>
        <p:spPr>
          <a:xfrm>
            <a:off x="797069" y="1693037"/>
            <a:ext cx="10565676" cy="4230537"/>
          </a:xfrm>
          <a:prstGeom prst="rect">
            <a:avLst/>
          </a:prstGeom>
        </p:spPr>
      </p:pic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FF665060-3DBD-BD51-EFB6-3D73DBB5D637}"/>
              </a:ext>
            </a:extLst>
          </p:cNvPr>
          <p:cNvSpPr/>
          <p:nvPr/>
        </p:nvSpPr>
        <p:spPr>
          <a:xfrm>
            <a:off x="9299780" y="3137944"/>
            <a:ext cx="693470" cy="34912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highlight>
                  <a:srgbClr val="FAB6AD"/>
                </a:highligh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8C749D29-0DFA-F50C-5274-D4A895ACD0A0}"/>
              </a:ext>
            </a:extLst>
          </p:cNvPr>
          <p:cNvSpPr/>
          <p:nvPr/>
        </p:nvSpPr>
        <p:spPr>
          <a:xfrm>
            <a:off x="10578762" y="3066252"/>
            <a:ext cx="693470" cy="34912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highlight>
                  <a:srgbClr val="FAB6AD"/>
                </a:highligh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52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CCA986CB-D9C8-2C74-3C02-90D0FC1357BD}"/>
              </a:ext>
            </a:extLst>
          </p:cNvPr>
          <p:cNvSpPr/>
          <p:nvPr/>
        </p:nvSpPr>
        <p:spPr>
          <a:xfrm>
            <a:off x="2147856" y="934426"/>
            <a:ext cx="135542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15556E-532A-D564-1D46-0DC977571A1B}"/>
              </a:ext>
            </a:extLst>
          </p:cNvPr>
          <p:cNvSpPr/>
          <p:nvPr/>
        </p:nvSpPr>
        <p:spPr>
          <a:xfrm>
            <a:off x="1355120" y="947402"/>
            <a:ext cx="613186" cy="588410"/>
          </a:xfrm>
          <a:prstGeom prst="ellipse">
            <a:avLst/>
          </a:prstGeom>
          <a:solidFill>
            <a:srgbClr val="5B9BD5"/>
          </a:solidFill>
          <a:ln w="381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prstClr val="white"/>
                </a:solidFill>
                <a:latin typeface="UTM Avo" panose="02040603050506020204" pitchFamily="18" charset="0"/>
              </a:rPr>
              <a:t>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C3B58D6B-F8FA-9EE8-A648-85018B7FFDF8}"/>
              </a:ext>
            </a:extLst>
          </p:cNvPr>
          <p:cNvSpPr/>
          <p:nvPr/>
        </p:nvSpPr>
        <p:spPr>
          <a:xfrm>
            <a:off x="1807387" y="2875460"/>
            <a:ext cx="78272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9EC17B"/>
                </a:highligh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F373DF6-AEF1-5F29-FB14-ACBF392B2265}"/>
              </a:ext>
            </a:extLst>
          </p:cNvPr>
          <p:cNvSpPr/>
          <p:nvPr/>
        </p:nvSpPr>
        <p:spPr>
          <a:xfrm>
            <a:off x="3157720" y="2657346"/>
            <a:ext cx="78272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9EC17B"/>
                </a:highligh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67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F5A1C269-DBEA-43D2-A728-43600E048A04}"/>
              </a:ext>
            </a:extLst>
          </p:cNvPr>
          <p:cNvSpPr/>
          <p:nvPr/>
        </p:nvSpPr>
        <p:spPr>
          <a:xfrm>
            <a:off x="2937679" y="487214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highlight>
                  <a:srgbClr val="6F9299"/>
                </a:highligh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88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C59350A9-33B1-4122-D4A9-6E57078741D6}"/>
              </a:ext>
            </a:extLst>
          </p:cNvPr>
          <p:cNvSpPr/>
          <p:nvPr/>
        </p:nvSpPr>
        <p:spPr>
          <a:xfrm>
            <a:off x="4321543" y="469893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highlight>
                  <a:srgbClr val="6F9299"/>
                </a:highligh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F7D768CE-8075-2D01-DC0B-5946868E2111}"/>
              </a:ext>
            </a:extLst>
          </p:cNvPr>
          <p:cNvSpPr/>
          <p:nvPr/>
        </p:nvSpPr>
        <p:spPr>
          <a:xfrm>
            <a:off x="6721138" y="470177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79BDC1"/>
                </a:highligh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E6EB8023-C346-E93A-1B5A-DA10BA9B5D80}"/>
              </a:ext>
            </a:extLst>
          </p:cNvPr>
          <p:cNvSpPr/>
          <p:nvPr/>
        </p:nvSpPr>
        <p:spPr>
          <a:xfrm>
            <a:off x="7944782" y="4698938"/>
            <a:ext cx="1017489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79BDC1"/>
                </a:highligh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24945800-C9C1-7266-3621-7BA223B23D90}"/>
              </a:ext>
            </a:extLst>
          </p:cNvPr>
          <p:cNvSpPr/>
          <p:nvPr/>
        </p:nvSpPr>
        <p:spPr>
          <a:xfrm>
            <a:off x="5583949" y="272687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6CE28"/>
                </a:highligh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F32043B1-9B0C-3FBD-A99B-E97EAF6F9AA9}"/>
              </a:ext>
            </a:extLst>
          </p:cNvPr>
          <p:cNvSpPr/>
          <p:nvPr/>
        </p:nvSpPr>
        <p:spPr>
          <a:xfrm>
            <a:off x="6844405" y="272687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6CE28"/>
                </a:highligh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71</a:t>
            </a:r>
          </a:p>
        </p:txBody>
      </p:sp>
    </p:spTree>
    <p:extLst>
      <p:ext uri="{BB962C8B-B14F-4D97-AF65-F5344CB8AC3E}">
        <p14:creationId xmlns:p14="http://schemas.microsoft.com/office/powerpoint/2010/main" val="99987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3856EF0B-BC09-4EA4-A7F5-4D26B62D4A56}"/>
              </a:ext>
            </a:extLst>
          </p:cNvPr>
          <p:cNvSpPr/>
          <p:nvPr/>
        </p:nvSpPr>
        <p:spPr>
          <a:xfrm>
            <a:off x="1922516" y="853579"/>
            <a:ext cx="896455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E40B832A-EA63-4B3B-BA1F-2820334446AC}"/>
              </a:ext>
            </a:extLst>
          </p:cNvPr>
          <p:cNvSpPr/>
          <p:nvPr/>
        </p:nvSpPr>
        <p:spPr>
          <a:xfrm rot="2797815">
            <a:off x="6989764" y="1745479"/>
            <a:ext cx="752402" cy="4552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B87B2904-D46F-4D17-9CA9-32ADA7ABA727}"/>
              </a:ext>
            </a:extLst>
          </p:cNvPr>
          <p:cNvGrpSpPr/>
          <p:nvPr/>
        </p:nvGrpSpPr>
        <p:grpSpPr>
          <a:xfrm>
            <a:off x="0" y="968518"/>
            <a:ext cx="12192000" cy="5241781"/>
            <a:chOff x="1253347" y="1773382"/>
            <a:chExt cx="7738253" cy="2681746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F28558EA-DDF6-4E91-9DE0-603884414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3347" y="1984524"/>
              <a:ext cx="7508910" cy="2470604"/>
            </a:xfrm>
            <a:prstGeom prst="rect">
              <a:avLst/>
            </a:prstGeom>
          </p:spPr>
        </p:pic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C01299F9-C16B-408B-8626-9993AB1F7FF1}"/>
                </a:ext>
              </a:extLst>
            </p:cNvPr>
            <p:cNvSpPr/>
            <p:nvPr/>
          </p:nvSpPr>
          <p:spPr>
            <a:xfrm>
              <a:off x="8423564" y="1773382"/>
              <a:ext cx="568036" cy="4987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">
            <a:extLst>
              <a:ext uri="{FF2B5EF4-FFF2-40B4-BE49-F238E27FC236}">
                <a16:creationId xmlns:a16="http://schemas.microsoft.com/office/drawing/2014/main" id="{7F404944-456F-4959-B0A6-DAA380DA3A0F}"/>
              </a:ext>
            </a:extLst>
          </p:cNvPr>
          <p:cNvSpPr txBox="1"/>
          <p:nvPr/>
        </p:nvSpPr>
        <p:spPr>
          <a:xfrm>
            <a:off x="2462664" y="6119203"/>
            <a:ext cx="7266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 (Thân)"/>
              </a:rPr>
              <a:t>Có</a:t>
            </a:r>
            <a:r>
              <a:rPr lang="en-US" sz="4400" dirty="0">
                <a:latin typeface="UTM Avo (Thân)"/>
              </a:rPr>
              <a:t> </a:t>
            </a:r>
            <a:r>
              <a:rPr lang="en-US" sz="4400" dirty="0" err="1">
                <a:latin typeface="UTM Avo (Thân)"/>
              </a:rPr>
              <a:t>tất</a:t>
            </a:r>
            <a:r>
              <a:rPr lang="en-US" sz="4400" dirty="0">
                <a:latin typeface="UTM Avo (Thân)"/>
              </a:rPr>
              <a:t> </a:t>
            </a:r>
            <a:r>
              <a:rPr lang="en-US" sz="4400" dirty="0" err="1">
                <a:latin typeface="UTM Avo (Thân)"/>
              </a:rPr>
              <a:t>cả</a:t>
            </a:r>
            <a:r>
              <a:rPr lang="en-US" sz="4400" dirty="0">
                <a:latin typeface="UTM Avo (Thân)"/>
              </a:rPr>
              <a:t> …… </a:t>
            </a:r>
            <a:r>
              <a:rPr lang="en-US" sz="4400" dirty="0" err="1">
                <a:latin typeface="UTM Avo (Thân)"/>
              </a:rPr>
              <a:t>chiếc</a:t>
            </a:r>
            <a:r>
              <a:rPr lang="en-US" sz="4400" dirty="0">
                <a:latin typeface="UTM Avo (Thân)"/>
              </a:rPr>
              <a:t> </a:t>
            </a:r>
            <a:r>
              <a:rPr lang="en-US" sz="4400" dirty="0" err="1">
                <a:latin typeface="UTM Avo (Thân)"/>
              </a:rPr>
              <a:t>chìa</a:t>
            </a:r>
            <a:r>
              <a:rPr lang="en-US" sz="4400" dirty="0">
                <a:latin typeface="UTM Avo (Thân)"/>
              </a:rPr>
              <a:t> </a:t>
            </a:r>
            <a:r>
              <a:rPr lang="en-US" sz="4400" dirty="0" err="1">
                <a:latin typeface="UTM Avo (Thân)"/>
              </a:rPr>
              <a:t>khóa</a:t>
            </a:r>
            <a:r>
              <a:rPr lang="en-US" sz="4400" dirty="0">
                <a:latin typeface="UTM Avo (Thân)"/>
              </a:rPr>
              <a:t>.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48A5C43D-138C-4A9A-9715-CDDD1D76F5BA}"/>
              </a:ext>
            </a:extLst>
          </p:cNvPr>
          <p:cNvSpPr/>
          <p:nvPr/>
        </p:nvSpPr>
        <p:spPr>
          <a:xfrm>
            <a:off x="4343811" y="6197438"/>
            <a:ext cx="1362149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highlight>
                  <a:srgbClr val="FFFFFF"/>
                </a:highlight>
                <a:latin typeface="UTM Avo (Thân)"/>
              </a:rPr>
              <a:t>100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3C3E8B8-7330-0009-8B48-79BC3E567C7C}"/>
              </a:ext>
            </a:extLst>
          </p:cNvPr>
          <p:cNvSpPr/>
          <p:nvPr/>
        </p:nvSpPr>
        <p:spPr>
          <a:xfrm>
            <a:off x="797052" y="455868"/>
            <a:ext cx="791226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chìa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khóa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F26456-7647-79CF-AFFD-348C2A0F239B}"/>
              </a:ext>
            </a:extLst>
          </p:cNvPr>
          <p:cNvSpPr/>
          <p:nvPr/>
        </p:nvSpPr>
        <p:spPr>
          <a:xfrm>
            <a:off x="183866" y="99265"/>
            <a:ext cx="613186" cy="588410"/>
          </a:xfrm>
          <a:prstGeom prst="ellipse">
            <a:avLst/>
          </a:prstGeom>
          <a:solidFill>
            <a:srgbClr val="5B9BD5"/>
          </a:solidFill>
          <a:ln w="381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prstClr val="white"/>
                </a:solidFill>
                <a:latin typeface="UTM Avo" panose="02040603050506020204" pitchFamily="18" charset="0"/>
              </a:rPr>
              <a:t>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63C0E41-3A4F-406D-B8B2-FD40F322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70" y="917502"/>
            <a:ext cx="12159029" cy="5109500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E46DEC5E-7873-4E11-9AA8-ED69F58D77B3}"/>
              </a:ext>
            </a:extLst>
          </p:cNvPr>
          <p:cNvSpPr txBox="1"/>
          <p:nvPr/>
        </p:nvSpPr>
        <p:spPr>
          <a:xfrm>
            <a:off x="3174274" y="6027003"/>
            <a:ext cx="6494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Có</a:t>
            </a:r>
            <a:r>
              <a:rPr lang="en-US" sz="4800" dirty="0"/>
              <a:t> </a:t>
            </a:r>
            <a:r>
              <a:rPr lang="en-US" sz="4800" dirty="0" err="1"/>
              <a:t>tất</a:t>
            </a:r>
            <a:r>
              <a:rPr lang="en-US" sz="4800" dirty="0"/>
              <a:t> </a:t>
            </a:r>
            <a:r>
              <a:rPr lang="en-US" sz="4800" dirty="0" err="1"/>
              <a:t>cả</a:t>
            </a:r>
            <a:r>
              <a:rPr lang="en-US" sz="4800" dirty="0"/>
              <a:t> …... </a:t>
            </a:r>
            <a:r>
              <a:rPr lang="en-US" sz="4800" dirty="0" err="1"/>
              <a:t>củ</a:t>
            </a:r>
            <a:r>
              <a:rPr lang="en-US" sz="4800" dirty="0"/>
              <a:t> </a:t>
            </a:r>
            <a:r>
              <a:rPr lang="en-US" sz="4800" dirty="0" err="1"/>
              <a:t>cà</a:t>
            </a:r>
            <a:r>
              <a:rPr lang="en-US" sz="4800" dirty="0"/>
              <a:t> </a:t>
            </a:r>
            <a:r>
              <a:rPr lang="en-US" sz="4800" dirty="0" err="1"/>
              <a:t>rốt</a:t>
            </a:r>
            <a:r>
              <a:rPr lang="en-US" sz="4800" dirty="0"/>
              <a:t>.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11B44CC-C6EF-4EA0-A90B-BC992C58A80B}"/>
              </a:ext>
            </a:extLst>
          </p:cNvPr>
          <p:cNvSpPr/>
          <p:nvPr/>
        </p:nvSpPr>
        <p:spPr>
          <a:xfrm>
            <a:off x="5307181" y="6118651"/>
            <a:ext cx="1362149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highlight>
                  <a:srgbClr val="FFFFFF"/>
                </a:highlight>
              </a:rPr>
              <a:t>100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5EF88A6B-EDC4-423B-985E-076D7D174860}"/>
              </a:ext>
            </a:extLst>
          </p:cNvPr>
          <p:cNvSpPr/>
          <p:nvPr/>
        </p:nvSpPr>
        <p:spPr>
          <a:xfrm>
            <a:off x="2670661" y="674968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8D58C9C9-9CDA-2DCB-0679-10D04811E6EF}"/>
              </a:ext>
            </a:extLst>
          </p:cNvPr>
          <p:cNvSpPr/>
          <p:nvPr/>
        </p:nvSpPr>
        <p:spPr>
          <a:xfrm>
            <a:off x="1103039" y="367103"/>
            <a:ext cx="791226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củ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cà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rốt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8263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CF6BB-8C03-E78A-029A-3DA31BA28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31B1E0F9-2FB4-5FF5-26E6-70EC985DA3BD}"/>
              </a:ext>
            </a:extLst>
          </p:cNvPr>
          <p:cNvSpPr/>
          <p:nvPr/>
        </p:nvSpPr>
        <p:spPr>
          <a:xfrm>
            <a:off x="2670661" y="674968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8A1EC287-42A1-367B-9ACD-37D2AA72A85A}"/>
              </a:ext>
            </a:extLst>
          </p:cNvPr>
          <p:cNvSpPr/>
          <p:nvPr/>
        </p:nvSpPr>
        <p:spPr>
          <a:xfrm>
            <a:off x="997150" y="297733"/>
            <a:ext cx="791226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c)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trứng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Hình ảnh 7">
            <a:extLst>
              <a:ext uri="{FF2B5EF4-FFF2-40B4-BE49-F238E27FC236}">
                <a16:creationId xmlns:a16="http://schemas.microsoft.com/office/drawing/2014/main" id="{3304562E-D858-A070-2B2E-F2E4428A6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21932"/>
            <a:ext cx="12192000" cy="5324767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8222B19B-E81E-6FF2-AC41-890665E4A19E}"/>
              </a:ext>
            </a:extLst>
          </p:cNvPr>
          <p:cNvSpPr txBox="1"/>
          <p:nvPr/>
        </p:nvSpPr>
        <p:spPr>
          <a:xfrm>
            <a:off x="3123762" y="6036067"/>
            <a:ext cx="6287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Có</a:t>
            </a:r>
            <a:r>
              <a:rPr lang="en-US" sz="4800" dirty="0"/>
              <a:t> </a:t>
            </a:r>
            <a:r>
              <a:rPr lang="en-US" sz="4800" dirty="0" err="1"/>
              <a:t>tất</a:t>
            </a:r>
            <a:r>
              <a:rPr lang="en-US" sz="4800" dirty="0"/>
              <a:t> </a:t>
            </a:r>
            <a:r>
              <a:rPr lang="en-US" sz="4800" dirty="0" err="1"/>
              <a:t>cả</a:t>
            </a:r>
            <a:r>
              <a:rPr lang="en-US" sz="4800" dirty="0"/>
              <a:t> ….. </a:t>
            </a:r>
            <a:r>
              <a:rPr lang="en-US" sz="4800" dirty="0" err="1"/>
              <a:t>quả</a:t>
            </a:r>
            <a:r>
              <a:rPr lang="en-US" sz="4800" dirty="0"/>
              <a:t> </a:t>
            </a:r>
            <a:r>
              <a:rPr lang="en-US" sz="4800" dirty="0" err="1"/>
              <a:t>trứng</a:t>
            </a:r>
            <a:r>
              <a:rPr lang="en-US" sz="4800" dirty="0"/>
              <a:t>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C5D0FB5-5E76-B7C2-757B-97D6EEA939B3}"/>
              </a:ext>
            </a:extLst>
          </p:cNvPr>
          <p:cNvSpPr/>
          <p:nvPr/>
        </p:nvSpPr>
        <p:spPr>
          <a:xfrm>
            <a:off x="5402109" y="6183032"/>
            <a:ext cx="865336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highlight>
                  <a:srgbClr val="FFFFFF"/>
                </a:highlight>
              </a:rPr>
              <a:t>88</a:t>
            </a:r>
          </a:p>
        </p:txBody>
      </p:sp>
    </p:spTree>
    <p:extLst>
      <p:ext uri="{BB962C8B-B14F-4D97-AF65-F5344CB8AC3E}">
        <p14:creationId xmlns:p14="http://schemas.microsoft.com/office/powerpoint/2010/main" val="118742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A8657181-7F10-4D57-B938-AC4F2F2B9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41" y="1898107"/>
            <a:ext cx="2597677" cy="346356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9283364C-E120-4F15-9F0C-86F92078B9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165" y="1898107"/>
            <a:ext cx="2597676" cy="3463568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1B6553A5-A11B-43A1-B2C3-5A1B59CCF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88" y="1898107"/>
            <a:ext cx="2597677" cy="3463569"/>
          </a:xfrm>
          <a:prstGeom prst="rect">
            <a:avLst/>
          </a:prstGeom>
        </p:spPr>
      </p:pic>
      <p:pic>
        <p:nvPicPr>
          <p:cNvPr id="6" name="Picture 2" descr="Viên sỏi">
            <a:extLst>
              <a:ext uri="{FF2B5EF4-FFF2-40B4-BE49-F238E27FC236}">
                <a16:creationId xmlns:a16="http://schemas.microsoft.com/office/drawing/2014/main" id="{6C823C3C-346A-4791-BB4A-BFD91A8C0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7" b="6214"/>
          <a:stretch/>
        </p:blipFill>
        <p:spPr bwMode="auto">
          <a:xfrm>
            <a:off x="8934518" y="1898107"/>
            <a:ext cx="2597676" cy="346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388BAC51-6EBE-FC79-CA57-C0895C505431}"/>
              </a:ext>
            </a:extLst>
          </p:cNvPr>
          <p:cNvSpPr/>
          <p:nvPr/>
        </p:nvSpPr>
        <p:spPr>
          <a:xfrm>
            <a:off x="1885208" y="1031703"/>
            <a:ext cx="84650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Đếm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tế</a:t>
            </a:r>
            <a:endParaRPr lang="en-US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6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AA86403F-F656-45DA-8560-543FDCA3D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044" y="1448448"/>
            <a:ext cx="3362876" cy="44770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FCE86C-2C86-452C-97F0-F4C25F920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87625" y="761742"/>
            <a:ext cx="4477040" cy="585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162</Words>
  <Application>Microsoft Office PowerPoint</Application>
  <PresentationFormat>Widescreen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UTM Avo</vt:lpstr>
      <vt:lpstr>Calibri</vt:lpstr>
      <vt:lpstr>UTM Avo (Thân)</vt:lpstr>
      <vt:lpstr>Times New Roman</vt:lpstr>
      <vt:lpstr>Arial</vt:lpstr>
      <vt:lpstr>Cambria Math</vt:lpstr>
      <vt:lpstr>2_Office Theme</vt:lpstr>
      <vt:lpstr>Tuần 22 Bài 46: Các số đến 100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Bùi Thị Kim Huyền</dc:creator>
  <cp:lastModifiedBy>Administrator</cp:lastModifiedBy>
  <cp:revision>107</cp:revision>
  <dcterms:created xsi:type="dcterms:W3CDTF">2021-12-03T11:27:10Z</dcterms:created>
  <dcterms:modified xsi:type="dcterms:W3CDTF">2026-02-02T01:11:11Z</dcterms:modified>
</cp:coreProperties>
</file>