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3" r:id="rId2"/>
    <p:sldId id="584" r:id="rId3"/>
    <p:sldId id="300" r:id="rId4"/>
    <p:sldId id="299" r:id="rId5"/>
    <p:sldId id="586" r:id="rId6"/>
    <p:sldId id="289" r:id="rId7"/>
    <p:sldId id="291" r:id="rId8"/>
    <p:sldId id="290" r:id="rId9"/>
    <p:sldId id="282" r:id="rId10"/>
    <p:sldId id="284" r:id="rId11"/>
    <p:sldId id="587" r:id="rId12"/>
    <p:sldId id="267" r:id="rId13"/>
    <p:sldId id="265" r:id="rId14"/>
    <p:sldId id="276" r:id="rId15"/>
    <p:sldId id="277" r:id="rId16"/>
    <p:sldId id="278" r:id="rId17"/>
    <p:sldId id="279" r:id="rId18"/>
    <p:sldId id="285" r:id="rId19"/>
    <p:sldId id="286" r:id="rId20"/>
    <p:sldId id="287" r:id="rId21"/>
    <p:sldId id="281" r:id="rId22"/>
    <p:sldId id="417" r:id="rId23"/>
    <p:sldId id="2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FF99FF"/>
    <a:srgbClr val="FFCC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47" autoAdjust="0"/>
  </p:normalViewPr>
  <p:slideViewPr>
    <p:cSldViewPr snapToGrid="0">
      <p:cViewPr varScale="1">
        <p:scale>
          <a:sx n="63" d="100"/>
          <a:sy n="63" d="100"/>
        </p:scale>
        <p:origin x="80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3BE1A-EC40-4D9B-AC34-27150F00A2E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E2BF-6424-4B8C-9846-49B296413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7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1874AF-1ECA-49C9-911B-637619AF8B0A}"/>
              </a:ext>
            </a:extLst>
          </p:cNvPr>
          <p:cNvSpPr/>
          <p:nvPr userDrawn="1"/>
        </p:nvSpPr>
        <p:spPr>
          <a:xfrm>
            <a:off x="11142617" y="0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24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5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DF5D41-F786-4AD2-A298-06EA3A8D83CC}"/>
              </a:ext>
            </a:extLst>
          </p:cNvPr>
          <p:cNvSpPr/>
          <p:nvPr userDrawn="1"/>
        </p:nvSpPr>
        <p:spPr>
          <a:xfrm>
            <a:off x="10709659" y="141568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8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04B1D5-9717-46EF-8CA2-6D4C50DF16DB}"/>
              </a:ext>
            </a:extLst>
          </p:cNvPr>
          <p:cNvSpPr/>
          <p:nvPr userDrawn="1"/>
        </p:nvSpPr>
        <p:spPr>
          <a:xfrm>
            <a:off x="11142617" y="0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10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4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52.GIF"/><Relationship Id="rId7" Type="http://schemas.openxmlformats.org/officeDocument/2006/relationships/slide" Target="slide17.xml"/><Relationship Id="rId12" Type="http://schemas.openxmlformats.org/officeDocument/2006/relationships/slide" Target="slide20.xml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slide" Target="slide21.xml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microsoft.com/office/2007/relationships/hdphoto" Target="../media/hdphoto12.wdp"/><Relationship Id="rId19" Type="http://schemas.openxmlformats.org/officeDocument/2006/relationships/image" Target="../media/image49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0.png"/><Relationship Id="rId1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4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6.xml"/><Relationship Id="rId5" Type="http://schemas.openxmlformats.org/officeDocument/2006/relationships/audio" Target="../media/audio2.wav"/><Relationship Id="rId15" Type="http://schemas.openxmlformats.org/officeDocument/2006/relationships/image" Target="../media/image55.png"/><Relationship Id="rId10" Type="http://schemas.openxmlformats.org/officeDocument/2006/relationships/image" Target="../media/image53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10" Type="http://schemas.openxmlformats.org/officeDocument/2006/relationships/image" Target="../media/image53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2.png"/><Relationship Id="rId1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10" Type="http://schemas.openxmlformats.org/officeDocument/2006/relationships/image" Target="../media/image53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Relationship Id="rId1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58.png"/><Relationship Id="rId10" Type="http://schemas.openxmlformats.org/officeDocument/2006/relationships/image" Target="../media/image53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1.png"/><Relationship Id="rId4" Type="http://schemas.openxmlformats.org/officeDocument/2006/relationships/image" Target="../media/image6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microsoft.com/office/2007/relationships/hdphoto" Target="../media/hdphoto5.wdp"/><Relationship Id="rId5" Type="http://schemas.openxmlformats.org/officeDocument/2006/relationships/image" Target="../media/image23.jpg"/><Relationship Id="rId15" Type="http://schemas.openxmlformats.org/officeDocument/2006/relationships/image" Target="../media/image28.gif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3.wdp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microsoft.com/office/2007/relationships/hdphoto" Target="../media/hdphoto8.wdp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image" Target="../media/image31.jp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2.wdp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5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08FB255-7CB5-444F-9278-4FBFE0AE0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877ED97-0233-4D22-9CFB-F7F161C4F392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A629AFF-9B1E-48D7-80F3-70401129EAB7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5CC6C7-9947-4EE4-9D28-8C7BB8176ADA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58FC79-B72E-458A-9BE5-1299C9E8B7F7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7FBF5EE-D655-4E40-BFA8-3BBAA6AB4A20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8CFD29D-1DD7-4FB0-860B-085E7EFED860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0E657A3-A8F7-4C02-92E7-39D08AEEB434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D47E8E-E501-41F0-9633-FCC30B75F0CE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0DEF2CD-7B4A-459F-9FC1-CC2C5BACEEA8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4D2C5D-E352-4F81-A5C3-F8EDA846C52E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38CE64-F0F1-43B1-BC1E-82D1DFAE9622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74B34BD-9182-4487-8BD8-71539C03B8A1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FAC4BC8-4E4A-444F-B765-808A7723CA54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0B8C6C4-ED44-4A4C-B09F-C0AA3397681B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3E775C6-3006-4454-9B6E-D91F48C59829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CF92FE-508F-41F7-9182-1E22A61D9794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6AAB3B6-75B3-4B2F-B131-F91F0DEAE517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5D3F8F6-C168-4287-B769-31B5BD5F0B98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B4124F4-626A-4B45-947F-92845A25BC0D}"/>
              </a:ext>
            </a:extLst>
          </p:cNvPr>
          <p:cNvSpPr/>
          <p:nvPr/>
        </p:nvSpPr>
        <p:spPr>
          <a:xfrm>
            <a:off x="5099814" y="446421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B841D40D-4DBA-4DB8-BD17-5C327920D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79" y="3664349"/>
            <a:ext cx="2865368" cy="286536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BCECEE-5A7F-4D68-A73F-67D241F37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588" y="1220554"/>
            <a:ext cx="624702" cy="62470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08E1007-A46D-4B53-99B2-1ED4258CF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5569" y="2233141"/>
            <a:ext cx="624702" cy="62470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ECF1D54-6573-4BFF-B90C-295743030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4577" y="3237942"/>
            <a:ext cx="624702" cy="6247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38DCDD3-633F-4A02-B42C-92934BA62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3" y="4171094"/>
            <a:ext cx="624702" cy="6247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18B1007-0817-4121-8743-699A0C38F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9114" y="5187574"/>
            <a:ext cx="624702" cy="6247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0A24A41-B585-492D-9AD0-5528570FA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4" y="1712859"/>
            <a:ext cx="624702" cy="6247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5CF771A-3451-473A-B866-55EF70B5A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3815" y="2725446"/>
            <a:ext cx="624702" cy="6247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062B3E6-CFB1-482C-B666-4ECEBE95B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2823" y="3730247"/>
            <a:ext cx="624702" cy="6247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01BC063-BA96-4440-AE1E-6A886C977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0079" y="4663399"/>
            <a:ext cx="624702" cy="6247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6677C6C-AB4E-4980-8695-862B1897F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7304" y="5690233"/>
            <a:ext cx="624702" cy="62470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ED72CE2-5913-4716-A2C0-3D15F38FC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53640" y="1156265"/>
            <a:ext cx="624702" cy="62470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F5485B0-1EC4-499F-B68D-8C89EB5F3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307" y="2250202"/>
            <a:ext cx="624702" cy="62470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EEED02D-4348-448B-BCCB-7C433AD00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11692" y="3225198"/>
            <a:ext cx="624702" cy="6247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9B3B868-D562-4191-8553-6F717112B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216" y="4166549"/>
            <a:ext cx="624702" cy="62470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EF8A505-DC93-4B84-8843-F0BF9098E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96454" y="5155064"/>
            <a:ext cx="624702" cy="62470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47CA104-C6A9-46F3-9F94-F6DB5A075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82443" y="1709358"/>
            <a:ext cx="624702" cy="62470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1663BDF-1F12-4730-B610-C3591482B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8369" y="2722627"/>
            <a:ext cx="624702" cy="6247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6836D71-3AB2-4189-9A36-D63D7FD47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7817" y="3726817"/>
            <a:ext cx="624702" cy="62470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7552024-E541-4C68-92CC-C0D5C9BB8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2266" y="4660675"/>
            <a:ext cx="624702" cy="62470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37F19B1-FFE6-424E-955D-769363682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4352" y="5699769"/>
            <a:ext cx="624702" cy="6247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EC052362-656A-426F-9E00-967F9BF3E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428" y="1220554"/>
            <a:ext cx="624702" cy="62470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D51301C-D737-42A0-9F13-E91642465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5409" y="2233141"/>
            <a:ext cx="624702" cy="6247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BC7EEAC-C1A9-45F4-BF66-D7ECFB929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4417" y="3237942"/>
            <a:ext cx="624702" cy="62470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087B71B-72D6-448C-A542-93DA1969D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3" y="4171094"/>
            <a:ext cx="624702" cy="62470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6E8FC45-D711-41D8-A53A-0AAD4E464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8954" y="5187574"/>
            <a:ext cx="624702" cy="62470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DDD6D3E-866E-42E4-8757-520B8F800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4" y="1712859"/>
            <a:ext cx="624702" cy="62470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20A772F-554A-4FA6-B3F2-63C6DE51A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3655" y="2725446"/>
            <a:ext cx="624702" cy="62470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095683A7-9758-4813-B0F5-F2D8EFBF6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2663" y="3730247"/>
            <a:ext cx="624702" cy="62470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250DA99-461D-4FAA-917A-69DDF9AB9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9919" y="4663399"/>
            <a:ext cx="624702" cy="62470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D15B771-78C8-470E-A175-2D977D47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44" y="5690233"/>
            <a:ext cx="62470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306151A-6FF1-4720-A53F-6813D9F7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491427" y="1863501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267186" y="1423223"/>
            <a:ext cx="3951732" cy="3890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854976" y="1501725"/>
            <a:ext cx="3951730" cy="37334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893286" y="464135"/>
            <a:ext cx="4042166" cy="707886"/>
            <a:chOff x="1145583" y="356728"/>
            <a:chExt cx="3452416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608860" y="428580"/>
              <a:ext cx="2989139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553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378218" y="2530497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5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445671" y="3196483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1470347" y="3796136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 : 5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5331530" y="2533080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: 5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5107974" y="3173754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 : 5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5066994" y="3719370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 : 5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8750518" y="2510176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5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8774265" y="3057752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: 5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8799555" y="3648960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 : 5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3163945" y="2541216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3129310" y="3217593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3152026" y="3796136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790589" y="2530497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818398" y="3176960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805560" y="3716164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536245" y="2510176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463530" y="3043865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536245" y="3648960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C2AC09E-C733-4ABD-9D5E-BED122345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92F82F-DFA9-4818-A357-B46EAF6E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6B317E2-2000-42DE-892D-C08ED58C5569}"/>
              </a:ext>
            </a:extLst>
          </p:cNvPr>
          <p:cNvGrpSpPr/>
          <p:nvPr/>
        </p:nvGrpSpPr>
        <p:grpSpPr>
          <a:xfrm>
            <a:off x="6415791" y="1178687"/>
            <a:ext cx="5262861" cy="2526820"/>
            <a:chOff x="1123866" y="3476892"/>
            <a:chExt cx="4564013" cy="18534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D4F8AEE-8649-40E6-A5A8-959B580854C4}"/>
                </a:ext>
              </a:extLst>
            </p:cNvPr>
            <p:cNvSpPr/>
            <p:nvPr/>
          </p:nvSpPr>
          <p:spPr>
            <a:xfrm>
              <a:off x="1369285" y="3739394"/>
              <a:ext cx="3955799" cy="148602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B29EB9-16CF-4808-AFFD-4416A927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2037" y="4774375"/>
              <a:ext cx="655842" cy="55601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FC4737-D9A0-45BB-A147-AA1DB89E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23866" y="3476892"/>
              <a:ext cx="701353" cy="6308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C04068-55D9-4842-B0A8-0909CB669C70}"/>
              </a:ext>
            </a:extLst>
          </p:cNvPr>
          <p:cNvGrpSpPr/>
          <p:nvPr/>
        </p:nvGrpSpPr>
        <p:grpSpPr>
          <a:xfrm>
            <a:off x="4303703" y="3691235"/>
            <a:ext cx="4077643" cy="2694514"/>
            <a:chOff x="1181718" y="3525230"/>
            <a:chExt cx="4077650" cy="19120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504381-6385-4BF7-A318-5B539202773B}"/>
                </a:ext>
              </a:extLst>
            </p:cNvPr>
            <p:cNvSpPr/>
            <p:nvPr/>
          </p:nvSpPr>
          <p:spPr>
            <a:xfrm>
              <a:off x="1369286" y="3739393"/>
              <a:ext cx="3669924" cy="1486028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E586DC-E829-4317-ACED-20EEC2B46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8015" y="5034451"/>
              <a:ext cx="701353" cy="40282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8DC658C-F33A-4105-980A-A3876509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B8DD52-CB26-42C5-AA9E-3847B6F75D93}"/>
              </a:ext>
            </a:extLst>
          </p:cNvPr>
          <p:cNvGrpSpPr/>
          <p:nvPr/>
        </p:nvGrpSpPr>
        <p:grpSpPr>
          <a:xfrm>
            <a:off x="1093138" y="1247559"/>
            <a:ext cx="4608199" cy="2457948"/>
            <a:chOff x="1181718" y="3525230"/>
            <a:chExt cx="4185836" cy="18605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77E641E-3FA4-46CB-8F6D-2369D757C218}"/>
                </a:ext>
              </a:extLst>
            </p:cNvPr>
            <p:cNvSpPr/>
            <p:nvPr/>
          </p:nvSpPr>
          <p:spPr>
            <a:xfrm>
              <a:off x="1369286" y="3739393"/>
              <a:ext cx="3669924" cy="147763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325E83-F00B-4217-9DD6-A4FAB506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6201" y="4804600"/>
              <a:ext cx="701353" cy="58115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ED0402B-B6C4-424A-BCC1-22A3BB611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4594680" y="460935"/>
            <a:ext cx="3256922" cy="707887"/>
            <a:chOff x="1145582" y="356727"/>
            <a:chExt cx="2494856" cy="63976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555293" y="418680"/>
              <a:ext cx="2085145" cy="5464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797563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D382C97-9F26-4F53-AA0F-FA41BA85F4FF}"/>
              </a:ext>
            </a:extLst>
          </p:cNvPr>
          <p:cNvSpPr txBox="1"/>
          <p:nvPr/>
        </p:nvSpPr>
        <p:spPr>
          <a:xfrm>
            <a:off x="1574995" y="1613751"/>
            <a:ext cx="3798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15 kg : 5 =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20 kg : 5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330D30-1EF6-4E18-9355-B488A2C1586B}"/>
              </a:ext>
            </a:extLst>
          </p:cNvPr>
          <p:cNvSpPr txBox="1"/>
          <p:nvPr/>
        </p:nvSpPr>
        <p:spPr>
          <a:xfrm>
            <a:off x="6824710" y="1582846"/>
            <a:ext cx="3539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35 cm : 5 =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50 dm : 5 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1A3F32-0D8F-48D5-9902-5BCBC8D75E82}"/>
              </a:ext>
            </a:extLst>
          </p:cNvPr>
          <p:cNvSpPr txBox="1"/>
          <p:nvPr/>
        </p:nvSpPr>
        <p:spPr>
          <a:xfrm>
            <a:off x="4829540" y="4068996"/>
            <a:ext cx="3539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45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: 5 =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30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: 5 =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4050034" y="1773501"/>
            <a:ext cx="1651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4044253" y="2598525"/>
            <a:ext cx="1570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9429497" y="1727076"/>
            <a:ext cx="2019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9371924" y="2693871"/>
            <a:ext cx="2077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6943401" y="4226349"/>
            <a:ext cx="1651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6820163" y="5110187"/>
            <a:ext cx="1193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80F619-391B-407A-AA45-FCABD276B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77738" y="1035924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22571" y="5038304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24647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176 C 0.06367 0.02709 0.13151 0.06621 0.19114 0.06713 C 0.25065 0.06806 0.30026 0.02732 0.35638 0.02616 C 0.41237 0.02524 0.48763 0.06505 0.52734 0.06088 C 0.5914 0.0551 0.64987 0.02709 0.71419 0.0217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00346F-56A5-4EE9-A519-DEA72052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2698" y="5109790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914399"/>
            <a:ext cx="9487798" cy="4641575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709418" y="3290142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5E2617-94AC-4A8A-B2E9-403117593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04869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493568" y="455524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46150" y="509575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39484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02303" y="-93188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85F51-6A1E-4036-9914-1D941AEEC1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3233572" cy="2126979"/>
            <a:chOff x="7046804" y="1018663"/>
            <a:chExt cx="3407042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3287272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09577" y="2469977"/>
              <a:ext cx="2844269" cy="83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25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A8FE798-FC00-4D80-9BA3-3BE8C0385D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5" y="3002573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431104" y="681490"/>
            <a:ext cx="3290496" cy="1967388"/>
            <a:chOff x="4753222" y="706896"/>
            <a:chExt cx="2850073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753222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314039" y="1771839"/>
              <a:ext cx="2289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30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F6E2521-0FDE-4871-978E-EF5CB8833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210000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59291" y="-80963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535650"/>
            <a:ext cx="3248901" cy="2118054"/>
            <a:chOff x="4462788" y="514807"/>
            <a:chExt cx="3202860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3202860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1" y="1846340"/>
              <a:ext cx="2798467" cy="745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45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3049882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D7E170B-41E0-43FB-B15E-C68C07B81B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3553922" cy="2219818"/>
            <a:chOff x="4740493" y="545165"/>
            <a:chExt cx="2719733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3822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73098" y="3487724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24100" y="342900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43071" y="24745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F4A3D-2D1E-4829-BDB8-98C0485F5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4506751" y="2210771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431459" y="1041327"/>
            <a:ext cx="7680434" cy="450406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25,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5 x 5 = 25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184062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3A404EC-90DD-4E71-8B74-8B9659CA48BA}"/>
                    </a:ext>
                  </a:extLst>
                </p:cNvPr>
                <p:cNvSpPr txBox="1"/>
                <p:nvPr/>
              </p:nvSpPr>
              <p:spPr>
                <a:xfrm>
                  <a:off x="5135457" y="171189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5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55EB44E-E935-4DF6-9478-D3D74D3BD64C}"/>
                    </a:ext>
                  </a:extLst>
                </p:cNvPr>
                <p:cNvSpPr txBox="1"/>
                <p:nvPr/>
              </p:nvSpPr>
              <p:spPr>
                <a:xfrm rot="962914">
                  <a:off x="5757670" y="177475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45539" y="2151435"/>
                  <a:ext cx="560035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15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673340" y="2801256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601065" y="3540165"/>
                  <a:ext cx="756836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25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39167" y="437361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421033" y="399436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40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4956203" y="4337088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35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:a16="http://schemas.microsoft.com/office/drawing/2014/main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052158" y="3327663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45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F7D4B3-2C07-44F8-BC5D-C891AB53535B}"/>
                </a:ext>
              </a:extLst>
            </p:cNvPr>
            <p:cNvSpPr txBox="1"/>
            <p:nvPr/>
          </p:nvSpPr>
          <p:spPr>
            <a:xfrm rot="17014299">
              <a:off x="4275586" y="3258132"/>
              <a:ext cx="689682" cy="43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50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B118ED-954F-4033-94FA-C03C98CF6A02}"/>
              </a:ext>
            </a:extLst>
          </p:cNvPr>
          <p:cNvGrpSpPr/>
          <p:nvPr/>
        </p:nvGrpSpPr>
        <p:grpSpPr>
          <a:xfrm>
            <a:off x="5861831" y="4655782"/>
            <a:ext cx="313490" cy="1337399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" y="3254460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BC2AF3A-2FE3-4F26-BD22-2FCC618D7C11}"/>
              </a:ext>
            </a:extLst>
          </p:cNvPr>
          <p:cNvSpPr/>
          <p:nvPr/>
        </p:nvSpPr>
        <p:spPr>
          <a:xfrm>
            <a:off x="3289972" y="115813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D4746-74BE-402E-897B-1E931CCC2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0" y="0"/>
            <a:ext cx="12192000" cy="640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B2F14-5C59-4BF8-9FD6-E1835A8DD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5962" l="1000" r="99778">
                        <a14:foregroundMark x1="3778" y1="58462" x2="3778" y2="58462"/>
                        <a14:foregroundMark x1="1444" y1="87500" x2="1444" y2="87500"/>
                        <a14:foregroundMark x1="1444" y1="87500" x2="1444" y2="87500"/>
                        <a14:foregroundMark x1="11889" y1="90000" x2="11889" y2="90000"/>
                        <a14:foregroundMark x1="22444" y1="92692" x2="22444" y2="92692"/>
                        <a14:foregroundMark x1="47222" y1="91346" x2="47222" y2="91346"/>
                        <a14:foregroundMark x1="53889" y1="91923" x2="53889" y2="91923"/>
                        <a14:foregroundMark x1="62667" y1="94038" x2="62667" y2="94038"/>
                        <a14:foregroundMark x1="72778" y1="95962" x2="72778" y2="95962"/>
                        <a14:foregroundMark x1="87889" y1="92692" x2="87889" y2="92692"/>
                        <a14:foregroundMark x1="94556" y1="87885" x2="94556" y2="87885"/>
                        <a14:foregroundMark x1="99778" y1="74231" x2="99778" y2="74231"/>
                        <a14:foregroundMark x1="60444" y1="7885" x2="60444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323"/>
            <a:ext cx="12192000" cy="6629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F21673-11C9-42C2-9B6B-9B4A15D649AD}"/>
              </a:ext>
            </a:extLst>
          </p:cNvPr>
          <p:cNvSpPr/>
          <p:nvPr/>
        </p:nvSpPr>
        <p:spPr>
          <a:xfrm>
            <a:off x="1967344" y="927101"/>
            <a:ext cx="5316905" cy="13017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 CON GIÚP MẸ</a:t>
            </a:r>
            <a:endParaRPr lang="en-US" sz="66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A707DAD1-237E-4065-A169-301A6B4A4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9E3B1-DB00-4CE2-9E78-0A11E9220E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96825" y="3530488"/>
            <a:ext cx="1870598" cy="3123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913C34-3B70-4BF7-8106-3A04EEE0A7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541580" y="3530488"/>
            <a:ext cx="1348896" cy="28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2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53932 -0.144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-72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62318 -0.112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-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1"/>
      <p:bldP spid="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7D646-3DC9-40D0-AA4D-01255C68F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A13722C-ABEC-4E35-BAEB-6B0D74FF03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2732614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54BBEB-5D0C-4841-85FA-3869EDA949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709047" y="3851920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33C57-8CD2-4D83-A25B-100580C855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3B738D-F12C-4756-B057-4A589BE4A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2" y="5242365"/>
            <a:ext cx="2302079" cy="9557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8DDCB7-EEDB-4920-84B7-C4C5A5F9EA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03" y="5227998"/>
            <a:ext cx="2302079" cy="9557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8C8551-C185-4463-9C7B-2491C40C05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21" y="5193594"/>
            <a:ext cx="2302079" cy="9557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6CF6F3-00F4-4BFF-914F-7FD8B3676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13" y="5242365"/>
            <a:ext cx="2302079" cy="955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92591E-58C1-487D-A046-51BB36B9F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0FF059-C2CA-4586-B062-98FA46534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EDEE36-17B7-4445-A83F-F2772A2901D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B2AD35-02C8-4140-9564-8FF0C97F759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BA062-042B-4C40-A540-C3B887F720C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0CD625-86BD-4369-937F-35B2B85D71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EEF84D-BFCF-4ADC-A7B1-A5FB30E9D6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96D8C6-B126-4DD1-992F-4AE1DBB23B3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6F6121-8102-48EA-9737-600D468FEC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B7AB5B-6310-4507-934F-3050A5D6FA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960A1B-367F-455A-87C7-C853AFDE5A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AD41C0-048E-488D-98C8-A102BB742F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3FE1D6-C124-4A51-AF41-BD02E30A9DC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F61D32-ACDE-44ED-B5DB-E7D735600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BA0F23-9862-49DA-A1EA-9469357462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1C13B1-5FD4-4964-926C-A115F537CD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15FC98-AEEA-4722-A142-E9DEC9966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C1746C-62F6-4350-BD09-81E03A0810B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82CEF9B-7214-4190-B907-32307BBE74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8AEA3EC7-D7DD-4416-8FCA-155269B4651E}"/>
              </a:ext>
            </a:extLst>
          </p:cNvPr>
          <p:cNvSpPr/>
          <p:nvPr/>
        </p:nvSpPr>
        <p:spPr>
          <a:xfrm>
            <a:off x="51282" y="1592920"/>
            <a:ext cx="3820312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B712EB-FF1A-4A54-BFE3-C68455A24F10}"/>
              </a:ext>
            </a:extLst>
          </p:cNvPr>
          <p:cNvGrpSpPr/>
          <p:nvPr/>
        </p:nvGrpSpPr>
        <p:grpSpPr>
          <a:xfrm>
            <a:off x="8233857" y="2075744"/>
            <a:ext cx="3816744" cy="1591857"/>
            <a:chOff x="8643731" y="731520"/>
            <a:chExt cx="4082060" cy="2087880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E2ED2A49-3184-48AD-9604-3DEB705DB7C5}"/>
                </a:ext>
              </a:extLst>
            </p:cNvPr>
            <p:cNvSpPr/>
            <p:nvPr/>
          </p:nvSpPr>
          <p:spPr>
            <a:xfrm>
              <a:off x="8643731" y="731520"/>
              <a:ext cx="4082060" cy="2087880"/>
            </a:xfrm>
            <a:prstGeom prst="wedgeEllipseCallout">
              <a:avLst>
                <a:gd name="adj1" fmla="val 23553"/>
                <a:gd name="adj2" fmla="val 66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2A216E7-BDB8-4401-A608-EED1F2A00F16}"/>
                </a:ext>
              </a:extLst>
            </p:cNvPr>
            <p:cNvSpPr txBox="1"/>
            <p:nvPr/>
          </p:nvSpPr>
          <p:spPr>
            <a:xfrm>
              <a:off x="8910626" y="1141335"/>
              <a:ext cx="3548269" cy="1251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83B4722-5B4D-4BCA-AC77-20844831BC7F}"/>
              </a:ext>
            </a:extLst>
          </p:cNvPr>
          <p:cNvGrpSpPr/>
          <p:nvPr/>
        </p:nvGrpSpPr>
        <p:grpSpPr>
          <a:xfrm>
            <a:off x="174292" y="1019615"/>
            <a:ext cx="3730527" cy="2294365"/>
            <a:chOff x="8812464" y="721061"/>
            <a:chExt cx="3548269" cy="2087880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BC2CCCC0-BE20-4AD4-83FB-47DECDF3854D}"/>
                </a:ext>
              </a:extLst>
            </p:cNvPr>
            <p:cNvSpPr/>
            <p:nvPr/>
          </p:nvSpPr>
          <p:spPr>
            <a:xfrm>
              <a:off x="8812464" y="721061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A28CA1-421F-4D9B-8E54-6E99A4F2BB27}"/>
                </a:ext>
              </a:extLst>
            </p:cNvPr>
            <p:cNvSpPr txBox="1"/>
            <p:nvPr/>
          </p:nvSpPr>
          <p:spPr>
            <a:xfrm>
              <a:off x="8950771" y="1077679"/>
              <a:ext cx="3347099" cy="142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F41EE7D-6401-4800-97D1-61C0FE0DF814}"/>
              </a:ext>
            </a:extLst>
          </p:cNvPr>
          <p:cNvGrpSpPr/>
          <p:nvPr/>
        </p:nvGrpSpPr>
        <p:grpSpPr>
          <a:xfrm>
            <a:off x="8220334" y="1733297"/>
            <a:ext cx="3816744" cy="2087880"/>
            <a:chOff x="8919733" y="731520"/>
            <a:chExt cx="3272266" cy="2087880"/>
          </a:xfrm>
        </p:grpSpPr>
        <p:sp>
          <p:nvSpPr>
            <p:cNvPr id="60" name="Speech Bubble: Oval 59">
              <a:extLst>
                <a:ext uri="{FF2B5EF4-FFF2-40B4-BE49-F238E27FC236}">
                  <a16:creationId xmlns:a16="http://schemas.microsoft.com/office/drawing/2014/main" id="{36327901-F228-418F-8699-8927E8BE727C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16F3506-13E9-4904-A2BA-AAB16CFD6A15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DF10EDD-8D75-48D0-9D7E-8F6469FF3605}"/>
              </a:ext>
            </a:extLst>
          </p:cNvPr>
          <p:cNvGrpSpPr/>
          <p:nvPr/>
        </p:nvGrpSpPr>
        <p:grpSpPr>
          <a:xfrm>
            <a:off x="755041" y="1544568"/>
            <a:ext cx="3548269" cy="1355424"/>
            <a:chOff x="8643731" y="1300129"/>
            <a:chExt cx="3548269" cy="1355424"/>
          </a:xfrm>
        </p:grpSpPr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id="{AADE002A-162E-4EF7-9ABA-F3C587D8096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D2295AF-C0C6-4B27-9515-58889570954D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03EF758-8211-4CC5-BC1E-E1F1C1A01D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67" y="2992841"/>
            <a:ext cx="1289971" cy="224475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86662C9-C5D8-4072-968E-29C8640610F2}"/>
              </a:ext>
            </a:extLst>
          </p:cNvPr>
          <p:cNvGrpSpPr/>
          <p:nvPr/>
        </p:nvGrpSpPr>
        <p:grpSpPr>
          <a:xfrm>
            <a:off x="8239824" y="1671344"/>
            <a:ext cx="3816744" cy="2087880"/>
            <a:chOff x="8880675" y="789535"/>
            <a:chExt cx="3272266" cy="2087880"/>
          </a:xfrm>
        </p:grpSpPr>
        <p:sp>
          <p:nvSpPr>
            <p:cNvPr id="66" name="Speech Bubble: Oval 65">
              <a:extLst>
                <a:ext uri="{FF2B5EF4-FFF2-40B4-BE49-F238E27FC236}">
                  <a16:creationId xmlns:a16="http://schemas.microsoft.com/office/drawing/2014/main" id="{28996928-E05D-4F05-BA06-E24A59595688}"/>
                </a:ext>
              </a:extLst>
            </p:cNvPr>
            <p:cNvSpPr/>
            <p:nvPr/>
          </p:nvSpPr>
          <p:spPr>
            <a:xfrm>
              <a:off x="8880675" y="78953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51CEB15-C962-424C-8C57-21515CD880EE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4 = 20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20 : 5 = 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8EF53F-7024-4717-91DA-DEF2EB624101}"/>
              </a:ext>
            </a:extLst>
          </p:cNvPr>
          <p:cNvGrpSpPr/>
          <p:nvPr/>
        </p:nvGrpSpPr>
        <p:grpSpPr>
          <a:xfrm>
            <a:off x="588988" y="1494104"/>
            <a:ext cx="3548269" cy="1566322"/>
            <a:chOff x="8643731" y="1300129"/>
            <a:chExt cx="3548269" cy="1355424"/>
          </a:xfrm>
        </p:grpSpPr>
        <p:sp>
          <p:nvSpPr>
            <p:cNvPr id="70" name="Speech Bubble: Oval 69">
              <a:extLst>
                <a:ext uri="{FF2B5EF4-FFF2-40B4-BE49-F238E27FC236}">
                  <a16:creationId xmlns:a16="http://schemas.microsoft.com/office/drawing/2014/main" id="{EF5E7C58-30AA-46AA-9299-0F6452868BB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E90CE9-1182-4F4F-92BD-4CFC1C7CC300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82564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363CAD8-ED02-4DD4-A03A-957D9CB1F335}"/>
              </a:ext>
            </a:extLst>
          </p:cNvPr>
          <p:cNvGrpSpPr/>
          <p:nvPr/>
        </p:nvGrpSpPr>
        <p:grpSpPr>
          <a:xfrm>
            <a:off x="2877099" y="63800"/>
            <a:ext cx="6561106" cy="1382829"/>
            <a:chOff x="2869227" y="-307889"/>
            <a:chExt cx="5514681" cy="132480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084FB77-7C0C-41A7-A4AC-2E00FEDA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814352B-D205-4C49-B06A-16C6778C5EE7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661F694-AC27-4CCD-B0D0-604FED84E16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98DDBB0-B2C3-485E-9AD3-D703D6B9FD92}"/>
              </a:ext>
            </a:extLst>
          </p:cNvPr>
          <p:cNvGrpSpPr/>
          <p:nvPr/>
        </p:nvGrpSpPr>
        <p:grpSpPr>
          <a:xfrm>
            <a:off x="3562027" y="1295223"/>
            <a:ext cx="5514681" cy="2034199"/>
            <a:chOff x="3044382" y="-37676"/>
            <a:chExt cx="5514681" cy="2034199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B476287-F4D3-49A8-82DD-CB04DA4C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395C3EE-7A9F-42BC-BD53-068784C29414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4</a:t>
              </a:r>
            </a:p>
          </p:txBody>
        </p:sp>
      </p:grpSp>
      <p:pic>
        <p:nvPicPr>
          <p:cNvPr id="8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697AFBB8-638F-4094-A594-0A09963C7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1961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3125 -0.087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000"/>
                            </p:stCondLst>
                            <p:childTnLst>
                              <p:par>
                                <p:cTn id="1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6500"/>
                            </p:stCondLst>
                            <p:childTnLst>
                              <p:par>
                                <p:cTn id="1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000"/>
                            </p:stCondLst>
                            <p:childTnLst>
                              <p:par>
                                <p:cTn id="1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500"/>
                            </p:stCondLst>
                            <p:childTnLst>
                              <p:par>
                                <p:cTn id="1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000"/>
                            </p:stCondLst>
                            <p:childTnLst>
                              <p:par>
                                <p:cTn id="264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4000"/>
                            </p:stCondLst>
                            <p:childTnLst>
                              <p:par>
                                <p:cTn id="2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2000"/>
                            </p:stCondLst>
                            <p:childTnLst>
                              <p:par>
                                <p:cTn id="3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7305 0.18403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29323 0.18866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1979 0.19167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7000"/>
                            </p:stCondLst>
                            <p:childTnLst>
                              <p:par>
                                <p:cTn id="3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4661 0.20162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000"/>
                            </p:stCondLst>
                            <p:childTnLst>
                              <p:par>
                                <p:cTn id="3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37591 0.19514 " pathEditMode="relative" rAng="0" ptsTypes="AA">
                                      <p:cBhvr>
                                        <p:cTn id="3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5208 0.31551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7331 0.30926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609 0.31319 " pathEditMode="relative" rAng="0" ptsTypes="AA">
                                      <p:cBhvr>
                                        <p:cTn id="3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12591 0.30115 " pathEditMode="relative" rAng="0" ptsTypes="AA">
                                      <p:cBhvr>
                                        <p:cTn id="3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4584 0.30486 " pathEditMode="relative" rAng="0" ptsTypes="AA">
                                      <p:cBhvr>
                                        <p:cTn id="3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6054 0.43357 " pathEditMode="relative" rAng="0" ptsTypes="AA">
                                      <p:cBhvr>
                                        <p:cTn id="3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3698 0.4206 " pathEditMode="relative" rAng="0" ptsTypes="AA">
                                      <p:cBhvr>
                                        <p:cTn id="3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10846 0.41921 " pathEditMode="relative" rAng="0" ptsTypes="AA">
                                      <p:cBhvr>
                                        <p:cTn id="3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7578 0.41921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1000"/>
                            </p:stCondLst>
                            <p:childTnLst>
                              <p:par>
                                <p:cTn id="3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0.04844 0.41689 " pathEditMode="relative" rAng="0" ptsTypes="AA">
                                      <p:cBhvr>
                                        <p:cTn id="3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7266 0.56667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4687 0.5495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38000"/>
                            </p:stCondLst>
                            <p:childTnLst>
                              <p:par>
                                <p:cTn id="4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31797 0.55903 " pathEditMode="relative" rAng="0" ptsTypes="AA">
                                      <p:cBhvr>
                                        <p:cTn id="4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28568 0.55903 " pathEditMode="relative" rAng="0" ptsTypes="AA">
                                      <p:cBhvr>
                                        <p:cTn id="40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42000"/>
                            </p:stCondLst>
                            <p:childTnLst>
                              <p:par>
                                <p:cTn id="4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5885 0.55764 " pathEditMode="relative" rAng="0" ptsTypes="AA">
                                      <p:cBhvr>
                                        <p:cTn id="4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ECBC2-6D70-4000-8087-9B9B8E201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9" y="0"/>
            <a:ext cx="12257478" cy="64288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2A1F222-46B9-479E-A866-29DAC048E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1C2264-8823-4C70-915A-0F7611A6C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BF43D2-9D4C-4516-A414-1A0DD62F4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4799CD-29F7-4006-951B-1556E2B65F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816CA1C-5C66-402A-9536-7B8D679B89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BBD4A8-43F5-4707-8164-94C34366FF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13274" y="3505977"/>
            <a:ext cx="1870598" cy="312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87034-0C71-4ED2-B8A1-173718BD4E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12EBFE-F395-4C64-98CD-171C35D33B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856516-DD33-48AE-97E8-07356C081D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06BCD2-F056-4C9F-B8BF-0BD03CEDF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A863DB-6BB8-475A-BB7F-C5AA0CA95F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5BB6D5-C51E-462C-90D4-8C08D494B4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14E49-F273-4850-99ED-9880E58838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17692F-1E09-4389-A8D8-07D84C0281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9DE7834-2B9C-4466-828F-079E515B18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9187292-B012-4E7C-B78F-48EF5AC1E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D10894-7B9C-4367-8FD3-EA14FBE565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727CBCB-51A4-4D99-A243-2A5EE46B7D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449116" y="3581288"/>
            <a:ext cx="1348896" cy="2874212"/>
          </a:xfrm>
          <a:prstGeom prst="rect">
            <a:avLst/>
          </a:prstGeom>
        </p:spPr>
      </p:pic>
      <p:sp>
        <p:nvSpPr>
          <p:cNvPr id="51" name="Speech Bubble: Oval 50">
            <a:extLst>
              <a:ext uri="{FF2B5EF4-FFF2-40B4-BE49-F238E27FC236}">
                <a16:creationId xmlns:a16="http://schemas.microsoft.com/office/drawing/2014/main" id="{1450A1F8-08A6-4B7F-90A9-42E44DC3FFE5}"/>
              </a:ext>
            </a:extLst>
          </p:cNvPr>
          <p:cNvSpPr/>
          <p:nvPr/>
        </p:nvSpPr>
        <p:spPr>
          <a:xfrm>
            <a:off x="51282" y="1592920"/>
            <a:ext cx="3467616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B4F8C3A-5A2E-4B0C-A06E-D21B0AA658F0}"/>
              </a:ext>
            </a:extLst>
          </p:cNvPr>
          <p:cNvGrpSpPr/>
          <p:nvPr/>
        </p:nvGrpSpPr>
        <p:grpSpPr>
          <a:xfrm>
            <a:off x="8660993" y="174537"/>
            <a:ext cx="3548269" cy="2087880"/>
            <a:chOff x="8643731" y="731520"/>
            <a:chExt cx="3548269" cy="2087880"/>
          </a:xfrm>
        </p:grpSpPr>
        <p:sp>
          <p:nvSpPr>
            <p:cNvPr id="52" name="Speech Bubble: Oval 51">
              <a:extLst>
                <a:ext uri="{FF2B5EF4-FFF2-40B4-BE49-F238E27FC236}">
                  <a16:creationId xmlns:a16="http://schemas.microsoft.com/office/drawing/2014/main" id="{458278B9-5DAD-4F78-B1ED-4FC3DC22B66E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0E4278A-0141-4D61-AFE2-C0C964A58203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7099DF-F941-4DE8-AF78-8FE823108302}"/>
              </a:ext>
            </a:extLst>
          </p:cNvPr>
          <p:cNvGrpSpPr/>
          <p:nvPr/>
        </p:nvGrpSpPr>
        <p:grpSpPr>
          <a:xfrm>
            <a:off x="-190614" y="915180"/>
            <a:ext cx="3875347" cy="2429014"/>
            <a:chOff x="9163651" y="764858"/>
            <a:chExt cx="3272266" cy="2087880"/>
          </a:xfrm>
        </p:grpSpPr>
        <p:sp>
          <p:nvSpPr>
            <p:cNvPr id="59" name="Speech Bubble: Oval 58">
              <a:extLst>
                <a:ext uri="{FF2B5EF4-FFF2-40B4-BE49-F238E27FC236}">
                  <a16:creationId xmlns:a16="http://schemas.microsoft.com/office/drawing/2014/main" id="{4A0F98BD-E70C-4B59-8D1D-A7172A1D03E9}"/>
                </a:ext>
              </a:extLst>
            </p:cNvPr>
            <p:cNvSpPr/>
            <p:nvPr/>
          </p:nvSpPr>
          <p:spPr>
            <a:xfrm>
              <a:off x="9163651" y="764858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8B1178-17E9-4341-B764-EAB3AD7260A3}"/>
                </a:ext>
              </a:extLst>
            </p:cNvPr>
            <p:cNvSpPr txBox="1"/>
            <p:nvPr/>
          </p:nvSpPr>
          <p:spPr>
            <a:xfrm>
              <a:off x="9309113" y="1206830"/>
              <a:ext cx="288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1BC3EFF-AEE1-4E04-8876-2DD6A3DD3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6F978ED-A486-47D5-9129-853482379E83}"/>
              </a:ext>
            </a:extLst>
          </p:cNvPr>
          <p:cNvGrpSpPr/>
          <p:nvPr/>
        </p:nvGrpSpPr>
        <p:grpSpPr>
          <a:xfrm>
            <a:off x="8780861" y="1285491"/>
            <a:ext cx="3396458" cy="1355423"/>
            <a:chOff x="8943541" y="777358"/>
            <a:chExt cx="2911936" cy="1355423"/>
          </a:xfrm>
        </p:grpSpPr>
        <p:sp>
          <p:nvSpPr>
            <p:cNvPr id="62" name="Speech Bubble: Oval 61">
              <a:extLst>
                <a:ext uri="{FF2B5EF4-FFF2-40B4-BE49-F238E27FC236}">
                  <a16:creationId xmlns:a16="http://schemas.microsoft.com/office/drawing/2014/main" id="{E2EDC17E-E6B9-4472-B3B0-ADF16FCB8532}"/>
                </a:ext>
              </a:extLst>
            </p:cNvPr>
            <p:cNvSpPr/>
            <p:nvPr/>
          </p:nvSpPr>
          <p:spPr>
            <a:xfrm>
              <a:off x="8958340" y="777358"/>
              <a:ext cx="2897137" cy="1355423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71559A6-AC32-4807-A6F6-CE9D1537B280}"/>
                </a:ext>
              </a:extLst>
            </p:cNvPr>
            <p:cNvSpPr txBox="1"/>
            <p:nvPr/>
          </p:nvSpPr>
          <p:spPr>
            <a:xfrm>
              <a:off x="8943541" y="1145634"/>
              <a:ext cx="2880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F702A-B36C-41CD-97BB-27DA2A2C6F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317EBB-7576-4C35-8619-56594A60B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1EC25B5-18E3-4497-A1E4-C0C086FD6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E374901-CBC7-4896-B25E-6E90F6A6F814}"/>
              </a:ext>
            </a:extLst>
          </p:cNvPr>
          <p:cNvGrpSpPr/>
          <p:nvPr/>
        </p:nvGrpSpPr>
        <p:grpSpPr>
          <a:xfrm>
            <a:off x="8585115" y="976320"/>
            <a:ext cx="3070606" cy="1323934"/>
            <a:chOff x="8621337" y="827906"/>
            <a:chExt cx="3548269" cy="2087880"/>
          </a:xfrm>
        </p:grpSpPr>
        <p:sp>
          <p:nvSpPr>
            <p:cNvPr id="68" name="Speech Bubble: Oval 67">
              <a:extLst>
                <a:ext uri="{FF2B5EF4-FFF2-40B4-BE49-F238E27FC236}">
                  <a16:creationId xmlns:a16="http://schemas.microsoft.com/office/drawing/2014/main" id="{14B54FBF-F087-478D-A067-578EDF159A85}"/>
                </a:ext>
              </a:extLst>
            </p:cNvPr>
            <p:cNvSpPr/>
            <p:nvPr/>
          </p:nvSpPr>
          <p:spPr>
            <a:xfrm>
              <a:off x="8621337" y="827906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AC788E5-D4B5-428D-B3AF-A0C1B85583AE}"/>
                </a:ext>
              </a:extLst>
            </p:cNvPr>
            <p:cNvSpPr txBox="1"/>
            <p:nvPr/>
          </p:nvSpPr>
          <p:spPr>
            <a:xfrm>
              <a:off x="8824952" y="1374931"/>
              <a:ext cx="3139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C766A0F-CA1A-48DD-B34B-158B25129C6D}"/>
              </a:ext>
            </a:extLst>
          </p:cNvPr>
          <p:cNvGrpSpPr/>
          <p:nvPr/>
        </p:nvGrpSpPr>
        <p:grpSpPr>
          <a:xfrm>
            <a:off x="8647796" y="639547"/>
            <a:ext cx="3548269" cy="2087880"/>
            <a:chOff x="8643731" y="731520"/>
            <a:chExt cx="3548269" cy="2087880"/>
          </a:xfrm>
        </p:grpSpPr>
        <p:sp>
          <p:nvSpPr>
            <p:cNvPr id="71" name="Speech Bubble: Oval 70">
              <a:extLst>
                <a:ext uri="{FF2B5EF4-FFF2-40B4-BE49-F238E27FC236}">
                  <a16:creationId xmlns:a16="http://schemas.microsoft.com/office/drawing/2014/main" id="{AA10A092-C3A2-42CB-9471-8873118C6324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7A2EF52-17AA-4597-B63F-5573B322C5FD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216AE6-E8D5-4871-93FA-0323591211A7}"/>
              </a:ext>
            </a:extLst>
          </p:cNvPr>
          <p:cNvGrpSpPr/>
          <p:nvPr/>
        </p:nvGrpSpPr>
        <p:grpSpPr>
          <a:xfrm>
            <a:off x="-100460" y="1125188"/>
            <a:ext cx="3816744" cy="2087880"/>
            <a:chOff x="8919733" y="731520"/>
            <a:chExt cx="3272266" cy="2087880"/>
          </a:xfrm>
        </p:grpSpPr>
        <p:sp>
          <p:nvSpPr>
            <p:cNvPr id="74" name="Speech Bubble: Oval 73">
              <a:extLst>
                <a:ext uri="{FF2B5EF4-FFF2-40B4-BE49-F238E27FC236}">
                  <a16:creationId xmlns:a16="http://schemas.microsoft.com/office/drawing/2014/main" id="{57EE5B1A-AE34-4CC7-97DE-B832B7C733AB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9F9BE1-7EDA-422C-A000-B8DF7B26F61B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90E34E4-4DEA-4D61-9708-E97ADF622576}"/>
              </a:ext>
            </a:extLst>
          </p:cNvPr>
          <p:cNvGrpSpPr/>
          <p:nvPr/>
        </p:nvGrpSpPr>
        <p:grpSpPr>
          <a:xfrm>
            <a:off x="8632935" y="915180"/>
            <a:ext cx="3548269" cy="1355424"/>
            <a:chOff x="8643731" y="1300129"/>
            <a:chExt cx="3548269" cy="1355424"/>
          </a:xfrm>
        </p:grpSpPr>
        <p:sp>
          <p:nvSpPr>
            <p:cNvPr id="77" name="Speech Bubble: Oval 76">
              <a:extLst>
                <a:ext uri="{FF2B5EF4-FFF2-40B4-BE49-F238E27FC236}">
                  <a16:creationId xmlns:a16="http://schemas.microsoft.com/office/drawing/2014/main" id="{E058202C-D2AE-474A-A037-22926D987361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6E6DE4D-7C15-488B-AA12-474911B111F8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?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C7B7B27-FCD6-4B40-8002-D81E774BD0C6}"/>
              </a:ext>
            </a:extLst>
          </p:cNvPr>
          <p:cNvGrpSpPr/>
          <p:nvPr/>
        </p:nvGrpSpPr>
        <p:grpSpPr>
          <a:xfrm>
            <a:off x="-16274" y="1219997"/>
            <a:ext cx="3816744" cy="2087880"/>
            <a:chOff x="8880675" y="836745"/>
            <a:chExt cx="3272266" cy="2087880"/>
          </a:xfrm>
        </p:grpSpPr>
        <p:sp>
          <p:nvSpPr>
            <p:cNvPr id="82" name="Speech Bubble: Oval 81">
              <a:extLst>
                <a:ext uri="{FF2B5EF4-FFF2-40B4-BE49-F238E27FC236}">
                  <a16:creationId xmlns:a16="http://schemas.microsoft.com/office/drawing/2014/main" id="{C3E68EF4-BBF3-4351-AA54-FB30118C86A5}"/>
                </a:ext>
              </a:extLst>
            </p:cNvPr>
            <p:cNvSpPr/>
            <p:nvPr/>
          </p:nvSpPr>
          <p:spPr>
            <a:xfrm>
              <a:off x="8880675" y="83674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BA81829-481D-42AA-BE5B-E6F1C770255B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3 = 15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15 : 5 = 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211BF36-1769-4FD7-9AC2-D59D37B43679}"/>
              </a:ext>
            </a:extLst>
          </p:cNvPr>
          <p:cNvGrpSpPr/>
          <p:nvPr/>
        </p:nvGrpSpPr>
        <p:grpSpPr>
          <a:xfrm>
            <a:off x="8734648" y="683169"/>
            <a:ext cx="3548269" cy="1355424"/>
            <a:chOff x="8643731" y="1300129"/>
            <a:chExt cx="3548269" cy="1355424"/>
          </a:xfrm>
        </p:grpSpPr>
        <p:sp>
          <p:nvSpPr>
            <p:cNvPr id="85" name="Speech Bubble: Oval 84">
              <a:extLst>
                <a:ext uri="{FF2B5EF4-FFF2-40B4-BE49-F238E27FC236}">
                  <a16:creationId xmlns:a16="http://schemas.microsoft.com/office/drawing/2014/main" id="{92D4D1C6-1C55-48B2-946D-D0C85F59C223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319AEAE-43A8-4583-BE61-A04E913F9A7C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9E36D60-4A27-4E95-894F-C6AE8C4A9511}"/>
              </a:ext>
            </a:extLst>
          </p:cNvPr>
          <p:cNvGrpSpPr/>
          <p:nvPr/>
        </p:nvGrpSpPr>
        <p:grpSpPr>
          <a:xfrm>
            <a:off x="2444337" y="-90449"/>
            <a:ext cx="6561106" cy="1382829"/>
            <a:chOff x="2869227" y="-307889"/>
            <a:chExt cx="5514681" cy="1324806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BE211C9-A3DB-48DC-9108-E23BEC11E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693087C-BBE3-45D3-BF3F-D778C4132C4B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9D8A060-2953-4BED-87AE-59B4E3DA0F4F}"/>
              </a:ext>
            </a:extLst>
          </p:cNvPr>
          <p:cNvGrpSpPr/>
          <p:nvPr/>
        </p:nvGrpSpPr>
        <p:grpSpPr>
          <a:xfrm>
            <a:off x="3002338" y="993288"/>
            <a:ext cx="5514681" cy="2034199"/>
            <a:chOff x="3044382" y="-37676"/>
            <a:chExt cx="5514681" cy="2034199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64F45F3-7A0B-415B-90CE-26426D264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98EC4B1-2C65-4B77-9A49-CC4D81F68CFF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3</a:t>
              </a:r>
            </a:p>
          </p:txBody>
        </p:sp>
      </p:grpSp>
      <p:pic>
        <p:nvPicPr>
          <p:cNvPr id="93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04F710DA-347B-44A3-A5B4-B2A5865C0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3365" y="615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7812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26693 0.00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1" dur="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5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9" dur="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8" dur="5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7" dur="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00"/>
                            </p:stCondLst>
                            <p:childTnLst>
                              <p:par>
                                <p:cTn id="9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6" dur="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85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5" dur="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900"/>
                            </p:stCondLst>
                            <p:childTnLst>
                              <p:par>
                                <p:cTn id="11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4" dur="5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950"/>
                            </p:stCondLst>
                            <p:childTnLst>
                              <p:par>
                                <p:cTn id="12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3" dur="5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2" dur="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50"/>
                            </p:stCondLst>
                            <p:childTnLst>
                              <p:par>
                                <p:cTn id="14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1" dur="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100"/>
                            </p:stCondLst>
                            <p:childTnLst>
                              <p:par>
                                <p:cTn id="14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0" dur="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150"/>
                            </p:stCondLst>
                            <p:childTnLst>
                              <p:par>
                                <p:cTn id="158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9" dur="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6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8" dur="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6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8250"/>
                            </p:stCondLst>
                            <p:childTnLst>
                              <p:par>
                                <p:cTn id="182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750"/>
                            </p:stCondLst>
                            <p:childTnLst>
                              <p:par>
                                <p:cTn id="18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250"/>
                            </p:stCondLst>
                            <p:childTnLst>
                              <p:par>
                                <p:cTn id="1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1750"/>
                            </p:stCondLst>
                            <p:childTnLst>
                              <p:par>
                                <p:cTn id="19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250"/>
                            </p:stCondLst>
                            <p:childTnLst>
                              <p:par>
                                <p:cTn id="20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2750"/>
                            </p:stCondLst>
                            <p:childTnLst>
                              <p:par>
                                <p:cTn id="20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0"/>
                            </p:stCondLst>
                            <p:childTnLst>
                              <p:par>
                                <p:cTn id="23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000"/>
                            </p:stCondLst>
                            <p:childTnLst>
                              <p:par>
                                <p:cTn id="234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2721 0.3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000"/>
                            </p:stCondLst>
                            <p:childTnLst>
                              <p:par>
                                <p:cTn id="2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09922 0.36296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08 0.37686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6000"/>
                            </p:stCondLst>
                            <p:childTnLst>
                              <p:par>
                                <p:cTn id="3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0612 0.37431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000"/>
                            </p:stCondLst>
                            <p:childTnLst>
                              <p:par>
                                <p:cTn id="3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3698 0.3787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9648 0.48264 " pathEditMode="relative" rAng="0" ptsTypes="AA">
                                      <p:cBhvr>
                                        <p:cTn id="30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6446 0.5125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2356 0.5338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2981 0.51736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7227 0.52107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5651 0.61158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1224 0.63704 " pathEditMode="relative" rAng="0" ptsTypes="AA">
                                      <p:cBhvr>
                                        <p:cTn id="3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2265 0.64884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5807 0.65486 " pathEditMode="relative" rAng="0" ptsTypes="AA">
                                      <p:cBhvr>
                                        <p:cTn id="3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09609 0.63565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91E92F2-F785-4F13-A984-AA57D6F5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841088" y="487395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5099813" y="1211677"/>
            <a:ext cx="641691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6004738" y="1222718"/>
            <a:ext cx="585942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681CC-F819-4211-B7E7-709D8D7EE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41" y="3650558"/>
            <a:ext cx="2865368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853</Words>
  <Application>Microsoft Office PowerPoint</Application>
  <PresentationFormat>Widescreen</PresentationFormat>
  <Paragraphs>240</Paragraphs>
  <Slides>23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Microsoft YaHei</vt:lpstr>
      <vt:lpstr>.VnBlack</vt:lpstr>
      <vt:lpstr>.VnBodoniH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Wingdings</vt:lpstr>
      <vt:lpstr>Office Theme</vt:lpstr>
      <vt:lpstr>Tuần 21 Bài 61: Bảng chia 5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145</cp:revision>
  <dcterms:created xsi:type="dcterms:W3CDTF">2021-07-12T03:44:38Z</dcterms:created>
  <dcterms:modified xsi:type="dcterms:W3CDTF">2026-01-26T14:13:09Z</dcterms:modified>
</cp:coreProperties>
</file>