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8" r:id="rId2"/>
    <p:sldId id="289" r:id="rId3"/>
    <p:sldId id="279" r:id="rId4"/>
    <p:sldId id="257" r:id="rId5"/>
    <p:sldId id="259" r:id="rId6"/>
    <p:sldId id="260" r:id="rId7"/>
    <p:sldId id="261" r:id="rId8"/>
    <p:sldId id="294" r:id="rId9"/>
    <p:sldId id="280" r:id="rId10"/>
    <p:sldId id="295" r:id="rId11"/>
    <p:sldId id="290" r:id="rId12"/>
    <p:sldId id="281" r:id="rId13"/>
    <p:sldId id="296" r:id="rId14"/>
    <p:sldId id="292" r:id="rId15"/>
    <p:sldId id="285" r:id="rId16"/>
    <p:sldId id="272" r:id="rId17"/>
    <p:sldId id="287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B3B8176-08C7-445C-B806-ACD93D6E51CF}">
          <p14:sldIdLst>
            <p14:sldId id="288"/>
            <p14:sldId id="289"/>
            <p14:sldId id="279"/>
            <p14:sldId id="257"/>
            <p14:sldId id="259"/>
            <p14:sldId id="260"/>
            <p14:sldId id="261"/>
            <p14:sldId id="294"/>
            <p14:sldId id="280"/>
            <p14:sldId id="295"/>
            <p14:sldId id="290"/>
            <p14:sldId id="281"/>
            <p14:sldId id="296"/>
            <p14:sldId id="292"/>
            <p14:sldId id="285"/>
            <p14:sldId id="272"/>
            <p14:sldId id="287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6" autoAdjust="0"/>
  </p:normalViewPr>
  <p:slideViewPr>
    <p:cSldViewPr>
      <p:cViewPr>
        <p:scale>
          <a:sx n="87" d="100"/>
          <a:sy n="87" d="100"/>
        </p:scale>
        <p:origin x="-546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881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9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ham Thi Minh Phuong\Desktop\tđ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7308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233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1066800" y="2971792"/>
            <a:ext cx="17892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alt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gậm nụ</a:t>
            </a:r>
            <a:endParaRPr lang="en-US" altLang="en-US" sz="3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4876800" y="2971792"/>
            <a:ext cx="230223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alt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úc đại đoá</a:t>
            </a:r>
            <a:endParaRPr lang="en-US" altLang="en-US" sz="3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0" y="54114"/>
            <a:ext cx="36576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smtClean="0">
                <a:solidFill>
                  <a:srgbClr val="FF0000"/>
                </a:solidFill>
                <a:latin typeface=".VnAvant" pitchFamily="34" charset="0"/>
              </a:rPr>
              <a:t>Luyện đọc từ khó</a:t>
            </a:r>
            <a:endParaRPr lang="en-US" altLang="en-US" sz="3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057814" y="2057400"/>
            <a:ext cx="33617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alt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oả hương</a:t>
            </a:r>
            <a:endParaRPr lang="en-US" altLang="en-US" sz="3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800600" y="2057400"/>
            <a:ext cx="3581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  <a:r>
              <a:rPr lang="en-US" alt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hoe sắc</a:t>
            </a:r>
            <a:endParaRPr lang="en-US" altLang="en-US" sz="3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990600" y="3947815"/>
            <a:ext cx="230223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hoa loa </a:t>
            </a:r>
            <a:r>
              <a:rPr lang="en-US" alt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kèn</a:t>
            </a:r>
            <a:endParaRPr lang="en-US" altLang="en-US" sz="3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800600" y="3947815"/>
            <a:ext cx="37769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alt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uôn hoa khoe sắc</a:t>
            </a:r>
            <a:endParaRPr lang="en-US" altLang="en-US" sz="3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Pham Thi Minh Phuong\Desktop\t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839201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882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1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75657" y="1524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2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213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3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213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4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29600" y="220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5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2819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6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" y="3657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7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62600" y="34943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8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15200" y="4267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9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2443" y="4876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10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67448" y="50284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11</a:t>
            </a:r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20415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Pham Thi Minh Phuong\Desktop\td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5368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609600" y="3886200"/>
            <a:ext cx="8229600" cy="762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9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Pham Thi Minh Phuong\Desktop\t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839201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657600" y="7620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1999" y="7620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34000" y="15240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4286" y="15240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229600" y="22098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439886" y="22098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14600" y="22098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229600" y="28956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67600" y="41910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828800" y="55626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77000" y="5540829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19400" y="62484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67600" y="5529943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629400" y="61722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439886" y="28956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334000" y="16002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229600" y="22860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69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905434" y="511969"/>
            <a:ext cx="3423112" cy="6745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Ý nào đúng ?</a:t>
            </a:r>
            <a:endParaRPr lang="en-US" sz="2800" b="1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43022" y="1828800"/>
            <a:ext cx="7467600" cy="9144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a) Hoa kèn không muốn nở vì sợ cúc chê nó thô. </a:t>
            </a:r>
            <a:endParaRPr lang="en-US" sz="2800" b="1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22" y="2921021"/>
            <a:ext cx="7467600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b) Nhờ bác làm vườn khích lệ, loa kèn bật nở.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416328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ham Thi Minh Phuong\Desktop\bđ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"/>
            <a:ext cx="9524999" cy="63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413670" y="930166"/>
            <a:ext cx="3238500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 smtClean="0">
                <a:solidFill>
                  <a:srgbClr val="000000"/>
                </a:solidFill>
                <a:latin typeface="HP001 4 hàng" pitchFamily="34" charset="-93"/>
              </a:rPr>
              <a:t>Ξ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04905" y="2707023"/>
            <a:ext cx="2146409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8800" b="1" smtClean="0">
                <a:solidFill>
                  <a:srgbClr val="000000"/>
                </a:solidFill>
                <a:latin typeface="HP001 4 hàng" pitchFamily="34" charset="-93"/>
              </a:rPr>
              <a:t>φψ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913749" y="928414"/>
            <a:ext cx="29198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cái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441344" y="945306"/>
            <a:ext cx="3428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 pitchFamily="34" charset="-127"/>
              </a:rPr>
              <a:t>l</a:t>
            </a:r>
            <a:r>
              <a:rPr lang="el-GR" sz="9000" b="1" smtClean="0">
                <a:latin typeface="HP001 4 hàng" pitchFamily="34" charset="-93"/>
                <a:ea typeface="HP001 4H" pitchFamily="34" charset="-127"/>
              </a:rPr>
              <a:t>Ξ</a:t>
            </a:r>
            <a:r>
              <a:rPr lang="en-US" sz="9000" b="1" smtClean="0">
                <a:latin typeface="HP001 4 hàng" pitchFamily="34" charset="-93"/>
                <a:ea typeface="HP001 4H" pitchFamily="34" charset="-127"/>
              </a:rPr>
              <a:t> 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787844" y="2743200"/>
            <a:ext cx="319927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>
                <a:latin typeface="HP001 4 hàng" pitchFamily="34" charset="-93"/>
                <a:ea typeface="HP001 4H" pitchFamily="34" charset="-127"/>
              </a:rPr>
              <a:t>c</a:t>
            </a:r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hích 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596360" y="2742574"/>
            <a:ext cx="3428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ch</a:t>
            </a:r>
            <a:r>
              <a:rPr lang="el-GR" sz="8800" b="1" smtClean="0">
                <a:latin typeface="HP001 4 hàng" pitchFamily="34" charset="-93"/>
                <a:ea typeface="HP001 4H" pitchFamily="34" charset="-127"/>
              </a:rPr>
              <a:t>φ</a:t>
            </a:r>
            <a:r>
              <a:rPr lang="vi-VN" sz="8800" b="1" smtClean="0">
                <a:latin typeface="HP001 4 hàng" pitchFamily="34" charset="-93"/>
                <a:ea typeface="HP001 4H" pitchFamily="34" charset="-127"/>
              </a:rPr>
              <a:t>Ę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21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04929" y="40945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 smtClean="0">
                <a:solidFill>
                  <a:srgbClr val="000000"/>
                </a:solidFill>
                <a:latin typeface="HP001 4 hàng" pitchFamily="34" charset="-93"/>
              </a:rPr>
              <a:t>Ξ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2143" y="3587181"/>
            <a:ext cx="1857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 smtClean="0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9000" b="1" smtClean="0">
                <a:solidFill>
                  <a:srgbClr val="000000"/>
                </a:solidFill>
                <a:latin typeface="HP001 4 hàng" pitchFamily="34" charset="-93"/>
              </a:rPr>
              <a:t>φψ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15209" y="1839756"/>
            <a:ext cx="29198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cái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160524" y="1851286"/>
            <a:ext cx="3428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 pitchFamily="34" charset="-127"/>
              </a:rPr>
              <a:t>l</a:t>
            </a:r>
            <a:r>
              <a:rPr lang="el-GR" sz="9000" b="1" smtClean="0">
                <a:latin typeface="HP001 4 hàng" pitchFamily="34" charset="-93"/>
                <a:ea typeface="HP001 4H" pitchFamily="34" charset="-127"/>
              </a:rPr>
              <a:t>Ξ</a:t>
            </a:r>
            <a:r>
              <a:rPr lang="en-US" sz="9000" b="1" smtClean="0">
                <a:latin typeface="HP001 4 hàng" pitchFamily="34" charset="-93"/>
                <a:ea typeface="HP001 4H" pitchFamily="34" charset="-127"/>
              </a:rPr>
              <a:t> 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72156" y="5454952"/>
            <a:ext cx="29198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chích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028635" y="5438098"/>
            <a:ext cx="3428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ch</a:t>
            </a:r>
            <a:r>
              <a:rPr lang="el-GR" sz="8800" b="1" smtClean="0">
                <a:latin typeface="HP001 4 hàng" pitchFamily="34" charset="-93"/>
                <a:ea typeface="HP001 4H" pitchFamily="34" charset="-127"/>
              </a:rPr>
              <a:t>φ</a:t>
            </a:r>
            <a:r>
              <a:rPr lang="vi-VN" sz="8800" b="1" smtClean="0">
                <a:latin typeface="HP001 4 hàng" pitchFamily="34" charset="-93"/>
                <a:ea typeface="HP001 4H" pitchFamily="34" charset="-127"/>
              </a:rPr>
              <a:t>Ę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09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93466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196454" y="100013"/>
            <a:ext cx="2379177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Khởi</a:t>
            </a:r>
            <a:r>
              <a:rPr lang="en-US" alt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endParaRPr lang="en-US" alt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914400" y="3429000"/>
            <a:ext cx="38747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chim khướu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5486400" y="3429000"/>
            <a:ext cx="23407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mưu trí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671662" y="2167281"/>
            <a:ext cx="1350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ưu  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585524" y="2167280"/>
            <a:ext cx="17876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ươu  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960602" y="4579203"/>
            <a:ext cx="30893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chai rượu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5486400" y="4579202"/>
            <a:ext cx="2584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ấp cứu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ham Thi Minh Phuong\Desktop\t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486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152400" y="2895600"/>
            <a:ext cx="7315200" cy="762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171" y="775306"/>
            <a:ext cx="1437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UTM Avo"/>
              </a:rPr>
              <a:t>o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762000"/>
            <a:ext cx="1981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UTM Avo"/>
              </a:rPr>
              <a:t>a</a:t>
            </a:r>
            <a:r>
              <a:rPr lang="en-US" sz="120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120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0677" y="1044828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5161" y="27638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52400" y="1044828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21139" y="104482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8773" y="4546169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19294" y="2793763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7756" y="2607178"/>
            <a:ext cx="1898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</a:rPr>
              <a:t>o</a:t>
            </a:r>
            <a:endParaRPr lang="en-US" sz="12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2633008"/>
            <a:ext cx="1999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a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880555"/>
            <a:ext cx="2506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UTM Avo"/>
              </a:rPr>
              <a:t>o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5724" y="880408"/>
            <a:ext cx="1354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UTM Avo"/>
              </a:rPr>
              <a:t>e</a:t>
            </a:r>
            <a:r>
              <a:rPr lang="en-US" sz="120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120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85630" y="104632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0114" y="276531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797353" y="104632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966092" y="104632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93726" y="454767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78340" y="2804364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48200" y="2692527"/>
            <a:ext cx="2525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o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55724" y="2710220"/>
            <a:ext cx="1999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e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81000" y="1205853"/>
            <a:ext cx="4114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oa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57200" y="3123074"/>
            <a:ext cx="4114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oe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4555" y="2286000"/>
            <a:ext cx="167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C0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o 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20955" y="3462992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325731" y="2561410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62835" y="1316504"/>
            <a:ext cx="2107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a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7862" y="3017345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e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76064" y="4415165"/>
            <a:ext cx="65244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cái l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105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a</a:t>
            </a:r>
            <a:endParaRPr lang="en-US" sz="105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7484" y="864680"/>
            <a:ext cx="33528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latin typeface="Century Gothic" pitchFamily="34" charset="0"/>
              </a:rPr>
              <a:t>l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10500" b="1" smtClean="0">
                <a:solidFill>
                  <a:srgbClr val="FF0000"/>
                </a:solidFill>
                <a:latin typeface="UTM Avo"/>
              </a:rPr>
              <a:t>a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93884" y="2641178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65133" y="2780228"/>
            <a:ext cx="1659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l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2775548"/>
            <a:ext cx="306961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10500" b="1" smtClean="0">
                <a:solidFill>
                  <a:srgbClr val="FF0000"/>
                </a:solidFill>
                <a:latin typeface="UTM Avo"/>
              </a:rPr>
              <a:t>a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050" name="Picture 2" descr="C:\Users\Pham Thi Minh Phuong\Desktop\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962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276064" y="4415165"/>
            <a:ext cx="74388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chích ch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105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e</a:t>
            </a:r>
            <a:endParaRPr lang="en-US" sz="105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5133" y="864680"/>
            <a:ext cx="415079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latin typeface="Century Gothic" pitchFamily="34" charset="0"/>
              </a:rPr>
              <a:t>ch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10500" b="1" smtClean="0">
                <a:solidFill>
                  <a:srgbClr val="FF0000"/>
                </a:solidFill>
                <a:latin typeface="UTM Avo"/>
              </a:rPr>
              <a:t>e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40528" y="267019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67198" y="2823734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ch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0289" y="2714874"/>
            <a:ext cx="306961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10500" b="1" smtClean="0">
                <a:solidFill>
                  <a:srgbClr val="FF0000"/>
                </a:solidFill>
                <a:latin typeface="UTM Avo"/>
              </a:rPr>
              <a:t>e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4596" y="3352800"/>
            <a:ext cx="914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b="1" dirty="0">
                <a:latin typeface="Arial"/>
                <a:cs typeface="Arial"/>
              </a:rPr>
              <a:t>̖</a:t>
            </a:r>
            <a:endParaRPr lang="en-US" sz="10500" b="1" dirty="0">
              <a:latin typeface="UTM Avo"/>
              <a:cs typeface="Aharoni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33667" y="1694011"/>
            <a:ext cx="914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b="1" dirty="0">
                <a:latin typeface="Arial"/>
                <a:cs typeface="Arial"/>
              </a:rPr>
              <a:t>̖</a:t>
            </a:r>
            <a:endParaRPr lang="en-US" sz="10500" b="1" dirty="0">
              <a:latin typeface="UTM Avo"/>
              <a:cs typeface="Aharoni" pitchFamily="2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96200" y="-196840"/>
            <a:ext cx="914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b="1" dirty="0">
                <a:latin typeface="Arial"/>
                <a:cs typeface="Arial"/>
              </a:rPr>
              <a:t>̖</a:t>
            </a:r>
            <a:endParaRPr lang="en-US" sz="10500" b="1" dirty="0">
              <a:latin typeface="UTM Avo"/>
              <a:cs typeface="Aharoni" pitchFamily="2" charset="-79"/>
            </a:endParaRPr>
          </a:p>
        </p:txBody>
      </p:sp>
      <p:pic>
        <p:nvPicPr>
          <p:cNvPr id="2" name="Picture 2" descr="C:\Users\Pham Thi Minh Phuong\Desktop\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64680"/>
            <a:ext cx="3962398" cy="355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1714" y="858015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oa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91398" y="858015"/>
            <a:ext cx="9044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oe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5332" y="1555512"/>
            <a:ext cx="10679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/>
              <a:t>l</a:t>
            </a:r>
            <a:r>
              <a:rPr lang="en-US" sz="5400" b="1" smtClean="0">
                <a:solidFill>
                  <a:srgbClr val="FF0000"/>
                </a:solidFill>
              </a:rPr>
              <a:t>oa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9360" y="1581117"/>
            <a:ext cx="15664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/>
              <a:t>c</a:t>
            </a:r>
            <a:r>
              <a:rPr lang="en-US" sz="5400" b="1" smtClean="0"/>
              <a:t>h</a:t>
            </a:r>
            <a:r>
              <a:rPr lang="en-US" sz="5400" b="1" smtClean="0">
                <a:solidFill>
                  <a:srgbClr val="FF0000"/>
                </a:solidFill>
              </a:rPr>
              <a:t>oè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7686" y="2275893"/>
            <a:ext cx="33746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/>
              <a:t>c</a:t>
            </a:r>
            <a:r>
              <a:rPr lang="en-US" sz="5400" b="1" smtClean="0"/>
              <a:t>hích ch</a:t>
            </a:r>
            <a:r>
              <a:rPr lang="en-US" sz="5400" b="1" smtClean="0">
                <a:solidFill>
                  <a:srgbClr val="FF0000"/>
                </a:solidFill>
              </a:rPr>
              <a:t>oè </a:t>
            </a:r>
            <a:endParaRPr lang="en-US" sz="5400" b="1" smtClean="0"/>
          </a:p>
        </p:txBody>
      </p:sp>
      <p:sp>
        <p:nvSpPr>
          <p:cNvPr id="8" name="Rectangle 7"/>
          <p:cNvSpPr/>
          <p:nvPr/>
        </p:nvSpPr>
        <p:spPr>
          <a:xfrm>
            <a:off x="1140776" y="2256397"/>
            <a:ext cx="20224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/>
              <a:t>cái l</a:t>
            </a:r>
            <a:r>
              <a:rPr lang="en-US" sz="5400" b="1" smtClean="0">
                <a:solidFill>
                  <a:srgbClr val="FF0000"/>
                </a:solidFill>
              </a:rPr>
              <a:t>oa</a:t>
            </a:r>
            <a:endParaRPr lang="vi-VN" sz="5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am Thi Minh Phuong\Desktop\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05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914400" y="3200400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772400" y="3200400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86000" y="5791200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72200" y="5791200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33900" y="3222171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33900" y="3178629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75114" y="5834743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481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144</Words>
  <Application>Microsoft Office PowerPoint</Application>
  <PresentationFormat>On-screen Show (4:3)</PresentationFormat>
  <Paragraphs>72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Thi Minh Phuong</cp:lastModifiedBy>
  <cp:revision>137</cp:revision>
  <dcterms:created xsi:type="dcterms:W3CDTF">2020-10-21T22:23:20Z</dcterms:created>
  <dcterms:modified xsi:type="dcterms:W3CDTF">2021-02-21T07:13:55Z</dcterms:modified>
</cp:coreProperties>
</file>