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8" r:id="rId2"/>
    <p:sldId id="289" r:id="rId3"/>
    <p:sldId id="279" r:id="rId4"/>
    <p:sldId id="257" r:id="rId5"/>
    <p:sldId id="259" r:id="rId6"/>
    <p:sldId id="260" r:id="rId7"/>
    <p:sldId id="261" r:id="rId8"/>
    <p:sldId id="294" r:id="rId9"/>
    <p:sldId id="280" r:id="rId10"/>
    <p:sldId id="295" r:id="rId11"/>
    <p:sldId id="290" r:id="rId12"/>
    <p:sldId id="281" r:id="rId13"/>
    <p:sldId id="296" r:id="rId14"/>
    <p:sldId id="292" r:id="rId15"/>
    <p:sldId id="285" r:id="rId16"/>
    <p:sldId id="272" r:id="rId17"/>
    <p:sldId id="287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B3B8176-08C7-445C-B806-ACD93D6E51CF}">
          <p14:sldIdLst>
            <p14:sldId id="288"/>
            <p14:sldId id="289"/>
            <p14:sldId id="279"/>
            <p14:sldId id="257"/>
            <p14:sldId id="259"/>
            <p14:sldId id="260"/>
            <p14:sldId id="261"/>
            <p14:sldId id="294"/>
            <p14:sldId id="280"/>
            <p14:sldId id="295"/>
            <p14:sldId id="290"/>
            <p14:sldId id="281"/>
            <p14:sldId id="296"/>
            <p14:sldId id="292"/>
            <p14:sldId id="285"/>
            <p14:sldId id="272"/>
            <p14:sldId id="287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6" autoAdjust="0"/>
  </p:normalViewPr>
  <p:slideViewPr>
    <p:cSldViewPr>
      <p:cViewPr>
        <p:scale>
          <a:sx n="87" d="100"/>
          <a:sy n="87" d="100"/>
        </p:scale>
        <p:origin x="4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881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9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ham Thi Minh Phuong\Desktop\t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486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7308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233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1066800" y="3276600"/>
            <a:ext cx="19976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  <a:r>
              <a:rPr lang="en-US" alt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hướu</a:t>
            </a:r>
            <a:endParaRPr lang="en-US" alt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4876800" y="3276600"/>
            <a:ext cx="13452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  <a:r>
              <a:rPr lang="en-US" alt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uối</a:t>
            </a:r>
            <a:endParaRPr lang="en-US" alt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0" y="54114"/>
            <a:ext cx="36576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smtClean="0">
                <a:solidFill>
                  <a:srgbClr val="FF0000"/>
                </a:solidFill>
                <a:latin typeface=".VnAvant" pitchFamily="34" charset="0"/>
              </a:rPr>
              <a:t>Luyện đọc từ khó</a:t>
            </a:r>
            <a:endParaRPr lang="en-US" alt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066800" y="2057400"/>
            <a:ext cx="29927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hươu</a:t>
            </a:r>
            <a:endParaRPr lang="en-US" alt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800600" y="2057400"/>
            <a:ext cx="3581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alt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ừu</a:t>
            </a:r>
            <a:endParaRPr lang="en-US" alt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990600" y="4579203"/>
            <a:ext cx="32912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alt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o giò chạy</a:t>
            </a:r>
            <a:endParaRPr lang="en-US" alt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800600" y="4579203"/>
            <a:ext cx="31277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alt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ứu tôi với</a:t>
            </a:r>
            <a:endParaRPr lang="en-US" alt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ham Thi Minh Phuong\Desktop\t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486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858" y="104503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1</a:t>
            </a:r>
            <a:endParaRPr lang="vi-VN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1284" y="1044247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2</a:t>
            </a:r>
            <a:endParaRPr lang="vi-VN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034536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3</a:t>
            </a:r>
            <a:endParaRPr lang="vi-VN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355" y="148045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4</a:t>
            </a:r>
            <a:endParaRPr lang="vi-VN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149134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5</a:t>
            </a:r>
            <a:endParaRPr lang="vi-VN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427" y="193687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6</a:t>
            </a:r>
            <a:endParaRPr lang="vi-VN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0856" y="194776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7</a:t>
            </a:r>
            <a:endParaRPr lang="vi-VN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280617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9</a:t>
            </a:r>
            <a:endParaRPr lang="vi-VN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314" y="236064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8</a:t>
            </a:r>
            <a:endParaRPr lang="vi-VN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144" y="326571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10</a:t>
            </a:r>
            <a:endParaRPr lang="vi-VN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554" y="3711248"/>
            <a:ext cx="46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11</a:t>
            </a:r>
            <a:endParaRPr lang="vi-VN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740" y="4200326"/>
            <a:ext cx="44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12</a:t>
            </a:r>
            <a:endParaRPr lang="vi-VN">
              <a:solidFill>
                <a:srgbClr val="C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0" y="2057400"/>
            <a:ext cx="7239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2400" y="2990840"/>
            <a:ext cx="7239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5055" y="3895914"/>
            <a:ext cx="667294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420415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C:\Users\Pham Thi Minh Phuong\Desktop\t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486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152400" y="2895600"/>
            <a:ext cx="7315200" cy="762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76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ham Thi Minh Phuong\Desktop\t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486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926770" y="1066800"/>
            <a:ext cx="685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32513" y="1066800"/>
            <a:ext cx="685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1630" y="1545770"/>
            <a:ext cx="685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38597" y="1981200"/>
            <a:ext cx="685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9600" y="3352800"/>
            <a:ext cx="685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1630" y="4724400"/>
            <a:ext cx="685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29540" y="4724400"/>
            <a:ext cx="685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43944" y="1045028"/>
            <a:ext cx="381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05400" y="1545770"/>
            <a:ext cx="381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38597" y="2449286"/>
            <a:ext cx="381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4400" y="2895600"/>
            <a:ext cx="381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69026" y="4267200"/>
            <a:ext cx="381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434444" y="2002972"/>
            <a:ext cx="381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833257" y="2449286"/>
            <a:ext cx="381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69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905434" y="511969"/>
            <a:ext cx="3423112" cy="6745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Ghép đúng</a:t>
            </a:r>
            <a:endParaRPr lang="en-US" sz="2800" b="1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1689896"/>
            <a:ext cx="1981200" cy="54091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a) Cừu</a:t>
            </a:r>
            <a:endParaRPr lang="en-US" sz="2800" b="1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2679534"/>
            <a:ext cx="1981200" cy="54091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 b) Khướu</a:t>
            </a:r>
            <a:endParaRPr lang="en-US" sz="2800" b="1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76600" y="1689895"/>
            <a:ext cx="5803213" cy="54091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1, làm sói sợ, bỏ cừu, chạy mất. </a:t>
            </a:r>
            <a:endParaRPr lang="en-US" sz="2800" b="1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6600" y="2679534"/>
            <a:ext cx="5714999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2, </a:t>
            </a:r>
            <a:r>
              <a:rPr lang="en-US" sz="2800" b="1">
                <a:solidFill>
                  <a:srgbClr val="002060"/>
                </a:solidFill>
                <a:latin typeface="Century Gothic" pitchFamily="34" charset="0"/>
              </a:rPr>
              <a:t>t</a:t>
            </a:r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ừ đó thân nhau.</a:t>
            </a:r>
            <a:endParaRPr lang="vi-VN" sz="2800"/>
          </a:p>
        </p:txBody>
      </p:sp>
      <p:sp>
        <p:nvSpPr>
          <p:cNvPr id="14" name="Rounded Rectangle 13"/>
          <p:cNvSpPr/>
          <p:nvPr/>
        </p:nvSpPr>
        <p:spPr>
          <a:xfrm>
            <a:off x="533400" y="3671849"/>
            <a:ext cx="2057400" cy="54091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 c) Ba bạn</a:t>
            </a:r>
            <a:endParaRPr lang="en-US" sz="2800" b="1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6601" y="3648369"/>
            <a:ext cx="5714998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3, kêu to để cứu hươu.</a:t>
            </a:r>
            <a:endParaRPr lang="vi-VN" sz="280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514600" y="1960352"/>
            <a:ext cx="762000" cy="19496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514600" y="2230808"/>
            <a:ext cx="762000" cy="44872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90800" y="3202754"/>
            <a:ext cx="685800" cy="46909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83870" y="4648200"/>
            <a:ext cx="5655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.VnAvant"/>
              </a:rPr>
              <a:t>Em thích nhân vật nào? Vì sao?</a:t>
            </a:r>
            <a:endParaRPr lang="vi-VN" sz="2800" b="1">
              <a:solidFill>
                <a:srgbClr val="C00000"/>
              </a:solidFill>
              <a:latin typeface=".VnAvant"/>
            </a:endParaRPr>
          </a:p>
        </p:txBody>
      </p:sp>
    </p:spTree>
    <p:extLst>
      <p:ext uri="{BB962C8B-B14F-4D97-AF65-F5344CB8AC3E}">
        <p14:creationId xmlns:p14="http://schemas.microsoft.com/office/powerpoint/2010/main" val="416328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6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ham Thi Minh Phuong\Desktop\Đ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"/>
            <a:ext cx="92202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-32656" y="930166"/>
            <a:ext cx="3238500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n-US" sz="8800" b="1" smtClean="0">
                <a:solidFill>
                  <a:srgbClr val="000000"/>
                </a:solidFill>
                <a:latin typeface="HP001 4 hàng" pitchFamily="34" charset="-93"/>
              </a:rPr>
              <a:t>Ŕu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04905" y="2707023"/>
            <a:ext cx="2146409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n-US" sz="8800" b="1">
                <a:solidFill>
                  <a:srgbClr val="000000"/>
                </a:solidFill>
                <a:latin typeface="HP001 4 hàng" pitchFamily="34" charset="-93"/>
              </a:rPr>
              <a:t>Ŕ</a:t>
            </a:r>
            <a:r>
              <a:rPr lang="vi-VN" sz="9000" b="1" smtClean="0">
                <a:solidFill>
                  <a:srgbClr val="000000"/>
                </a:solidFill>
                <a:latin typeface="HP001 4 hàng" pitchFamily="34" charset="-93"/>
              </a:rPr>
              <a:t>ơĎ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741085" y="928414"/>
            <a:ext cx="29198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con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5606146" y="945306"/>
            <a:ext cx="3428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 pitchFamily="34" charset="-127"/>
              </a:rPr>
              <a:t>cừu 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789356" y="2743200"/>
            <a:ext cx="29198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hươĎ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445468" y="2742574"/>
            <a:ext cx="3428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sao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912428" y="3418116"/>
            <a:ext cx="152400" cy="129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1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-60434" y="47270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n-US" sz="8800" b="1" smtClean="0">
                <a:solidFill>
                  <a:srgbClr val="000000"/>
                </a:solidFill>
                <a:latin typeface="HP001 4 hàng" pitchFamily="34" charset="-93"/>
              </a:rPr>
              <a:t>Ŕu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33526" y="1825589"/>
            <a:ext cx="467187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con cừu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590" y="3613862"/>
            <a:ext cx="21546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 smtClean="0">
                <a:solidFill>
                  <a:srgbClr val="000000"/>
                </a:solidFill>
                <a:latin typeface="HP001 4 hàng" pitchFamily="34" charset="-93"/>
              </a:rPr>
              <a:t>Ŕ</a:t>
            </a:r>
            <a:r>
              <a:rPr lang="el-GR" sz="9000" b="1" smtClean="0">
                <a:solidFill>
                  <a:srgbClr val="000000"/>
                </a:solidFill>
                <a:latin typeface="HP001 4 hàng" pitchFamily="34" charset="-93"/>
              </a:rPr>
              <a:t>Ϋ</a:t>
            </a:r>
            <a:endParaRPr lang="el-GR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744" y="5429700"/>
            <a:ext cx="454483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0" b="1" smtClean="0">
                <a:latin typeface="HP001 4 hàng" pitchFamily="34" charset="-93"/>
                <a:ea typeface="HP001 4H" pitchFamily="34" charset="-127"/>
              </a:rPr>
              <a:t>hư</a:t>
            </a:r>
            <a:r>
              <a:rPr lang="el-GR" sz="9000" b="1" smtClean="0">
                <a:latin typeface="HP001 4 hàng" pitchFamily="34" charset="-93"/>
                <a:ea typeface="HP001 4H" pitchFamily="34" charset="-127"/>
              </a:rPr>
              <a:t>Ϋ</a:t>
            </a:r>
            <a:r>
              <a:rPr lang="en-US" sz="9000" b="1" smtClean="0">
                <a:latin typeface="HP001 4 hàng" pitchFamily="34" charset="-93"/>
                <a:ea typeface="HP001 4H" pitchFamily="34" charset="-127"/>
              </a:rPr>
              <a:t> sao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810000" y="6117774"/>
            <a:ext cx="152400" cy="1485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9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20233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196454" y="100013"/>
            <a:ext cx="2379177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Khởi</a:t>
            </a:r>
            <a:r>
              <a:rPr lang="en-US" alt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endParaRPr lang="en-US" alt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1676400" y="3429000"/>
            <a:ext cx="28504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điều ước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5486400" y="3429000"/>
            <a:ext cx="2515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êu quý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2671662" y="2167281"/>
            <a:ext cx="14189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iêu  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585524" y="2167280"/>
            <a:ext cx="1590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yêu  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1600200" y="4579203"/>
            <a:ext cx="30973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huối tiêu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5640314" y="4579203"/>
            <a:ext cx="27206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yếu đuối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79725"/>
            <a:ext cx="8610600" cy="274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4068"/>
            <a:ext cx="8610600" cy="25352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657600" y="3949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Điều ước</a:t>
            </a:r>
            <a:endParaRPr lang="vi-VN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171" y="775306"/>
            <a:ext cx="1437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>
                <a:solidFill>
                  <a:srgbClr val="FF0000"/>
                </a:solidFill>
                <a:latin typeface="UTM Avo"/>
              </a:rPr>
              <a:t>ư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762000"/>
            <a:ext cx="1981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FF0000"/>
                </a:solidFill>
                <a:latin typeface="UTM Avo"/>
              </a:rPr>
              <a:t>u</a:t>
            </a:r>
            <a:r>
              <a:rPr lang="en-US" sz="12000" dirty="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120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0677" y="1044828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5161" y="27638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52400" y="1044828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321139" y="104482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8773" y="4546169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19294" y="2793763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7756" y="2607178"/>
            <a:ext cx="1898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12000" b="1">
                <a:solidFill>
                  <a:srgbClr val="FF0000"/>
                </a:solidFill>
                <a:latin typeface="UTM Avo"/>
              </a:rPr>
              <a:t>ư</a:t>
            </a:r>
            <a:endParaRPr lang="en-US" sz="12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2633008"/>
            <a:ext cx="1999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12000" b="1" dirty="0">
                <a:solidFill>
                  <a:srgbClr val="FF0000"/>
                </a:solidFill>
                <a:latin typeface="UTM Avo"/>
                <a:cs typeface="Aharoni" pitchFamily="2" charset="-79"/>
              </a:rPr>
              <a:t>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880555"/>
            <a:ext cx="2506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UTM Avo"/>
              </a:rPr>
              <a:t>ươ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5724" y="880408"/>
            <a:ext cx="1354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FF0000"/>
                </a:solidFill>
                <a:latin typeface="UTM Avo"/>
              </a:rPr>
              <a:t>u</a:t>
            </a:r>
            <a:r>
              <a:rPr lang="en-US" sz="12000" dirty="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120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85630" y="104632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90114" y="276531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797353" y="104632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966092" y="104632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93726" y="454767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39000" y="2763546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48200" y="2692527"/>
            <a:ext cx="2525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ươ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55724" y="2700992"/>
            <a:ext cx="1999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12000" b="1" dirty="0">
                <a:solidFill>
                  <a:srgbClr val="FF0000"/>
                </a:solidFill>
                <a:latin typeface="UTM Avo"/>
                <a:cs typeface="Aharoni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38200" y="1502229"/>
            <a:ext cx="4114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12000" b="1">
                <a:solidFill>
                  <a:srgbClr val="FF0000"/>
                </a:solidFill>
                <a:latin typeface="UTM Avo"/>
                <a:cs typeface="Aharoni" pitchFamily="2" charset="-79"/>
              </a:rPr>
              <a:t>ư</a:t>
            </a:r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u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57200" y="3123074"/>
            <a:ext cx="4114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ươu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600" y="2286000"/>
            <a:ext cx="167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C0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12000" b="1" dirty="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u 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60358" y="2743201"/>
            <a:ext cx="1712042" cy="719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212758" y="3462992"/>
            <a:ext cx="1559642" cy="89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67200" y="1554540"/>
            <a:ext cx="2107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12000" b="1">
                <a:solidFill>
                  <a:srgbClr val="FF0000"/>
                </a:solidFill>
                <a:latin typeface="UTM Avo"/>
                <a:cs typeface="Aharoni" pitchFamily="2" charset="-79"/>
              </a:rPr>
              <a:t>ư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3112786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>
                <a:solidFill>
                  <a:srgbClr val="FF0000"/>
                </a:solidFill>
                <a:latin typeface="UTM Avo"/>
                <a:cs typeface="Aharoni" pitchFamily="2" charset="-79"/>
              </a:rPr>
              <a:t>ươ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76064" y="4415165"/>
            <a:ext cx="65244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con c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ư</a:t>
            </a:r>
            <a:r>
              <a:rPr lang="en-US" sz="105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u</a:t>
            </a:r>
            <a:endParaRPr lang="en-US" sz="105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7484" y="864680"/>
            <a:ext cx="33528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latin typeface="Century Gothic" pitchFamily="34" charset="0"/>
              </a:rPr>
              <a:t>c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</a:rPr>
              <a:t>ư</a:t>
            </a:r>
            <a:r>
              <a:rPr lang="en-US" sz="10500" b="1" smtClean="0">
                <a:solidFill>
                  <a:srgbClr val="FF0000"/>
                </a:solidFill>
                <a:latin typeface="UTM Avo"/>
              </a:rPr>
              <a:t>u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91797" y="2648784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65133" y="2780228"/>
            <a:ext cx="1659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c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596" y="2775548"/>
            <a:ext cx="306961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</a:rPr>
              <a:t>ư</a:t>
            </a:r>
            <a:r>
              <a:rPr lang="en-US" sz="10500" b="1" smtClean="0">
                <a:solidFill>
                  <a:srgbClr val="FF0000"/>
                </a:solidFill>
                <a:latin typeface="UTM Avo"/>
              </a:rPr>
              <a:t>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2504" y="3565058"/>
            <a:ext cx="914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b="1" dirty="0">
                <a:latin typeface="Arial"/>
                <a:cs typeface="Arial"/>
              </a:rPr>
              <a:t>̖</a:t>
            </a:r>
            <a:endParaRPr lang="en-US" sz="10500" b="1" dirty="0">
              <a:latin typeface="UTM Avo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200" y="1676400"/>
            <a:ext cx="914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b="1" dirty="0">
                <a:latin typeface="Arial"/>
                <a:cs typeface="Arial"/>
              </a:rPr>
              <a:t>̖</a:t>
            </a:r>
            <a:endParaRPr lang="en-US" sz="10500" b="1" dirty="0">
              <a:latin typeface="UTM Avo"/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-228600"/>
            <a:ext cx="914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b="1" dirty="0">
                <a:latin typeface="Arial"/>
                <a:cs typeface="Arial"/>
              </a:rPr>
              <a:t>̖</a:t>
            </a:r>
            <a:endParaRPr lang="en-US" sz="10500" b="1" dirty="0">
              <a:latin typeface="UTM Avo"/>
              <a:cs typeface="Aharoni" pitchFamily="2" charset="-79"/>
            </a:endParaRPr>
          </a:p>
        </p:txBody>
      </p:sp>
      <p:pic>
        <p:nvPicPr>
          <p:cNvPr id="2052" name="Picture 4" descr="C:\Users\Pham Thi Minh Phuong\Desktop\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864680"/>
            <a:ext cx="4419601" cy="353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04800" y="4506698"/>
            <a:ext cx="702037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h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ươ</a:t>
            </a:r>
            <a:r>
              <a:rPr lang="en-US" sz="105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u </a:t>
            </a:r>
            <a:r>
              <a:rPr lang="en-US" sz="10500" b="1" smtClean="0">
                <a:latin typeface="UTM Avo"/>
                <a:cs typeface="Aharoni" pitchFamily="2" charset="-79"/>
              </a:rPr>
              <a:t>sao</a:t>
            </a:r>
            <a:endParaRPr lang="en-US" sz="10500" b="1" dirty="0">
              <a:latin typeface="UTM Avo"/>
              <a:cs typeface="Aharoni" pitchFamily="2" charset="-79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17483" y="864680"/>
            <a:ext cx="376923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latin typeface="Century Gothic" pitchFamily="34" charset="0"/>
              </a:rPr>
              <a:t>h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ươ</a:t>
            </a:r>
            <a:r>
              <a:rPr lang="en-US" sz="10500" b="1" smtClean="0">
                <a:solidFill>
                  <a:srgbClr val="FF0000"/>
                </a:solidFill>
                <a:latin typeface="UTM Avo"/>
              </a:rPr>
              <a:t>u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315595" y="2648784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65133" y="2780228"/>
            <a:ext cx="1659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h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43600" y="2775548"/>
            <a:ext cx="34506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ươ</a:t>
            </a:r>
            <a:r>
              <a:rPr lang="en-US" sz="10500" b="1" smtClean="0">
                <a:solidFill>
                  <a:srgbClr val="FF0000"/>
                </a:solidFill>
                <a:latin typeface="UTM Avo"/>
              </a:rPr>
              <a:t>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3074" name="Picture 2" descr="C:\Users\Pham Thi Minh Phuong\Desktop\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57200"/>
            <a:ext cx="4419600" cy="404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2039" y="858015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ưu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68690" y="858015"/>
            <a:ext cx="14430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ươu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8350" y="1544626"/>
            <a:ext cx="12955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/>
              <a:t>c</a:t>
            </a:r>
            <a:r>
              <a:rPr lang="en-US" sz="5400" b="1" smtClean="0">
                <a:solidFill>
                  <a:srgbClr val="FF0000"/>
                </a:solidFill>
              </a:rPr>
              <a:t>ừu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4514" y="1544627"/>
            <a:ext cx="18149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/>
              <a:t>h</a:t>
            </a:r>
            <a:r>
              <a:rPr lang="en-US" sz="5400" b="1" smtClean="0">
                <a:solidFill>
                  <a:srgbClr val="FF0000"/>
                </a:solidFill>
              </a:rPr>
              <a:t>ươu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6286" y="2243235"/>
            <a:ext cx="29610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/>
              <a:t>h</a:t>
            </a:r>
            <a:r>
              <a:rPr lang="en-US" sz="5400" b="1" smtClean="0">
                <a:solidFill>
                  <a:srgbClr val="FF0000"/>
                </a:solidFill>
              </a:rPr>
              <a:t>ươu </a:t>
            </a:r>
            <a:r>
              <a:rPr lang="en-US" sz="5400" b="1" smtClean="0"/>
              <a:t>sao</a:t>
            </a:r>
            <a:endParaRPr lang="vi-VN" sz="5400" b="1"/>
          </a:p>
        </p:txBody>
      </p:sp>
      <p:sp>
        <p:nvSpPr>
          <p:cNvPr id="8" name="Rectangle 7"/>
          <p:cNvSpPr/>
          <p:nvPr/>
        </p:nvSpPr>
        <p:spPr>
          <a:xfrm>
            <a:off x="1317150" y="2245511"/>
            <a:ext cx="24831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/>
              <a:t>c</a:t>
            </a:r>
            <a:r>
              <a:rPr lang="en-US" sz="5400" b="1" smtClean="0"/>
              <a:t>on c</a:t>
            </a:r>
            <a:r>
              <a:rPr lang="en-US" sz="5400" b="1" smtClean="0">
                <a:solidFill>
                  <a:srgbClr val="FF0000"/>
                </a:solidFill>
              </a:rPr>
              <a:t>ừu</a:t>
            </a:r>
            <a:endParaRPr lang="vi-VN" sz="5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ham Thi Minh Phuong\Desktop\vs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ham Thi Minh Phuong\Desktop\vs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85800"/>
            <a:ext cx="190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ham Thi Minh Phuong\Desktop\vs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85800"/>
            <a:ext cx="1752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ham Thi Minh Phuong\Desktop\vs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16" y="3624943"/>
            <a:ext cx="2286000" cy="191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ham Thi Minh Phuong\Desktop\vs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57" y="3624943"/>
            <a:ext cx="3048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6" y="2286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ốc bươu</a:t>
            </a:r>
            <a:endParaRPr lang="vi-VN" sz="2800" b="1"/>
          </a:p>
        </p:txBody>
      </p:sp>
      <p:sp>
        <p:nvSpPr>
          <p:cNvPr id="6" name="Rectangle 5"/>
          <p:cNvSpPr/>
          <p:nvPr/>
        </p:nvSpPr>
        <p:spPr>
          <a:xfrm>
            <a:off x="3788218" y="2286742"/>
            <a:ext cx="1342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q</a:t>
            </a:r>
            <a:r>
              <a:rPr lang="en-US" sz="2800" b="1" smtClean="0"/>
              <a:t>uả lựu</a:t>
            </a:r>
            <a:endParaRPr lang="vi-VN" sz="2800" b="1"/>
          </a:p>
        </p:txBody>
      </p:sp>
      <p:sp>
        <p:nvSpPr>
          <p:cNvPr id="53" name="Rectangle 52"/>
          <p:cNvSpPr/>
          <p:nvPr/>
        </p:nvSpPr>
        <p:spPr>
          <a:xfrm>
            <a:off x="6704807" y="2307733"/>
            <a:ext cx="1464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n</a:t>
            </a:r>
            <a:r>
              <a:rPr lang="en-US" sz="2800" b="1" smtClean="0"/>
              <a:t>gải cứu</a:t>
            </a:r>
            <a:endParaRPr lang="vi-VN" sz="2800" b="1"/>
          </a:p>
        </p:txBody>
      </p:sp>
      <p:sp>
        <p:nvSpPr>
          <p:cNvPr id="54" name="Rectangle 53"/>
          <p:cNvSpPr/>
          <p:nvPr/>
        </p:nvSpPr>
        <p:spPr>
          <a:xfrm>
            <a:off x="1563233" y="5562561"/>
            <a:ext cx="2007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c</a:t>
            </a:r>
            <a:r>
              <a:rPr lang="en-US" sz="2800" b="1" smtClean="0"/>
              <a:t>him khướu</a:t>
            </a:r>
            <a:endParaRPr lang="vi-VN" sz="2800" b="1"/>
          </a:p>
        </p:txBody>
      </p:sp>
      <p:sp>
        <p:nvSpPr>
          <p:cNvPr id="55" name="Rectangle 54"/>
          <p:cNvSpPr/>
          <p:nvPr/>
        </p:nvSpPr>
        <p:spPr>
          <a:xfrm>
            <a:off x="5909816" y="5453743"/>
            <a:ext cx="1548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b</a:t>
            </a:r>
            <a:r>
              <a:rPr lang="en-US" sz="2800" b="1" smtClean="0"/>
              <a:t>ưu điện</a:t>
            </a:r>
            <a:endParaRPr lang="vi-VN" sz="2800" b="1"/>
          </a:p>
        </p:txBody>
      </p:sp>
      <p:cxnSp>
        <p:nvCxnSpPr>
          <p:cNvPr id="8" name="Straight Connector 7"/>
          <p:cNvCxnSpPr>
            <a:stCxn id="4" idx="2"/>
            <a:endCxn id="4" idx="2"/>
          </p:cNvCxnSpPr>
          <p:nvPr/>
        </p:nvCxnSpPr>
        <p:spPr>
          <a:xfrm>
            <a:off x="1600206" y="28092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38816" y="262455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19206" y="2743200"/>
            <a:ext cx="838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19206" y="2809220"/>
            <a:ext cx="838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681172" y="6009621"/>
            <a:ext cx="838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686616" y="6085781"/>
            <a:ext cx="838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26418" y="2733018"/>
            <a:ext cx="381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663536" y="2743200"/>
            <a:ext cx="381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232065" y="5879695"/>
            <a:ext cx="381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4818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167</Words>
  <Application>Microsoft Office PowerPoint</Application>
  <PresentationFormat>On-screen Show (4:3)</PresentationFormat>
  <Paragraphs>82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Thi Minh Phuong</cp:lastModifiedBy>
  <cp:revision>126</cp:revision>
  <dcterms:created xsi:type="dcterms:W3CDTF">2020-10-21T22:23:20Z</dcterms:created>
  <dcterms:modified xsi:type="dcterms:W3CDTF">2021-02-21T07:12:52Z</dcterms:modified>
</cp:coreProperties>
</file>