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7" r:id="rId6"/>
    <p:sldId id="259" r:id="rId7"/>
    <p:sldId id="269" r:id="rId8"/>
    <p:sldId id="260" r:id="rId9"/>
    <p:sldId id="270" r:id="rId10"/>
    <p:sldId id="271" r:id="rId11"/>
    <p:sldId id="262" r:id="rId12"/>
    <p:sldId id="266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svg"/><Relationship Id="rId7" Type="http://schemas.openxmlformats.org/officeDocument/2006/relationships/image" Target="../media/image3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svg"/><Relationship Id="rId7" Type="http://schemas.openxmlformats.org/officeDocument/2006/relationships/image" Target="../media/image38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2.sv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19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2.sv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8.sv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svg"/><Relationship Id="rId7" Type="http://schemas.openxmlformats.org/officeDocument/2006/relationships/image" Target="../media/image3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74783" y="3390900"/>
            <a:ext cx="1454935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17247" y="5533357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05000" y="1061111"/>
            <a:ext cx="337686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399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939791" y="854558"/>
            <a:ext cx="1496016" cy="1496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247975"/>
            <a:ext cx="1046841" cy="1070190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2286000" y="2400300"/>
            <a:ext cx="3962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6672" y="3238500"/>
            <a:ext cx="9220200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Ríu</a:t>
            </a:r>
            <a:r>
              <a:rPr lang="en-US" sz="4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rít</a:t>
            </a:r>
            <a:r>
              <a:rPr lang="en-US" sz="4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4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4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endParaRPr lang="en-US" sz="42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6400" r="15476" b="7200"/>
          <a:stretch/>
        </p:blipFill>
        <p:spPr>
          <a:xfrm>
            <a:off x="7391400" y="4533900"/>
            <a:ext cx="525074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1860790"/>
            <a:ext cx="11772900" cy="6881971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001000" y="2552700"/>
            <a:ext cx="787569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399"/>
              </a:lnSpc>
            </a:pPr>
            <a:r>
              <a:rPr lang="en-US" sz="6399" b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28600" y="7087694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7594" y="4270964"/>
            <a:ext cx="4733650" cy="3236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7192">
            <a:off x="6169727" y="7961140"/>
            <a:ext cx="1083129" cy="1083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74783" y="3390900"/>
            <a:ext cx="1454935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HỌC SAU!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17247" y="5533357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4914" y="-1313840"/>
            <a:ext cx="5968771" cy="5931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955686" y="6292567"/>
            <a:ext cx="5968771" cy="59314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45340" y="1512731"/>
            <a:ext cx="299731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7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1092" y="5035142"/>
            <a:ext cx="1662580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96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VƯỜN – CHỮ HOA 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299" y="6827906"/>
            <a:ext cx="1418008" cy="12549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3245373">
            <a:off x="1196996" y="150667"/>
            <a:ext cx="790129" cy="818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935022" y="1396769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875" y="2658755"/>
            <a:ext cx="994825" cy="1026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57326" y="7114788"/>
            <a:ext cx="4375249" cy="4407302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5511781" y="3256066"/>
            <a:ext cx="726443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4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64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64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4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6400" b="1" i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23014" y="1048872"/>
            <a:ext cx="13717015" cy="2998055"/>
          </a:xfrm>
          <a:prstGeom prst="rect">
            <a:avLst/>
          </a:prstGeom>
          <a:solidFill>
            <a:srgbClr val="EFA3B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3245373">
            <a:off x="570666" y="363692"/>
            <a:ext cx="912319" cy="9455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224312" y="1893102"/>
            <a:ext cx="508968" cy="5275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7992657"/>
            <a:ext cx="1148670" cy="11857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75815" y="7385416"/>
            <a:ext cx="3730486" cy="35859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6307132" y="331136"/>
            <a:ext cx="2767178" cy="143547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70343" y="1483255"/>
            <a:ext cx="1302235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8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800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  <a:r>
              <a:rPr lang="en-US" sz="4800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“…</a:t>
            </a:r>
            <a:r>
              <a:rPr lang="en-US" sz="4800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4800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4800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</a:t>
            </a:r>
            <a:r>
              <a:rPr lang="en-US" sz="4800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t="4895" r="7046" b="7324"/>
          <a:stretch/>
        </p:blipFill>
        <p:spPr>
          <a:xfrm>
            <a:off x="6181121" y="4686300"/>
            <a:ext cx="6400800" cy="510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00" y="719107"/>
            <a:ext cx="13239795" cy="2455169"/>
            <a:chOff x="0" y="0"/>
            <a:chExt cx="4081635" cy="2038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635" cy="2038326"/>
            </a:xfrm>
            <a:custGeom>
              <a:avLst/>
              <a:gdLst/>
              <a:ahLst/>
              <a:cxnLst/>
              <a:rect l="l" t="t" r="r" b="b"/>
              <a:pathLst>
                <a:path w="4081635" h="2038326">
                  <a:moveTo>
                    <a:pt x="3957175" y="2038325"/>
                  </a:moveTo>
                  <a:lnTo>
                    <a:pt x="124460" y="2038325"/>
                  </a:lnTo>
                  <a:cubicBezTo>
                    <a:pt x="55880" y="2038325"/>
                    <a:pt x="0" y="1982445"/>
                    <a:pt x="0" y="1913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7175" y="0"/>
                  </a:lnTo>
                  <a:cubicBezTo>
                    <a:pt x="4025755" y="0"/>
                    <a:pt x="4081635" y="55880"/>
                    <a:pt x="4081635" y="124460"/>
                  </a:cubicBezTo>
                  <a:lnTo>
                    <a:pt x="4081635" y="1913866"/>
                  </a:lnTo>
                  <a:cubicBezTo>
                    <a:pt x="4081635" y="1982445"/>
                    <a:pt x="4025755" y="2038326"/>
                    <a:pt x="3957175" y="2038326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170326" y="838696"/>
            <a:ext cx="1192834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>
            <a:off x="0" y="7501478"/>
            <a:ext cx="2915116" cy="2891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6048" y="2271958"/>
            <a:ext cx="1554073" cy="15654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84" y="6552813"/>
            <a:ext cx="2893965" cy="3513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092">
            <a:off x="304351" y="9239718"/>
            <a:ext cx="750990" cy="750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60">
            <a:off x="1931664" y="268563"/>
            <a:ext cx="1000351" cy="10003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 flipH="1" flipV="1">
            <a:off x="15372884" y="0"/>
            <a:ext cx="2915116" cy="2891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36195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4803387"/>
            <a:ext cx="586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1571" y="7964046"/>
            <a:ext cx="967369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61572" y="5988980"/>
            <a:ext cx="8001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61572" y="5988980"/>
            <a:ext cx="8001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61571" y="7981347"/>
            <a:ext cx="967369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4432447"/>
            <a:ext cx="5010150" cy="451485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0313158" y="6407762"/>
            <a:ext cx="762000" cy="56422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906409" y="9158426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BÓI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00" y="719107"/>
            <a:ext cx="13239795" cy="2455169"/>
            <a:chOff x="0" y="0"/>
            <a:chExt cx="4081635" cy="2038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635" cy="2038326"/>
            </a:xfrm>
            <a:custGeom>
              <a:avLst/>
              <a:gdLst/>
              <a:ahLst/>
              <a:cxnLst/>
              <a:rect l="l" t="t" r="r" b="b"/>
              <a:pathLst>
                <a:path w="4081635" h="2038326">
                  <a:moveTo>
                    <a:pt x="3957175" y="2038325"/>
                  </a:moveTo>
                  <a:lnTo>
                    <a:pt x="124460" y="2038325"/>
                  </a:lnTo>
                  <a:cubicBezTo>
                    <a:pt x="55880" y="2038325"/>
                    <a:pt x="0" y="1982445"/>
                    <a:pt x="0" y="1913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7175" y="0"/>
                  </a:lnTo>
                  <a:cubicBezTo>
                    <a:pt x="4025755" y="0"/>
                    <a:pt x="4081635" y="55880"/>
                    <a:pt x="4081635" y="124460"/>
                  </a:cubicBezTo>
                  <a:lnTo>
                    <a:pt x="4081635" y="1913866"/>
                  </a:lnTo>
                  <a:cubicBezTo>
                    <a:pt x="4081635" y="1982445"/>
                    <a:pt x="4025755" y="2038326"/>
                    <a:pt x="3957175" y="2038326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170326" y="838696"/>
            <a:ext cx="1192834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>
            <a:off x="0" y="7501478"/>
            <a:ext cx="2915116" cy="2891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6048" y="2271958"/>
            <a:ext cx="1554073" cy="15654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84" y="6552813"/>
            <a:ext cx="2893965" cy="3513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092">
            <a:off x="304351" y="9239718"/>
            <a:ext cx="750990" cy="750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60">
            <a:off x="1931664" y="268563"/>
            <a:ext cx="1000351" cy="10003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 flipH="1" flipV="1">
            <a:off x="15372884" y="0"/>
            <a:ext cx="2915116" cy="2891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36195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4803387"/>
            <a:ext cx="586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  <a:p>
            <a:pPr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ịt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s         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éc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0" y="5067300"/>
            <a:ext cx="1295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6078481"/>
            <a:ext cx="1295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0" y="5067300"/>
            <a:ext cx="1295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0459" y="6076123"/>
            <a:ext cx="1333794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0313158" y="6407762"/>
            <a:ext cx="762000" cy="56422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858795" y="865490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LỢN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803" y="4574299"/>
            <a:ext cx="4781194" cy="4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667000" y="1623819"/>
            <a:ext cx="46435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81200" y="370240"/>
            <a:ext cx="322990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1200" b="1" i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623832" y="605477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6821040" y="1366793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2752334"/>
            <a:ext cx="91440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10972800" y="2980934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5" name="Oval 14"/>
          <p:cNvSpPr/>
          <p:nvPr/>
        </p:nvSpPr>
        <p:spPr>
          <a:xfrm>
            <a:off x="10744200" y="3927853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11000" y="2980934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chè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29030" y="3901421"/>
            <a:ext cx="1248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73" y="2623133"/>
            <a:ext cx="18734473" cy="7392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667000" y="1623819"/>
            <a:ext cx="91440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81200" y="370240"/>
            <a:ext cx="322990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1200" b="1" i="1" dirty="0">
              <a:solidFill>
                <a:srgbClr val="5B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623832" y="605477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6821040" y="1366793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2752334"/>
            <a:ext cx="96012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uôc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uôt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10401300" y="3007366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5" name="Oval 14"/>
          <p:cNvSpPr/>
          <p:nvPr/>
        </p:nvSpPr>
        <p:spPr>
          <a:xfrm>
            <a:off x="10210800" y="3901700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01400" y="2980934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87100" y="3901421"/>
            <a:ext cx="217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vuốt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966833"/>
            <a:ext cx="17983200" cy="72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05000" y="1061111"/>
            <a:ext cx="337686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399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786417" y="8731650"/>
            <a:ext cx="4117474" cy="138882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92200" y="6092454"/>
            <a:ext cx="4104380" cy="35620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7908">
            <a:off x="16550147" y="113383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247975"/>
            <a:ext cx="1046841" cy="1070190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2286000" y="2400300"/>
            <a:ext cx="3962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95700"/>
            <a:ext cx="4572000" cy="43818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67600" y="3443858"/>
            <a:ext cx="9144000" cy="26154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05000" y="1061111"/>
            <a:ext cx="337686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399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939791" y="854558"/>
            <a:ext cx="1496016" cy="1496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247975"/>
            <a:ext cx="1046841" cy="1070190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2286000" y="2400300"/>
            <a:ext cx="3962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3443858"/>
            <a:ext cx="9220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Từ điểm dừng bút của nét 1, lia bút lên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5 (bên trái nét móc) vi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ế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t nét cong trên, cuối nét lượn vào giữa thân chữ tạo vòng xoan nhỏ (giữa ĐK 3 và ĐK 4) rồi viết tiếp nét móc ngược phải; dừng bút trên ĐK 2.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92154"/>
            <a:ext cx="475815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356</Words>
  <Application>Microsoft Office PowerPoint</Application>
  <PresentationFormat>Custom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12</cp:revision>
  <dcterms:created xsi:type="dcterms:W3CDTF">2006-08-16T00:00:00Z</dcterms:created>
  <dcterms:modified xsi:type="dcterms:W3CDTF">2026-02-01T00:32:48Z</dcterms:modified>
  <dc:identifier>DAEtaqAS4dU</dc:identifier>
</cp:coreProperties>
</file>