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56" r:id="rId3"/>
    <p:sldId id="257" r:id="rId4"/>
    <p:sldId id="277" r:id="rId5"/>
    <p:sldId id="258" r:id="rId6"/>
    <p:sldId id="273" r:id="rId7"/>
    <p:sldId id="276" r:id="rId8"/>
    <p:sldId id="260" r:id="rId9"/>
    <p:sldId id="274" r:id="rId10"/>
    <p:sldId id="275" r:id="rId11"/>
    <p:sldId id="264" r:id="rId12"/>
    <p:sldId id="272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svg"/><Relationship Id="rId7" Type="http://schemas.openxmlformats.org/officeDocument/2006/relationships/image" Target="../media/image18.sv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2.svg"/><Relationship Id="rId5" Type="http://schemas.openxmlformats.org/officeDocument/2006/relationships/image" Target="../media/image55.svg"/><Relationship Id="rId10" Type="http://schemas.openxmlformats.org/officeDocument/2006/relationships/image" Target="../media/image41.png"/><Relationship Id="rId4" Type="http://schemas.openxmlformats.org/officeDocument/2006/relationships/image" Target="../media/image54.png"/><Relationship Id="rId9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66.sv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1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sv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8.sv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7.svg"/><Relationship Id="rId2" Type="http://schemas.openxmlformats.org/officeDocument/2006/relationships/image" Target="../media/image37.png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svg"/><Relationship Id="rId15" Type="http://schemas.openxmlformats.org/officeDocument/2006/relationships/image" Target="../media/image48.png"/><Relationship Id="rId10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2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.png"/><Relationship Id="rId2" Type="http://schemas.openxmlformats.org/officeDocument/2006/relationships/image" Target="../media/image37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7.svg"/><Relationship Id="rId5" Type="http://schemas.openxmlformats.org/officeDocument/2006/relationships/image" Target="../media/image40.svg"/><Relationship Id="rId15" Type="http://schemas.openxmlformats.org/officeDocument/2006/relationships/image" Target="../media/image49.svg"/><Relationship Id="rId10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45.svg"/><Relationship Id="rId1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2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7.svg"/><Relationship Id="rId5" Type="http://schemas.openxmlformats.org/officeDocument/2006/relationships/image" Target="../media/image40.svg"/><Relationship Id="rId15" Type="http://schemas.openxmlformats.org/officeDocument/2006/relationships/image" Target="../media/image49.svg"/><Relationship Id="rId10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45.sv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png"/><Relationship Id="rId3" Type="http://schemas.openxmlformats.org/officeDocument/2006/relationships/image" Target="../media/image53.svg"/><Relationship Id="rId7" Type="http://schemas.openxmlformats.org/officeDocument/2006/relationships/image" Target="../media/image18.svg"/><Relationship Id="rId12" Type="http://schemas.openxmlformats.org/officeDocument/2006/relationships/image" Target="../media/image5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2.svg"/><Relationship Id="rId5" Type="http://schemas.openxmlformats.org/officeDocument/2006/relationships/image" Target="../media/image55.svg"/><Relationship Id="rId10" Type="http://schemas.openxmlformats.org/officeDocument/2006/relationships/image" Target="../media/image41.png"/><Relationship Id="rId4" Type="http://schemas.openxmlformats.org/officeDocument/2006/relationships/image" Target="../media/image54.png"/><Relationship Id="rId9" Type="http://schemas.openxmlformats.org/officeDocument/2006/relationships/image" Target="../media/image5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3.svg"/><Relationship Id="rId7" Type="http://schemas.openxmlformats.org/officeDocument/2006/relationships/image" Target="../media/image18.svg"/><Relationship Id="rId12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2.svg"/><Relationship Id="rId5" Type="http://schemas.openxmlformats.org/officeDocument/2006/relationships/image" Target="../media/image55.svg"/><Relationship Id="rId10" Type="http://schemas.openxmlformats.org/officeDocument/2006/relationships/image" Target="../media/image41.png"/><Relationship Id="rId4" Type="http://schemas.openxmlformats.org/officeDocument/2006/relationships/image" Target="../media/image54.png"/><Relationship Id="rId9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27669" y="6758856"/>
            <a:ext cx="2519903" cy="34110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80276">
            <a:off x="16210102" y="1127091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99334">
            <a:off x="861815" y="89470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06419">
            <a:off x="994751" y="7880922"/>
            <a:ext cx="1796889" cy="18406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097823" y="3584163"/>
            <a:ext cx="1389081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92200" y="1588917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201032" y="5996803"/>
            <a:ext cx="4071481" cy="641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1028700"/>
            <a:ext cx="16840200" cy="82296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563193" y="7333776"/>
            <a:ext cx="2877242" cy="297774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944673" y="613243"/>
            <a:ext cx="1267542" cy="124536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23019" y="708869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2514600" y="1874642"/>
            <a:ext cx="14487214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64854" y="7140819"/>
            <a:ext cx="1173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82" y="4005143"/>
            <a:ext cx="6772324" cy="313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1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9171" y="1604485"/>
            <a:ext cx="15887700" cy="79913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40248">
            <a:off x="8244403" y="-2469387"/>
            <a:ext cx="1911801" cy="93491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5431329" y="2699290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0195" y="3511212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139335" y="1333500"/>
            <a:ext cx="1267542" cy="12453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4859402" y="6424238"/>
            <a:ext cx="2187303" cy="266338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5413312" y="2127942"/>
            <a:ext cx="757398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DÒ, CỦNG CỐ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27669" y="6758856"/>
            <a:ext cx="2519903" cy="34110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6210102" y="1127091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861815" y="89470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994751" y="7880922"/>
            <a:ext cx="1796889" cy="18406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097823" y="3584163"/>
            <a:ext cx="1389081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792200" y="1588917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201032" y="5996803"/>
            <a:ext cx="4071481" cy="64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5156932" y="-2671019"/>
            <a:ext cx="7430455" cy="155013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54260" y="5331883"/>
            <a:ext cx="3657382" cy="56159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5316810" y="-2647324"/>
            <a:ext cx="7476255" cy="1535191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47266" y="6540301"/>
            <a:ext cx="397592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87668" y="1134118"/>
            <a:ext cx="1688988" cy="17479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896793">
            <a:off x="810343" y="6927903"/>
            <a:ext cx="1524494" cy="19266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-906556">
            <a:off x="15392718" y="1570875"/>
            <a:ext cx="1753828" cy="19115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269632" y="610926"/>
            <a:ext cx="1833877" cy="140708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4959358" y="6868936"/>
            <a:ext cx="2406004" cy="3256858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981640" y="4749361"/>
            <a:ext cx="13781037" cy="3072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84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TRANH ẢNH CÂY (HOA, QUẢ)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61996" y="2419303"/>
            <a:ext cx="6264824" cy="556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21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4868989" y="3893005"/>
            <a:ext cx="7557015" cy="533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6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6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6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9725" y="635456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928481" y="937507"/>
            <a:ext cx="12470379" cy="98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31846" y="937507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621000" y="7390833"/>
            <a:ext cx="2438400" cy="269809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61866" y="1923996"/>
            <a:ext cx="14859000" cy="376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24" y="5784349"/>
            <a:ext cx="12945287" cy="3893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59725" y="635456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928480" y="471217"/>
            <a:ext cx="12470379" cy="98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42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HÌNH ẢNH THAM KHẢO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43001" y="492468"/>
            <a:ext cx="4071481" cy="6412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64" y="1887071"/>
            <a:ext cx="358140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14800" r="13200" b="6800"/>
          <a:stretch/>
        </p:blipFill>
        <p:spPr>
          <a:xfrm>
            <a:off x="6811889" y="2030001"/>
            <a:ext cx="3505200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8000" r="8279" b="8800"/>
          <a:stretch/>
        </p:blipFill>
        <p:spPr>
          <a:xfrm>
            <a:off x="12725400" y="1805950"/>
            <a:ext cx="37338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364374"/>
            <a:ext cx="3561951" cy="2673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27" y="6196604"/>
            <a:ext cx="4165396" cy="3125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175" y="6584390"/>
            <a:ext cx="3733800" cy="248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0764" y="577327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ĐỒNG TIỀN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6952" y="576380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HỒNG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92100" y="576550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SEN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78675" y="923139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CAM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07625" y="921660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DỪA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536575" y="919284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DƯA HẤU</a:t>
            </a:r>
          </a:p>
        </p:txBody>
      </p:sp>
    </p:spTree>
    <p:extLst>
      <p:ext uri="{BB962C8B-B14F-4D97-AF65-F5344CB8AC3E}">
        <p14:creationId xmlns:p14="http://schemas.microsoft.com/office/powerpoint/2010/main" val="39333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  <p:bldP spid="15" grpId="0"/>
      <p:bldP spid="16" grpId="0"/>
      <p:bldP spid="1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600200" y="592040"/>
            <a:ext cx="15240000" cy="9428260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097000" y="6896100"/>
            <a:ext cx="3314700" cy="28734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98182" y="288946"/>
            <a:ext cx="1182755" cy="110103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891798" y="587868"/>
            <a:ext cx="595522" cy="5099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838200" y="6245484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60953" y="3887788"/>
            <a:ext cx="1363675" cy="1426066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468624" y="1508297"/>
            <a:ext cx="12667508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799"/>
              </a:lnSpc>
            </a:pP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75248" y="3759504"/>
            <a:ext cx="128016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đầm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600200" y="592040"/>
            <a:ext cx="15240000" cy="9428260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98182" y="288946"/>
            <a:ext cx="1182755" cy="110103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891798" y="587868"/>
            <a:ext cx="595522" cy="5099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38200" y="6245484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60953" y="3887788"/>
            <a:ext cx="1363675" cy="1426066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468624" y="1508297"/>
            <a:ext cx="12667508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799"/>
              </a:lnSpc>
            </a:pP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75248" y="3759504"/>
            <a:ext cx="128016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sen.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686" y="6404722"/>
            <a:ext cx="4581092" cy="34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600200" y="592040"/>
            <a:ext cx="15240000" cy="9428260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98182" y="288946"/>
            <a:ext cx="1182755" cy="110103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891798" y="587868"/>
            <a:ext cx="595522" cy="5099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38200" y="6245484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60953" y="3887788"/>
            <a:ext cx="1363675" cy="1426066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5928071" y="1909992"/>
            <a:ext cx="6522976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799"/>
              </a:lnSpc>
            </a:pPr>
            <a:r>
              <a:rPr lang="en-US" sz="48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TRƯỚC LỚP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35" y="2324100"/>
            <a:ext cx="9653365" cy="578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1028700"/>
            <a:ext cx="16840200" cy="82296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563193" y="7333776"/>
            <a:ext cx="2877242" cy="297774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944673" y="613243"/>
            <a:ext cx="1267542" cy="124536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23019" y="708869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2514600" y="1874642"/>
            <a:ext cx="14487214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2" t="29284" r="11500" b="14577"/>
          <a:stretch/>
        </p:blipFill>
        <p:spPr>
          <a:xfrm>
            <a:off x="4038600" y="4244567"/>
            <a:ext cx="4724400" cy="222324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81911" y="6299611"/>
            <a:ext cx="4808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301" y="4112690"/>
            <a:ext cx="3126372" cy="216891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589435" y="6467814"/>
            <a:ext cx="4808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Ngâm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1028700"/>
            <a:ext cx="16840200" cy="82296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563193" y="7333776"/>
            <a:ext cx="2877242" cy="297774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944673" y="613243"/>
            <a:ext cx="1267542" cy="124536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23019" y="708869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2514600" y="1874642"/>
            <a:ext cx="14487214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59271" y="6461988"/>
            <a:ext cx="4808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Vùi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mịn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589435" y="6467814"/>
            <a:ext cx="4808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Hai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ẩm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/>
          <a:stretch/>
        </p:blipFill>
        <p:spPr>
          <a:xfrm>
            <a:off x="4182123" y="3855151"/>
            <a:ext cx="3962400" cy="2750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15" y="4087996"/>
            <a:ext cx="3855544" cy="251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373</Words>
  <Application>Microsoft Office PowerPoint</Application>
  <PresentationFormat>Custom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8</cp:revision>
  <dcterms:created xsi:type="dcterms:W3CDTF">2006-08-16T00:00:00Z</dcterms:created>
  <dcterms:modified xsi:type="dcterms:W3CDTF">2026-02-01T00:33:09Z</dcterms:modified>
  <dc:identifier>DAEtaqAS4dU</dc:identifier>
</cp:coreProperties>
</file>