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71" r:id="rId5"/>
    <p:sldId id="263" r:id="rId6"/>
    <p:sldId id="275" r:id="rId7"/>
    <p:sldId id="259" r:id="rId8"/>
    <p:sldId id="272" r:id="rId9"/>
    <p:sldId id="273" r:id="rId10"/>
    <p:sldId id="258" r:id="rId11"/>
    <p:sldId id="274" r:id="rId12"/>
    <p:sldId id="260" r:id="rId13"/>
    <p:sldId id="264" r:id="rId14"/>
    <p:sldId id="270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82883" y="2777300"/>
            <a:ext cx="14478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8" b="19582"/>
          <a:stretch/>
        </p:blipFill>
        <p:spPr>
          <a:xfrm>
            <a:off x="4953000" y="6524624"/>
            <a:ext cx="7791052" cy="373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0144" y="7781019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48507" y="1969336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CHÚ THÍCH</a:t>
            </a:r>
            <a:endParaRPr lang="en-US" sz="4200" b="1" dirty="0">
              <a:solidFill>
                <a:srgbClr val="FF0000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87936"/>
            <a:ext cx="4762500" cy="47625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2997511"/>
            <a:ext cx="3943350" cy="394335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57895" y="7124988"/>
            <a:ext cx="476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TUỔI THỌ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Thời gian sống được của người, con vật, cây cối,...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91787" y="7148894"/>
            <a:ext cx="5972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ƯỚC TÍNH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Tính không thật chính xác, tỉ mỉ.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0144" y="7781019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48507" y="1878424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CHÚ THÍCH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1039" y="7011731"/>
            <a:ext cx="8236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VƯỜN QUỐC GIA CÚC PHƯƠNG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Khu rừng ở tỉnh Ninh Bình có các loài cây và con vật quý hiếm, được Nhà nước bảo vệ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6086" y="7011731"/>
            <a:ext cx="5972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TIỆM GIẢI KHÁT</a:t>
            </a:r>
          </a:p>
          <a:p>
            <a:pPr algn="ctr">
              <a:lnSpc>
                <a:spcPct val="150000"/>
              </a:lnSpc>
            </a:pPr>
            <a:r>
              <a:rPr lang="vi-VN" sz="3200" dirty="0"/>
              <a:t>Cửa hàng bán nước uống.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44" y="3155625"/>
            <a:ext cx="5791200" cy="3584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38" y="3155625"/>
            <a:ext cx="5857875" cy="35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9710" y="6920760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4" name="TextBox 23"/>
          <p:cNvSpPr txBox="1"/>
          <p:nvPr/>
        </p:nvSpPr>
        <p:spPr>
          <a:xfrm>
            <a:off x="2668422" y="1756516"/>
            <a:ext cx="1295115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Đọc lại (hoặc kể lại) cho các bạn nghe những gì em vừa đọc.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9073"/>
          <a:stretch/>
        </p:blipFill>
        <p:spPr>
          <a:xfrm>
            <a:off x="4648199" y="4051910"/>
            <a:ext cx="89916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87217" y="5935286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4153971" y="2171700"/>
            <a:ext cx="9980055" cy="9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000000"/>
                </a:solidFill>
              </a:rPr>
              <a:t>CỦNG CỐ, DẶN DÒ</a:t>
            </a:r>
            <a:endParaRPr lang="en-US" sz="6400" b="1" dirty="0">
              <a:solidFill>
                <a:srgbClr val="00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8900"/>
            <a:ext cx="8125991" cy="3643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82883" y="2777300"/>
            <a:ext cx="14478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8" b="19582"/>
          <a:stretch/>
        </p:blipFill>
        <p:spPr>
          <a:xfrm>
            <a:off x="4953000" y="6524624"/>
            <a:ext cx="7791052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92266" y="4907548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-1976176"/>
            <a:ext cx="5285853" cy="528585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66801" y="723900"/>
            <a:ext cx="16192500" cy="8532925"/>
            <a:chOff x="0" y="0"/>
            <a:chExt cx="5396230" cy="6348730"/>
          </a:xfrm>
        </p:grpSpPr>
        <p:sp>
          <p:nvSpPr>
            <p:cNvPr id="23" name="Freeform 23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E4B9B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28874" y="8690590"/>
            <a:ext cx="1279852" cy="12798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772380" y="8831158"/>
            <a:ext cx="592839" cy="11003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481163" y="5937704"/>
            <a:ext cx="15637798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SÁCH BÁO VỀ CÂY CỐI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73635" y="3178591"/>
            <a:ext cx="665285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7200" u="none" spc="2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5050798" y="4476714"/>
            <a:ext cx="826594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6400" b="1" i="1" spc="2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6400" b="1" i="1" spc="2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spc="2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spc="2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u="none" spc="2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97200" y="2497304"/>
            <a:ext cx="381900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53784" y="1737466"/>
            <a:ext cx="1498042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5" y="4406805"/>
            <a:ext cx="14588431" cy="470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97200" y="2497304"/>
            <a:ext cx="381900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53784" y="1737466"/>
            <a:ext cx="1498042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76" y="4787481"/>
            <a:ext cx="6718879" cy="39370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3784" y="4045790"/>
            <a:ext cx="9280325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u="sng" dirty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Tác giả của quyển sách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Quyển sách đó có nội dung về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945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1684" y="8441865"/>
            <a:ext cx="5194233" cy="519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5"/>
            <a:ext cx="16954500" cy="1918546"/>
            <a:chOff x="0" y="0"/>
            <a:chExt cx="85883929" cy="1519548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5739147" cy="15050710"/>
            </a:xfrm>
            <a:custGeom>
              <a:avLst/>
              <a:gdLst/>
              <a:ahLst/>
              <a:cxnLst/>
              <a:rect l="l" t="t" r="r" b="b"/>
              <a:pathLst>
                <a:path w="85739147" h="15050710">
                  <a:moveTo>
                    <a:pt x="0" y="0"/>
                  </a:moveTo>
                  <a:lnTo>
                    <a:pt x="85739147" y="0"/>
                  </a:lnTo>
                  <a:lnTo>
                    <a:pt x="85739147" y="15050710"/>
                  </a:lnTo>
                  <a:lnTo>
                    <a:pt x="0" y="15050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5883930" cy="15195490"/>
            </a:xfrm>
            <a:custGeom>
              <a:avLst/>
              <a:gdLst/>
              <a:ahLst/>
              <a:cxnLst/>
              <a:rect l="l" t="t" r="r" b="b"/>
              <a:pathLst>
                <a:path w="85883930" h="15195490">
                  <a:moveTo>
                    <a:pt x="85739151" y="15050709"/>
                  </a:moveTo>
                  <a:lnTo>
                    <a:pt x="85883930" y="15050709"/>
                  </a:lnTo>
                  <a:lnTo>
                    <a:pt x="85883930" y="15195490"/>
                  </a:lnTo>
                  <a:lnTo>
                    <a:pt x="85739151" y="15195490"/>
                  </a:lnTo>
                  <a:lnTo>
                    <a:pt x="85739151" y="150507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050709"/>
                  </a:lnTo>
                  <a:lnTo>
                    <a:pt x="0" y="15050709"/>
                  </a:lnTo>
                  <a:lnTo>
                    <a:pt x="0" y="144780"/>
                  </a:lnTo>
                  <a:close/>
                  <a:moveTo>
                    <a:pt x="0" y="15050709"/>
                  </a:moveTo>
                  <a:lnTo>
                    <a:pt x="144780" y="15050709"/>
                  </a:lnTo>
                  <a:lnTo>
                    <a:pt x="144780" y="15195490"/>
                  </a:lnTo>
                  <a:lnTo>
                    <a:pt x="0" y="15195490"/>
                  </a:lnTo>
                  <a:lnTo>
                    <a:pt x="0" y="15050709"/>
                  </a:lnTo>
                  <a:close/>
                  <a:moveTo>
                    <a:pt x="85739151" y="144780"/>
                  </a:moveTo>
                  <a:lnTo>
                    <a:pt x="85883930" y="144780"/>
                  </a:lnTo>
                  <a:lnTo>
                    <a:pt x="85883930" y="15050709"/>
                  </a:lnTo>
                  <a:lnTo>
                    <a:pt x="85739151" y="15050709"/>
                  </a:lnTo>
                  <a:lnTo>
                    <a:pt x="85739151" y="144780"/>
                  </a:lnTo>
                  <a:close/>
                  <a:moveTo>
                    <a:pt x="144780" y="15050709"/>
                  </a:moveTo>
                  <a:lnTo>
                    <a:pt x="85739151" y="15050709"/>
                  </a:lnTo>
                  <a:lnTo>
                    <a:pt x="85739151" y="15195490"/>
                  </a:lnTo>
                  <a:lnTo>
                    <a:pt x="144780" y="15195490"/>
                  </a:lnTo>
                  <a:lnTo>
                    <a:pt x="144780" y="15050709"/>
                  </a:lnTo>
                  <a:close/>
                  <a:moveTo>
                    <a:pt x="85739151" y="0"/>
                  </a:moveTo>
                  <a:lnTo>
                    <a:pt x="85883930" y="0"/>
                  </a:lnTo>
                  <a:lnTo>
                    <a:pt x="85883930" y="144780"/>
                  </a:lnTo>
                  <a:lnTo>
                    <a:pt x="85739151" y="144780"/>
                  </a:lnTo>
                  <a:lnTo>
                    <a:pt x="857391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739151" y="0"/>
                  </a:lnTo>
                  <a:lnTo>
                    <a:pt x="857391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4030246" y="2036010"/>
            <a:ext cx="10227505" cy="85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000000"/>
                </a:solidFill>
              </a:rPr>
              <a:t>CHIA SẺ NHÓM ĐÔI</a:t>
            </a:r>
            <a:endParaRPr lang="en-US" sz="5600" b="1" dirty="0">
              <a:solidFill>
                <a:srgbClr val="00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75424"/>
            <a:ext cx="7986598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1684" y="8441865"/>
            <a:ext cx="5194233" cy="519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5"/>
            <a:ext cx="16954500" cy="1918546"/>
            <a:chOff x="0" y="0"/>
            <a:chExt cx="85883929" cy="1519548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5739147" cy="15050710"/>
            </a:xfrm>
            <a:custGeom>
              <a:avLst/>
              <a:gdLst/>
              <a:ahLst/>
              <a:cxnLst/>
              <a:rect l="l" t="t" r="r" b="b"/>
              <a:pathLst>
                <a:path w="85739147" h="15050710">
                  <a:moveTo>
                    <a:pt x="0" y="0"/>
                  </a:moveTo>
                  <a:lnTo>
                    <a:pt x="85739147" y="0"/>
                  </a:lnTo>
                  <a:lnTo>
                    <a:pt x="85739147" y="15050710"/>
                  </a:lnTo>
                  <a:lnTo>
                    <a:pt x="0" y="15050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5883930" cy="15195490"/>
            </a:xfrm>
            <a:custGeom>
              <a:avLst/>
              <a:gdLst/>
              <a:ahLst/>
              <a:cxnLst/>
              <a:rect l="l" t="t" r="r" b="b"/>
              <a:pathLst>
                <a:path w="85883930" h="15195490">
                  <a:moveTo>
                    <a:pt x="85739151" y="15050709"/>
                  </a:moveTo>
                  <a:lnTo>
                    <a:pt x="85883930" y="15050709"/>
                  </a:lnTo>
                  <a:lnTo>
                    <a:pt x="85883930" y="15195490"/>
                  </a:lnTo>
                  <a:lnTo>
                    <a:pt x="85739151" y="15195490"/>
                  </a:lnTo>
                  <a:lnTo>
                    <a:pt x="85739151" y="150507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050709"/>
                  </a:lnTo>
                  <a:lnTo>
                    <a:pt x="0" y="15050709"/>
                  </a:lnTo>
                  <a:lnTo>
                    <a:pt x="0" y="144780"/>
                  </a:lnTo>
                  <a:close/>
                  <a:moveTo>
                    <a:pt x="0" y="15050709"/>
                  </a:moveTo>
                  <a:lnTo>
                    <a:pt x="144780" y="15050709"/>
                  </a:lnTo>
                  <a:lnTo>
                    <a:pt x="144780" y="15195490"/>
                  </a:lnTo>
                  <a:lnTo>
                    <a:pt x="0" y="15195490"/>
                  </a:lnTo>
                  <a:lnTo>
                    <a:pt x="0" y="15050709"/>
                  </a:lnTo>
                  <a:close/>
                  <a:moveTo>
                    <a:pt x="85739151" y="144780"/>
                  </a:moveTo>
                  <a:lnTo>
                    <a:pt x="85883930" y="144780"/>
                  </a:lnTo>
                  <a:lnTo>
                    <a:pt x="85883930" y="15050709"/>
                  </a:lnTo>
                  <a:lnTo>
                    <a:pt x="85739151" y="15050709"/>
                  </a:lnTo>
                  <a:lnTo>
                    <a:pt x="85739151" y="144780"/>
                  </a:lnTo>
                  <a:close/>
                  <a:moveTo>
                    <a:pt x="144780" y="15050709"/>
                  </a:moveTo>
                  <a:lnTo>
                    <a:pt x="85739151" y="15050709"/>
                  </a:lnTo>
                  <a:lnTo>
                    <a:pt x="85739151" y="15195490"/>
                  </a:lnTo>
                  <a:lnTo>
                    <a:pt x="144780" y="15195490"/>
                  </a:lnTo>
                  <a:lnTo>
                    <a:pt x="144780" y="15050709"/>
                  </a:lnTo>
                  <a:close/>
                  <a:moveTo>
                    <a:pt x="85739151" y="0"/>
                  </a:moveTo>
                  <a:lnTo>
                    <a:pt x="85883930" y="0"/>
                  </a:lnTo>
                  <a:lnTo>
                    <a:pt x="85883930" y="144780"/>
                  </a:lnTo>
                  <a:lnTo>
                    <a:pt x="85739151" y="144780"/>
                  </a:lnTo>
                  <a:lnTo>
                    <a:pt x="857391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739151" y="0"/>
                  </a:lnTo>
                  <a:lnTo>
                    <a:pt x="857391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4030246" y="2036010"/>
            <a:ext cx="1022750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000000"/>
                </a:solidFill>
              </a:rPr>
              <a:t>CHIA SẺ TRƯỚC LỚP</a:t>
            </a:r>
            <a:endParaRPr lang="en-US" sz="5600" b="1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40" y="3436638"/>
            <a:ext cx="9214716" cy="57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vi-VN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3387" y="4077115"/>
            <a:ext cx="4065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2883" y="4815779"/>
            <a:ext cx="96877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3B4A1E"/>
                </a:solidFill>
              </a:rPr>
              <a:t>        Cây lâu năm nhất: </a:t>
            </a:r>
            <a:r>
              <a:rPr lang="vi-VN" sz="3800" dirty="0"/>
              <a:t>Cây có tuổi thọ cao nhất là một cây thông ở Nhật Bản. Ước tính nó đã sống trên bảy nghìn năm. Còn ở nước ta, trong Vườn Quốc gia Cúc Phương có cây chò khoảng một nghìn tuổi.</a:t>
            </a:r>
            <a:endParaRPr lang="en-US" sz="3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4538" r="5163" b="5760"/>
          <a:stretch/>
        </p:blipFill>
        <p:spPr>
          <a:xfrm>
            <a:off x="11738425" y="4997453"/>
            <a:ext cx="571500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vi-VN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2096" y="4109629"/>
            <a:ext cx="4141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5364" y="4881763"/>
            <a:ext cx="88613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3B4A1E"/>
                </a:solidFill>
              </a:rPr>
              <a:t>      Cây to nhất: </a:t>
            </a:r>
            <a:r>
              <a:rPr lang="vi-VN" sz="3800" dirty="0"/>
              <a:t>Cây xê-côi-a sáu nghìn tuổi ở Mỹ to đến mức người ta đặt được một tiệm giải khát trong gốc cây.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80" y="4595440"/>
            <a:ext cx="6381587" cy="4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vi-VN" sz="45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4936" y="4021237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5364" y="4881763"/>
            <a:ext cx="88613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3B4A1E"/>
                </a:solidFill>
              </a:rPr>
              <a:t>      Cây đoàn kết nhất: </a:t>
            </a:r>
            <a:r>
              <a:rPr lang="vi-VN" sz="3800" dirty="0"/>
              <a:t>Đó là những cây mọc thành cụm như cây tre, những cây nối rẽ vào nhau như cây thông. Những cây này đói no cùng chia sẻ.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58" y="4229100"/>
            <a:ext cx="5959179" cy="49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452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2026-02-01T00:32:06Z</dcterms:modified>
  <dc:identifier>DAEtaqAS4dU</dc:identifier>
</cp:coreProperties>
</file>