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66" r:id="rId2"/>
    <p:sldId id="256" r:id="rId3"/>
    <p:sldId id="257" r:id="rId4"/>
    <p:sldId id="274" r:id="rId5"/>
    <p:sldId id="258" r:id="rId6"/>
    <p:sldId id="270" r:id="rId7"/>
    <p:sldId id="271" r:id="rId8"/>
    <p:sldId id="272" r:id="rId9"/>
    <p:sldId id="273" r:id="rId10"/>
    <p:sldId id="260" r:id="rId11"/>
    <p:sldId id="275" r:id="rId12"/>
    <p:sldId id="264" r:id="rId13"/>
    <p:sldId id="269" r:id="rId14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14D5C-58EF-46F3-86CA-C445E51B7945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2D3E5-A142-400E-8428-58F239B55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60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2D3E5-A142-400E-8428-58F239B552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666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18016" y="7251054"/>
            <a:ext cx="18649922" cy="3035946"/>
          </a:xfrm>
          <a:prstGeom prst="rect">
            <a:avLst/>
          </a:prstGeom>
          <a:solidFill>
            <a:srgbClr val="927AD4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640026" y="5894311"/>
            <a:ext cx="7133838" cy="355800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371105" y="2114815"/>
            <a:ext cx="13671680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6669821" y="1028700"/>
            <a:ext cx="589479" cy="195074"/>
            <a:chOff x="0" y="0"/>
            <a:chExt cx="1297145" cy="429260"/>
          </a:xfrm>
        </p:grpSpPr>
        <p:sp>
          <p:nvSpPr>
            <p:cNvPr id="8" name="Freeform 8"/>
            <p:cNvSpPr/>
            <p:nvPr/>
          </p:nvSpPr>
          <p:spPr>
            <a:xfrm>
              <a:off x="0" y="-5080"/>
              <a:ext cx="1297145" cy="434340"/>
            </a:xfrm>
            <a:custGeom>
              <a:avLst/>
              <a:gdLst/>
              <a:ahLst/>
              <a:cxnLst/>
              <a:rect l="l" t="t" r="r" b="b"/>
              <a:pathLst>
                <a:path w="1297145" h="434340">
                  <a:moveTo>
                    <a:pt x="1279365" y="187960"/>
                  </a:moveTo>
                  <a:lnTo>
                    <a:pt x="1017745" y="11430"/>
                  </a:lnTo>
                  <a:cubicBezTo>
                    <a:pt x="999965" y="0"/>
                    <a:pt x="977105" y="3810"/>
                    <a:pt x="964405" y="21590"/>
                  </a:cubicBezTo>
                  <a:cubicBezTo>
                    <a:pt x="952975" y="39370"/>
                    <a:pt x="956785" y="62230"/>
                    <a:pt x="974565" y="74930"/>
                  </a:cubicBezTo>
                  <a:lnTo>
                    <a:pt x="1133315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133315" y="257810"/>
                  </a:lnTo>
                  <a:lnTo>
                    <a:pt x="974565" y="364490"/>
                  </a:lnTo>
                  <a:cubicBezTo>
                    <a:pt x="956785" y="375920"/>
                    <a:pt x="952975" y="400050"/>
                    <a:pt x="964405" y="417830"/>
                  </a:cubicBezTo>
                  <a:cubicBezTo>
                    <a:pt x="972025" y="429260"/>
                    <a:pt x="983455" y="434340"/>
                    <a:pt x="996155" y="434340"/>
                  </a:cubicBezTo>
                  <a:cubicBezTo>
                    <a:pt x="1003775" y="434340"/>
                    <a:pt x="1011395" y="431800"/>
                    <a:pt x="1017745" y="427990"/>
                  </a:cubicBezTo>
                  <a:lnTo>
                    <a:pt x="1280635" y="251460"/>
                  </a:lnTo>
                  <a:cubicBezTo>
                    <a:pt x="1290795" y="243840"/>
                    <a:pt x="1297145" y="232410"/>
                    <a:pt x="1297145" y="219710"/>
                  </a:cubicBezTo>
                  <a:cubicBezTo>
                    <a:pt x="1297145" y="207010"/>
                    <a:pt x="1290795" y="195580"/>
                    <a:pt x="1279365" y="187960"/>
                  </a:cubicBezTo>
                  <a:close/>
                </a:path>
              </a:pathLst>
            </a:custGeom>
            <a:solidFill>
              <a:srgbClr val="241452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028700" y="1007291"/>
            <a:ext cx="424353" cy="410148"/>
            <a:chOff x="0" y="0"/>
            <a:chExt cx="565804" cy="546864"/>
          </a:xfrm>
        </p:grpSpPr>
        <p:sp>
          <p:nvSpPr>
            <p:cNvPr id="10" name="AutoShape 10"/>
            <p:cNvSpPr/>
            <p:nvPr/>
          </p:nvSpPr>
          <p:spPr>
            <a:xfrm>
              <a:off x="0" y="0"/>
              <a:ext cx="565804" cy="0"/>
            </a:xfrm>
            <a:prstGeom prst="line">
              <a:avLst/>
            </a:prstGeom>
            <a:ln w="63500" cap="rnd">
              <a:solidFill>
                <a:srgbClr val="24145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1" name="AutoShape 11"/>
            <p:cNvSpPr/>
            <p:nvPr/>
          </p:nvSpPr>
          <p:spPr>
            <a:xfrm>
              <a:off x="0" y="242488"/>
              <a:ext cx="565804" cy="0"/>
            </a:xfrm>
            <a:prstGeom prst="line">
              <a:avLst/>
            </a:prstGeom>
            <a:ln w="63500" cap="rnd">
              <a:solidFill>
                <a:srgbClr val="24145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2" name="AutoShape 12"/>
            <p:cNvSpPr/>
            <p:nvPr/>
          </p:nvSpPr>
          <p:spPr>
            <a:xfrm>
              <a:off x="0" y="484975"/>
              <a:ext cx="565804" cy="0"/>
            </a:xfrm>
            <a:prstGeom prst="line">
              <a:avLst/>
            </a:prstGeom>
            <a:ln w="63500" cap="rnd">
              <a:solidFill>
                <a:srgbClr val="241452"/>
              </a:solidFill>
              <a:prstDash val="solid"/>
              <a:headEnd type="none" w="sm" len="sm"/>
              <a:tailEnd type="none" w="sm" len="sm"/>
            </a:ln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299774" y="-1237102"/>
            <a:ext cx="3228105" cy="303038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40877" y="8769027"/>
            <a:ext cx="3114616" cy="21607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176" y="7946855"/>
            <a:ext cx="18649922" cy="2622891"/>
          </a:xfrm>
          <a:prstGeom prst="rect">
            <a:avLst/>
          </a:prstGeom>
          <a:solidFill>
            <a:srgbClr val="927AD4"/>
          </a:solidFill>
        </p:spPr>
      </p:sp>
      <p:grpSp>
        <p:nvGrpSpPr>
          <p:cNvPr id="5" name="Group 5"/>
          <p:cNvGrpSpPr/>
          <p:nvPr/>
        </p:nvGrpSpPr>
        <p:grpSpPr>
          <a:xfrm>
            <a:off x="1453053" y="1615125"/>
            <a:ext cx="15430500" cy="7650375"/>
            <a:chOff x="0" y="0"/>
            <a:chExt cx="3425798" cy="87818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425798" cy="878184"/>
            </a:xfrm>
            <a:custGeom>
              <a:avLst/>
              <a:gdLst/>
              <a:ahLst/>
              <a:cxnLst/>
              <a:rect l="l" t="t" r="r" b="b"/>
              <a:pathLst>
                <a:path w="3425798" h="878184">
                  <a:moveTo>
                    <a:pt x="3301338" y="878184"/>
                  </a:moveTo>
                  <a:lnTo>
                    <a:pt x="124460" y="878184"/>
                  </a:lnTo>
                  <a:cubicBezTo>
                    <a:pt x="55880" y="878184"/>
                    <a:pt x="0" y="822304"/>
                    <a:pt x="0" y="75372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301338" y="0"/>
                  </a:lnTo>
                  <a:cubicBezTo>
                    <a:pt x="3369918" y="0"/>
                    <a:pt x="3425798" y="55880"/>
                    <a:pt x="3425798" y="124460"/>
                  </a:cubicBezTo>
                  <a:lnTo>
                    <a:pt x="3425798" y="753724"/>
                  </a:lnTo>
                  <a:cubicBezTo>
                    <a:pt x="3425798" y="822304"/>
                    <a:pt x="3369918" y="878184"/>
                    <a:pt x="3301338" y="87818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6886607" y="9068117"/>
            <a:ext cx="589479" cy="197383"/>
            <a:chOff x="34895229" y="10763"/>
            <a:chExt cx="1297145" cy="434341"/>
          </a:xfrm>
        </p:grpSpPr>
        <p:sp>
          <p:nvSpPr>
            <p:cNvPr id="15" name="Freeform 15"/>
            <p:cNvSpPr/>
            <p:nvPr/>
          </p:nvSpPr>
          <p:spPr>
            <a:xfrm>
              <a:off x="34895229" y="10763"/>
              <a:ext cx="1297145" cy="434341"/>
            </a:xfrm>
            <a:custGeom>
              <a:avLst/>
              <a:gdLst/>
              <a:ahLst/>
              <a:cxnLst/>
              <a:rect l="l" t="t" r="r" b="b"/>
              <a:pathLst>
                <a:path w="1297145" h="434340">
                  <a:moveTo>
                    <a:pt x="1279365" y="187960"/>
                  </a:moveTo>
                  <a:lnTo>
                    <a:pt x="1017745" y="11430"/>
                  </a:lnTo>
                  <a:cubicBezTo>
                    <a:pt x="999965" y="0"/>
                    <a:pt x="977105" y="3810"/>
                    <a:pt x="964405" y="21590"/>
                  </a:cubicBezTo>
                  <a:cubicBezTo>
                    <a:pt x="952975" y="39370"/>
                    <a:pt x="956785" y="62230"/>
                    <a:pt x="974565" y="74930"/>
                  </a:cubicBezTo>
                  <a:lnTo>
                    <a:pt x="1133315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133315" y="257810"/>
                  </a:lnTo>
                  <a:lnTo>
                    <a:pt x="974565" y="364490"/>
                  </a:lnTo>
                  <a:cubicBezTo>
                    <a:pt x="956785" y="375920"/>
                    <a:pt x="952975" y="400050"/>
                    <a:pt x="964405" y="417830"/>
                  </a:cubicBezTo>
                  <a:cubicBezTo>
                    <a:pt x="972025" y="429260"/>
                    <a:pt x="983455" y="434340"/>
                    <a:pt x="996155" y="434340"/>
                  </a:cubicBezTo>
                  <a:cubicBezTo>
                    <a:pt x="1003775" y="434340"/>
                    <a:pt x="1011395" y="431800"/>
                    <a:pt x="1017745" y="427990"/>
                  </a:cubicBezTo>
                  <a:lnTo>
                    <a:pt x="1280635" y="251460"/>
                  </a:lnTo>
                  <a:cubicBezTo>
                    <a:pt x="1290795" y="243840"/>
                    <a:pt x="1297145" y="232410"/>
                    <a:pt x="1297145" y="219710"/>
                  </a:cubicBezTo>
                  <a:cubicBezTo>
                    <a:pt x="1297145" y="207010"/>
                    <a:pt x="1290795" y="195580"/>
                    <a:pt x="1279365" y="187960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028700" y="1007291"/>
            <a:ext cx="424353" cy="410148"/>
            <a:chOff x="0" y="0"/>
            <a:chExt cx="565804" cy="546864"/>
          </a:xfrm>
        </p:grpSpPr>
        <p:sp>
          <p:nvSpPr>
            <p:cNvPr id="17" name="AutoShape 17"/>
            <p:cNvSpPr/>
            <p:nvPr/>
          </p:nvSpPr>
          <p:spPr>
            <a:xfrm>
              <a:off x="0" y="0"/>
              <a:ext cx="565804" cy="0"/>
            </a:xfrm>
            <a:prstGeom prst="line">
              <a:avLst/>
            </a:prstGeom>
            <a:ln w="63500" cap="rnd">
              <a:solidFill>
                <a:srgbClr val="24145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8" name="AutoShape 18"/>
            <p:cNvSpPr/>
            <p:nvPr/>
          </p:nvSpPr>
          <p:spPr>
            <a:xfrm>
              <a:off x="0" y="242488"/>
              <a:ext cx="565804" cy="0"/>
            </a:xfrm>
            <a:prstGeom prst="line">
              <a:avLst/>
            </a:prstGeom>
            <a:ln w="63500" cap="rnd">
              <a:solidFill>
                <a:srgbClr val="24145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9" name="AutoShape 19"/>
            <p:cNvSpPr/>
            <p:nvPr/>
          </p:nvSpPr>
          <p:spPr>
            <a:xfrm>
              <a:off x="0" y="484975"/>
              <a:ext cx="565804" cy="0"/>
            </a:xfrm>
            <a:prstGeom prst="line">
              <a:avLst/>
            </a:prstGeom>
            <a:ln w="63500" cap="rnd">
              <a:solidFill>
                <a:srgbClr val="241452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20" name="TextBox 19"/>
          <p:cNvSpPr txBox="1"/>
          <p:nvPr/>
        </p:nvSpPr>
        <p:spPr>
          <a:xfrm>
            <a:off x="4572000" y="2247900"/>
            <a:ext cx="8077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 CHUYỆN THEO NHÓM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00" b="13200"/>
          <a:stretch/>
        </p:blipFill>
        <p:spPr>
          <a:xfrm>
            <a:off x="5072702" y="3594397"/>
            <a:ext cx="7562850" cy="52032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176" y="7946855"/>
            <a:ext cx="18649922" cy="2622891"/>
          </a:xfrm>
          <a:prstGeom prst="rect">
            <a:avLst/>
          </a:prstGeom>
          <a:solidFill>
            <a:srgbClr val="927AD4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4801" y="6056419"/>
            <a:ext cx="4316201" cy="256288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5257800" y="1410541"/>
            <a:ext cx="12001500" cy="7650375"/>
            <a:chOff x="0" y="0"/>
            <a:chExt cx="3425798" cy="87818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425798" cy="878184"/>
            </a:xfrm>
            <a:custGeom>
              <a:avLst/>
              <a:gdLst/>
              <a:ahLst/>
              <a:cxnLst/>
              <a:rect l="l" t="t" r="r" b="b"/>
              <a:pathLst>
                <a:path w="3425798" h="878184">
                  <a:moveTo>
                    <a:pt x="3301338" y="878184"/>
                  </a:moveTo>
                  <a:lnTo>
                    <a:pt x="124460" y="878184"/>
                  </a:lnTo>
                  <a:cubicBezTo>
                    <a:pt x="55880" y="878184"/>
                    <a:pt x="0" y="822304"/>
                    <a:pt x="0" y="75372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301338" y="0"/>
                  </a:lnTo>
                  <a:cubicBezTo>
                    <a:pt x="3369918" y="0"/>
                    <a:pt x="3425798" y="55880"/>
                    <a:pt x="3425798" y="124460"/>
                  </a:cubicBezTo>
                  <a:lnTo>
                    <a:pt x="3425798" y="753724"/>
                  </a:lnTo>
                  <a:cubicBezTo>
                    <a:pt x="3425798" y="822304"/>
                    <a:pt x="3369918" y="878184"/>
                    <a:pt x="3301338" y="87818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7067550" y="2297084"/>
            <a:ext cx="8382000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en-US" sz="4800" b="1" i="1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dirty="0" err="1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800" b="1" i="1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800" b="1" i="1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4800" b="1" i="1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4800" b="1" i="1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i="1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endParaRPr lang="en-US" sz="4800" b="1" i="1" dirty="0">
              <a:solidFill>
                <a:srgbClr val="2414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1028700" y="9063226"/>
            <a:ext cx="589479" cy="195074"/>
            <a:chOff x="0" y="0"/>
            <a:chExt cx="1297145" cy="429260"/>
          </a:xfrm>
        </p:grpSpPr>
        <p:sp>
          <p:nvSpPr>
            <p:cNvPr id="15" name="Freeform 15"/>
            <p:cNvSpPr/>
            <p:nvPr/>
          </p:nvSpPr>
          <p:spPr>
            <a:xfrm>
              <a:off x="0" y="-5080"/>
              <a:ext cx="1297145" cy="434340"/>
            </a:xfrm>
            <a:custGeom>
              <a:avLst/>
              <a:gdLst/>
              <a:ahLst/>
              <a:cxnLst/>
              <a:rect l="l" t="t" r="r" b="b"/>
              <a:pathLst>
                <a:path w="1297145" h="434340">
                  <a:moveTo>
                    <a:pt x="1279365" y="187960"/>
                  </a:moveTo>
                  <a:lnTo>
                    <a:pt x="1017745" y="11430"/>
                  </a:lnTo>
                  <a:cubicBezTo>
                    <a:pt x="999965" y="0"/>
                    <a:pt x="977105" y="3810"/>
                    <a:pt x="964405" y="21590"/>
                  </a:cubicBezTo>
                  <a:cubicBezTo>
                    <a:pt x="952975" y="39370"/>
                    <a:pt x="956785" y="62230"/>
                    <a:pt x="974565" y="74930"/>
                  </a:cubicBezTo>
                  <a:lnTo>
                    <a:pt x="1133315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133315" y="257810"/>
                  </a:lnTo>
                  <a:lnTo>
                    <a:pt x="974565" y="364490"/>
                  </a:lnTo>
                  <a:cubicBezTo>
                    <a:pt x="956785" y="375920"/>
                    <a:pt x="952975" y="400050"/>
                    <a:pt x="964405" y="417830"/>
                  </a:cubicBezTo>
                  <a:cubicBezTo>
                    <a:pt x="972025" y="429260"/>
                    <a:pt x="983455" y="434340"/>
                    <a:pt x="996155" y="434340"/>
                  </a:cubicBezTo>
                  <a:cubicBezTo>
                    <a:pt x="1003775" y="434340"/>
                    <a:pt x="1011395" y="431800"/>
                    <a:pt x="1017745" y="427990"/>
                  </a:cubicBezTo>
                  <a:lnTo>
                    <a:pt x="1280635" y="251460"/>
                  </a:lnTo>
                  <a:cubicBezTo>
                    <a:pt x="1290795" y="243840"/>
                    <a:pt x="1297145" y="232410"/>
                    <a:pt x="1297145" y="219710"/>
                  </a:cubicBezTo>
                  <a:cubicBezTo>
                    <a:pt x="1297145" y="207010"/>
                    <a:pt x="1290795" y="195580"/>
                    <a:pt x="1279365" y="187960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028700" y="1007291"/>
            <a:ext cx="424353" cy="410148"/>
            <a:chOff x="0" y="0"/>
            <a:chExt cx="565804" cy="546864"/>
          </a:xfrm>
        </p:grpSpPr>
        <p:sp>
          <p:nvSpPr>
            <p:cNvPr id="17" name="AutoShape 17"/>
            <p:cNvSpPr/>
            <p:nvPr/>
          </p:nvSpPr>
          <p:spPr>
            <a:xfrm>
              <a:off x="0" y="0"/>
              <a:ext cx="565804" cy="0"/>
            </a:xfrm>
            <a:prstGeom prst="line">
              <a:avLst/>
            </a:prstGeom>
            <a:ln w="63500" cap="rnd">
              <a:solidFill>
                <a:srgbClr val="24145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8" name="AutoShape 18"/>
            <p:cNvSpPr/>
            <p:nvPr/>
          </p:nvSpPr>
          <p:spPr>
            <a:xfrm>
              <a:off x="0" y="242488"/>
              <a:ext cx="565804" cy="0"/>
            </a:xfrm>
            <a:prstGeom prst="line">
              <a:avLst/>
            </a:prstGeom>
            <a:ln w="63500" cap="rnd">
              <a:solidFill>
                <a:srgbClr val="24145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9" name="AutoShape 19"/>
            <p:cNvSpPr/>
            <p:nvPr/>
          </p:nvSpPr>
          <p:spPr>
            <a:xfrm>
              <a:off x="0" y="484975"/>
              <a:ext cx="565804" cy="0"/>
            </a:xfrm>
            <a:prstGeom prst="line">
              <a:avLst/>
            </a:prstGeom>
            <a:ln w="63500" cap="rnd">
              <a:solidFill>
                <a:srgbClr val="241452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20" name="TextBox 19"/>
          <p:cNvSpPr txBox="1"/>
          <p:nvPr/>
        </p:nvSpPr>
        <p:spPr>
          <a:xfrm>
            <a:off x="7219950" y="3263146"/>
            <a:ext cx="8077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 KỂ CHUYỆN TRƯỚC LỚP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682" y="4174515"/>
            <a:ext cx="9447736" cy="444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6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7A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07291"/>
            <a:ext cx="424353" cy="410148"/>
            <a:chOff x="0" y="0"/>
            <a:chExt cx="565804" cy="546864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565804" cy="0"/>
            </a:xfrm>
            <a:prstGeom prst="line">
              <a:avLst/>
            </a:prstGeom>
            <a:ln w="63500" cap="rnd">
              <a:solidFill>
                <a:srgbClr val="F4F4F4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" name="AutoShape 4"/>
            <p:cNvSpPr/>
            <p:nvPr/>
          </p:nvSpPr>
          <p:spPr>
            <a:xfrm>
              <a:off x="0" y="242488"/>
              <a:ext cx="565804" cy="0"/>
            </a:xfrm>
            <a:prstGeom prst="line">
              <a:avLst/>
            </a:prstGeom>
            <a:ln w="63500" cap="rnd">
              <a:solidFill>
                <a:srgbClr val="F4F4F4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AutoShape 5"/>
            <p:cNvSpPr/>
            <p:nvPr/>
          </p:nvSpPr>
          <p:spPr>
            <a:xfrm>
              <a:off x="0" y="484975"/>
              <a:ext cx="565804" cy="0"/>
            </a:xfrm>
            <a:prstGeom prst="line">
              <a:avLst/>
            </a:prstGeom>
            <a:ln w="63500" cap="rnd">
              <a:solidFill>
                <a:srgbClr val="F4F4F4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6" name="Group 6"/>
          <p:cNvGrpSpPr/>
          <p:nvPr/>
        </p:nvGrpSpPr>
        <p:grpSpPr>
          <a:xfrm>
            <a:off x="2743199" y="1431422"/>
            <a:ext cx="12649200" cy="7391400"/>
            <a:chOff x="0" y="0"/>
            <a:chExt cx="2510304" cy="186784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510304" cy="1867847"/>
            </a:xfrm>
            <a:custGeom>
              <a:avLst/>
              <a:gdLst/>
              <a:ahLst/>
              <a:cxnLst/>
              <a:rect l="l" t="t" r="r" b="b"/>
              <a:pathLst>
                <a:path w="2510304" h="1867847">
                  <a:moveTo>
                    <a:pt x="2385844" y="1867847"/>
                  </a:moveTo>
                  <a:lnTo>
                    <a:pt x="124460" y="1867847"/>
                  </a:lnTo>
                  <a:cubicBezTo>
                    <a:pt x="55880" y="1867847"/>
                    <a:pt x="0" y="1811967"/>
                    <a:pt x="0" y="174338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385844" y="0"/>
                  </a:lnTo>
                  <a:cubicBezTo>
                    <a:pt x="2454424" y="0"/>
                    <a:pt x="2510304" y="55880"/>
                    <a:pt x="2510304" y="124460"/>
                  </a:cubicBezTo>
                  <a:lnTo>
                    <a:pt x="2510304" y="1743387"/>
                  </a:lnTo>
                  <a:cubicBezTo>
                    <a:pt x="2510304" y="1811967"/>
                    <a:pt x="2454424" y="1867847"/>
                    <a:pt x="2385844" y="186784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4818623" y="2628900"/>
            <a:ext cx="8498351" cy="5908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60"/>
              </a:lnSpc>
            </a:pPr>
            <a:r>
              <a:rPr lang="en-US" sz="6400" b="1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CỐ, DẶN DÒ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7337832" y="9486900"/>
            <a:ext cx="589479" cy="195074"/>
            <a:chOff x="0" y="0"/>
            <a:chExt cx="1297145" cy="429260"/>
          </a:xfrm>
        </p:grpSpPr>
        <p:sp>
          <p:nvSpPr>
            <p:cNvPr id="17" name="Freeform 17"/>
            <p:cNvSpPr/>
            <p:nvPr/>
          </p:nvSpPr>
          <p:spPr>
            <a:xfrm>
              <a:off x="0" y="-5080"/>
              <a:ext cx="1297145" cy="434340"/>
            </a:xfrm>
            <a:custGeom>
              <a:avLst/>
              <a:gdLst/>
              <a:ahLst/>
              <a:cxnLst/>
              <a:rect l="l" t="t" r="r" b="b"/>
              <a:pathLst>
                <a:path w="1297145" h="434340">
                  <a:moveTo>
                    <a:pt x="1279365" y="187960"/>
                  </a:moveTo>
                  <a:lnTo>
                    <a:pt x="1017745" y="11430"/>
                  </a:lnTo>
                  <a:cubicBezTo>
                    <a:pt x="999965" y="0"/>
                    <a:pt x="977105" y="3810"/>
                    <a:pt x="964405" y="21590"/>
                  </a:cubicBezTo>
                  <a:cubicBezTo>
                    <a:pt x="952975" y="39370"/>
                    <a:pt x="956785" y="62230"/>
                    <a:pt x="974565" y="74930"/>
                  </a:cubicBezTo>
                  <a:lnTo>
                    <a:pt x="1133315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133315" y="257810"/>
                  </a:lnTo>
                  <a:lnTo>
                    <a:pt x="974565" y="364490"/>
                  </a:lnTo>
                  <a:cubicBezTo>
                    <a:pt x="956785" y="375920"/>
                    <a:pt x="952975" y="400050"/>
                    <a:pt x="964405" y="417830"/>
                  </a:cubicBezTo>
                  <a:cubicBezTo>
                    <a:pt x="972025" y="429260"/>
                    <a:pt x="983455" y="434340"/>
                    <a:pt x="996155" y="434340"/>
                  </a:cubicBezTo>
                  <a:cubicBezTo>
                    <a:pt x="1003775" y="434340"/>
                    <a:pt x="1011395" y="431800"/>
                    <a:pt x="1017745" y="427990"/>
                  </a:cubicBezTo>
                  <a:lnTo>
                    <a:pt x="1280635" y="251460"/>
                  </a:lnTo>
                  <a:cubicBezTo>
                    <a:pt x="1290795" y="243840"/>
                    <a:pt x="1297145" y="232410"/>
                    <a:pt x="1297145" y="219710"/>
                  </a:cubicBezTo>
                  <a:cubicBezTo>
                    <a:pt x="1297145" y="207010"/>
                    <a:pt x="1290795" y="195580"/>
                    <a:pt x="1279365" y="187960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3400" y="6651398"/>
            <a:ext cx="3200400" cy="340921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546506" y="1431422"/>
            <a:ext cx="2265620" cy="2126850"/>
          </a:xfrm>
          <a:prstGeom prst="rect">
            <a:avLst/>
          </a:prstGeom>
        </p:spPr>
      </p:pic>
      <p:pic>
        <p:nvPicPr>
          <p:cNvPr id="20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020800" y="5524500"/>
            <a:ext cx="3317032" cy="4536112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18016" y="7251054"/>
            <a:ext cx="18649922" cy="3035946"/>
          </a:xfrm>
          <a:prstGeom prst="rect">
            <a:avLst/>
          </a:prstGeom>
          <a:solidFill>
            <a:srgbClr val="927AD4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640026" y="5894311"/>
            <a:ext cx="7133838" cy="355800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371105" y="2114815"/>
            <a:ext cx="13671680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</a:t>
            </a:r>
          </a:p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BÀI HỌC SAU!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6669821" y="1028700"/>
            <a:ext cx="589479" cy="195074"/>
            <a:chOff x="0" y="0"/>
            <a:chExt cx="1297145" cy="429260"/>
          </a:xfrm>
        </p:grpSpPr>
        <p:sp>
          <p:nvSpPr>
            <p:cNvPr id="8" name="Freeform 8"/>
            <p:cNvSpPr/>
            <p:nvPr/>
          </p:nvSpPr>
          <p:spPr>
            <a:xfrm>
              <a:off x="0" y="-5080"/>
              <a:ext cx="1297145" cy="434340"/>
            </a:xfrm>
            <a:custGeom>
              <a:avLst/>
              <a:gdLst/>
              <a:ahLst/>
              <a:cxnLst/>
              <a:rect l="l" t="t" r="r" b="b"/>
              <a:pathLst>
                <a:path w="1297145" h="434340">
                  <a:moveTo>
                    <a:pt x="1279365" y="187960"/>
                  </a:moveTo>
                  <a:lnTo>
                    <a:pt x="1017745" y="11430"/>
                  </a:lnTo>
                  <a:cubicBezTo>
                    <a:pt x="999965" y="0"/>
                    <a:pt x="977105" y="3810"/>
                    <a:pt x="964405" y="21590"/>
                  </a:cubicBezTo>
                  <a:cubicBezTo>
                    <a:pt x="952975" y="39370"/>
                    <a:pt x="956785" y="62230"/>
                    <a:pt x="974565" y="74930"/>
                  </a:cubicBezTo>
                  <a:lnTo>
                    <a:pt x="1133315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133315" y="257810"/>
                  </a:lnTo>
                  <a:lnTo>
                    <a:pt x="974565" y="364490"/>
                  </a:lnTo>
                  <a:cubicBezTo>
                    <a:pt x="956785" y="375920"/>
                    <a:pt x="952975" y="400050"/>
                    <a:pt x="964405" y="417830"/>
                  </a:cubicBezTo>
                  <a:cubicBezTo>
                    <a:pt x="972025" y="429260"/>
                    <a:pt x="983455" y="434340"/>
                    <a:pt x="996155" y="434340"/>
                  </a:cubicBezTo>
                  <a:cubicBezTo>
                    <a:pt x="1003775" y="434340"/>
                    <a:pt x="1011395" y="431800"/>
                    <a:pt x="1017745" y="427990"/>
                  </a:cubicBezTo>
                  <a:lnTo>
                    <a:pt x="1280635" y="251460"/>
                  </a:lnTo>
                  <a:cubicBezTo>
                    <a:pt x="1290795" y="243840"/>
                    <a:pt x="1297145" y="232410"/>
                    <a:pt x="1297145" y="219710"/>
                  </a:cubicBezTo>
                  <a:cubicBezTo>
                    <a:pt x="1297145" y="207010"/>
                    <a:pt x="1290795" y="195580"/>
                    <a:pt x="1279365" y="187960"/>
                  </a:cubicBezTo>
                  <a:close/>
                </a:path>
              </a:pathLst>
            </a:custGeom>
            <a:solidFill>
              <a:srgbClr val="241452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028700" y="1007291"/>
            <a:ext cx="424353" cy="410148"/>
            <a:chOff x="0" y="0"/>
            <a:chExt cx="565804" cy="546864"/>
          </a:xfrm>
        </p:grpSpPr>
        <p:sp>
          <p:nvSpPr>
            <p:cNvPr id="10" name="AutoShape 10"/>
            <p:cNvSpPr/>
            <p:nvPr/>
          </p:nvSpPr>
          <p:spPr>
            <a:xfrm>
              <a:off x="0" y="0"/>
              <a:ext cx="565804" cy="0"/>
            </a:xfrm>
            <a:prstGeom prst="line">
              <a:avLst/>
            </a:prstGeom>
            <a:ln w="63500" cap="rnd">
              <a:solidFill>
                <a:srgbClr val="24145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1" name="AutoShape 11"/>
            <p:cNvSpPr/>
            <p:nvPr/>
          </p:nvSpPr>
          <p:spPr>
            <a:xfrm>
              <a:off x="0" y="242488"/>
              <a:ext cx="565804" cy="0"/>
            </a:xfrm>
            <a:prstGeom prst="line">
              <a:avLst/>
            </a:prstGeom>
            <a:ln w="63500" cap="rnd">
              <a:solidFill>
                <a:srgbClr val="24145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2" name="AutoShape 12"/>
            <p:cNvSpPr/>
            <p:nvPr/>
          </p:nvSpPr>
          <p:spPr>
            <a:xfrm>
              <a:off x="0" y="484975"/>
              <a:ext cx="565804" cy="0"/>
            </a:xfrm>
            <a:prstGeom prst="line">
              <a:avLst/>
            </a:prstGeom>
            <a:ln w="63500" cap="rnd">
              <a:solidFill>
                <a:srgbClr val="241452"/>
              </a:solidFill>
              <a:prstDash val="solid"/>
              <a:headEnd type="none" w="sm" len="sm"/>
              <a:tailEnd type="none" w="sm" len="sm"/>
            </a:ln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299774" y="-1237102"/>
            <a:ext cx="3228105" cy="303038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40877" y="8769027"/>
            <a:ext cx="3114616" cy="216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92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382889" y="3274446"/>
            <a:ext cx="12418424" cy="35732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5000"/>
              </a:lnSpc>
            </a:pPr>
            <a:r>
              <a:rPr lang="en-US" sz="8600" b="1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 CHUYỆN CON CHÓ NHÀ HÀNG XÓM</a:t>
            </a:r>
          </a:p>
        </p:txBody>
      </p:sp>
      <p:sp>
        <p:nvSpPr>
          <p:cNvPr id="3" name="AutoShape 3"/>
          <p:cNvSpPr/>
          <p:nvPr/>
        </p:nvSpPr>
        <p:spPr>
          <a:xfrm>
            <a:off x="0" y="7609938"/>
            <a:ext cx="18288000" cy="2677062"/>
          </a:xfrm>
          <a:prstGeom prst="rect">
            <a:avLst/>
          </a:prstGeom>
          <a:solidFill>
            <a:srgbClr val="927AD4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4718" y="4914900"/>
            <a:ext cx="3730411" cy="450805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6834947" y="1007291"/>
            <a:ext cx="424353" cy="410148"/>
            <a:chOff x="0" y="0"/>
            <a:chExt cx="565804" cy="546864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565804" cy="0"/>
            </a:xfrm>
            <a:prstGeom prst="line">
              <a:avLst/>
            </a:prstGeom>
            <a:ln w="63500" cap="rnd">
              <a:solidFill>
                <a:srgbClr val="24145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AutoShape 7"/>
            <p:cNvSpPr/>
            <p:nvPr/>
          </p:nvSpPr>
          <p:spPr>
            <a:xfrm>
              <a:off x="0" y="242488"/>
              <a:ext cx="565804" cy="0"/>
            </a:xfrm>
            <a:prstGeom prst="line">
              <a:avLst/>
            </a:prstGeom>
            <a:ln w="63500" cap="rnd">
              <a:solidFill>
                <a:srgbClr val="24145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AutoShape 8"/>
            <p:cNvSpPr/>
            <p:nvPr/>
          </p:nvSpPr>
          <p:spPr>
            <a:xfrm>
              <a:off x="0" y="484975"/>
              <a:ext cx="565804" cy="0"/>
            </a:xfrm>
            <a:prstGeom prst="line">
              <a:avLst/>
            </a:prstGeom>
            <a:ln w="63500" cap="rnd">
              <a:solidFill>
                <a:srgbClr val="241452"/>
              </a:solidFill>
              <a:prstDash val="solid"/>
              <a:headEnd type="none" w="sm" len="sm"/>
              <a:tailEnd type="none" w="sm" len="sm"/>
            </a:ln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163800" y="5358360"/>
            <a:ext cx="2977299" cy="399637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163800" y="7133748"/>
            <a:ext cx="1160533" cy="223179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106200" y="520709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BÀI 20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62599" y="1959133"/>
            <a:ext cx="80590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6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6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6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endParaRPr lang="en-US" sz="6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18016" y="7664109"/>
            <a:ext cx="18649922" cy="2622891"/>
          </a:xfrm>
          <a:prstGeom prst="rect">
            <a:avLst/>
          </a:prstGeom>
          <a:solidFill>
            <a:srgbClr val="927AD4"/>
          </a:solidFill>
        </p:spPr>
      </p:sp>
      <p:grpSp>
        <p:nvGrpSpPr>
          <p:cNvPr id="3" name="Group 3"/>
          <p:cNvGrpSpPr/>
          <p:nvPr/>
        </p:nvGrpSpPr>
        <p:grpSpPr>
          <a:xfrm>
            <a:off x="5181600" y="3128387"/>
            <a:ext cx="12077700" cy="6358513"/>
            <a:chOff x="0" y="0"/>
            <a:chExt cx="3321290" cy="20735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21290" cy="2073576"/>
            </a:xfrm>
            <a:custGeom>
              <a:avLst/>
              <a:gdLst/>
              <a:ahLst/>
              <a:cxnLst/>
              <a:rect l="l" t="t" r="r" b="b"/>
              <a:pathLst>
                <a:path w="3321290" h="2073576">
                  <a:moveTo>
                    <a:pt x="3196830" y="2073575"/>
                  </a:moveTo>
                  <a:lnTo>
                    <a:pt x="124460" y="2073575"/>
                  </a:lnTo>
                  <a:cubicBezTo>
                    <a:pt x="55880" y="2073575"/>
                    <a:pt x="0" y="2017695"/>
                    <a:pt x="0" y="194911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196830" y="0"/>
                  </a:lnTo>
                  <a:cubicBezTo>
                    <a:pt x="3265410" y="0"/>
                    <a:pt x="3321290" y="55880"/>
                    <a:pt x="3321290" y="124460"/>
                  </a:cubicBezTo>
                  <a:lnTo>
                    <a:pt x="3321290" y="1949116"/>
                  </a:lnTo>
                  <a:cubicBezTo>
                    <a:pt x="3321290" y="2017696"/>
                    <a:pt x="3265410" y="2073576"/>
                    <a:pt x="3196830" y="207357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015052" y="488916"/>
            <a:ext cx="15641121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4800" b="1" i="1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4800" b="1" i="1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800" b="1" i="1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800" b="1" i="1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i="1" dirty="0" err="1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800" b="1" i="1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800" b="1" i="1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4800" b="1" i="1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800" b="1" i="1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i="1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i="1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4800" b="1" i="1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800" b="1" i="1" dirty="0" err="1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</a:t>
            </a:r>
            <a:r>
              <a:rPr lang="en-US" sz="4800" b="1" i="1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4800" b="1" i="1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800" b="1" i="1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xóm</a:t>
            </a:r>
            <a:r>
              <a:rPr lang="en-US" sz="4800" b="1" i="1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6827" y="5291410"/>
            <a:ext cx="3788323" cy="3684144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6669821" y="1028700"/>
            <a:ext cx="589479" cy="195074"/>
            <a:chOff x="0" y="0"/>
            <a:chExt cx="1297145" cy="429260"/>
          </a:xfrm>
        </p:grpSpPr>
        <p:sp>
          <p:nvSpPr>
            <p:cNvPr id="8" name="Freeform 8"/>
            <p:cNvSpPr/>
            <p:nvPr/>
          </p:nvSpPr>
          <p:spPr>
            <a:xfrm>
              <a:off x="0" y="-5080"/>
              <a:ext cx="1297145" cy="434340"/>
            </a:xfrm>
            <a:custGeom>
              <a:avLst/>
              <a:gdLst/>
              <a:ahLst/>
              <a:cxnLst/>
              <a:rect l="l" t="t" r="r" b="b"/>
              <a:pathLst>
                <a:path w="1297145" h="434340">
                  <a:moveTo>
                    <a:pt x="1279365" y="187960"/>
                  </a:moveTo>
                  <a:lnTo>
                    <a:pt x="1017745" y="11430"/>
                  </a:lnTo>
                  <a:cubicBezTo>
                    <a:pt x="999965" y="0"/>
                    <a:pt x="977105" y="3810"/>
                    <a:pt x="964405" y="21590"/>
                  </a:cubicBezTo>
                  <a:cubicBezTo>
                    <a:pt x="952975" y="39370"/>
                    <a:pt x="956785" y="62230"/>
                    <a:pt x="974565" y="74930"/>
                  </a:cubicBezTo>
                  <a:lnTo>
                    <a:pt x="1133315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133315" y="257810"/>
                  </a:lnTo>
                  <a:lnTo>
                    <a:pt x="974565" y="364490"/>
                  </a:lnTo>
                  <a:cubicBezTo>
                    <a:pt x="956785" y="375920"/>
                    <a:pt x="952975" y="400050"/>
                    <a:pt x="964405" y="417830"/>
                  </a:cubicBezTo>
                  <a:cubicBezTo>
                    <a:pt x="972025" y="429260"/>
                    <a:pt x="983455" y="434340"/>
                    <a:pt x="996155" y="434340"/>
                  </a:cubicBezTo>
                  <a:cubicBezTo>
                    <a:pt x="1003775" y="434340"/>
                    <a:pt x="1011395" y="431800"/>
                    <a:pt x="1017745" y="427990"/>
                  </a:cubicBezTo>
                  <a:lnTo>
                    <a:pt x="1280635" y="251460"/>
                  </a:lnTo>
                  <a:cubicBezTo>
                    <a:pt x="1290795" y="243840"/>
                    <a:pt x="1297145" y="232410"/>
                    <a:pt x="1297145" y="219710"/>
                  </a:cubicBezTo>
                  <a:cubicBezTo>
                    <a:pt x="1297145" y="207010"/>
                    <a:pt x="1290795" y="195580"/>
                    <a:pt x="1279365" y="187960"/>
                  </a:cubicBezTo>
                  <a:close/>
                </a:path>
              </a:pathLst>
            </a:custGeom>
            <a:solidFill>
              <a:srgbClr val="241452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88654" y="7548154"/>
            <a:ext cx="2385892" cy="223975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395525" y="2633135"/>
            <a:ext cx="2548593" cy="25103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271" y="4762500"/>
            <a:ext cx="8333400" cy="42193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867400" y="3488931"/>
            <a:ext cx="69207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18016" y="7664109"/>
            <a:ext cx="18649922" cy="2622891"/>
          </a:xfrm>
          <a:prstGeom prst="rect">
            <a:avLst/>
          </a:prstGeom>
          <a:solidFill>
            <a:srgbClr val="927AD4"/>
          </a:solidFill>
        </p:spPr>
      </p:sp>
      <p:grpSp>
        <p:nvGrpSpPr>
          <p:cNvPr id="3" name="Group 3"/>
          <p:cNvGrpSpPr/>
          <p:nvPr/>
        </p:nvGrpSpPr>
        <p:grpSpPr>
          <a:xfrm>
            <a:off x="5181600" y="3128387"/>
            <a:ext cx="12077700" cy="6358513"/>
            <a:chOff x="0" y="0"/>
            <a:chExt cx="3321290" cy="20735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21290" cy="2073576"/>
            </a:xfrm>
            <a:custGeom>
              <a:avLst/>
              <a:gdLst/>
              <a:ahLst/>
              <a:cxnLst/>
              <a:rect l="l" t="t" r="r" b="b"/>
              <a:pathLst>
                <a:path w="3321290" h="2073576">
                  <a:moveTo>
                    <a:pt x="3196830" y="2073575"/>
                  </a:moveTo>
                  <a:lnTo>
                    <a:pt x="124460" y="2073575"/>
                  </a:lnTo>
                  <a:cubicBezTo>
                    <a:pt x="55880" y="2073575"/>
                    <a:pt x="0" y="2017695"/>
                    <a:pt x="0" y="194911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196830" y="0"/>
                  </a:lnTo>
                  <a:cubicBezTo>
                    <a:pt x="3265410" y="0"/>
                    <a:pt x="3321290" y="55880"/>
                    <a:pt x="3321290" y="124460"/>
                  </a:cubicBezTo>
                  <a:lnTo>
                    <a:pt x="3321290" y="1949116"/>
                  </a:lnTo>
                  <a:cubicBezTo>
                    <a:pt x="3321290" y="2017696"/>
                    <a:pt x="3265410" y="2073576"/>
                    <a:pt x="3196830" y="207357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015052" y="488916"/>
            <a:ext cx="15641121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4800" b="1" i="1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4800" b="1" i="1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800" b="1" i="1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800" b="1" i="1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i="1" dirty="0" err="1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800" b="1" i="1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800" b="1" i="1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4800" b="1" i="1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800" b="1" i="1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i="1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i="1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4800" b="1" i="1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800" b="1" i="1" dirty="0" err="1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</a:t>
            </a:r>
            <a:r>
              <a:rPr lang="en-US" sz="4800" b="1" i="1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4800" b="1" i="1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800" b="1" i="1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xóm</a:t>
            </a:r>
            <a:r>
              <a:rPr lang="en-US" sz="4800" b="1" i="1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6827" y="5291410"/>
            <a:ext cx="3788323" cy="3684144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6669821" y="1028700"/>
            <a:ext cx="589479" cy="195074"/>
            <a:chOff x="0" y="0"/>
            <a:chExt cx="1297145" cy="429260"/>
          </a:xfrm>
        </p:grpSpPr>
        <p:sp>
          <p:nvSpPr>
            <p:cNvPr id="8" name="Freeform 8"/>
            <p:cNvSpPr/>
            <p:nvPr/>
          </p:nvSpPr>
          <p:spPr>
            <a:xfrm>
              <a:off x="0" y="-5080"/>
              <a:ext cx="1297145" cy="434340"/>
            </a:xfrm>
            <a:custGeom>
              <a:avLst/>
              <a:gdLst/>
              <a:ahLst/>
              <a:cxnLst/>
              <a:rect l="l" t="t" r="r" b="b"/>
              <a:pathLst>
                <a:path w="1297145" h="434340">
                  <a:moveTo>
                    <a:pt x="1279365" y="187960"/>
                  </a:moveTo>
                  <a:lnTo>
                    <a:pt x="1017745" y="11430"/>
                  </a:lnTo>
                  <a:cubicBezTo>
                    <a:pt x="999965" y="0"/>
                    <a:pt x="977105" y="3810"/>
                    <a:pt x="964405" y="21590"/>
                  </a:cubicBezTo>
                  <a:cubicBezTo>
                    <a:pt x="952975" y="39370"/>
                    <a:pt x="956785" y="62230"/>
                    <a:pt x="974565" y="74930"/>
                  </a:cubicBezTo>
                  <a:lnTo>
                    <a:pt x="1133315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133315" y="257810"/>
                  </a:lnTo>
                  <a:lnTo>
                    <a:pt x="974565" y="364490"/>
                  </a:lnTo>
                  <a:cubicBezTo>
                    <a:pt x="956785" y="375920"/>
                    <a:pt x="952975" y="400050"/>
                    <a:pt x="964405" y="417830"/>
                  </a:cubicBezTo>
                  <a:cubicBezTo>
                    <a:pt x="972025" y="429260"/>
                    <a:pt x="983455" y="434340"/>
                    <a:pt x="996155" y="434340"/>
                  </a:cubicBezTo>
                  <a:cubicBezTo>
                    <a:pt x="1003775" y="434340"/>
                    <a:pt x="1011395" y="431800"/>
                    <a:pt x="1017745" y="427990"/>
                  </a:cubicBezTo>
                  <a:lnTo>
                    <a:pt x="1280635" y="251460"/>
                  </a:lnTo>
                  <a:cubicBezTo>
                    <a:pt x="1290795" y="243840"/>
                    <a:pt x="1297145" y="232410"/>
                    <a:pt x="1297145" y="219710"/>
                  </a:cubicBezTo>
                  <a:cubicBezTo>
                    <a:pt x="1297145" y="207010"/>
                    <a:pt x="1290795" y="195580"/>
                    <a:pt x="1279365" y="187960"/>
                  </a:cubicBezTo>
                  <a:close/>
                </a:path>
              </a:pathLst>
            </a:custGeom>
            <a:solidFill>
              <a:srgbClr val="241452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88654" y="7548154"/>
            <a:ext cx="2385892" cy="223975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395525" y="2633135"/>
            <a:ext cx="2548593" cy="251036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536280" y="3688212"/>
            <a:ext cx="111198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vắn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5" r="7908"/>
          <a:stretch/>
        </p:blipFill>
        <p:spPr>
          <a:xfrm>
            <a:off x="8134350" y="4311441"/>
            <a:ext cx="6172200" cy="527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6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7A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6669821" y="1212365"/>
            <a:ext cx="589479" cy="195074"/>
            <a:chOff x="0" y="0"/>
            <a:chExt cx="1297145" cy="429260"/>
          </a:xfrm>
        </p:grpSpPr>
        <p:sp>
          <p:nvSpPr>
            <p:cNvPr id="4" name="Freeform 4"/>
            <p:cNvSpPr/>
            <p:nvPr/>
          </p:nvSpPr>
          <p:spPr>
            <a:xfrm>
              <a:off x="0" y="-5080"/>
              <a:ext cx="1297145" cy="434340"/>
            </a:xfrm>
            <a:custGeom>
              <a:avLst/>
              <a:gdLst/>
              <a:ahLst/>
              <a:cxnLst/>
              <a:rect l="l" t="t" r="r" b="b"/>
              <a:pathLst>
                <a:path w="1297145" h="434340">
                  <a:moveTo>
                    <a:pt x="1279365" y="187960"/>
                  </a:moveTo>
                  <a:lnTo>
                    <a:pt x="1017745" y="11430"/>
                  </a:lnTo>
                  <a:cubicBezTo>
                    <a:pt x="999965" y="0"/>
                    <a:pt x="977105" y="3810"/>
                    <a:pt x="964405" y="21590"/>
                  </a:cubicBezTo>
                  <a:cubicBezTo>
                    <a:pt x="952975" y="39370"/>
                    <a:pt x="956785" y="62230"/>
                    <a:pt x="974565" y="74930"/>
                  </a:cubicBezTo>
                  <a:lnTo>
                    <a:pt x="1133315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133315" y="257810"/>
                  </a:lnTo>
                  <a:lnTo>
                    <a:pt x="974565" y="364490"/>
                  </a:lnTo>
                  <a:cubicBezTo>
                    <a:pt x="956785" y="375920"/>
                    <a:pt x="952975" y="400050"/>
                    <a:pt x="964405" y="417830"/>
                  </a:cubicBezTo>
                  <a:cubicBezTo>
                    <a:pt x="972025" y="429260"/>
                    <a:pt x="983455" y="434340"/>
                    <a:pt x="996155" y="434340"/>
                  </a:cubicBezTo>
                  <a:cubicBezTo>
                    <a:pt x="1003775" y="434340"/>
                    <a:pt x="1011395" y="431800"/>
                    <a:pt x="1017745" y="427990"/>
                  </a:cubicBezTo>
                  <a:lnTo>
                    <a:pt x="1280635" y="251460"/>
                  </a:lnTo>
                  <a:cubicBezTo>
                    <a:pt x="1290795" y="243840"/>
                    <a:pt x="1297145" y="232410"/>
                    <a:pt x="1297145" y="219710"/>
                  </a:cubicBezTo>
                  <a:cubicBezTo>
                    <a:pt x="1297145" y="207010"/>
                    <a:pt x="1290795" y="195580"/>
                    <a:pt x="1279365" y="187960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028700" y="1007291"/>
            <a:ext cx="424353" cy="410148"/>
            <a:chOff x="0" y="0"/>
            <a:chExt cx="565804" cy="546864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565804" cy="0"/>
            </a:xfrm>
            <a:prstGeom prst="line">
              <a:avLst/>
            </a:prstGeom>
            <a:ln w="63500" cap="rnd">
              <a:solidFill>
                <a:srgbClr val="F4F4F4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AutoShape 7"/>
            <p:cNvSpPr/>
            <p:nvPr/>
          </p:nvSpPr>
          <p:spPr>
            <a:xfrm>
              <a:off x="0" y="242488"/>
              <a:ext cx="565804" cy="0"/>
            </a:xfrm>
            <a:prstGeom prst="line">
              <a:avLst/>
            </a:prstGeom>
            <a:ln w="63500" cap="rnd">
              <a:solidFill>
                <a:srgbClr val="F4F4F4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AutoShape 8"/>
            <p:cNvSpPr/>
            <p:nvPr/>
          </p:nvSpPr>
          <p:spPr>
            <a:xfrm>
              <a:off x="0" y="484975"/>
              <a:ext cx="565804" cy="0"/>
            </a:xfrm>
            <a:prstGeom prst="line">
              <a:avLst/>
            </a:prstGeom>
            <a:ln w="63500" cap="rnd">
              <a:solidFill>
                <a:srgbClr val="F4F4F4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1" name="Group 11"/>
          <p:cNvGrpSpPr/>
          <p:nvPr/>
        </p:nvGrpSpPr>
        <p:grpSpPr>
          <a:xfrm>
            <a:off x="1567576" y="2628900"/>
            <a:ext cx="15152847" cy="6401901"/>
            <a:chOff x="0" y="0"/>
            <a:chExt cx="4039430" cy="1537926"/>
          </a:xfrm>
          <a:solidFill>
            <a:schemeClr val="bg1"/>
          </a:solidFill>
        </p:grpSpPr>
        <p:sp>
          <p:nvSpPr>
            <p:cNvPr id="12" name="Freeform 12"/>
            <p:cNvSpPr/>
            <p:nvPr/>
          </p:nvSpPr>
          <p:spPr>
            <a:xfrm>
              <a:off x="0" y="0"/>
              <a:ext cx="4039430" cy="1537926"/>
            </a:xfrm>
            <a:custGeom>
              <a:avLst/>
              <a:gdLst/>
              <a:ahLst/>
              <a:cxnLst/>
              <a:rect l="l" t="t" r="r" b="b"/>
              <a:pathLst>
                <a:path w="4039430" h="1537926">
                  <a:moveTo>
                    <a:pt x="3914970" y="1537926"/>
                  </a:moveTo>
                  <a:lnTo>
                    <a:pt x="124460" y="1537926"/>
                  </a:lnTo>
                  <a:cubicBezTo>
                    <a:pt x="55880" y="1537926"/>
                    <a:pt x="0" y="1482046"/>
                    <a:pt x="0" y="141346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914970" y="0"/>
                  </a:lnTo>
                  <a:cubicBezTo>
                    <a:pt x="3983550" y="0"/>
                    <a:pt x="4039430" y="55880"/>
                    <a:pt x="4039430" y="124460"/>
                  </a:cubicBezTo>
                  <a:lnTo>
                    <a:pt x="4039430" y="1413466"/>
                  </a:lnTo>
                  <a:cubicBezTo>
                    <a:pt x="4039430" y="1482046"/>
                    <a:pt x="3983550" y="1537926"/>
                    <a:pt x="3914970" y="1537926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817921" y="2010748"/>
            <a:ext cx="2577063" cy="244176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48633" y="5083561"/>
            <a:ext cx="3031854" cy="284615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796" y="3387677"/>
            <a:ext cx="6056004" cy="470789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562600" y="1093337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 TỪNG BỨC TRANH</a:t>
            </a:r>
          </a:p>
        </p:txBody>
      </p:sp>
      <p:sp>
        <p:nvSpPr>
          <p:cNvPr id="2" name="Rectangle 1"/>
          <p:cNvSpPr/>
          <p:nvPr/>
        </p:nvSpPr>
        <p:spPr>
          <a:xfrm>
            <a:off x="7772400" y="3775831"/>
            <a:ext cx="7793342" cy="2615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3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Tranh</a:t>
            </a:r>
            <a:r>
              <a:rPr lang="en-US" sz="3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1: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Bé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Cún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Bông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chạy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nhảy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tăng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đùa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rất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vẻ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7A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6669821" y="1212365"/>
            <a:ext cx="589479" cy="195074"/>
            <a:chOff x="0" y="0"/>
            <a:chExt cx="1297145" cy="429260"/>
          </a:xfrm>
        </p:grpSpPr>
        <p:sp>
          <p:nvSpPr>
            <p:cNvPr id="4" name="Freeform 4"/>
            <p:cNvSpPr/>
            <p:nvPr/>
          </p:nvSpPr>
          <p:spPr>
            <a:xfrm>
              <a:off x="0" y="-5080"/>
              <a:ext cx="1297145" cy="434340"/>
            </a:xfrm>
            <a:custGeom>
              <a:avLst/>
              <a:gdLst/>
              <a:ahLst/>
              <a:cxnLst/>
              <a:rect l="l" t="t" r="r" b="b"/>
              <a:pathLst>
                <a:path w="1297145" h="434340">
                  <a:moveTo>
                    <a:pt x="1279365" y="187960"/>
                  </a:moveTo>
                  <a:lnTo>
                    <a:pt x="1017745" y="11430"/>
                  </a:lnTo>
                  <a:cubicBezTo>
                    <a:pt x="999965" y="0"/>
                    <a:pt x="977105" y="3810"/>
                    <a:pt x="964405" y="21590"/>
                  </a:cubicBezTo>
                  <a:cubicBezTo>
                    <a:pt x="952975" y="39370"/>
                    <a:pt x="956785" y="62230"/>
                    <a:pt x="974565" y="74930"/>
                  </a:cubicBezTo>
                  <a:lnTo>
                    <a:pt x="1133315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133315" y="257810"/>
                  </a:lnTo>
                  <a:lnTo>
                    <a:pt x="974565" y="364490"/>
                  </a:lnTo>
                  <a:cubicBezTo>
                    <a:pt x="956785" y="375920"/>
                    <a:pt x="952975" y="400050"/>
                    <a:pt x="964405" y="417830"/>
                  </a:cubicBezTo>
                  <a:cubicBezTo>
                    <a:pt x="972025" y="429260"/>
                    <a:pt x="983455" y="434340"/>
                    <a:pt x="996155" y="434340"/>
                  </a:cubicBezTo>
                  <a:cubicBezTo>
                    <a:pt x="1003775" y="434340"/>
                    <a:pt x="1011395" y="431800"/>
                    <a:pt x="1017745" y="427990"/>
                  </a:cubicBezTo>
                  <a:lnTo>
                    <a:pt x="1280635" y="251460"/>
                  </a:lnTo>
                  <a:cubicBezTo>
                    <a:pt x="1290795" y="243840"/>
                    <a:pt x="1297145" y="232410"/>
                    <a:pt x="1297145" y="219710"/>
                  </a:cubicBezTo>
                  <a:cubicBezTo>
                    <a:pt x="1297145" y="207010"/>
                    <a:pt x="1290795" y="195580"/>
                    <a:pt x="1279365" y="187960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028700" y="1007291"/>
            <a:ext cx="424353" cy="410148"/>
            <a:chOff x="0" y="0"/>
            <a:chExt cx="565804" cy="546864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565804" cy="0"/>
            </a:xfrm>
            <a:prstGeom prst="line">
              <a:avLst/>
            </a:prstGeom>
            <a:ln w="63500" cap="rnd">
              <a:solidFill>
                <a:srgbClr val="F4F4F4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AutoShape 7"/>
            <p:cNvSpPr/>
            <p:nvPr/>
          </p:nvSpPr>
          <p:spPr>
            <a:xfrm>
              <a:off x="0" y="242488"/>
              <a:ext cx="565804" cy="0"/>
            </a:xfrm>
            <a:prstGeom prst="line">
              <a:avLst/>
            </a:prstGeom>
            <a:ln w="63500" cap="rnd">
              <a:solidFill>
                <a:srgbClr val="F4F4F4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AutoShape 8"/>
            <p:cNvSpPr/>
            <p:nvPr/>
          </p:nvSpPr>
          <p:spPr>
            <a:xfrm>
              <a:off x="0" y="484975"/>
              <a:ext cx="565804" cy="0"/>
            </a:xfrm>
            <a:prstGeom prst="line">
              <a:avLst/>
            </a:prstGeom>
            <a:ln w="63500" cap="rnd">
              <a:solidFill>
                <a:srgbClr val="F4F4F4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1" name="Group 11"/>
          <p:cNvGrpSpPr/>
          <p:nvPr/>
        </p:nvGrpSpPr>
        <p:grpSpPr>
          <a:xfrm>
            <a:off x="1567576" y="2628900"/>
            <a:ext cx="15152847" cy="6401901"/>
            <a:chOff x="0" y="0"/>
            <a:chExt cx="4039430" cy="1537926"/>
          </a:xfrm>
          <a:solidFill>
            <a:schemeClr val="bg1"/>
          </a:solidFill>
        </p:grpSpPr>
        <p:sp>
          <p:nvSpPr>
            <p:cNvPr id="12" name="Freeform 12"/>
            <p:cNvSpPr/>
            <p:nvPr/>
          </p:nvSpPr>
          <p:spPr>
            <a:xfrm>
              <a:off x="0" y="0"/>
              <a:ext cx="4039430" cy="1537926"/>
            </a:xfrm>
            <a:custGeom>
              <a:avLst/>
              <a:gdLst/>
              <a:ahLst/>
              <a:cxnLst/>
              <a:rect l="l" t="t" r="r" b="b"/>
              <a:pathLst>
                <a:path w="4039430" h="1537926">
                  <a:moveTo>
                    <a:pt x="3914970" y="1537926"/>
                  </a:moveTo>
                  <a:lnTo>
                    <a:pt x="124460" y="1537926"/>
                  </a:lnTo>
                  <a:cubicBezTo>
                    <a:pt x="55880" y="1537926"/>
                    <a:pt x="0" y="1482046"/>
                    <a:pt x="0" y="141346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914970" y="0"/>
                  </a:lnTo>
                  <a:cubicBezTo>
                    <a:pt x="3983550" y="0"/>
                    <a:pt x="4039430" y="55880"/>
                    <a:pt x="4039430" y="124460"/>
                  </a:cubicBezTo>
                  <a:lnTo>
                    <a:pt x="4039430" y="1413466"/>
                  </a:lnTo>
                  <a:cubicBezTo>
                    <a:pt x="4039430" y="1482046"/>
                    <a:pt x="3983550" y="1537926"/>
                    <a:pt x="3914970" y="1537926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817921" y="2010748"/>
            <a:ext cx="2577063" cy="244176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935200" y="4406773"/>
            <a:ext cx="3031854" cy="284615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562600" y="1093337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 TỪNG BỨC TRANH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" t="5939" r="4124"/>
          <a:stretch/>
        </p:blipFill>
        <p:spPr>
          <a:xfrm>
            <a:off x="2590800" y="3382263"/>
            <a:ext cx="5281115" cy="489517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842345" y="3382263"/>
            <a:ext cx="779334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3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Tranh</a:t>
            </a:r>
            <a:r>
              <a:rPr lang="en-US" sz="3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2: </a:t>
            </a:r>
            <a:r>
              <a:rPr lang="vi-VN" sz="3800" dirty="0">
                <a:ea typeface="Calibri" panose="020F0502020204030204" pitchFamily="34" charset="0"/>
                <a:cs typeface="Arial" panose="020B0604020202020204" pitchFamily="34" charset="0"/>
              </a:rPr>
              <a:t>Bé vấp ngã, bị thương, Cún chạy đi tìm người giúp.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85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7A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6669821" y="1212365"/>
            <a:ext cx="589479" cy="195074"/>
            <a:chOff x="0" y="0"/>
            <a:chExt cx="1297145" cy="429260"/>
          </a:xfrm>
        </p:grpSpPr>
        <p:sp>
          <p:nvSpPr>
            <p:cNvPr id="4" name="Freeform 4"/>
            <p:cNvSpPr/>
            <p:nvPr/>
          </p:nvSpPr>
          <p:spPr>
            <a:xfrm>
              <a:off x="0" y="-5080"/>
              <a:ext cx="1297145" cy="434340"/>
            </a:xfrm>
            <a:custGeom>
              <a:avLst/>
              <a:gdLst/>
              <a:ahLst/>
              <a:cxnLst/>
              <a:rect l="l" t="t" r="r" b="b"/>
              <a:pathLst>
                <a:path w="1297145" h="434340">
                  <a:moveTo>
                    <a:pt x="1279365" y="187960"/>
                  </a:moveTo>
                  <a:lnTo>
                    <a:pt x="1017745" y="11430"/>
                  </a:lnTo>
                  <a:cubicBezTo>
                    <a:pt x="999965" y="0"/>
                    <a:pt x="977105" y="3810"/>
                    <a:pt x="964405" y="21590"/>
                  </a:cubicBezTo>
                  <a:cubicBezTo>
                    <a:pt x="952975" y="39370"/>
                    <a:pt x="956785" y="62230"/>
                    <a:pt x="974565" y="74930"/>
                  </a:cubicBezTo>
                  <a:lnTo>
                    <a:pt x="1133315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133315" y="257810"/>
                  </a:lnTo>
                  <a:lnTo>
                    <a:pt x="974565" y="364490"/>
                  </a:lnTo>
                  <a:cubicBezTo>
                    <a:pt x="956785" y="375920"/>
                    <a:pt x="952975" y="400050"/>
                    <a:pt x="964405" y="417830"/>
                  </a:cubicBezTo>
                  <a:cubicBezTo>
                    <a:pt x="972025" y="429260"/>
                    <a:pt x="983455" y="434340"/>
                    <a:pt x="996155" y="434340"/>
                  </a:cubicBezTo>
                  <a:cubicBezTo>
                    <a:pt x="1003775" y="434340"/>
                    <a:pt x="1011395" y="431800"/>
                    <a:pt x="1017745" y="427990"/>
                  </a:cubicBezTo>
                  <a:lnTo>
                    <a:pt x="1280635" y="251460"/>
                  </a:lnTo>
                  <a:cubicBezTo>
                    <a:pt x="1290795" y="243840"/>
                    <a:pt x="1297145" y="232410"/>
                    <a:pt x="1297145" y="219710"/>
                  </a:cubicBezTo>
                  <a:cubicBezTo>
                    <a:pt x="1297145" y="207010"/>
                    <a:pt x="1290795" y="195580"/>
                    <a:pt x="1279365" y="187960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028700" y="1007291"/>
            <a:ext cx="424353" cy="410148"/>
            <a:chOff x="0" y="0"/>
            <a:chExt cx="565804" cy="546864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565804" cy="0"/>
            </a:xfrm>
            <a:prstGeom prst="line">
              <a:avLst/>
            </a:prstGeom>
            <a:ln w="63500" cap="rnd">
              <a:solidFill>
                <a:srgbClr val="F4F4F4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AutoShape 7"/>
            <p:cNvSpPr/>
            <p:nvPr/>
          </p:nvSpPr>
          <p:spPr>
            <a:xfrm>
              <a:off x="0" y="242488"/>
              <a:ext cx="565804" cy="0"/>
            </a:xfrm>
            <a:prstGeom prst="line">
              <a:avLst/>
            </a:prstGeom>
            <a:ln w="63500" cap="rnd">
              <a:solidFill>
                <a:srgbClr val="F4F4F4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AutoShape 8"/>
            <p:cNvSpPr/>
            <p:nvPr/>
          </p:nvSpPr>
          <p:spPr>
            <a:xfrm>
              <a:off x="0" y="484975"/>
              <a:ext cx="565804" cy="0"/>
            </a:xfrm>
            <a:prstGeom prst="line">
              <a:avLst/>
            </a:prstGeom>
            <a:ln w="63500" cap="rnd">
              <a:solidFill>
                <a:srgbClr val="F4F4F4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1" name="Group 11"/>
          <p:cNvGrpSpPr/>
          <p:nvPr/>
        </p:nvGrpSpPr>
        <p:grpSpPr>
          <a:xfrm>
            <a:off x="1567576" y="2628900"/>
            <a:ext cx="15152847" cy="6401901"/>
            <a:chOff x="0" y="0"/>
            <a:chExt cx="4039430" cy="1537926"/>
          </a:xfrm>
          <a:solidFill>
            <a:schemeClr val="bg1"/>
          </a:solidFill>
        </p:grpSpPr>
        <p:sp>
          <p:nvSpPr>
            <p:cNvPr id="12" name="Freeform 12"/>
            <p:cNvSpPr/>
            <p:nvPr/>
          </p:nvSpPr>
          <p:spPr>
            <a:xfrm>
              <a:off x="0" y="0"/>
              <a:ext cx="4039430" cy="1537926"/>
            </a:xfrm>
            <a:custGeom>
              <a:avLst/>
              <a:gdLst/>
              <a:ahLst/>
              <a:cxnLst/>
              <a:rect l="l" t="t" r="r" b="b"/>
              <a:pathLst>
                <a:path w="4039430" h="1537926">
                  <a:moveTo>
                    <a:pt x="3914970" y="1537926"/>
                  </a:moveTo>
                  <a:lnTo>
                    <a:pt x="124460" y="1537926"/>
                  </a:lnTo>
                  <a:cubicBezTo>
                    <a:pt x="55880" y="1537926"/>
                    <a:pt x="0" y="1482046"/>
                    <a:pt x="0" y="141346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914970" y="0"/>
                  </a:lnTo>
                  <a:cubicBezTo>
                    <a:pt x="3983550" y="0"/>
                    <a:pt x="4039430" y="55880"/>
                    <a:pt x="4039430" y="124460"/>
                  </a:cubicBezTo>
                  <a:lnTo>
                    <a:pt x="4039430" y="1413466"/>
                  </a:lnTo>
                  <a:cubicBezTo>
                    <a:pt x="4039430" y="1482046"/>
                    <a:pt x="3983550" y="1537926"/>
                    <a:pt x="3914970" y="1537926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817921" y="2010748"/>
            <a:ext cx="2577063" cy="244176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935200" y="4406773"/>
            <a:ext cx="3031854" cy="284615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562600" y="1093337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 TỪNG BỨC TRANH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467100"/>
            <a:ext cx="5742148" cy="503990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842345" y="3382263"/>
            <a:ext cx="779334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3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Tranh</a:t>
            </a:r>
            <a:r>
              <a:rPr lang="en-US" sz="3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3: </a:t>
            </a:r>
            <a:r>
              <a:rPr lang="vi-VN" sz="3800" dirty="0">
                <a:ea typeface="Calibri" panose="020F0502020204030204" pitchFamily="34" charset="0"/>
                <a:cs typeface="Arial" panose="020B0604020202020204" pitchFamily="34" charset="0"/>
              </a:rPr>
              <a:t>Bạn bè biết Bé bị thương, rủ nhau đến thăm.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03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7A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6669821" y="1212365"/>
            <a:ext cx="589479" cy="195074"/>
            <a:chOff x="0" y="0"/>
            <a:chExt cx="1297145" cy="429260"/>
          </a:xfrm>
        </p:grpSpPr>
        <p:sp>
          <p:nvSpPr>
            <p:cNvPr id="4" name="Freeform 4"/>
            <p:cNvSpPr/>
            <p:nvPr/>
          </p:nvSpPr>
          <p:spPr>
            <a:xfrm>
              <a:off x="0" y="-5080"/>
              <a:ext cx="1297145" cy="434340"/>
            </a:xfrm>
            <a:custGeom>
              <a:avLst/>
              <a:gdLst/>
              <a:ahLst/>
              <a:cxnLst/>
              <a:rect l="l" t="t" r="r" b="b"/>
              <a:pathLst>
                <a:path w="1297145" h="434340">
                  <a:moveTo>
                    <a:pt x="1279365" y="187960"/>
                  </a:moveTo>
                  <a:lnTo>
                    <a:pt x="1017745" y="11430"/>
                  </a:lnTo>
                  <a:cubicBezTo>
                    <a:pt x="999965" y="0"/>
                    <a:pt x="977105" y="3810"/>
                    <a:pt x="964405" y="21590"/>
                  </a:cubicBezTo>
                  <a:cubicBezTo>
                    <a:pt x="952975" y="39370"/>
                    <a:pt x="956785" y="62230"/>
                    <a:pt x="974565" y="74930"/>
                  </a:cubicBezTo>
                  <a:lnTo>
                    <a:pt x="1133315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133315" y="257810"/>
                  </a:lnTo>
                  <a:lnTo>
                    <a:pt x="974565" y="364490"/>
                  </a:lnTo>
                  <a:cubicBezTo>
                    <a:pt x="956785" y="375920"/>
                    <a:pt x="952975" y="400050"/>
                    <a:pt x="964405" y="417830"/>
                  </a:cubicBezTo>
                  <a:cubicBezTo>
                    <a:pt x="972025" y="429260"/>
                    <a:pt x="983455" y="434340"/>
                    <a:pt x="996155" y="434340"/>
                  </a:cubicBezTo>
                  <a:cubicBezTo>
                    <a:pt x="1003775" y="434340"/>
                    <a:pt x="1011395" y="431800"/>
                    <a:pt x="1017745" y="427990"/>
                  </a:cubicBezTo>
                  <a:lnTo>
                    <a:pt x="1280635" y="251460"/>
                  </a:lnTo>
                  <a:cubicBezTo>
                    <a:pt x="1290795" y="243840"/>
                    <a:pt x="1297145" y="232410"/>
                    <a:pt x="1297145" y="219710"/>
                  </a:cubicBezTo>
                  <a:cubicBezTo>
                    <a:pt x="1297145" y="207010"/>
                    <a:pt x="1290795" y="195580"/>
                    <a:pt x="1279365" y="187960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028700" y="1007291"/>
            <a:ext cx="424353" cy="410148"/>
            <a:chOff x="0" y="0"/>
            <a:chExt cx="565804" cy="546864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565804" cy="0"/>
            </a:xfrm>
            <a:prstGeom prst="line">
              <a:avLst/>
            </a:prstGeom>
            <a:ln w="63500" cap="rnd">
              <a:solidFill>
                <a:srgbClr val="F4F4F4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AutoShape 7"/>
            <p:cNvSpPr/>
            <p:nvPr/>
          </p:nvSpPr>
          <p:spPr>
            <a:xfrm>
              <a:off x="0" y="242488"/>
              <a:ext cx="565804" cy="0"/>
            </a:xfrm>
            <a:prstGeom prst="line">
              <a:avLst/>
            </a:prstGeom>
            <a:ln w="63500" cap="rnd">
              <a:solidFill>
                <a:srgbClr val="F4F4F4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AutoShape 8"/>
            <p:cNvSpPr/>
            <p:nvPr/>
          </p:nvSpPr>
          <p:spPr>
            <a:xfrm>
              <a:off x="0" y="484975"/>
              <a:ext cx="565804" cy="0"/>
            </a:xfrm>
            <a:prstGeom prst="line">
              <a:avLst/>
            </a:prstGeom>
            <a:ln w="63500" cap="rnd">
              <a:solidFill>
                <a:srgbClr val="F4F4F4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1" name="Group 11"/>
          <p:cNvGrpSpPr/>
          <p:nvPr/>
        </p:nvGrpSpPr>
        <p:grpSpPr>
          <a:xfrm>
            <a:off x="1567576" y="2628900"/>
            <a:ext cx="15152847" cy="6401901"/>
            <a:chOff x="0" y="0"/>
            <a:chExt cx="4039430" cy="1537926"/>
          </a:xfrm>
          <a:solidFill>
            <a:schemeClr val="bg1"/>
          </a:solidFill>
        </p:grpSpPr>
        <p:sp>
          <p:nvSpPr>
            <p:cNvPr id="12" name="Freeform 12"/>
            <p:cNvSpPr/>
            <p:nvPr/>
          </p:nvSpPr>
          <p:spPr>
            <a:xfrm>
              <a:off x="0" y="0"/>
              <a:ext cx="4039430" cy="1537926"/>
            </a:xfrm>
            <a:custGeom>
              <a:avLst/>
              <a:gdLst/>
              <a:ahLst/>
              <a:cxnLst/>
              <a:rect l="l" t="t" r="r" b="b"/>
              <a:pathLst>
                <a:path w="4039430" h="1537926">
                  <a:moveTo>
                    <a:pt x="3914970" y="1537926"/>
                  </a:moveTo>
                  <a:lnTo>
                    <a:pt x="124460" y="1537926"/>
                  </a:lnTo>
                  <a:cubicBezTo>
                    <a:pt x="55880" y="1537926"/>
                    <a:pt x="0" y="1482046"/>
                    <a:pt x="0" y="141346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914970" y="0"/>
                  </a:lnTo>
                  <a:cubicBezTo>
                    <a:pt x="3983550" y="0"/>
                    <a:pt x="4039430" y="55880"/>
                    <a:pt x="4039430" y="124460"/>
                  </a:cubicBezTo>
                  <a:lnTo>
                    <a:pt x="4039430" y="1413466"/>
                  </a:lnTo>
                  <a:cubicBezTo>
                    <a:pt x="4039430" y="1482046"/>
                    <a:pt x="3983550" y="1537926"/>
                    <a:pt x="3914970" y="1537926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817921" y="2010748"/>
            <a:ext cx="2577063" cy="244176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935200" y="4406773"/>
            <a:ext cx="3031854" cy="284615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562600" y="1093337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 TỪNG BỨC TRANH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493034"/>
            <a:ext cx="5410200" cy="467362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848600" y="3694814"/>
            <a:ext cx="779334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3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Tranh</a:t>
            </a:r>
            <a:r>
              <a:rPr lang="en-US" sz="3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4: </a:t>
            </a:r>
            <a:r>
              <a:rPr lang="vi-VN" sz="3800" dirty="0">
                <a:ea typeface="Calibri" panose="020F0502020204030204" pitchFamily="34" charset="0"/>
                <a:cs typeface="Arial" panose="020B0604020202020204" pitchFamily="34" charset="0"/>
              </a:rPr>
              <a:t>Cún làm Bé vui những ngày Bé bị bó bột.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55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7A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6669821" y="1212365"/>
            <a:ext cx="589479" cy="195074"/>
            <a:chOff x="0" y="0"/>
            <a:chExt cx="1297145" cy="429260"/>
          </a:xfrm>
        </p:grpSpPr>
        <p:sp>
          <p:nvSpPr>
            <p:cNvPr id="4" name="Freeform 4"/>
            <p:cNvSpPr/>
            <p:nvPr/>
          </p:nvSpPr>
          <p:spPr>
            <a:xfrm>
              <a:off x="0" y="-5080"/>
              <a:ext cx="1297145" cy="434340"/>
            </a:xfrm>
            <a:custGeom>
              <a:avLst/>
              <a:gdLst/>
              <a:ahLst/>
              <a:cxnLst/>
              <a:rect l="l" t="t" r="r" b="b"/>
              <a:pathLst>
                <a:path w="1297145" h="434340">
                  <a:moveTo>
                    <a:pt x="1279365" y="187960"/>
                  </a:moveTo>
                  <a:lnTo>
                    <a:pt x="1017745" y="11430"/>
                  </a:lnTo>
                  <a:cubicBezTo>
                    <a:pt x="999965" y="0"/>
                    <a:pt x="977105" y="3810"/>
                    <a:pt x="964405" y="21590"/>
                  </a:cubicBezTo>
                  <a:cubicBezTo>
                    <a:pt x="952975" y="39370"/>
                    <a:pt x="956785" y="62230"/>
                    <a:pt x="974565" y="74930"/>
                  </a:cubicBezTo>
                  <a:lnTo>
                    <a:pt x="1133315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133315" y="257810"/>
                  </a:lnTo>
                  <a:lnTo>
                    <a:pt x="974565" y="364490"/>
                  </a:lnTo>
                  <a:cubicBezTo>
                    <a:pt x="956785" y="375920"/>
                    <a:pt x="952975" y="400050"/>
                    <a:pt x="964405" y="417830"/>
                  </a:cubicBezTo>
                  <a:cubicBezTo>
                    <a:pt x="972025" y="429260"/>
                    <a:pt x="983455" y="434340"/>
                    <a:pt x="996155" y="434340"/>
                  </a:cubicBezTo>
                  <a:cubicBezTo>
                    <a:pt x="1003775" y="434340"/>
                    <a:pt x="1011395" y="431800"/>
                    <a:pt x="1017745" y="427990"/>
                  </a:cubicBezTo>
                  <a:lnTo>
                    <a:pt x="1280635" y="251460"/>
                  </a:lnTo>
                  <a:cubicBezTo>
                    <a:pt x="1290795" y="243840"/>
                    <a:pt x="1297145" y="232410"/>
                    <a:pt x="1297145" y="219710"/>
                  </a:cubicBezTo>
                  <a:cubicBezTo>
                    <a:pt x="1297145" y="207010"/>
                    <a:pt x="1290795" y="195580"/>
                    <a:pt x="1279365" y="187960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028700" y="1007291"/>
            <a:ext cx="424353" cy="410148"/>
            <a:chOff x="0" y="0"/>
            <a:chExt cx="565804" cy="546864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565804" cy="0"/>
            </a:xfrm>
            <a:prstGeom prst="line">
              <a:avLst/>
            </a:prstGeom>
            <a:ln w="63500" cap="rnd">
              <a:solidFill>
                <a:srgbClr val="F4F4F4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AutoShape 7"/>
            <p:cNvSpPr/>
            <p:nvPr/>
          </p:nvSpPr>
          <p:spPr>
            <a:xfrm>
              <a:off x="0" y="242488"/>
              <a:ext cx="565804" cy="0"/>
            </a:xfrm>
            <a:prstGeom prst="line">
              <a:avLst/>
            </a:prstGeom>
            <a:ln w="63500" cap="rnd">
              <a:solidFill>
                <a:srgbClr val="F4F4F4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AutoShape 8"/>
            <p:cNvSpPr/>
            <p:nvPr/>
          </p:nvSpPr>
          <p:spPr>
            <a:xfrm>
              <a:off x="0" y="484975"/>
              <a:ext cx="565804" cy="0"/>
            </a:xfrm>
            <a:prstGeom prst="line">
              <a:avLst/>
            </a:prstGeom>
            <a:ln w="63500" cap="rnd">
              <a:solidFill>
                <a:srgbClr val="F4F4F4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1" name="Group 11"/>
          <p:cNvGrpSpPr/>
          <p:nvPr/>
        </p:nvGrpSpPr>
        <p:grpSpPr>
          <a:xfrm>
            <a:off x="1567576" y="2628900"/>
            <a:ext cx="15152847" cy="6401901"/>
            <a:chOff x="0" y="0"/>
            <a:chExt cx="4039430" cy="1537926"/>
          </a:xfrm>
          <a:solidFill>
            <a:schemeClr val="bg1"/>
          </a:solidFill>
        </p:grpSpPr>
        <p:sp>
          <p:nvSpPr>
            <p:cNvPr id="12" name="Freeform 12"/>
            <p:cNvSpPr/>
            <p:nvPr/>
          </p:nvSpPr>
          <p:spPr>
            <a:xfrm>
              <a:off x="0" y="0"/>
              <a:ext cx="4039430" cy="1537926"/>
            </a:xfrm>
            <a:custGeom>
              <a:avLst/>
              <a:gdLst/>
              <a:ahLst/>
              <a:cxnLst/>
              <a:rect l="l" t="t" r="r" b="b"/>
              <a:pathLst>
                <a:path w="4039430" h="1537926">
                  <a:moveTo>
                    <a:pt x="3914970" y="1537926"/>
                  </a:moveTo>
                  <a:lnTo>
                    <a:pt x="124460" y="1537926"/>
                  </a:lnTo>
                  <a:cubicBezTo>
                    <a:pt x="55880" y="1537926"/>
                    <a:pt x="0" y="1482046"/>
                    <a:pt x="0" y="141346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914970" y="0"/>
                  </a:lnTo>
                  <a:cubicBezTo>
                    <a:pt x="3983550" y="0"/>
                    <a:pt x="4039430" y="55880"/>
                    <a:pt x="4039430" y="124460"/>
                  </a:cubicBezTo>
                  <a:lnTo>
                    <a:pt x="4039430" y="1413466"/>
                  </a:lnTo>
                  <a:cubicBezTo>
                    <a:pt x="4039430" y="1482046"/>
                    <a:pt x="3983550" y="1537926"/>
                    <a:pt x="3914970" y="1537926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817921" y="2010748"/>
            <a:ext cx="2577063" cy="244176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562600" y="1093337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 TỪNG BỨC TRANH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499382"/>
            <a:ext cx="5562600" cy="4484485"/>
          </a:xfrm>
          <a:prstGeom prst="rect">
            <a:avLst/>
          </a:prstGeom>
        </p:spPr>
      </p:pic>
      <p:pic>
        <p:nvPicPr>
          <p:cNvPr id="16" name="Picture 1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153894" y="4152900"/>
            <a:ext cx="3031854" cy="284615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622773" y="3712826"/>
            <a:ext cx="7793342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3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Tranh</a:t>
            </a:r>
            <a:r>
              <a:rPr lang="en-US" sz="3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5: </a:t>
            </a:r>
            <a:r>
              <a:rPr lang="vi-VN" sz="3800" dirty="0">
                <a:ea typeface="Calibri" panose="020F0502020204030204" pitchFamily="34" charset="0"/>
                <a:cs typeface="Arial" panose="020B0604020202020204" pitchFamily="34" charset="0"/>
              </a:rPr>
              <a:t>Bé khỏi đau, lại vui đùa với Cún. Bác sĩ nói Cún đã giúp Bé mau lành. 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37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222</Words>
  <Application>Microsoft Office PowerPoint</Application>
  <PresentationFormat>Custom</PresentationFormat>
  <Paragraphs>25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</dc:creator>
  <cp:lastModifiedBy>TA</cp:lastModifiedBy>
  <cp:revision>7</cp:revision>
  <dcterms:created xsi:type="dcterms:W3CDTF">2006-08-16T00:00:00Z</dcterms:created>
  <dcterms:modified xsi:type="dcterms:W3CDTF">2026-02-01T00:29:40Z</dcterms:modified>
  <dc:identifier>DAEtUBLhDZE</dc:identifier>
</cp:coreProperties>
</file>