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95" r:id="rId2"/>
    <p:sldId id="256" r:id="rId3"/>
    <p:sldId id="257" r:id="rId4"/>
    <p:sldId id="266" r:id="rId5"/>
    <p:sldId id="258" r:id="rId6"/>
    <p:sldId id="300" r:id="rId7"/>
    <p:sldId id="313" r:id="rId8"/>
    <p:sldId id="301" r:id="rId9"/>
    <p:sldId id="259" r:id="rId10"/>
    <p:sldId id="297" r:id="rId11"/>
    <p:sldId id="260" r:id="rId12"/>
    <p:sldId id="305" r:id="rId13"/>
    <p:sldId id="303" r:id="rId14"/>
    <p:sldId id="304" r:id="rId15"/>
    <p:sldId id="298" r:id="rId16"/>
    <p:sldId id="263" r:id="rId17"/>
    <p:sldId id="306" r:id="rId18"/>
    <p:sldId id="307" r:id="rId19"/>
    <p:sldId id="308" r:id="rId20"/>
    <p:sldId id="309" r:id="rId21"/>
    <p:sldId id="299" r:id="rId22"/>
    <p:sldId id="310" r:id="rId23"/>
    <p:sldId id="311" r:id="rId24"/>
    <p:sldId id="312" r:id="rId25"/>
    <p:sldId id="276" r:id="rId26"/>
    <p:sldId id="296" r:id="rId27"/>
  </p:sldIdLst>
  <p:sldSz cx="9144000" cy="5143500" type="screen16x9"/>
  <p:notesSz cx="6858000" cy="9144000"/>
  <p:embeddedFontLst>
    <p:embeddedFont>
      <p:font typeface="Grand Hotel" panose="020B060402020202020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9BD9D2-CCB3-4BD4-91E5-F4285D144390}">
  <a:tblStyle styleId="{BC9BD9D2-CCB3-4BD4-91E5-F4285D1443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5" name="Google Shape;5465;gebd184b2e5_0_4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6" name="Google Shape;5466;gebd184b2e5_0_4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339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15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04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334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584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288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525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658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77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15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19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7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961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645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ebd184b2e5_0_3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ebd184b2e5_0_3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5" name="Google Shape;5465;gebd184b2e5_0_4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6" name="Google Shape;5466;gebd184b2e5_0_4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10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76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97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25.xml"/><Relationship Id="rId4" Type="http://schemas.openxmlformats.org/officeDocument/2006/relationships/slide" Target="../slides/slide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286375"/>
            <a:ext cx="41217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345905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3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5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6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6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66854" y="612099"/>
            <a:ext cx="251925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75694" y="600540"/>
            <a:ext cx="158518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81532" y="646460"/>
            <a:ext cx="200962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82452" y="615733"/>
            <a:ext cx="224086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68070" y="852267"/>
            <a:ext cx="122236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831030" y="1000467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77314" y="969310"/>
            <a:ext cx="175253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88760" y="778229"/>
            <a:ext cx="122844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52228" y="925730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808199" y="703885"/>
            <a:ext cx="13083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61247" y="833924"/>
            <a:ext cx="216632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32579" y="623248"/>
            <a:ext cx="145283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81602" y="735825"/>
            <a:ext cx="212296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90798" y="949363"/>
            <a:ext cx="143990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91589" y="835964"/>
            <a:ext cx="71348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834083" y="995852"/>
            <a:ext cx="213893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13286" y="762828"/>
            <a:ext cx="74087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54694" y="921207"/>
            <a:ext cx="214578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31039" y="686558"/>
            <a:ext cx="84888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62401" y="831404"/>
            <a:ext cx="214578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55610" y="605151"/>
            <a:ext cx="99188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80993" y="733605"/>
            <a:ext cx="213893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631610" y="637488"/>
            <a:ext cx="45440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71339" y="726134"/>
            <a:ext cx="92418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51099" y="802812"/>
            <a:ext cx="289958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8722" y="721155"/>
            <a:ext cx="26546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2" y="764671"/>
            <a:ext cx="88017" cy="7374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762125"/>
            <a:ext cx="80634" cy="7587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801244"/>
            <a:ext cx="33796" cy="27725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5" y="808291"/>
            <a:ext cx="78419" cy="7841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807443"/>
            <a:ext cx="91134" cy="806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59" y="852551"/>
            <a:ext cx="31089" cy="26002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3" y="565099"/>
            <a:ext cx="231485" cy="2592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6" y="659365"/>
            <a:ext cx="65213" cy="161180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77" y="744631"/>
            <a:ext cx="375609" cy="26855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49" y="771183"/>
            <a:ext cx="380203" cy="19194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7" y="824302"/>
            <a:ext cx="306787" cy="224094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747974"/>
            <a:ext cx="355102" cy="270766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951220"/>
            <a:ext cx="138546" cy="227867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4" y="995056"/>
            <a:ext cx="243871" cy="101466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4" y="1053031"/>
            <a:ext cx="157413" cy="215317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3" y="837488"/>
            <a:ext cx="138793" cy="227867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6" y="880715"/>
            <a:ext cx="244117" cy="101958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725046"/>
            <a:ext cx="136988" cy="229671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4" y="756651"/>
            <a:ext cx="242395" cy="84978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397" y="620107"/>
            <a:ext cx="133297" cy="227621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0" y="634617"/>
            <a:ext cx="238621" cy="7423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814281"/>
            <a:ext cx="81290" cy="142888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6" y="852957"/>
            <a:ext cx="333201" cy="39684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821194"/>
            <a:ext cx="35190" cy="2280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044175"/>
            <a:ext cx="108360" cy="217614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79" y="950966"/>
            <a:ext cx="72513" cy="22917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27" y="990279"/>
            <a:ext cx="219017" cy="104090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838183"/>
            <a:ext cx="75466" cy="23008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4" y="876211"/>
            <a:ext cx="218935" cy="104008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723262"/>
            <a:ext cx="73334" cy="231394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19" y="752495"/>
            <a:ext cx="225579" cy="88670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615979"/>
            <a:ext cx="76943" cy="23016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0" y="630975"/>
            <a:ext cx="230665" cy="7612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6" y="599945"/>
            <a:ext cx="402269" cy="4837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210019" y="4081162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4289965"/>
            <a:ext cx="453612" cy="300440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4373584"/>
            <a:ext cx="326002" cy="208813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0" y="4290364"/>
            <a:ext cx="425607" cy="302978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5" y="4343528"/>
            <a:ext cx="431951" cy="223948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208257" y="4081920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232926" y="4097937"/>
            <a:ext cx="28982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98430" y="4028226"/>
            <a:ext cx="190138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227592" y="4068388"/>
            <a:ext cx="296898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4059833"/>
            <a:ext cx="237098" cy="187247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2" y="4053813"/>
            <a:ext cx="169213" cy="179724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79" y="4058425"/>
            <a:ext cx="216161" cy="190328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6" y="4099755"/>
            <a:ext cx="230209" cy="183350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2302750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3246700"/>
            <a:ext cx="31221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16225" y="4459207"/>
            <a:ext cx="76880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20740" y="4461244"/>
            <a:ext cx="70431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6923" y="4469646"/>
            <a:ext cx="2951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61104" y="4347058"/>
            <a:ext cx="68497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55623" y="4345848"/>
            <a:ext cx="79602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90652" y="4356667"/>
            <a:ext cx="27155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89224" y="4352676"/>
            <a:ext cx="202194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11505" y="4387719"/>
            <a:ext cx="56961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96159" y="3914359"/>
            <a:ext cx="328082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504049" y="3971068"/>
            <a:ext cx="332094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53897" y="3890988"/>
            <a:ext cx="267968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99815" y="3903143"/>
            <a:ext cx="31017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91381" y="3981484"/>
            <a:ext cx="121016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734994" y="3956990"/>
            <a:ext cx="213013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73005" y="3863481"/>
            <a:ext cx="137495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40354" y="4069821"/>
            <a:ext cx="12123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83951" y="4045530"/>
            <a:ext cx="213228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87823" y="4152518"/>
            <a:ext cx="119654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632881" y="4162909"/>
            <a:ext cx="211724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45405" y="4238894"/>
            <a:ext cx="11643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91484" y="4279596"/>
            <a:ext cx="208428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51674" y="4172511"/>
            <a:ext cx="71004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67564" y="3887992"/>
            <a:ext cx="291039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6601" y="4283528"/>
            <a:ext cx="30738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902291" y="3879001"/>
            <a:ext cx="9464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18528" y="3978854"/>
            <a:ext cx="63338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51421" y="3965169"/>
            <a:ext cx="191304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67866" y="4066566"/>
            <a:ext cx="65917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700621" y="4054068"/>
            <a:ext cx="191232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18582" y="4155620"/>
            <a:ext cx="64054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44023" y="4167591"/>
            <a:ext cx="197035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76358" y="4247098"/>
            <a:ext cx="67207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96950" y="4283847"/>
            <a:ext cx="201478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639885" y="4009322"/>
            <a:ext cx="351368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4268704"/>
            <a:ext cx="205718" cy="221878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4285970"/>
            <a:ext cx="189926" cy="219604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4270301"/>
            <a:ext cx="180464" cy="197484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4267045"/>
            <a:ext cx="190848" cy="223414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4374758"/>
            <a:ext cx="265442" cy="18624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4365726"/>
            <a:ext cx="235334" cy="17229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1" y="4374451"/>
            <a:ext cx="264951" cy="187284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18" y="4412239"/>
            <a:ext cx="297517" cy="10224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1" y="4182680"/>
            <a:ext cx="312141" cy="297947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4125780"/>
            <a:ext cx="94380" cy="92598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4130450"/>
            <a:ext cx="93274" cy="93704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4" y="4296476"/>
            <a:ext cx="99357" cy="81046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4182187"/>
            <a:ext cx="95486" cy="90078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2" y="4214138"/>
            <a:ext cx="36253" cy="39140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4326276"/>
            <a:ext cx="43380" cy="38956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2" y="4160988"/>
            <a:ext cx="38465" cy="45101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4155826"/>
            <a:ext cx="36253" cy="4086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4125534"/>
            <a:ext cx="87252" cy="93949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6" y="4129712"/>
            <a:ext cx="86699" cy="9505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4" y="4296414"/>
            <a:ext cx="99357" cy="82828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4181388"/>
            <a:ext cx="88358" cy="9198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4120065"/>
            <a:ext cx="19294" cy="21567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37" y="4125533"/>
            <a:ext cx="20891" cy="22550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4322036"/>
            <a:ext cx="28572" cy="1689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4177086"/>
            <a:ext cx="29678" cy="30354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3" y="675602"/>
            <a:ext cx="208879" cy="338558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564465"/>
            <a:ext cx="196690" cy="45067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5" y="767808"/>
            <a:ext cx="167013" cy="248695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676002"/>
            <a:ext cx="201460" cy="341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532760"/>
            <a:ext cx="389898" cy="261338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0" y="531607"/>
            <a:ext cx="494603" cy="24877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578334"/>
            <a:ext cx="231138" cy="2257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531414"/>
            <a:ext cx="387930" cy="26368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8"/>
          <p:cNvSpPr/>
          <p:nvPr/>
        </p:nvSpPr>
        <p:spPr>
          <a:xfrm>
            <a:off x="8214005" y="1022857"/>
            <a:ext cx="299117" cy="244108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8"/>
          <p:cNvSpPr/>
          <p:nvPr/>
        </p:nvSpPr>
        <p:spPr>
          <a:xfrm>
            <a:off x="8214005" y="1023165"/>
            <a:ext cx="376073" cy="326838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8"/>
          <p:cNvSpPr/>
          <p:nvPr/>
        </p:nvSpPr>
        <p:spPr>
          <a:xfrm>
            <a:off x="8214005" y="1021085"/>
            <a:ext cx="202210" cy="225621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8"/>
          <p:cNvSpPr/>
          <p:nvPr/>
        </p:nvSpPr>
        <p:spPr>
          <a:xfrm>
            <a:off x="8210539" y="1022702"/>
            <a:ext cx="300119" cy="2448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8"/>
          <p:cNvSpPr/>
          <p:nvPr/>
        </p:nvSpPr>
        <p:spPr>
          <a:xfrm>
            <a:off x="7575648" y="490965"/>
            <a:ext cx="195663" cy="228163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8"/>
          <p:cNvSpPr/>
          <p:nvPr/>
        </p:nvSpPr>
        <p:spPr>
          <a:xfrm>
            <a:off x="7581502" y="448675"/>
            <a:ext cx="183337" cy="267910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8"/>
          <p:cNvSpPr/>
          <p:nvPr/>
        </p:nvSpPr>
        <p:spPr>
          <a:xfrm>
            <a:off x="7575956" y="490734"/>
            <a:ext cx="189192" cy="23055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8"/>
          <p:cNvSpPr/>
          <p:nvPr/>
        </p:nvSpPr>
        <p:spPr>
          <a:xfrm>
            <a:off x="7580116" y="572154"/>
            <a:ext cx="165081" cy="152057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8"/>
          <p:cNvSpPr/>
          <p:nvPr/>
        </p:nvSpPr>
        <p:spPr>
          <a:xfrm>
            <a:off x="7799423" y="476252"/>
            <a:ext cx="283326" cy="259976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8"/>
          <p:cNvSpPr/>
          <p:nvPr/>
        </p:nvSpPr>
        <p:spPr>
          <a:xfrm>
            <a:off x="7775082" y="446904"/>
            <a:ext cx="296652" cy="288940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8"/>
          <p:cNvSpPr/>
          <p:nvPr/>
        </p:nvSpPr>
        <p:spPr>
          <a:xfrm>
            <a:off x="7811132" y="475867"/>
            <a:ext cx="268843" cy="262133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8"/>
          <p:cNvSpPr/>
          <p:nvPr/>
        </p:nvSpPr>
        <p:spPr>
          <a:xfrm>
            <a:off x="7892939" y="517848"/>
            <a:ext cx="188421" cy="220768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8"/>
          <p:cNvSpPr/>
          <p:nvPr/>
        </p:nvSpPr>
        <p:spPr>
          <a:xfrm>
            <a:off x="8127653" y="501518"/>
            <a:ext cx="387396" cy="36650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8"/>
          <p:cNvSpPr/>
          <p:nvPr/>
        </p:nvSpPr>
        <p:spPr>
          <a:xfrm>
            <a:off x="8136974" y="682615"/>
            <a:ext cx="37900" cy="4267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8"/>
          <p:cNvSpPr/>
          <p:nvPr/>
        </p:nvSpPr>
        <p:spPr>
          <a:xfrm>
            <a:off x="8262073" y="914475"/>
            <a:ext cx="44833" cy="33200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8038682" y="868720"/>
            <a:ext cx="39903" cy="42598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8"/>
          <p:cNvSpPr/>
          <p:nvPr/>
        </p:nvSpPr>
        <p:spPr>
          <a:xfrm>
            <a:off x="8106701" y="766732"/>
            <a:ext cx="26268" cy="2757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8333635" y="790919"/>
            <a:ext cx="46142" cy="41981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8"/>
          <p:cNvSpPr/>
          <p:nvPr/>
        </p:nvSpPr>
        <p:spPr>
          <a:xfrm>
            <a:off x="8400960" y="667055"/>
            <a:ext cx="35127" cy="34818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8"/>
          <p:cNvSpPr/>
          <p:nvPr/>
        </p:nvSpPr>
        <p:spPr>
          <a:xfrm>
            <a:off x="8290266" y="715045"/>
            <a:ext cx="114932" cy="98367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8"/>
          <p:cNvSpPr/>
          <p:nvPr/>
        </p:nvSpPr>
        <p:spPr>
          <a:xfrm>
            <a:off x="8211232" y="831822"/>
            <a:ext cx="128644" cy="102758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8"/>
          <p:cNvSpPr/>
          <p:nvPr/>
        </p:nvSpPr>
        <p:spPr>
          <a:xfrm>
            <a:off x="8047002" y="816262"/>
            <a:ext cx="118245" cy="105916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8"/>
          <p:cNvSpPr/>
          <p:nvPr/>
        </p:nvSpPr>
        <p:spPr>
          <a:xfrm>
            <a:off x="8120489" y="749554"/>
            <a:ext cx="70177" cy="71176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8"/>
          <p:cNvSpPr/>
          <p:nvPr/>
        </p:nvSpPr>
        <p:spPr>
          <a:xfrm>
            <a:off x="8148683" y="640095"/>
            <a:ext cx="105920" cy="98752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8"/>
          <p:cNvSpPr/>
          <p:nvPr/>
        </p:nvSpPr>
        <p:spPr>
          <a:xfrm>
            <a:off x="8361135" y="615368"/>
            <a:ext cx="83272" cy="78185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8"/>
          <p:cNvSpPr/>
          <p:nvPr/>
        </p:nvSpPr>
        <p:spPr>
          <a:xfrm>
            <a:off x="8308137" y="749708"/>
            <a:ext cx="53075" cy="52149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8"/>
          <p:cNvSpPr/>
          <p:nvPr/>
        </p:nvSpPr>
        <p:spPr>
          <a:xfrm>
            <a:off x="8227717" y="864945"/>
            <a:ext cx="57158" cy="5815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8"/>
          <p:cNvSpPr/>
          <p:nvPr/>
        </p:nvSpPr>
        <p:spPr>
          <a:xfrm>
            <a:off x="8070958" y="852466"/>
            <a:ext cx="60625" cy="6147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8"/>
          <p:cNvSpPr/>
          <p:nvPr/>
        </p:nvSpPr>
        <p:spPr>
          <a:xfrm>
            <a:off x="8167941" y="674296"/>
            <a:ext cx="46836" cy="4806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8"/>
          <p:cNvSpPr/>
          <p:nvPr/>
        </p:nvSpPr>
        <p:spPr>
          <a:xfrm>
            <a:off x="8130812" y="777516"/>
            <a:ext cx="30274" cy="32199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8"/>
          <p:cNvSpPr/>
          <p:nvPr/>
        </p:nvSpPr>
        <p:spPr>
          <a:xfrm>
            <a:off x="8380393" y="644794"/>
            <a:ext cx="35820" cy="36743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8"/>
          <p:cNvSpPr/>
          <p:nvPr/>
        </p:nvSpPr>
        <p:spPr>
          <a:xfrm>
            <a:off x="8290266" y="714429"/>
            <a:ext cx="104379" cy="101449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8"/>
          <p:cNvSpPr/>
          <p:nvPr/>
        </p:nvSpPr>
        <p:spPr>
          <a:xfrm>
            <a:off x="8345960" y="765345"/>
            <a:ext cx="3543" cy="354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8"/>
          <p:cNvSpPr/>
          <p:nvPr/>
        </p:nvSpPr>
        <p:spPr>
          <a:xfrm>
            <a:off x="8207072" y="829974"/>
            <a:ext cx="119015" cy="104684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"/>
          <p:cNvSpPr/>
          <p:nvPr/>
        </p:nvSpPr>
        <p:spPr>
          <a:xfrm>
            <a:off x="8048311" y="816262"/>
            <a:ext cx="107306" cy="10730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8"/>
          <p:cNvSpPr/>
          <p:nvPr/>
        </p:nvSpPr>
        <p:spPr>
          <a:xfrm>
            <a:off x="8117023" y="884280"/>
            <a:ext cx="2850" cy="4237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8"/>
          <p:cNvSpPr/>
          <p:nvPr/>
        </p:nvSpPr>
        <p:spPr>
          <a:xfrm>
            <a:off x="8118410" y="750248"/>
            <a:ext cx="73643" cy="72947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8"/>
          <p:cNvSpPr/>
          <p:nvPr/>
        </p:nvSpPr>
        <p:spPr>
          <a:xfrm>
            <a:off x="8149376" y="638015"/>
            <a:ext cx="104533" cy="101217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8"/>
          <p:cNvSpPr/>
          <p:nvPr/>
        </p:nvSpPr>
        <p:spPr>
          <a:xfrm>
            <a:off x="8354125" y="613905"/>
            <a:ext cx="91592" cy="80265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1634334"/>
            <a:ext cx="1010586" cy="2708993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3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3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3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23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23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23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23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3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3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3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3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3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23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3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23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23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23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23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23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23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24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24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4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24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24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24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4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4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4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4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4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4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4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4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24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24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24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24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24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24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24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24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4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24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24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24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24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24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24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24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24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2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2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2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2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2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2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2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2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2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2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2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2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2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2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2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2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2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2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2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2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2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2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2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2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4" name="Google Shape;2734;p2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5" name="Google Shape;2735;p2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2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2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2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2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2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2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2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2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2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2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2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2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2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2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2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2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2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2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2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2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2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2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2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2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2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2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2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2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2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2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2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2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2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2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2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2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2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2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2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5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5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5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5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5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5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5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5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5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5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5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27520" y="6584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29692" y="6540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6241" y="6918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98868" y="7798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92549" y="7790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12119" y="8204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41765" y="5960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67554" y="6529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229593" y="10793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216221" y="10908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232263" y="11492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245610" y="10898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8018197" y="10438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90539" y="11954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8020328" y="11887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75285" y="9446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47647" y="10954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36076" y="8499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206716" y="9802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87357" y="7549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56930" y="8597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18998" y="9126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66279" y="9830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7470" y="9057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35564" y="11690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52499" y="10455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96475" y="11836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106521" y="9461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53631" y="10838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63987" y="8447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210700" y="9713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207884" y="7432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58597" y="8530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8041949" y="7614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5"/>
          <p:cNvSpPr/>
          <p:nvPr/>
        </p:nvSpPr>
        <p:spPr>
          <a:xfrm>
            <a:off x="7030019" y="6955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5"/>
          <p:cNvSpPr/>
          <p:nvPr/>
        </p:nvSpPr>
        <p:spPr>
          <a:xfrm>
            <a:off x="7042791" y="6786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5"/>
          <p:cNvSpPr/>
          <p:nvPr/>
        </p:nvSpPr>
        <p:spPr>
          <a:xfrm>
            <a:off x="7041755" y="7211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5"/>
          <p:cNvSpPr/>
          <p:nvPr/>
        </p:nvSpPr>
        <p:spPr>
          <a:xfrm>
            <a:off x="7028224" y="6956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5"/>
          <p:cNvSpPr/>
          <p:nvPr/>
        </p:nvSpPr>
        <p:spPr>
          <a:xfrm>
            <a:off x="7322100" y="6164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5"/>
          <p:cNvSpPr/>
          <p:nvPr/>
        </p:nvSpPr>
        <p:spPr>
          <a:xfrm>
            <a:off x="7325138" y="6422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5"/>
          <p:cNvSpPr/>
          <p:nvPr/>
        </p:nvSpPr>
        <p:spPr>
          <a:xfrm>
            <a:off x="7319615" y="6155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5"/>
          <p:cNvSpPr/>
          <p:nvPr/>
        </p:nvSpPr>
        <p:spPr>
          <a:xfrm>
            <a:off x="7342465" y="6686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5"/>
          <p:cNvSpPr/>
          <p:nvPr/>
        </p:nvSpPr>
        <p:spPr>
          <a:xfrm>
            <a:off x="7394240" y="7067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5"/>
          <p:cNvSpPr/>
          <p:nvPr/>
        </p:nvSpPr>
        <p:spPr>
          <a:xfrm>
            <a:off x="7661538" y="10013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5"/>
          <p:cNvSpPr/>
          <p:nvPr/>
        </p:nvSpPr>
        <p:spPr>
          <a:xfrm>
            <a:off x="7515532" y="9948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5"/>
          <p:cNvSpPr/>
          <p:nvPr/>
        </p:nvSpPr>
        <p:spPr>
          <a:xfrm>
            <a:off x="7326380" y="8225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5"/>
          <p:cNvSpPr/>
          <p:nvPr/>
        </p:nvSpPr>
        <p:spPr>
          <a:xfrm>
            <a:off x="7414467" y="9408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5"/>
          <p:cNvSpPr/>
          <p:nvPr/>
        </p:nvSpPr>
        <p:spPr>
          <a:xfrm>
            <a:off x="7432347" y="9621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5"/>
          <p:cNvSpPr/>
          <p:nvPr/>
        </p:nvSpPr>
        <p:spPr>
          <a:xfrm>
            <a:off x="7351025" y="8363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5"/>
          <p:cNvSpPr/>
          <p:nvPr/>
        </p:nvSpPr>
        <p:spPr>
          <a:xfrm>
            <a:off x="7538935" y="10151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5"/>
          <p:cNvSpPr/>
          <p:nvPr/>
        </p:nvSpPr>
        <p:spPr>
          <a:xfrm>
            <a:off x="7707791" y="10257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5"/>
          <p:cNvSpPr/>
          <p:nvPr/>
        </p:nvSpPr>
        <p:spPr>
          <a:xfrm>
            <a:off x="7666509" y="10001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5"/>
          <p:cNvSpPr/>
          <p:nvPr/>
        </p:nvSpPr>
        <p:spPr>
          <a:xfrm>
            <a:off x="7519882" y="9941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5"/>
          <p:cNvSpPr/>
          <p:nvPr/>
        </p:nvSpPr>
        <p:spPr>
          <a:xfrm>
            <a:off x="7326380" y="8206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5"/>
          <p:cNvSpPr/>
          <p:nvPr/>
        </p:nvSpPr>
        <p:spPr>
          <a:xfrm>
            <a:off x="7417574" y="9395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5"/>
          <p:cNvSpPr/>
          <p:nvPr/>
        </p:nvSpPr>
        <p:spPr>
          <a:xfrm>
            <a:off x="7726844" y="10875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5"/>
          <p:cNvSpPr/>
          <p:nvPr/>
        </p:nvSpPr>
        <p:spPr>
          <a:xfrm>
            <a:off x="7534033" y="10803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5"/>
          <p:cNvSpPr/>
          <p:nvPr/>
        </p:nvSpPr>
        <p:spPr>
          <a:xfrm>
            <a:off x="7315335" y="8659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5"/>
          <p:cNvSpPr/>
          <p:nvPr/>
        </p:nvSpPr>
        <p:spPr>
          <a:xfrm>
            <a:off x="7421302" y="10136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37" y="8632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2" y="7181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57" y="9845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09" y="8638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6844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6807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19" y="7473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6826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174475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3117100"/>
            <a:ext cx="29538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0" y="497193"/>
            <a:ext cx="7956647" cy="4094638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535136"/>
            <a:ext cx="7922406" cy="4131291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1680150"/>
            <a:ext cx="4647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3716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807877"/>
            <a:ext cx="162970" cy="264154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722635"/>
            <a:ext cx="153460" cy="35163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1" y="869445"/>
            <a:ext cx="130305" cy="19404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28" y="806908"/>
            <a:ext cx="157181" cy="26628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4" y="636721"/>
            <a:ext cx="304203" cy="203904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657591"/>
            <a:ext cx="385894" cy="1940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639611"/>
            <a:ext cx="180336" cy="176142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0" y="636068"/>
            <a:ext cx="302667" cy="20573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"/>
          <p:cNvSpPr/>
          <p:nvPr/>
        </p:nvSpPr>
        <p:spPr>
          <a:xfrm>
            <a:off x="8309827" y="968378"/>
            <a:ext cx="229369" cy="187193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8309827" y="968614"/>
            <a:ext cx="288380" cy="25063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8309827" y="967020"/>
            <a:ext cx="155059" cy="173016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8307169" y="968260"/>
            <a:ext cx="230137" cy="187724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7820316" y="560501"/>
            <a:ext cx="150038" cy="174965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7824805" y="528072"/>
            <a:ext cx="140587" cy="205445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7820552" y="560324"/>
            <a:ext cx="145076" cy="176797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823742" y="622761"/>
            <a:ext cx="126587" cy="116604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991914" y="549219"/>
            <a:ext cx="217259" cy="199361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7973248" y="526713"/>
            <a:ext cx="227479" cy="221572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8000892" y="548923"/>
            <a:ext cx="206154" cy="201015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8063624" y="581116"/>
            <a:ext cx="144485" cy="169295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8243610" y="568594"/>
            <a:ext cx="297063" cy="281055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8250757" y="707467"/>
            <a:ext cx="29062" cy="3272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346687" y="885267"/>
            <a:ext cx="34379" cy="25459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8175384" y="850179"/>
            <a:ext cx="30598" cy="32666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9"/>
          <p:cNvSpPr/>
          <p:nvPr/>
        </p:nvSpPr>
        <p:spPr>
          <a:xfrm>
            <a:off x="8227543" y="771971"/>
            <a:ext cx="20143" cy="2114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9"/>
          <p:cNvSpPr/>
          <p:nvPr/>
        </p:nvSpPr>
        <p:spPr>
          <a:xfrm>
            <a:off x="8401562" y="790519"/>
            <a:ext cx="35383" cy="32193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"/>
          <p:cNvSpPr/>
          <p:nvPr/>
        </p:nvSpPr>
        <p:spPr>
          <a:xfrm>
            <a:off x="8453189" y="695535"/>
            <a:ext cx="26936" cy="267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"/>
          <p:cNvSpPr/>
          <p:nvPr/>
        </p:nvSpPr>
        <p:spPr>
          <a:xfrm>
            <a:off x="8368306" y="732335"/>
            <a:ext cx="88132" cy="75432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8307701" y="821885"/>
            <a:ext cx="98647" cy="78799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9"/>
          <p:cNvSpPr/>
          <p:nvPr/>
        </p:nvSpPr>
        <p:spPr>
          <a:xfrm>
            <a:off x="8181764" y="809953"/>
            <a:ext cx="90672" cy="8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9"/>
          <p:cNvSpPr/>
          <p:nvPr/>
        </p:nvSpPr>
        <p:spPr>
          <a:xfrm>
            <a:off x="8238116" y="758798"/>
            <a:ext cx="53813" cy="5458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"/>
          <p:cNvSpPr/>
          <p:nvPr/>
        </p:nvSpPr>
        <p:spPr>
          <a:xfrm>
            <a:off x="8259736" y="674860"/>
            <a:ext cx="81221" cy="75728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9"/>
          <p:cNvSpPr/>
          <p:nvPr/>
        </p:nvSpPr>
        <p:spPr>
          <a:xfrm>
            <a:off x="8422650" y="655899"/>
            <a:ext cx="63855" cy="59956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9"/>
          <p:cNvSpPr/>
          <p:nvPr/>
        </p:nvSpPr>
        <p:spPr>
          <a:xfrm>
            <a:off x="8382010" y="758917"/>
            <a:ext cx="40699" cy="3999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8320342" y="847285"/>
            <a:ext cx="43830" cy="4459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"/>
          <p:cNvSpPr/>
          <p:nvPr/>
        </p:nvSpPr>
        <p:spPr>
          <a:xfrm>
            <a:off x="8200135" y="837716"/>
            <a:ext cx="46488" cy="47138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9"/>
          <p:cNvSpPr/>
          <p:nvPr/>
        </p:nvSpPr>
        <p:spPr>
          <a:xfrm>
            <a:off x="8274503" y="701087"/>
            <a:ext cx="35915" cy="36860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9"/>
          <p:cNvSpPr/>
          <p:nvPr/>
        </p:nvSpPr>
        <p:spPr>
          <a:xfrm>
            <a:off x="8246032" y="780241"/>
            <a:ext cx="23215" cy="2469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"/>
          <p:cNvSpPr/>
          <p:nvPr/>
        </p:nvSpPr>
        <p:spPr>
          <a:xfrm>
            <a:off x="8437418" y="678463"/>
            <a:ext cx="27468" cy="28176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9"/>
          <p:cNvSpPr/>
          <p:nvPr/>
        </p:nvSpPr>
        <p:spPr>
          <a:xfrm>
            <a:off x="8368306" y="731863"/>
            <a:ext cx="80040" cy="7779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9"/>
          <p:cNvSpPr/>
          <p:nvPr/>
        </p:nvSpPr>
        <p:spPr>
          <a:xfrm>
            <a:off x="8411014" y="770908"/>
            <a:ext cx="2717" cy="2717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/>
          <p:nvPr/>
        </p:nvSpPr>
        <p:spPr>
          <a:xfrm>
            <a:off x="8304511" y="820467"/>
            <a:ext cx="91263" cy="80276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9"/>
          <p:cNvSpPr/>
          <p:nvPr/>
        </p:nvSpPr>
        <p:spPr>
          <a:xfrm>
            <a:off x="8182768" y="809953"/>
            <a:ext cx="82285" cy="82285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"/>
          <p:cNvSpPr/>
          <p:nvPr/>
        </p:nvSpPr>
        <p:spPr>
          <a:xfrm>
            <a:off x="8235458" y="862112"/>
            <a:ext cx="2186" cy="32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"/>
          <p:cNvSpPr/>
          <p:nvPr/>
        </p:nvSpPr>
        <p:spPr>
          <a:xfrm>
            <a:off x="8236522" y="759330"/>
            <a:ext cx="56471" cy="55939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9"/>
          <p:cNvSpPr/>
          <p:nvPr/>
        </p:nvSpPr>
        <p:spPr>
          <a:xfrm>
            <a:off x="8260268" y="673265"/>
            <a:ext cx="80158" cy="77618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9"/>
          <p:cNvSpPr/>
          <p:nvPr/>
        </p:nvSpPr>
        <p:spPr>
          <a:xfrm>
            <a:off x="8417275" y="654776"/>
            <a:ext cx="70234" cy="61551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9" r:id="rId14"/>
    <p:sldLayoutId id="2147483670" r:id="rId15"/>
    <p:sldLayoutId id="214748367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p6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1" name="Google Shape;5471;p6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3" name="Google Shape;5473;p6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5" name="Google Shape;5475;p6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7" name="Google Shape;5477;p6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9" name="Google Shape;5479;p6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6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3" name="Google Shape;5483;p6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4" name="Google Shape;5484;p6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5" name="Google Shape;5485;p6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6" name="Google Shape;5486;p6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55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4180" y="770343"/>
            <a:ext cx="1498015" cy="1546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3673" y="1607490"/>
            <a:ext cx="7342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800" b="1" dirty="0"/>
              <a:t>CHÀO MỪNG CÁC EM ĐẾN VỚI BÀI HỌC NGÀY HÔM NAY!</a:t>
            </a:r>
            <a:endParaRPr lang="en-US" sz="3800" b="1" dirty="0"/>
          </a:p>
        </p:txBody>
      </p:sp>
      <p:pic>
        <p:nvPicPr>
          <p:cNvPr id="33" name="Google Shape;5495;p63"/>
          <p:cNvPicPr preferRelativeResize="0"/>
          <p:nvPr/>
        </p:nvPicPr>
        <p:blipFill rotWithShape="1">
          <a:blip r:embed="rId5">
            <a:alphaModFix/>
          </a:blip>
          <a:srcRect t="13548" b="14844"/>
          <a:stretch/>
        </p:blipFill>
        <p:spPr>
          <a:xfrm>
            <a:off x="7024088" y="3454149"/>
            <a:ext cx="1610747" cy="1166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50063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latin typeface="+mj-lt"/>
              </a:rPr>
              <a:t>ĐỌC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87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3223223" y="472025"/>
            <a:ext cx="2644178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+mj-lt"/>
              </a:rPr>
              <a:t>ĐÀN GÀ MỚI NỞ</a:t>
            </a:r>
            <a:br>
              <a:rPr lang="en" sz="2100" b="1" dirty="0">
                <a:latin typeface="+mj-lt"/>
              </a:rPr>
            </a:br>
            <a:r>
              <a:rPr lang="en" sz="1800" b="1" i="1" dirty="0">
                <a:latin typeface="+mj-lt"/>
              </a:rPr>
              <a:t>(Trích)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Bây</a:t>
            </a:r>
            <a:r>
              <a:rPr lang="en-US" sz="1500" dirty="0"/>
              <a:t> </a:t>
            </a:r>
            <a:r>
              <a:rPr lang="en-US" sz="1500" dirty="0" err="1"/>
              <a:t>giờ</a:t>
            </a:r>
            <a:r>
              <a:rPr lang="en-US" sz="1500" dirty="0"/>
              <a:t> thong </a:t>
            </a:r>
            <a:r>
              <a:rPr lang="en-US" sz="1500" dirty="0" err="1"/>
              <a:t>thả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đi</a:t>
            </a:r>
            <a:r>
              <a:rPr lang="en-US" sz="1500" dirty="0"/>
              <a:t> </a:t>
            </a:r>
            <a:r>
              <a:rPr lang="en-US" sz="1500" dirty="0" err="1"/>
              <a:t>lên</a:t>
            </a:r>
            <a:r>
              <a:rPr lang="en-US" sz="1500" dirty="0"/>
              <a:t> </a:t>
            </a:r>
            <a:r>
              <a:rPr lang="en-US" sz="1500" dirty="0" err="1"/>
              <a:t>đầu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Đàn</a:t>
            </a:r>
            <a:r>
              <a:rPr lang="en-US" sz="1500" dirty="0"/>
              <a:t> con </a:t>
            </a:r>
            <a:r>
              <a:rPr lang="en-US" sz="1500" dirty="0" err="1"/>
              <a:t>bé</a:t>
            </a:r>
            <a:r>
              <a:rPr lang="en-US" sz="1500" dirty="0"/>
              <a:t> </a:t>
            </a:r>
            <a:r>
              <a:rPr lang="en-US" sz="1500" dirty="0" err="1"/>
              <a:t>tí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Líu</a:t>
            </a:r>
            <a:r>
              <a:rPr lang="en-US" sz="1500" dirty="0"/>
              <a:t> </a:t>
            </a:r>
            <a:r>
              <a:rPr lang="en-US" sz="1500" dirty="0" err="1"/>
              <a:t>ríu</a:t>
            </a:r>
            <a:r>
              <a:rPr lang="en-US" sz="1500" dirty="0"/>
              <a:t> </a:t>
            </a: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sau</a:t>
            </a:r>
            <a:r>
              <a:rPr lang="en-US" sz="1500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/>
              <a:t>Con </a:t>
            </a: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đẹp</a:t>
            </a:r>
            <a:r>
              <a:rPr lang="en-US" sz="1500" dirty="0"/>
              <a:t> </a:t>
            </a:r>
            <a:r>
              <a:rPr lang="en-US" sz="1500" dirty="0" err="1"/>
              <a:t>sao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Những</a:t>
            </a:r>
            <a:r>
              <a:rPr lang="en-US" sz="1500" dirty="0"/>
              <a:t> </a:t>
            </a:r>
            <a:r>
              <a:rPr lang="en-US" sz="1500" dirty="0" err="1"/>
              <a:t>hòn</a:t>
            </a:r>
            <a:r>
              <a:rPr lang="en-US" sz="1500" dirty="0"/>
              <a:t> </a:t>
            </a:r>
            <a:r>
              <a:rPr lang="en-US" sz="1500" dirty="0" err="1"/>
              <a:t>tơ</a:t>
            </a:r>
            <a:r>
              <a:rPr lang="en-US" sz="1500" dirty="0"/>
              <a:t> </a:t>
            </a:r>
            <a:r>
              <a:rPr lang="en-US" sz="1500" dirty="0" err="1"/>
              <a:t>nhỏ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như</a:t>
            </a:r>
            <a:r>
              <a:rPr lang="en-US" sz="1500" dirty="0"/>
              <a:t> </a:t>
            </a:r>
            <a:r>
              <a:rPr lang="en-US" sz="1500" dirty="0" err="1"/>
              <a:t>lăn</a:t>
            </a:r>
            <a:r>
              <a:rPr lang="en-US" sz="1500" dirty="0"/>
              <a:t> </a:t>
            </a:r>
            <a:r>
              <a:rPr lang="en-US" sz="1500" dirty="0" err="1"/>
              <a:t>tròn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sân</a:t>
            </a:r>
            <a:r>
              <a:rPr lang="en-US" sz="1500" dirty="0"/>
              <a:t>, </a:t>
            </a: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cỏ</a:t>
            </a:r>
            <a:r>
              <a:rPr lang="en-US" sz="1500" dirty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Vườn</a:t>
            </a:r>
            <a:r>
              <a:rPr lang="en-US" sz="1500" dirty="0"/>
              <a:t> </a:t>
            </a:r>
            <a:r>
              <a:rPr lang="en-US" sz="1500" dirty="0" err="1"/>
              <a:t>trưa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Bướm</a:t>
            </a:r>
            <a:r>
              <a:rPr lang="en-US" sz="1500" dirty="0"/>
              <a:t> bay </a:t>
            </a:r>
            <a:r>
              <a:rPr lang="en-US" sz="1500" dirty="0" err="1"/>
              <a:t>dập</a:t>
            </a:r>
            <a:r>
              <a:rPr lang="en-US" sz="1500" dirty="0"/>
              <a:t> </a:t>
            </a:r>
            <a:r>
              <a:rPr lang="en-US" sz="1500" dirty="0" err="1"/>
              <a:t>dờn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Quanh</a:t>
            </a:r>
            <a:r>
              <a:rPr lang="en-US" sz="1500" dirty="0"/>
              <a:t> </a:t>
            </a:r>
            <a:r>
              <a:rPr lang="en-US" sz="1500" dirty="0" err="1"/>
              <a:t>đôi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</a:t>
            </a:r>
            <a:r>
              <a:rPr lang="en-US" sz="1500" dirty="0" err="1"/>
              <a:t>mẹ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rừng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/>
              <a:t>PHẠM HỔ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5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3223223" y="472025"/>
            <a:ext cx="2644178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+mj-lt"/>
              </a:rPr>
              <a:t>CHÚ THÍCH</a:t>
            </a:r>
            <a:endParaRPr sz="21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21" y="3116975"/>
            <a:ext cx="2896454" cy="1521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972" y="1085650"/>
            <a:ext cx="6785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/>
              <a:t>Líu</a:t>
            </a:r>
            <a:r>
              <a:rPr lang="en-US" sz="2100" b="1" dirty="0"/>
              <a:t> </a:t>
            </a:r>
            <a:r>
              <a:rPr lang="en-US" sz="2100" b="1" dirty="0" err="1"/>
              <a:t>ríu</a:t>
            </a:r>
            <a:r>
              <a:rPr lang="en-US" sz="2100" b="1" dirty="0"/>
              <a:t> </a:t>
            </a:r>
            <a:r>
              <a:rPr lang="en-US" sz="2100" b="1" dirty="0" err="1"/>
              <a:t>chạy</a:t>
            </a:r>
            <a:r>
              <a:rPr lang="en-US" sz="2100" b="1" dirty="0"/>
              <a:t>: </a:t>
            </a:r>
            <a:r>
              <a:rPr lang="en-US" sz="2100" dirty="0" err="1"/>
              <a:t>chạy</a:t>
            </a:r>
            <a:r>
              <a:rPr lang="en-US" sz="2100" dirty="0"/>
              <a:t> </a:t>
            </a:r>
            <a:r>
              <a:rPr lang="en-US" sz="2100" dirty="0" err="1"/>
              <a:t>như</a:t>
            </a:r>
            <a:r>
              <a:rPr lang="en-US" sz="2100" dirty="0"/>
              <a:t> </a:t>
            </a:r>
            <a:r>
              <a:rPr lang="en-US" sz="2100" dirty="0" err="1"/>
              <a:t>dính</a:t>
            </a:r>
            <a:r>
              <a:rPr lang="en-US" sz="2100" dirty="0"/>
              <a:t> </a:t>
            </a:r>
            <a:r>
              <a:rPr lang="en-US" sz="2100" dirty="0" err="1"/>
              <a:t>chân</a:t>
            </a:r>
            <a:r>
              <a:rPr lang="en-US" sz="2100" dirty="0"/>
              <a:t> </a:t>
            </a:r>
            <a:r>
              <a:rPr lang="en-US" sz="2100" dirty="0" err="1"/>
              <a:t>vào</a:t>
            </a:r>
            <a:r>
              <a:rPr lang="en-US" sz="2100" dirty="0"/>
              <a:t> </a:t>
            </a:r>
            <a:r>
              <a:rPr lang="en-US" sz="2100" dirty="0" err="1"/>
              <a:t>nhau</a:t>
            </a:r>
            <a:endParaRPr lang="en-US" sz="21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/>
              <a:t>Hòn</a:t>
            </a:r>
            <a:r>
              <a:rPr lang="en-US" sz="2100" b="1" dirty="0"/>
              <a:t> </a:t>
            </a:r>
            <a:r>
              <a:rPr lang="en-US" sz="2100" b="1" dirty="0" err="1"/>
              <a:t>tơ</a:t>
            </a:r>
            <a:r>
              <a:rPr lang="en-US" sz="2100" b="1" dirty="0"/>
              <a:t>: </a:t>
            </a:r>
            <a:r>
              <a:rPr lang="en-US" sz="2100" dirty="0" err="1"/>
              <a:t>cuộn</a:t>
            </a:r>
            <a:r>
              <a:rPr lang="en-US" sz="2100" dirty="0"/>
              <a:t> </a:t>
            </a:r>
            <a:r>
              <a:rPr lang="en-US" sz="2100" dirty="0" err="1"/>
              <a:t>tơ</a:t>
            </a:r>
            <a:r>
              <a:rPr lang="en-US" sz="2100" dirty="0"/>
              <a:t> (</a:t>
            </a:r>
            <a:r>
              <a:rPr lang="en-US" sz="2100" i="1" dirty="0" err="1"/>
              <a:t>tơ</a:t>
            </a:r>
            <a:r>
              <a:rPr lang="en-US" sz="2100" i="1" dirty="0"/>
              <a:t>:</a:t>
            </a:r>
            <a:r>
              <a:rPr lang="en-US" sz="2100" dirty="0"/>
              <a:t> </a:t>
            </a:r>
            <a:r>
              <a:rPr lang="en-US" sz="2100" dirty="0" err="1"/>
              <a:t>sợi</a:t>
            </a:r>
            <a:r>
              <a:rPr lang="en-US" sz="2100" dirty="0"/>
              <a:t> </a:t>
            </a:r>
            <a:r>
              <a:rPr lang="en-US" sz="2100" dirty="0" err="1"/>
              <a:t>rất</a:t>
            </a:r>
            <a:r>
              <a:rPr lang="en-US" sz="2100" dirty="0"/>
              <a:t> </a:t>
            </a:r>
            <a:r>
              <a:rPr lang="en-US" sz="2100" dirty="0" err="1"/>
              <a:t>mảnh</a:t>
            </a:r>
            <a:r>
              <a:rPr lang="en-US" sz="2100" dirty="0"/>
              <a:t>, </a:t>
            </a:r>
            <a:r>
              <a:rPr lang="en-US" sz="2100" dirty="0" err="1"/>
              <a:t>mượt</a:t>
            </a:r>
            <a:r>
              <a:rPr lang="en-US" sz="2100" dirty="0"/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/>
              <a:t>Dập</a:t>
            </a:r>
            <a:r>
              <a:rPr lang="en-US" sz="2100" b="1" dirty="0"/>
              <a:t> </a:t>
            </a:r>
            <a:r>
              <a:rPr lang="en-US" sz="2100" b="1" dirty="0" err="1"/>
              <a:t>dờn</a:t>
            </a:r>
            <a:r>
              <a:rPr lang="en-US" sz="2100" b="1" dirty="0"/>
              <a:t>: </a:t>
            </a:r>
            <a:r>
              <a:rPr lang="en-US" sz="2100" dirty="0" err="1"/>
              <a:t>chuyển</a:t>
            </a:r>
            <a:r>
              <a:rPr lang="en-US" sz="2100" dirty="0"/>
              <a:t> </a:t>
            </a:r>
            <a:r>
              <a:rPr lang="en-US" sz="2100" dirty="0" err="1"/>
              <a:t>động</a:t>
            </a:r>
            <a:r>
              <a:rPr lang="en-US" sz="2100" dirty="0"/>
              <a:t> </a:t>
            </a:r>
            <a:r>
              <a:rPr lang="en-US" sz="2100" dirty="0" err="1"/>
              <a:t>lúc</a:t>
            </a:r>
            <a:r>
              <a:rPr lang="en-US" sz="2100" dirty="0"/>
              <a:t> </a:t>
            </a:r>
            <a:r>
              <a:rPr lang="en-US" sz="2100" dirty="0" err="1"/>
              <a:t>lên</a:t>
            </a:r>
            <a:r>
              <a:rPr lang="en-US" sz="2100" dirty="0"/>
              <a:t> </a:t>
            </a:r>
            <a:r>
              <a:rPr lang="en-US" sz="2100" dirty="0" err="1"/>
              <a:t>lúc</a:t>
            </a:r>
            <a:r>
              <a:rPr lang="en-US" sz="2100" dirty="0"/>
              <a:t> </a:t>
            </a:r>
            <a:r>
              <a:rPr lang="en-US" sz="2100" dirty="0" err="1"/>
              <a:t>xuống</a:t>
            </a:r>
            <a:r>
              <a:rPr lang="en-US" sz="2100" dirty="0"/>
              <a:t> </a:t>
            </a:r>
            <a:r>
              <a:rPr lang="en-US" sz="2100" dirty="0" err="1"/>
              <a:t>nhịp</a:t>
            </a:r>
            <a:r>
              <a:rPr lang="en-US" sz="2100" dirty="0"/>
              <a:t> </a:t>
            </a:r>
            <a:r>
              <a:rPr lang="en-US" sz="2100" dirty="0" err="1"/>
              <a:t>nhàng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8588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2772951" y="442099"/>
            <a:ext cx="3544722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+mj-lt"/>
              </a:rPr>
              <a:t>LUYỆN ĐỌC TỪNG ĐOẠN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Bây</a:t>
            </a:r>
            <a:r>
              <a:rPr lang="en-US" sz="1500" dirty="0"/>
              <a:t> </a:t>
            </a:r>
            <a:r>
              <a:rPr lang="en-US" sz="1500" dirty="0" err="1"/>
              <a:t>giờ</a:t>
            </a:r>
            <a:r>
              <a:rPr lang="en-US" sz="1500" dirty="0"/>
              <a:t> thong </a:t>
            </a:r>
            <a:r>
              <a:rPr lang="en-US" sz="1500" dirty="0" err="1"/>
              <a:t>thả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đi</a:t>
            </a:r>
            <a:r>
              <a:rPr lang="en-US" sz="1500" dirty="0"/>
              <a:t> </a:t>
            </a:r>
            <a:r>
              <a:rPr lang="en-US" sz="1500" dirty="0" err="1"/>
              <a:t>lên</a:t>
            </a:r>
            <a:r>
              <a:rPr lang="en-US" sz="1500" dirty="0"/>
              <a:t> </a:t>
            </a:r>
            <a:r>
              <a:rPr lang="en-US" sz="1500" dirty="0" err="1"/>
              <a:t>đầu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Đàn</a:t>
            </a:r>
            <a:r>
              <a:rPr lang="en-US" sz="1500" dirty="0"/>
              <a:t> con </a:t>
            </a:r>
            <a:r>
              <a:rPr lang="en-US" sz="1500" dirty="0" err="1"/>
              <a:t>bé</a:t>
            </a:r>
            <a:r>
              <a:rPr lang="en-US" sz="1500" dirty="0"/>
              <a:t> </a:t>
            </a:r>
            <a:r>
              <a:rPr lang="en-US" sz="1500" dirty="0" err="1"/>
              <a:t>tí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Líu</a:t>
            </a:r>
            <a:r>
              <a:rPr lang="en-US" sz="1500" dirty="0"/>
              <a:t> </a:t>
            </a:r>
            <a:r>
              <a:rPr lang="en-US" sz="1500" dirty="0" err="1"/>
              <a:t>ríu</a:t>
            </a:r>
            <a:r>
              <a:rPr lang="en-US" sz="1500" dirty="0"/>
              <a:t> </a:t>
            </a: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sau</a:t>
            </a:r>
            <a:r>
              <a:rPr lang="en-US" sz="1500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/>
              <a:t>Con </a:t>
            </a: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đẹp</a:t>
            </a:r>
            <a:r>
              <a:rPr lang="en-US" sz="1500" dirty="0"/>
              <a:t> </a:t>
            </a:r>
            <a:r>
              <a:rPr lang="en-US" sz="1500" dirty="0" err="1"/>
              <a:t>sao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Những</a:t>
            </a:r>
            <a:r>
              <a:rPr lang="en-US" sz="1500" dirty="0"/>
              <a:t> </a:t>
            </a:r>
            <a:r>
              <a:rPr lang="en-US" sz="1500" dirty="0" err="1"/>
              <a:t>hòn</a:t>
            </a:r>
            <a:r>
              <a:rPr lang="en-US" sz="1500" dirty="0"/>
              <a:t> </a:t>
            </a:r>
            <a:r>
              <a:rPr lang="en-US" sz="1500" dirty="0" err="1"/>
              <a:t>tơ</a:t>
            </a:r>
            <a:r>
              <a:rPr lang="en-US" sz="1500" dirty="0"/>
              <a:t> </a:t>
            </a:r>
            <a:r>
              <a:rPr lang="en-US" sz="1500" dirty="0" err="1"/>
              <a:t>nhỏ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như</a:t>
            </a:r>
            <a:r>
              <a:rPr lang="en-US" sz="1500" dirty="0"/>
              <a:t> </a:t>
            </a:r>
            <a:r>
              <a:rPr lang="en-US" sz="1500" dirty="0" err="1"/>
              <a:t>lăn</a:t>
            </a:r>
            <a:r>
              <a:rPr lang="en-US" sz="1500" dirty="0"/>
              <a:t> </a:t>
            </a:r>
            <a:r>
              <a:rPr lang="en-US" sz="1500" dirty="0" err="1"/>
              <a:t>tròn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sân</a:t>
            </a:r>
            <a:r>
              <a:rPr lang="en-US" sz="1500" dirty="0"/>
              <a:t>, </a:t>
            </a: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cỏ</a:t>
            </a:r>
            <a:r>
              <a:rPr lang="en-US" sz="1500" dirty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Vườn</a:t>
            </a:r>
            <a:r>
              <a:rPr lang="en-US" sz="1500" dirty="0"/>
              <a:t> </a:t>
            </a:r>
            <a:r>
              <a:rPr lang="en-US" sz="1500" dirty="0" err="1"/>
              <a:t>trưa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Bướm</a:t>
            </a:r>
            <a:r>
              <a:rPr lang="en-US" sz="1500" dirty="0"/>
              <a:t> bay </a:t>
            </a:r>
            <a:r>
              <a:rPr lang="en-US" sz="1500" dirty="0" err="1"/>
              <a:t>dập</a:t>
            </a:r>
            <a:r>
              <a:rPr lang="en-US" sz="1500" dirty="0"/>
              <a:t> </a:t>
            </a:r>
            <a:r>
              <a:rPr lang="en-US" sz="1500" dirty="0" err="1"/>
              <a:t>dờn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Quanh</a:t>
            </a:r>
            <a:r>
              <a:rPr lang="en-US" sz="1500" dirty="0"/>
              <a:t> </a:t>
            </a:r>
            <a:r>
              <a:rPr lang="en-US" sz="1500" dirty="0" err="1"/>
              <a:t>đôi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</a:t>
            </a:r>
            <a:r>
              <a:rPr lang="en-US" sz="1500" dirty="0" err="1"/>
              <a:t>mẹ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rừng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/>
              <a:t>PHẠM HỔ</a:t>
            </a:r>
          </a:p>
        </p:txBody>
      </p:sp>
      <p:sp>
        <p:nvSpPr>
          <p:cNvPr id="2" name="Oval 1"/>
          <p:cNvSpPr/>
          <p:nvPr/>
        </p:nvSpPr>
        <p:spPr>
          <a:xfrm>
            <a:off x="796677" y="138992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796677" y="282487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3342645" y="1387628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3333862" y="282487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5" name="Oval 34"/>
          <p:cNvSpPr/>
          <p:nvPr/>
        </p:nvSpPr>
        <p:spPr>
          <a:xfrm>
            <a:off x="5602620" y="2043022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51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2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2772951" y="442099"/>
            <a:ext cx="3544722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+mj-lt"/>
              </a:rPr>
              <a:t>ĐỌC TOÀN BÀI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Bây</a:t>
            </a:r>
            <a:r>
              <a:rPr lang="en-US" sz="1500" dirty="0"/>
              <a:t> </a:t>
            </a:r>
            <a:r>
              <a:rPr lang="en-US" sz="1500" dirty="0" err="1"/>
              <a:t>giờ</a:t>
            </a:r>
            <a:r>
              <a:rPr lang="en-US" sz="1500" dirty="0"/>
              <a:t> thong </a:t>
            </a:r>
            <a:r>
              <a:rPr lang="en-US" sz="1500" dirty="0" err="1"/>
              <a:t>thả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đi</a:t>
            </a:r>
            <a:r>
              <a:rPr lang="en-US" sz="1500" dirty="0"/>
              <a:t> </a:t>
            </a:r>
            <a:r>
              <a:rPr lang="en-US" sz="1500" dirty="0" err="1"/>
              <a:t>lên</a:t>
            </a:r>
            <a:r>
              <a:rPr lang="en-US" sz="1500" dirty="0"/>
              <a:t> </a:t>
            </a:r>
            <a:r>
              <a:rPr lang="en-US" sz="1500" dirty="0" err="1"/>
              <a:t>đầu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Đàn</a:t>
            </a:r>
            <a:r>
              <a:rPr lang="en-US" sz="1500" dirty="0"/>
              <a:t> con </a:t>
            </a:r>
            <a:r>
              <a:rPr lang="en-US" sz="1500" dirty="0" err="1"/>
              <a:t>bé</a:t>
            </a:r>
            <a:r>
              <a:rPr lang="en-US" sz="1500" dirty="0"/>
              <a:t> </a:t>
            </a:r>
            <a:r>
              <a:rPr lang="en-US" sz="1500" dirty="0" err="1"/>
              <a:t>tí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Líu</a:t>
            </a:r>
            <a:r>
              <a:rPr lang="en-US" sz="1500" dirty="0"/>
              <a:t> </a:t>
            </a:r>
            <a:r>
              <a:rPr lang="en-US" sz="1500" dirty="0" err="1"/>
              <a:t>ríu</a:t>
            </a:r>
            <a:r>
              <a:rPr lang="en-US" sz="1500" dirty="0"/>
              <a:t> </a:t>
            </a: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sau</a:t>
            </a:r>
            <a:r>
              <a:rPr lang="en-US" sz="1500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/>
              <a:t>Con </a:t>
            </a: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đẹp</a:t>
            </a:r>
            <a:r>
              <a:rPr lang="en-US" sz="1500" dirty="0"/>
              <a:t> </a:t>
            </a:r>
            <a:r>
              <a:rPr lang="en-US" sz="1500" dirty="0" err="1"/>
              <a:t>sao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Những</a:t>
            </a:r>
            <a:r>
              <a:rPr lang="en-US" sz="1500" dirty="0"/>
              <a:t> </a:t>
            </a:r>
            <a:r>
              <a:rPr lang="en-US" sz="1500" dirty="0" err="1"/>
              <a:t>hòn</a:t>
            </a:r>
            <a:r>
              <a:rPr lang="en-US" sz="1500" dirty="0"/>
              <a:t> </a:t>
            </a:r>
            <a:r>
              <a:rPr lang="en-US" sz="1500" dirty="0" err="1"/>
              <a:t>tơ</a:t>
            </a:r>
            <a:r>
              <a:rPr lang="en-US" sz="1500" dirty="0"/>
              <a:t> </a:t>
            </a:r>
            <a:r>
              <a:rPr lang="en-US" sz="1500" dirty="0" err="1"/>
              <a:t>nhỏ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như</a:t>
            </a:r>
            <a:r>
              <a:rPr lang="en-US" sz="1500" dirty="0"/>
              <a:t> </a:t>
            </a:r>
            <a:r>
              <a:rPr lang="en-US" sz="1500" dirty="0" err="1"/>
              <a:t>lăn</a:t>
            </a:r>
            <a:r>
              <a:rPr lang="en-US" sz="1500" dirty="0"/>
              <a:t> </a:t>
            </a:r>
            <a:r>
              <a:rPr lang="en-US" sz="1500" dirty="0" err="1"/>
              <a:t>tròn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sân</a:t>
            </a:r>
            <a:r>
              <a:rPr lang="en-US" sz="1500" dirty="0"/>
              <a:t>, </a:t>
            </a: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cỏ</a:t>
            </a:r>
            <a:r>
              <a:rPr lang="en-US" sz="1500" dirty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Vườn</a:t>
            </a:r>
            <a:r>
              <a:rPr lang="en-US" sz="1500" dirty="0"/>
              <a:t> </a:t>
            </a:r>
            <a:r>
              <a:rPr lang="en-US" sz="1500" dirty="0" err="1"/>
              <a:t>trưa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Bướm</a:t>
            </a:r>
            <a:r>
              <a:rPr lang="en-US" sz="1500" dirty="0"/>
              <a:t> bay </a:t>
            </a:r>
            <a:r>
              <a:rPr lang="en-US" sz="1500" dirty="0" err="1"/>
              <a:t>dập</a:t>
            </a:r>
            <a:r>
              <a:rPr lang="en-US" sz="1500" dirty="0"/>
              <a:t> </a:t>
            </a:r>
            <a:r>
              <a:rPr lang="en-US" sz="1500" dirty="0" err="1"/>
              <a:t>dờn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Quanh</a:t>
            </a:r>
            <a:r>
              <a:rPr lang="en-US" sz="1500" dirty="0"/>
              <a:t> </a:t>
            </a:r>
            <a:r>
              <a:rPr lang="en-US" sz="1500" dirty="0" err="1"/>
              <a:t>đôi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</a:t>
            </a:r>
            <a:r>
              <a:rPr lang="en-US" sz="1500" dirty="0" err="1"/>
              <a:t>mẹ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rừng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/>
              <a:t>PHẠM HỔ</a:t>
            </a:r>
          </a:p>
        </p:txBody>
      </p:sp>
    </p:spTree>
    <p:extLst>
      <p:ext uri="{BB962C8B-B14F-4D97-AF65-F5344CB8AC3E}">
        <p14:creationId xmlns:p14="http://schemas.microsoft.com/office/powerpoint/2010/main" val="5329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5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latin typeface="+mj-lt"/>
              </a:rPr>
              <a:t>ĐỌC HIỂU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79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" name="Google Shape;33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193" y="2775136"/>
            <a:ext cx="2140945" cy="2108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4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>
                <a:latin typeface="+mj-lt"/>
              </a:rPr>
              <a:t>1. </a:t>
            </a:r>
            <a:r>
              <a:rPr lang="en-US" sz="2800" b="1" i="1" dirty="0" err="1">
                <a:latin typeface="+mj-lt"/>
              </a:rPr>
              <a:t>Tìm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những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khổ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thơ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tả</a:t>
            </a:r>
            <a:r>
              <a:rPr lang="en-US" sz="2800" b="1" i="1" dirty="0">
                <a:latin typeface="+mj-lt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5184" y="1096507"/>
            <a:ext cx="3994435" cy="145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gà</a:t>
            </a:r>
            <a:r>
              <a:rPr lang="en-US" sz="2400" dirty="0"/>
              <a:t> con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gà</a:t>
            </a:r>
            <a:r>
              <a:rPr lang="en-US" sz="2400" dirty="0"/>
              <a:t> con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gà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>
                <a:latin typeface="+mj-lt"/>
              </a:rPr>
              <a:t>1. </a:t>
            </a:r>
            <a:r>
              <a:rPr lang="en-US" sz="2800" b="1" i="1" dirty="0" err="1">
                <a:latin typeface="+mj-lt"/>
              </a:rPr>
              <a:t>Tìm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những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khổ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thơ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tả</a:t>
            </a:r>
            <a:r>
              <a:rPr lang="en-US" sz="2800" b="1" i="1" dirty="0">
                <a:latin typeface="+mj-lt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5184" y="992768"/>
            <a:ext cx="3994435" cy="7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gà</a:t>
            </a:r>
            <a:r>
              <a:rPr lang="en-US" sz="2400" b="1" dirty="0"/>
              <a:t> con </a:t>
            </a:r>
            <a:r>
              <a:rPr lang="en-US" sz="2400" i="1" dirty="0"/>
              <a:t>(</a:t>
            </a:r>
            <a:r>
              <a:rPr lang="en-US" sz="2400" i="1" dirty="0" err="1"/>
              <a:t>Khổ</a:t>
            </a:r>
            <a:r>
              <a:rPr lang="en-US" sz="2400" i="1" dirty="0"/>
              <a:t> 1)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2815006" y="1744395"/>
            <a:ext cx="2572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 err="1"/>
              <a:t>Lông</a:t>
            </a:r>
            <a:r>
              <a:rPr lang="en-US" sz="2100" dirty="0"/>
              <a:t> </a:t>
            </a:r>
            <a:r>
              <a:rPr lang="en-US" sz="2100" dirty="0" err="1"/>
              <a:t>vàng</a:t>
            </a:r>
            <a:r>
              <a:rPr lang="en-US" sz="2100" dirty="0"/>
              <a:t> </a:t>
            </a:r>
            <a:r>
              <a:rPr lang="en-US" sz="2100" dirty="0" err="1"/>
              <a:t>mát</a:t>
            </a:r>
            <a:r>
              <a:rPr lang="en-US" sz="2100" dirty="0"/>
              <a:t> </a:t>
            </a:r>
            <a:r>
              <a:rPr lang="en-US" sz="2100" dirty="0" err="1"/>
              <a:t>dịu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 err="1"/>
              <a:t>Mắt</a:t>
            </a:r>
            <a:r>
              <a:rPr lang="en-US" sz="2100" dirty="0"/>
              <a:t> </a:t>
            </a:r>
            <a:r>
              <a:rPr lang="en-US" sz="2100" dirty="0" err="1"/>
              <a:t>đen</a:t>
            </a:r>
            <a:r>
              <a:rPr lang="en-US" sz="2100" dirty="0"/>
              <a:t> </a:t>
            </a:r>
            <a:r>
              <a:rPr lang="en-US" sz="2100" dirty="0" err="1"/>
              <a:t>sáng</a:t>
            </a:r>
            <a:r>
              <a:rPr lang="en-US" sz="2100" dirty="0"/>
              <a:t> </a:t>
            </a:r>
            <a:r>
              <a:rPr lang="en-US" sz="2100" dirty="0" err="1"/>
              <a:t>ngời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 err="1"/>
              <a:t>Ơi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gà</a:t>
            </a:r>
            <a:r>
              <a:rPr lang="en-US" sz="2100" dirty="0"/>
              <a:t> </a:t>
            </a:r>
            <a:r>
              <a:rPr lang="en-US" sz="2100" dirty="0" err="1"/>
              <a:t>ơi</a:t>
            </a:r>
            <a:r>
              <a:rPr lang="en-US" sz="2100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Ta </a:t>
            </a:r>
            <a:r>
              <a:rPr lang="en-US" sz="2100" dirty="0" err="1"/>
              <a:t>yêu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lắm</a:t>
            </a:r>
            <a:r>
              <a:rPr lang="en-US" sz="2100" dirty="0"/>
              <a:t>!</a:t>
            </a: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5791"/>
          <a:stretch/>
        </p:blipFill>
        <p:spPr>
          <a:xfrm>
            <a:off x="5289305" y="2816389"/>
            <a:ext cx="1694698" cy="16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>
                <a:latin typeface="+mj-lt"/>
              </a:rPr>
              <a:t>1. </a:t>
            </a:r>
            <a:r>
              <a:rPr lang="en-US" sz="2800" b="1" i="1" dirty="0" err="1">
                <a:latin typeface="+mj-lt"/>
              </a:rPr>
              <a:t>Tìm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những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khổ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thơ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tả</a:t>
            </a:r>
            <a:r>
              <a:rPr lang="en-US" sz="2800" b="1" i="1" dirty="0">
                <a:latin typeface="+mj-lt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5184" y="992768"/>
            <a:ext cx="6016916" cy="7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b. </a:t>
            </a:r>
            <a:r>
              <a:rPr lang="en-US" sz="2400" b="1" dirty="0" err="1"/>
              <a:t>Đàn</a:t>
            </a:r>
            <a:r>
              <a:rPr lang="en-US" sz="2400" b="1" dirty="0"/>
              <a:t> </a:t>
            </a:r>
            <a:r>
              <a:rPr lang="en-US" sz="2400" b="1" dirty="0" err="1"/>
              <a:t>gà</a:t>
            </a:r>
            <a:r>
              <a:rPr lang="en-US" sz="2400" b="1" dirty="0"/>
              <a:t> con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gà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i="1" dirty="0"/>
              <a:t>(</a:t>
            </a:r>
            <a:r>
              <a:rPr lang="en-US" sz="2400" i="1" dirty="0" err="1"/>
              <a:t>Khổ</a:t>
            </a:r>
            <a:r>
              <a:rPr lang="en-US" sz="2400" i="1" dirty="0"/>
              <a:t> 2, 3, 4 </a:t>
            </a:r>
            <a:r>
              <a:rPr lang="en-US" sz="2400" i="1" dirty="0" err="1"/>
              <a:t>và</a:t>
            </a:r>
            <a:r>
              <a:rPr lang="en-US" sz="2400" i="1" dirty="0"/>
              <a:t> 5)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85" y="3812239"/>
            <a:ext cx="1984005" cy="1042394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983477" y="1869323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Lông</a:t>
            </a:r>
            <a:r>
              <a:rPr lang="en-US" sz="1500" dirty="0"/>
              <a:t> </a:t>
            </a:r>
            <a:r>
              <a:rPr lang="en-US" sz="1500" dirty="0" err="1"/>
              <a:t>vàng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r>
              <a:rPr lang="en-US" sz="1500" dirty="0"/>
              <a:t> </a:t>
            </a:r>
            <a:r>
              <a:rPr lang="en-US" sz="1500" dirty="0" err="1"/>
              <a:t>dịu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Mắt</a:t>
            </a:r>
            <a:r>
              <a:rPr lang="en-US" sz="1500" dirty="0"/>
              <a:t> </a:t>
            </a:r>
            <a:r>
              <a:rPr lang="en-US" sz="1500" dirty="0" err="1"/>
              <a:t>đen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ngời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Ơi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gà</a:t>
            </a:r>
            <a:r>
              <a:rPr lang="en-US" sz="1500" dirty="0"/>
              <a:t> </a:t>
            </a:r>
            <a:r>
              <a:rPr lang="en-US" sz="1500" dirty="0" err="1"/>
              <a:t>ơi</a:t>
            </a:r>
            <a:r>
              <a:rPr lang="en-US" sz="1500" dirty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/>
              <a:t>Ta </a:t>
            </a:r>
            <a:r>
              <a:rPr lang="en-US" sz="1500" dirty="0" err="1"/>
              <a:t>yêu</a:t>
            </a:r>
            <a:r>
              <a:rPr lang="en-US" sz="1500" dirty="0"/>
              <a:t> </a:t>
            </a:r>
            <a:r>
              <a:rPr lang="en-US" sz="1500" dirty="0" err="1"/>
              <a:t>chú</a:t>
            </a:r>
            <a:r>
              <a:rPr lang="en-US" sz="1500" dirty="0"/>
              <a:t> </a:t>
            </a:r>
            <a:r>
              <a:rPr lang="en-US" sz="1500" dirty="0" err="1"/>
              <a:t>lắm</a:t>
            </a:r>
            <a:r>
              <a:rPr lang="en-US" sz="1500" dirty="0"/>
              <a:t>!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785180" y="275015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Bây</a:t>
            </a:r>
            <a:r>
              <a:rPr lang="en-US" sz="1500" dirty="0"/>
              <a:t> </a:t>
            </a:r>
            <a:r>
              <a:rPr lang="en-US" sz="1500" dirty="0" err="1"/>
              <a:t>giờ</a:t>
            </a:r>
            <a:r>
              <a:rPr lang="en-US" sz="1500" dirty="0"/>
              <a:t> thong </a:t>
            </a:r>
            <a:r>
              <a:rPr lang="en-US" sz="1500" dirty="0" err="1"/>
              <a:t>thả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đi</a:t>
            </a:r>
            <a:r>
              <a:rPr lang="en-US" sz="1500" dirty="0"/>
              <a:t> </a:t>
            </a:r>
            <a:r>
              <a:rPr lang="en-US" sz="1500" dirty="0" err="1"/>
              <a:t>lên</a:t>
            </a:r>
            <a:r>
              <a:rPr lang="en-US" sz="1500" dirty="0"/>
              <a:t> </a:t>
            </a:r>
            <a:r>
              <a:rPr lang="en-US" sz="1500" dirty="0" err="1"/>
              <a:t>đầu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Đàn</a:t>
            </a:r>
            <a:r>
              <a:rPr lang="en-US" sz="1500" dirty="0"/>
              <a:t> con </a:t>
            </a:r>
            <a:r>
              <a:rPr lang="en-US" sz="1500" dirty="0" err="1"/>
              <a:t>bé</a:t>
            </a:r>
            <a:r>
              <a:rPr lang="en-US" sz="1500" dirty="0"/>
              <a:t> </a:t>
            </a:r>
            <a:r>
              <a:rPr lang="en-US" sz="1500" dirty="0" err="1"/>
              <a:t>tí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Líu</a:t>
            </a:r>
            <a:r>
              <a:rPr lang="en-US" sz="1500" dirty="0"/>
              <a:t> </a:t>
            </a:r>
            <a:r>
              <a:rPr lang="en-US" sz="1500" dirty="0" err="1"/>
              <a:t>ríu</a:t>
            </a:r>
            <a:r>
              <a:rPr lang="en-US" sz="1500" dirty="0"/>
              <a:t> </a:t>
            </a: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sau</a:t>
            </a:r>
            <a:r>
              <a:rPr lang="en-US" sz="1500" dirty="0"/>
              <a:t>.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727453" y="1869323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/>
              <a:t>Con </a:t>
            </a:r>
            <a:r>
              <a:rPr lang="en-US" sz="1500" dirty="0" err="1"/>
              <a:t>mẹ</a:t>
            </a:r>
            <a:r>
              <a:rPr lang="en-US" sz="1500" dirty="0"/>
              <a:t> </a:t>
            </a:r>
            <a:r>
              <a:rPr lang="en-US" sz="1500" dirty="0" err="1"/>
              <a:t>đẹp</a:t>
            </a:r>
            <a:r>
              <a:rPr lang="en-US" sz="1500" dirty="0"/>
              <a:t> </a:t>
            </a:r>
            <a:r>
              <a:rPr lang="en-US" sz="1500" dirty="0" err="1"/>
              <a:t>sao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Những</a:t>
            </a:r>
            <a:r>
              <a:rPr lang="en-US" sz="1500" dirty="0"/>
              <a:t> </a:t>
            </a:r>
            <a:r>
              <a:rPr lang="en-US" sz="1500" dirty="0" err="1"/>
              <a:t>hòn</a:t>
            </a:r>
            <a:r>
              <a:rPr lang="en-US" sz="1500" dirty="0"/>
              <a:t> </a:t>
            </a:r>
            <a:r>
              <a:rPr lang="en-US" sz="1500" dirty="0" err="1"/>
              <a:t>tơ</a:t>
            </a:r>
            <a:r>
              <a:rPr lang="en-US" sz="1500" dirty="0"/>
              <a:t> </a:t>
            </a:r>
            <a:r>
              <a:rPr lang="en-US" sz="1500" dirty="0" err="1"/>
              <a:t>nhỏ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Chạy</a:t>
            </a:r>
            <a:r>
              <a:rPr lang="en-US" sz="1500" dirty="0"/>
              <a:t> </a:t>
            </a:r>
            <a:r>
              <a:rPr lang="en-US" sz="1500" dirty="0" err="1"/>
              <a:t>như</a:t>
            </a:r>
            <a:r>
              <a:rPr lang="en-US" sz="1500" dirty="0"/>
              <a:t> </a:t>
            </a:r>
            <a:r>
              <a:rPr lang="en-US" sz="1500" dirty="0" err="1"/>
              <a:t>lăn</a:t>
            </a:r>
            <a:r>
              <a:rPr lang="en-US" sz="1500" dirty="0"/>
              <a:t> </a:t>
            </a:r>
            <a:r>
              <a:rPr lang="en-US" sz="1500" dirty="0" err="1"/>
              <a:t>tròn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sân</a:t>
            </a:r>
            <a:r>
              <a:rPr lang="en-US" sz="1500" dirty="0"/>
              <a:t>, </a:t>
            </a:r>
            <a:r>
              <a:rPr lang="en-US" sz="1500" dirty="0" err="1"/>
              <a:t>trên</a:t>
            </a:r>
            <a:r>
              <a:rPr lang="en-US" sz="1500" dirty="0"/>
              <a:t> </a:t>
            </a:r>
            <a:r>
              <a:rPr lang="en-US" sz="1500" dirty="0" err="1"/>
              <a:t>cỏ</a:t>
            </a:r>
            <a:r>
              <a:rPr lang="en-US" sz="1500" dirty="0"/>
              <a:t>.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6616535" y="2858425"/>
            <a:ext cx="19257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/>
              <a:t>Vườn</a:t>
            </a:r>
            <a:r>
              <a:rPr lang="en-US" sz="1500" dirty="0"/>
              <a:t> </a:t>
            </a:r>
            <a:r>
              <a:rPr lang="en-US" sz="1500" dirty="0" err="1"/>
              <a:t>trưa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mát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Bướm</a:t>
            </a:r>
            <a:r>
              <a:rPr lang="en-US" sz="1500" dirty="0"/>
              <a:t> bay </a:t>
            </a:r>
            <a:r>
              <a:rPr lang="en-US" sz="1500" dirty="0" err="1"/>
              <a:t>dập</a:t>
            </a:r>
            <a:r>
              <a:rPr lang="en-US" sz="1500" dirty="0"/>
              <a:t> </a:t>
            </a:r>
            <a:r>
              <a:rPr lang="en-US" sz="1500" dirty="0" err="1"/>
              <a:t>dờn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Quanh</a:t>
            </a:r>
            <a:r>
              <a:rPr lang="en-US" sz="1500" dirty="0"/>
              <a:t> </a:t>
            </a:r>
            <a:r>
              <a:rPr lang="en-US" sz="1500" dirty="0" err="1"/>
              <a:t>đôi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</a:t>
            </a:r>
            <a:r>
              <a:rPr lang="en-US" sz="1500" dirty="0" err="1"/>
              <a:t>mẹ</a:t>
            </a:r>
            <a:endParaRPr lang="en-US" sz="1500" dirty="0"/>
          </a:p>
          <a:p>
            <a:pPr>
              <a:lnSpc>
                <a:spcPct val="135000"/>
              </a:lnSpc>
            </a:pP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rừng</a:t>
            </a:r>
            <a:r>
              <a:rPr lang="en-US" sz="1500" dirty="0"/>
              <a:t> </a:t>
            </a:r>
            <a:r>
              <a:rPr lang="en-US" sz="1500" dirty="0" err="1"/>
              <a:t>chân</a:t>
            </a:r>
            <a:r>
              <a:rPr lang="en-US" sz="1500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894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2" grpId="0"/>
      <p:bldP spid="153" grpId="0"/>
      <p:bldP spid="154" grpId="0"/>
      <p:bldP spid="1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797929" y="574386"/>
            <a:ext cx="6430040" cy="842100"/>
          </a:xfrm>
        </p:spPr>
        <p:txBody>
          <a:bodyPr/>
          <a:lstStyle/>
          <a:p>
            <a:pPr algn="just"/>
            <a:r>
              <a:rPr lang="en-US" sz="2800" b="1" i="1" dirty="0">
                <a:latin typeface="+mj-lt"/>
              </a:rPr>
              <a:t>2. </a:t>
            </a:r>
            <a:r>
              <a:rPr lang="en-US" sz="2800" b="1" i="1" dirty="0" err="1">
                <a:latin typeface="+mj-lt"/>
              </a:rPr>
              <a:t>Gà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mẹ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làm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gì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để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che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chở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gà</a:t>
            </a:r>
            <a:r>
              <a:rPr lang="en-US" sz="2800" b="1" i="1" dirty="0">
                <a:latin typeface="+mj-lt"/>
              </a:rPr>
              <a:t> con?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27" y="1081557"/>
            <a:ext cx="7338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100" dirty="0" err="1"/>
              <a:t>Khi</a:t>
            </a:r>
            <a:r>
              <a:rPr lang="en-US" sz="2100" dirty="0"/>
              <a:t> </a:t>
            </a:r>
            <a:r>
              <a:rPr lang="en-US" sz="2100" dirty="0" err="1"/>
              <a:t>ngẩng</a:t>
            </a:r>
            <a:r>
              <a:rPr lang="en-US" sz="2100" dirty="0"/>
              <a:t> </a:t>
            </a:r>
            <a:r>
              <a:rPr lang="en-US" sz="2100" dirty="0" err="1"/>
              <a:t>đầu</a:t>
            </a:r>
            <a:r>
              <a:rPr lang="en-US" sz="2100" dirty="0"/>
              <a:t> </a:t>
            </a:r>
            <a:r>
              <a:rPr lang="en-US" sz="2100" dirty="0" err="1"/>
              <a:t>nhìn</a:t>
            </a:r>
            <a:r>
              <a:rPr lang="en-US" sz="2100" dirty="0"/>
              <a:t> </a:t>
            </a:r>
            <a:r>
              <a:rPr lang="en-US" sz="2100" dirty="0" err="1"/>
              <a:t>lên</a:t>
            </a:r>
            <a:r>
              <a:rPr lang="en-US" sz="2100" dirty="0"/>
              <a:t>, </a:t>
            </a:r>
            <a:r>
              <a:rPr lang="en-US" sz="2100" dirty="0" err="1"/>
              <a:t>thoáng</a:t>
            </a:r>
            <a:r>
              <a:rPr lang="en-US" sz="2100" dirty="0"/>
              <a:t> </a:t>
            </a:r>
            <a:r>
              <a:rPr lang="en-US" sz="2100" dirty="0" err="1"/>
              <a:t>thấy</a:t>
            </a:r>
            <a:r>
              <a:rPr lang="en-US" sz="2100" dirty="0"/>
              <a:t> </a:t>
            </a:r>
            <a:r>
              <a:rPr lang="en-US" sz="2100" dirty="0" err="1"/>
              <a:t>bóng</a:t>
            </a:r>
            <a:r>
              <a:rPr lang="en-US" sz="2100" dirty="0"/>
              <a:t> </a:t>
            </a:r>
            <a:r>
              <a:rPr lang="en-US" sz="2100" dirty="0" err="1"/>
              <a:t>bọn</a:t>
            </a:r>
            <a:r>
              <a:rPr lang="en-US" sz="2100" dirty="0"/>
              <a:t> </a:t>
            </a:r>
            <a:r>
              <a:rPr lang="en-US" sz="2100" dirty="0" err="1"/>
              <a:t>diều</a:t>
            </a:r>
            <a:r>
              <a:rPr lang="en-US" sz="2100" dirty="0"/>
              <a:t>, </a:t>
            </a:r>
            <a:r>
              <a:rPr lang="en-US" sz="2100" dirty="0" err="1"/>
              <a:t>bọn</a:t>
            </a:r>
            <a:r>
              <a:rPr lang="en-US" sz="2100" dirty="0"/>
              <a:t> </a:t>
            </a:r>
            <a:r>
              <a:rPr lang="en-US" sz="2100" dirty="0" err="1"/>
              <a:t>quạ</a:t>
            </a:r>
            <a:r>
              <a:rPr lang="en-US" sz="2100" dirty="0"/>
              <a:t>, </a:t>
            </a:r>
            <a:r>
              <a:rPr lang="en-US" sz="2100" b="1" dirty="0" err="1"/>
              <a:t>gà</a:t>
            </a:r>
            <a:r>
              <a:rPr lang="en-US" sz="2100" b="1" dirty="0"/>
              <a:t> </a:t>
            </a:r>
            <a:r>
              <a:rPr lang="en-US" sz="2100" b="1" dirty="0" err="1"/>
              <a:t>mẹ</a:t>
            </a:r>
            <a:r>
              <a:rPr lang="en-US" sz="2100" b="1" dirty="0"/>
              <a:t> dang </a:t>
            </a:r>
            <a:r>
              <a:rPr lang="en-US" sz="2100" b="1" dirty="0" err="1"/>
              <a:t>đôi</a:t>
            </a:r>
            <a:r>
              <a:rPr lang="en-US" sz="2100" b="1" dirty="0"/>
              <a:t> </a:t>
            </a:r>
            <a:r>
              <a:rPr lang="en-US" sz="2100" b="1" dirty="0" err="1"/>
              <a:t>cánh</a:t>
            </a:r>
            <a:r>
              <a:rPr lang="en-US" sz="2100" b="1" dirty="0"/>
              <a:t> </a:t>
            </a:r>
            <a:r>
              <a:rPr lang="en-US" sz="2100" b="1" dirty="0" err="1"/>
              <a:t>cho</a:t>
            </a:r>
            <a:r>
              <a:rPr lang="en-US" sz="2100" b="1" dirty="0"/>
              <a:t> </a:t>
            </a:r>
            <a:r>
              <a:rPr lang="en-US" sz="2100" b="1" dirty="0" err="1"/>
              <a:t>đàn</a:t>
            </a:r>
            <a:r>
              <a:rPr lang="en-US" sz="2100" b="1" dirty="0"/>
              <a:t> con </a:t>
            </a:r>
            <a:r>
              <a:rPr lang="en-US" sz="2100" b="1" dirty="0" err="1"/>
              <a:t>nấp</a:t>
            </a:r>
            <a:r>
              <a:rPr lang="en-US" sz="2100" b="1" dirty="0"/>
              <a:t> </a:t>
            </a:r>
            <a:r>
              <a:rPr lang="en-US" sz="2100" b="1" dirty="0" err="1"/>
              <a:t>vào</a:t>
            </a:r>
            <a:r>
              <a:rPr lang="en-US" sz="2100" b="1" dirty="0"/>
              <a:t> </a:t>
            </a:r>
            <a:r>
              <a:rPr lang="en-US" sz="2100" b="1" dirty="0" err="1"/>
              <a:t>trong</a:t>
            </a:r>
            <a:r>
              <a:rPr lang="en-US" sz="2100" dirty="0"/>
              <a:t>. 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100" dirty="0" err="1"/>
              <a:t>Khi</a:t>
            </a:r>
            <a:r>
              <a:rPr lang="en-US" sz="2100" dirty="0"/>
              <a:t> </a:t>
            </a:r>
            <a:r>
              <a:rPr lang="en-US" sz="2100" dirty="0" err="1"/>
              <a:t>lũ</a:t>
            </a:r>
            <a:r>
              <a:rPr lang="en-US" sz="2100" dirty="0"/>
              <a:t> </a:t>
            </a:r>
            <a:r>
              <a:rPr lang="en-US" sz="2100" dirty="0" err="1"/>
              <a:t>diều</a:t>
            </a:r>
            <a:r>
              <a:rPr lang="en-US" sz="2100" dirty="0"/>
              <a:t>, </a:t>
            </a:r>
            <a:r>
              <a:rPr lang="en-US" sz="2100" dirty="0" err="1"/>
              <a:t>quạ</a:t>
            </a:r>
            <a:r>
              <a:rPr lang="en-US" sz="2100" dirty="0"/>
              <a:t> </a:t>
            </a:r>
            <a:r>
              <a:rPr lang="en-US" sz="2100" dirty="0" err="1"/>
              <a:t>đã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, </a:t>
            </a:r>
            <a:r>
              <a:rPr lang="en-US" sz="2100" dirty="0" err="1"/>
              <a:t>nguy</a:t>
            </a:r>
            <a:r>
              <a:rPr lang="en-US" sz="2100" dirty="0"/>
              <a:t> </a:t>
            </a:r>
            <a:r>
              <a:rPr lang="en-US" sz="2100" dirty="0" err="1"/>
              <a:t>hiểm</a:t>
            </a:r>
            <a:r>
              <a:rPr lang="en-US" sz="2100" dirty="0"/>
              <a:t> </a:t>
            </a:r>
            <a:r>
              <a:rPr lang="en-US" sz="2100" dirty="0" err="1"/>
              <a:t>đã</a:t>
            </a:r>
            <a:r>
              <a:rPr lang="en-US" sz="2100" dirty="0"/>
              <a:t> qua, </a:t>
            </a:r>
            <a:r>
              <a:rPr lang="en-US" sz="2100" b="1" dirty="0" err="1"/>
              <a:t>gà</a:t>
            </a:r>
            <a:r>
              <a:rPr lang="en-US" sz="2100" b="1" dirty="0"/>
              <a:t> </a:t>
            </a:r>
            <a:r>
              <a:rPr lang="en-US" sz="2100" b="1" dirty="0" err="1"/>
              <a:t>mẹ</a:t>
            </a:r>
            <a:r>
              <a:rPr lang="en-US" sz="2100" b="1" dirty="0"/>
              <a:t> thong </a:t>
            </a:r>
            <a:r>
              <a:rPr lang="en-US" sz="2100" b="1" dirty="0" err="1"/>
              <a:t>thả</a:t>
            </a:r>
            <a:r>
              <a:rPr lang="en-US" sz="2100" b="1" dirty="0"/>
              <a:t> </a:t>
            </a:r>
            <a:r>
              <a:rPr lang="en-US" sz="2100" b="1" dirty="0" err="1"/>
              <a:t>đi</a:t>
            </a:r>
            <a:r>
              <a:rPr lang="en-US" sz="2100" b="1" dirty="0"/>
              <a:t> </a:t>
            </a:r>
            <a:r>
              <a:rPr lang="en-US" sz="2100" b="1" dirty="0" err="1"/>
              <a:t>lên</a:t>
            </a:r>
            <a:r>
              <a:rPr lang="en-US" sz="2100" b="1" dirty="0"/>
              <a:t> </a:t>
            </a:r>
            <a:r>
              <a:rPr lang="en-US" sz="2100" b="1" dirty="0" err="1"/>
              <a:t>đầu</a:t>
            </a:r>
            <a:r>
              <a:rPr lang="en-US" sz="2100" b="1" dirty="0"/>
              <a:t>, </a:t>
            </a:r>
            <a:r>
              <a:rPr lang="en-US" sz="2100" b="1" dirty="0" err="1"/>
              <a:t>dắt</a:t>
            </a:r>
            <a:r>
              <a:rPr lang="en-US" sz="2100" b="1" dirty="0"/>
              <a:t> </a:t>
            </a:r>
            <a:r>
              <a:rPr lang="en-US" sz="2100" b="1" dirty="0" err="1"/>
              <a:t>đàn</a:t>
            </a:r>
            <a:r>
              <a:rPr lang="en-US" sz="2100" b="1" dirty="0"/>
              <a:t> con </a:t>
            </a:r>
            <a:r>
              <a:rPr lang="en-US" sz="2100" b="1" dirty="0" err="1"/>
              <a:t>bé</a:t>
            </a:r>
            <a:r>
              <a:rPr lang="en-US" sz="2100" b="1" dirty="0"/>
              <a:t> </a:t>
            </a:r>
            <a:r>
              <a:rPr lang="en-US" sz="2100" b="1" dirty="0" err="1"/>
              <a:t>tí</a:t>
            </a:r>
            <a:r>
              <a:rPr lang="en-US" sz="2100" b="1" dirty="0"/>
              <a:t> </a:t>
            </a:r>
            <a:r>
              <a:rPr lang="en-US" sz="2100" b="1" dirty="0" err="1"/>
              <a:t>líu</a:t>
            </a:r>
            <a:r>
              <a:rPr lang="en-US" sz="2100" b="1" dirty="0"/>
              <a:t> </a:t>
            </a:r>
            <a:r>
              <a:rPr lang="en-US" sz="2100" b="1" dirty="0" err="1"/>
              <a:t>ríu</a:t>
            </a:r>
            <a:r>
              <a:rPr lang="en-US" sz="2100" b="1" dirty="0"/>
              <a:t> </a:t>
            </a:r>
            <a:r>
              <a:rPr lang="en-US" sz="2100" b="1" dirty="0" err="1"/>
              <a:t>chạy</a:t>
            </a:r>
            <a:r>
              <a:rPr lang="en-US" sz="2100" b="1" dirty="0"/>
              <a:t> </a:t>
            </a:r>
            <a:r>
              <a:rPr lang="en-US" sz="2100" b="1" dirty="0" err="1"/>
              <a:t>sau</a:t>
            </a:r>
            <a:r>
              <a:rPr lang="en-US" sz="2100" b="1" dirty="0"/>
              <a:t>. 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11" y="3284735"/>
            <a:ext cx="3102595" cy="16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9"/>
          <p:cNvSpPr txBox="1">
            <a:spLocks noGrp="1"/>
          </p:cNvSpPr>
          <p:nvPr>
            <p:ph type="subTitle" idx="1"/>
          </p:nvPr>
        </p:nvSpPr>
        <p:spPr>
          <a:xfrm rot="331">
            <a:off x="3015298" y="130486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latin typeface="+mj-lt"/>
              </a:rPr>
              <a:t>Bài 19</a:t>
            </a:r>
            <a:endParaRPr sz="4200" b="1" dirty="0">
              <a:latin typeface="+mj-lt"/>
            </a:endParaRPr>
          </a:p>
        </p:txBody>
      </p:sp>
      <p:sp>
        <p:nvSpPr>
          <p:cNvPr id="3050" name="Google Shape;3050;p29"/>
          <p:cNvSpPr txBox="1">
            <a:spLocks noGrp="1"/>
          </p:cNvSpPr>
          <p:nvPr>
            <p:ph type="ctrTitle"/>
          </p:nvPr>
        </p:nvSpPr>
        <p:spPr>
          <a:xfrm rot="-250">
            <a:off x="1342168" y="2321580"/>
            <a:ext cx="6459659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latin typeface="+mj-lt"/>
              </a:rPr>
              <a:t>BẠN TRONG NHÀ</a:t>
            </a:r>
            <a:endParaRPr sz="5600" b="1" dirty="0">
              <a:latin typeface="+mj-lt"/>
            </a:endParaRPr>
          </a:p>
        </p:txBody>
      </p:sp>
      <p:sp>
        <p:nvSpPr>
          <p:cNvPr id="3051" name="Google Shape;3051;p29"/>
          <p:cNvSpPr/>
          <p:nvPr/>
        </p:nvSpPr>
        <p:spPr>
          <a:xfrm rot="517218">
            <a:off x="644851" y="397767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69802" y="897075"/>
            <a:ext cx="1544783" cy="14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9109" y="3458900"/>
            <a:ext cx="1197345" cy="1226036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2822828">
            <a:off x="660857" y="34064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953574" y="334830"/>
            <a:ext cx="6049351" cy="8421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800" b="1" i="1" dirty="0">
                <a:latin typeface="+mj-lt"/>
              </a:rPr>
              <a:t>3. </a:t>
            </a:r>
            <a:r>
              <a:rPr lang="en-US" sz="2800" b="1" i="1" dirty="0" err="1">
                <a:latin typeface="+mj-lt"/>
              </a:rPr>
              <a:t>Hãy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tìm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những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hình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ảnh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đẹp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và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đáng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yêu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của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đàn</a:t>
            </a:r>
            <a:r>
              <a:rPr lang="en-US" sz="2800" b="1" i="1" dirty="0">
                <a:latin typeface="+mj-lt"/>
              </a:rPr>
              <a:t> </a:t>
            </a:r>
            <a:r>
              <a:rPr lang="en-US" sz="2800" b="1" i="1" dirty="0" err="1">
                <a:latin typeface="+mj-lt"/>
              </a:rPr>
              <a:t>gà</a:t>
            </a:r>
            <a:r>
              <a:rPr lang="en-US" sz="2800" b="1" i="1" dirty="0">
                <a:latin typeface="+mj-lt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3796" y="1569316"/>
            <a:ext cx="607111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/>
              <a:t>Lông vàng mát dịu. </a:t>
            </a:r>
            <a:endParaRPr lang="en-US" sz="21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/>
              <a:t>Mắt đen sáng ngời. </a:t>
            </a:r>
            <a:endParaRPr lang="en-US" sz="21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/>
              <a:t>Đàn con bé tí, líu ríu chạy sau. </a:t>
            </a:r>
            <a:endParaRPr lang="en-US" sz="21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/>
              <a:t>Đàn con như những hòn tơ nhỏ, chạy lăn tròn trên sân, trên cỏ. 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000" r="23818" b="11636"/>
          <a:stretch/>
        </p:blipFill>
        <p:spPr>
          <a:xfrm>
            <a:off x="7114704" y="2514704"/>
            <a:ext cx="1468035" cy="21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latin typeface="+mj-lt"/>
              </a:rPr>
              <a:t>LUYỆN TẬP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36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954" y="483477"/>
            <a:ext cx="5798101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>
                <a:latin typeface="+mj-lt"/>
              </a:rPr>
              <a:t>1. </a:t>
            </a:r>
            <a:r>
              <a:rPr lang="en-US" sz="2400" b="1" i="1" dirty="0" err="1">
                <a:latin typeface="+mj-lt"/>
              </a:rPr>
              <a:t>Tìm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từ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chỉ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đặc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điểm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trong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những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câu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sau</a:t>
            </a:r>
            <a:r>
              <a:rPr lang="en-US" sz="2400" b="1" i="1" dirty="0">
                <a:latin typeface="+mj-lt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9673" y="1528577"/>
            <a:ext cx="2902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dirty="0" err="1"/>
              <a:t>Lông</a:t>
            </a:r>
            <a:r>
              <a:rPr lang="en-US" sz="2100" dirty="0"/>
              <a:t> / </a:t>
            </a:r>
            <a:r>
              <a:rPr lang="en-US" sz="2100" dirty="0" err="1"/>
              <a:t>vàng</a:t>
            </a:r>
            <a:r>
              <a:rPr lang="en-US" sz="2100" dirty="0"/>
              <a:t> / </a:t>
            </a:r>
            <a:r>
              <a:rPr lang="en-US" sz="2100" dirty="0" err="1"/>
              <a:t>mát</a:t>
            </a:r>
            <a:r>
              <a:rPr lang="en-US" sz="2100" dirty="0"/>
              <a:t> </a:t>
            </a:r>
            <a:r>
              <a:rPr lang="en-US" sz="2100" dirty="0" err="1"/>
              <a:t>dịu</a:t>
            </a:r>
            <a:r>
              <a:rPr lang="en-US" sz="21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2100" dirty="0" err="1"/>
              <a:t>Mắt</a:t>
            </a:r>
            <a:r>
              <a:rPr lang="en-US" sz="2100" dirty="0"/>
              <a:t> / </a:t>
            </a:r>
            <a:r>
              <a:rPr lang="en-US" sz="2100" dirty="0" err="1"/>
              <a:t>đen</a:t>
            </a:r>
            <a:r>
              <a:rPr lang="en-US" sz="2100" dirty="0"/>
              <a:t> / </a:t>
            </a:r>
            <a:r>
              <a:rPr lang="en-US" sz="2100" dirty="0" err="1"/>
              <a:t>sáng</a:t>
            </a:r>
            <a:r>
              <a:rPr lang="en-US" sz="2100" dirty="0"/>
              <a:t> </a:t>
            </a:r>
            <a:r>
              <a:rPr lang="en-US" sz="2100" dirty="0" err="1"/>
              <a:t>ngời</a:t>
            </a:r>
            <a:r>
              <a:rPr lang="en-US" sz="21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15073" y="3266941"/>
            <a:ext cx="7866256" cy="325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từ chỉ đặc điểm: </a:t>
            </a:r>
            <a:r>
              <a:rPr lang="nl-NL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vàng, mát dịu, đen, sáng ngời. </a:t>
            </a:r>
          </a:p>
        </p:txBody>
      </p:sp>
    </p:spTree>
    <p:extLst>
      <p:ext uri="{BB962C8B-B14F-4D97-AF65-F5344CB8AC3E}">
        <p14:creationId xmlns:p14="http://schemas.microsoft.com/office/powerpoint/2010/main" val="10045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337" y="486375"/>
            <a:ext cx="6186027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>
                <a:latin typeface="+mj-lt"/>
              </a:rPr>
              <a:t>2.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từ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nói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trả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lời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cho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câu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hỏi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nào</a:t>
            </a:r>
            <a:r>
              <a:rPr lang="en-US" sz="2400" b="1" i="1" dirty="0">
                <a:latin typeface="+mj-lt"/>
              </a:rPr>
              <a:t>? </a:t>
            </a:r>
            <a:r>
              <a:rPr lang="en-US" sz="2400" b="1" i="1" dirty="0" err="1">
                <a:latin typeface="+mj-lt"/>
              </a:rPr>
              <a:t>Trong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câu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trên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chúng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được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dùng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để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tả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những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gì</a:t>
            </a:r>
            <a:r>
              <a:rPr lang="en-US" sz="2400" b="1" i="1" dirty="0">
                <a:latin typeface="+mj-lt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/>
        </p:blipFill>
        <p:spPr>
          <a:xfrm>
            <a:off x="7120333" y="2958075"/>
            <a:ext cx="1753142" cy="1697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199" y="2039007"/>
            <a:ext cx="6005945" cy="221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từ trên đều trả lời cho câu hỏi: </a:t>
            </a:r>
            <a:r>
              <a:rPr lang="nl-NL" sz="21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 nào?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nl-NL" sz="21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Lông thế nào? Mắt thế nào?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 được dùng đế tả bộ lông và đôi mắt của chú gà con.</a:t>
            </a:r>
          </a:p>
        </p:txBody>
      </p:sp>
    </p:spTree>
    <p:extLst>
      <p:ext uri="{BB962C8B-B14F-4D97-AF65-F5344CB8AC3E}">
        <p14:creationId xmlns:p14="http://schemas.microsoft.com/office/powerpoint/2010/main" val="39325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337" y="486375"/>
            <a:ext cx="6186027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>
                <a:latin typeface="+mj-lt"/>
              </a:rPr>
              <a:t>3. </a:t>
            </a:r>
            <a:r>
              <a:rPr lang="en-US" sz="2400" b="1" i="1" dirty="0" err="1">
                <a:latin typeface="+mj-lt"/>
              </a:rPr>
              <a:t>Em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cần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đặt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phẩy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vào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những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chỗ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nào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trong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câu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sau</a:t>
            </a:r>
            <a:r>
              <a:rPr lang="en-US" sz="2400" b="1" i="1" dirty="0">
                <a:latin typeface="+mj-lt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/>
        </p:blipFill>
        <p:spPr>
          <a:xfrm>
            <a:off x="7142993" y="3003045"/>
            <a:ext cx="1753142" cy="1697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9377" y="1828078"/>
            <a:ext cx="600594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 lợn trâu bò,...là những vật nuôi trong nhà.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084940" y="2816887"/>
            <a:ext cx="374073" cy="282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89377" y="2686350"/>
            <a:ext cx="64769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 , lợn , trâu , bò,...là những vật nuôi trong nhà.</a:t>
            </a:r>
          </a:p>
        </p:txBody>
      </p:sp>
      <p:sp>
        <p:nvSpPr>
          <p:cNvPr id="4" name="Oval 3"/>
          <p:cNvSpPr/>
          <p:nvPr/>
        </p:nvSpPr>
        <p:spPr>
          <a:xfrm>
            <a:off x="2292927" y="2974325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902529" y="2984303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80099" y="2993664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23" grpId="0"/>
      <p:bldP spid="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1" name="Google Shape;4541;p49"/>
          <p:cNvSpPr txBox="1">
            <a:spLocks noGrp="1"/>
          </p:cNvSpPr>
          <p:nvPr>
            <p:ph type="title" idx="2"/>
          </p:nvPr>
        </p:nvSpPr>
        <p:spPr>
          <a:xfrm>
            <a:off x="2805427" y="584309"/>
            <a:ext cx="3985939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j-lt"/>
              </a:rPr>
              <a:t>DẶN DÒ, CỦNG CỐ</a:t>
            </a:r>
          </a:p>
        </p:txBody>
      </p:sp>
      <p:grpSp>
        <p:nvGrpSpPr>
          <p:cNvPr id="4544" name="Google Shape;4544;p49"/>
          <p:cNvGrpSpPr/>
          <p:nvPr/>
        </p:nvGrpSpPr>
        <p:grpSpPr>
          <a:xfrm>
            <a:off x="685808" y="394751"/>
            <a:ext cx="1848598" cy="2543543"/>
            <a:chOff x="685808" y="394751"/>
            <a:chExt cx="1848598" cy="2543543"/>
          </a:xfrm>
        </p:grpSpPr>
        <p:sp>
          <p:nvSpPr>
            <p:cNvPr id="4545" name="Google Shape;4545;p49"/>
            <p:cNvSpPr/>
            <p:nvPr/>
          </p:nvSpPr>
          <p:spPr>
            <a:xfrm rot="-2831813" flipH="1">
              <a:off x="1788029" y="51935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-2831813" flipH="1">
              <a:off x="1988597" y="52327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9"/>
            <p:cNvSpPr/>
            <p:nvPr/>
          </p:nvSpPr>
          <p:spPr>
            <a:xfrm rot="-2831813" flipH="1">
              <a:off x="1782193" y="51057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9"/>
            <p:cNvSpPr/>
            <p:nvPr/>
          </p:nvSpPr>
          <p:spPr>
            <a:xfrm rot="-2831813" flipH="1">
              <a:off x="1828077" y="63014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9"/>
            <p:cNvSpPr/>
            <p:nvPr/>
          </p:nvSpPr>
          <p:spPr>
            <a:xfrm rot="-2438469" flipH="1">
              <a:off x="1464498" y="81040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9"/>
            <p:cNvSpPr/>
            <p:nvPr/>
          </p:nvSpPr>
          <p:spPr>
            <a:xfrm rot="-2438469" flipH="1">
              <a:off x="1485088" y="83172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9"/>
            <p:cNvSpPr/>
            <p:nvPr/>
          </p:nvSpPr>
          <p:spPr>
            <a:xfrm rot="-2438469" flipH="1">
              <a:off x="1466040" y="81033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9"/>
            <p:cNvSpPr/>
            <p:nvPr/>
          </p:nvSpPr>
          <p:spPr>
            <a:xfrm rot="-2438469" flipH="1">
              <a:off x="1464565" y="81928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9"/>
            <p:cNvSpPr/>
            <p:nvPr/>
          </p:nvSpPr>
          <p:spPr>
            <a:xfrm rot="-2831813" flipH="1">
              <a:off x="965250" y="59999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9"/>
            <p:cNvSpPr/>
            <p:nvPr/>
          </p:nvSpPr>
          <p:spPr>
            <a:xfrm rot="-2831813" flipH="1">
              <a:off x="1507736" y="72225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9"/>
            <p:cNvSpPr/>
            <p:nvPr/>
          </p:nvSpPr>
          <p:spPr>
            <a:xfrm rot="-2831813" flipH="1">
              <a:off x="1386036" y="64064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-2831813" flipH="1">
              <a:off x="976636" y="84235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-2831813" flipH="1">
              <a:off x="1032173" y="101317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-2831813" flipH="1">
              <a:off x="1299809" y="84279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-2831813" flipH="1">
              <a:off x="1304504" y="103600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-2831813" flipH="1">
              <a:off x="1432222" y="82907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-2831813" flipH="1">
              <a:off x="1104882" y="118936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9"/>
            <p:cNvSpPr/>
            <p:nvPr/>
          </p:nvSpPr>
          <p:spPr>
            <a:xfrm rot="-2831813" flipH="1">
              <a:off x="1217183" y="125251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9"/>
            <p:cNvSpPr/>
            <p:nvPr/>
          </p:nvSpPr>
          <p:spPr>
            <a:xfrm rot="-2831813" flipH="1">
              <a:off x="1348918" y="117692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9"/>
            <p:cNvSpPr/>
            <p:nvPr/>
          </p:nvSpPr>
          <p:spPr>
            <a:xfrm rot="-2831813" flipH="1">
              <a:off x="1379289" y="121133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9"/>
            <p:cNvSpPr/>
            <p:nvPr/>
          </p:nvSpPr>
          <p:spPr>
            <a:xfrm rot="-2831813" flipH="1">
              <a:off x="1268251" y="130196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9"/>
            <p:cNvSpPr/>
            <p:nvPr/>
          </p:nvSpPr>
          <p:spPr>
            <a:xfrm rot="-2831813" flipH="1">
              <a:off x="1132927" y="121993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9"/>
            <p:cNvSpPr/>
            <p:nvPr/>
          </p:nvSpPr>
          <p:spPr>
            <a:xfrm rot="-2831813" flipH="1">
              <a:off x="1076715" y="105648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9"/>
            <p:cNvSpPr/>
            <p:nvPr/>
          </p:nvSpPr>
          <p:spPr>
            <a:xfrm rot="-2831813" flipH="1">
              <a:off x="1032407" y="89226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9"/>
            <p:cNvSpPr/>
            <p:nvPr/>
          </p:nvSpPr>
          <p:spPr>
            <a:xfrm rot="-2831813" flipH="1">
              <a:off x="1342304" y="106791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9"/>
            <p:cNvSpPr/>
            <p:nvPr/>
          </p:nvSpPr>
          <p:spPr>
            <a:xfrm rot="-2831813" flipH="1">
              <a:off x="1348311" y="88374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9"/>
            <p:cNvSpPr/>
            <p:nvPr/>
          </p:nvSpPr>
          <p:spPr>
            <a:xfrm rot="-2831813" flipH="1">
              <a:off x="1459778" y="85244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9"/>
            <p:cNvSpPr/>
            <p:nvPr/>
          </p:nvSpPr>
          <p:spPr>
            <a:xfrm rot="-2831813" flipH="1">
              <a:off x="1529249" y="74163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9"/>
            <p:cNvSpPr/>
            <p:nvPr/>
          </p:nvSpPr>
          <p:spPr>
            <a:xfrm rot="-2831813" flipH="1">
              <a:off x="1416328" y="67956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9"/>
            <p:cNvSpPr/>
            <p:nvPr/>
          </p:nvSpPr>
          <p:spPr>
            <a:xfrm rot="-2831813" flipH="1">
              <a:off x="1505115" y="72331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9"/>
            <p:cNvSpPr/>
            <p:nvPr/>
          </p:nvSpPr>
          <p:spPr>
            <a:xfrm rot="-2831813" flipH="1">
              <a:off x="1388420" y="64526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9"/>
            <p:cNvSpPr/>
            <p:nvPr/>
          </p:nvSpPr>
          <p:spPr>
            <a:xfrm rot="-2831813" flipH="1">
              <a:off x="980031" y="84566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9"/>
            <p:cNvSpPr/>
            <p:nvPr/>
          </p:nvSpPr>
          <p:spPr>
            <a:xfrm rot="-2831813" flipH="1">
              <a:off x="1033534" y="102144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9"/>
            <p:cNvSpPr/>
            <p:nvPr/>
          </p:nvSpPr>
          <p:spPr>
            <a:xfrm rot="-2831813" flipH="1">
              <a:off x="1311431" y="84697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9"/>
            <p:cNvSpPr/>
            <p:nvPr/>
          </p:nvSpPr>
          <p:spPr>
            <a:xfrm rot="-2831813" flipH="1">
              <a:off x="1306470" y="104188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9"/>
            <p:cNvSpPr/>
            <p:nvPr/>
          </p:nvSpPr>
          <p:spPr>
            <a:xfrm rot="-2831813" flipH="1">
              <a:off x="1434626" y="82979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9"/>
            <p:cNvSpPr/>
            <p:nvPr/>
          </p:nvSpPr>
          <p:spPr>
            <a:xfrm rot="-2831813" flipH="1">
              <a:off x="1105927" y="119394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9"/>
            <p:cNvSpPr/>
            <p:nvPr/>
          </p:nvSpPr>
          <p:spPr>
            <a:xfrm rot="-2831813" flipH="1">
              <a:off x="1227113" y="125659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9"/>
            <p:cNvSpPr/>
            <p:nvPr/>
          </p:nvSpPr>
          <p:spPr>
            <a:xfrm rot="-2831813" flipH="1">
              <a:off x="1350600" y="118374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9"/>
            <p:cNvSpPr/>
            <p:nvPr/>
          </p:nvSpPr>
          <p:spPr>
            <a:xfrm rot="7840364" flipH="1">
              <a:off x="1201489" y="172371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9"/>
            <p:cNvSpPr/>
            <p:nvPr/>
          </p:nvSpPr>
          <p:spPr>
            <a:xfrm rot="7840364" flipH="1">
              <a:off x="1219555" y="167754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9"/>
            <p:cNvSpPr/>
            <p:nvPr/>
          </p:nvSpPr>
          <p:spPr>
            <a:xfrm rot="7840364" flipH="1">
              <a:off x="1204229" y="174773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9"/>
            <p:cNvSpPr/>
            <p:nvPr/>
          </p:nvSpPr>
          <p:spPr>
            <a:xfrm rot="7840364" flipH="1">
              <a:off x="1215062" y="172767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9"/>
            <p:cNvSpPr/>
            <p:nvPr/>
          </p:nvSpPr>
          <p:spPr>
            <a:xfrm rot="7840364" flipH="1">
              <a:off x="975911" y="180417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9"/>
            <p:cNvSpPr/>
            <p:nvPr/>
          </p:nvSpPr>
          <p:spPr>
            <a:xfrm rot="7840364" flipH="1">
              <a:off x="783434" y="188022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9"/>
            <p:cNvSpPr/>
            <p:nvPr/>
          </p:nvSpPr>
          <p:spPr>
            <a:xfrm rot="7840364" flipH="1">
              <a:off x="894329" y="193706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9"/>
            <p:cNvSpPr/>
            <p:nvPr/>
          </p:nvSpPr>
          <p:spPr>
            <a:xfrm rot="7840364" flipH="1">
              <a:off x="969887" y="167812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9"/>
            <p:cNvSpPr/>
            <p:nvPr/>
          </p:nvSpPr>
          <p:spPr>
            <a:xfrm rot="7840364" flipH="1">
              <a:off x="778256" y="175365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9"/>
            <p:cNvSpPr/>
            <p:nvPr/>
          </p:nvSpPr>
          <p:spPr>
            <a:xfrm rot="7840364" flipH="1">
              <a:off x="963115" y="155431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9"/>
            <p:cNvSpPr/>
            <p:nvPr/>
          </p:nvSpPr>
          <p:spPr>
            <a:xfrm rot="7840364" flipH="1">
              <a:off x="778359" y="160207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9"/>
            <p:cNvSpPr/>
            <p:nvPr/>
          </p:nvSpPr>
          <p:spPr>
            <a:xfrm rot="7840364" flipH="1">
              <a:off x="965732" y="143236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9"/>
            <p:cNvSpPr/>
            <p:nvPr/>
          </p:nvSpPr>
          <p:spPr>
            <a:xfrm rot="7840364" flipH="1">
              <a:off x="791406" y="145319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9"/>
            <p:cNvSpPr/>
            <p:nvPr/>
          </p:nvSpPr>
          <p:spPr>
            <a:xfrm rot="7840364" flipH="1">
              <a:off x="926113" y="191827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9"/>
            <p:cNvSpPr/>
            <p:nvPr/>
          </p:nvSpPr>
          <p:spPr>
            <a:xfrm rot="7840364" flipH="1">
              <a:off x="1016365" y="178862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9"/>
            <p:cNvSpPr/>
            <p:nvPr/>
          </p:nvSpPr>
          <p:spPr>
            <a:xfrm rot="7840364" flipH="1">
              <a:off x="789345" y="187591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9"/>
            <p:cNvSpPr/>
            <p:nvPr/>
          </p:nvSpPr>
          <p:spPr>
            <a:xfrm rot="7840364" flipH="1">
              <a:off x="1010130" y="166502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9"/>
            <p:cNvSpPr/>
            <p:nvPr/>
          </p:nvSpPr>
          <p:spPr>
            <a:xfrm rot="7840364" flipH="1">
              <a:off x="783272" y="174913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9"/>
            <p:cNvSpPr/>
            <p:nvPr/>
          </p:nvSpPr>
          <p:spPr>
            <a:xfrm rot="7840364" flipH="1">
              <a:off x="1003172" y="153942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9"/>
            <p:cNvSpPr/>
            <p:nvPr/>
          </p:nvSpPr>
          <p:spPr>
            <a:xfrm rot="7840364" flipH="1">
              <a:off x="780505" y="159957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9"/>
            <p:cNvSpPr/>
            <p:nvPr/>
          </p:nvSpPr>
          <p:spPr>
            <a:xfrm rot="7840364" flipH="1">
              <a:off x="1006475" y="141687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9"/>
            <p:cNvSpPr/>
            <p:nvPr/>
          </p:nvSpPr>
          <p:spPr>
            <a:xfrm rot="7840364" flipH="1">
              <a:off x="791664" y="145117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9"/>
            <p:cNvSpPr/>
            <p:nvPr/>
          </p:nvSpPr>
          <p:spPr>
            <a:xfrm rot="7840364" flipH="1">
              <a:off x="753169" y="146124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9"/>
            <p:cNvSpPr/>
            <p:nvPr/>
          </p:nvSpPr>
          <p:spPr>
            <a:xfrm rot="7840364" flipH="1">
              <a:off x="1030373" y="161925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9"/>
            <p:cNvSpPr/>
            <p:nvPr/>
          </p:nvSpPr>
          <p:spPr>
            <a:xfrm rot="7840364" flipH="1">
              <a:off x="841283" y="171588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9"/>
            <p:cNvSpPr/>
            <p:nvPr/>
          </p:nvSpPr>
          <p:spPr>
            <a:xfrm rot="7840364" flipH="1">
              <a:off x="1097800" y="161313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9"/>
            <p:cNvSpPr/>
            <p:nvPr/>
          </p:nvSpPr>
          <p:spPr>
            <a:xfrm rot="3422581" flipH="1">
              <a:off x="1024907" y="261742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9"/>
            <p:cNvSpPr/>
            <p:nvPr/>
          </p:nvSpPr>
          <p:spPr>
            <a:xfrm rot="3422581" flipH="1">
              <a:off x="948450" y="257741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9"/>
            <p:cNvSpPr/>
            <p:nvPr/>
          </p:nvSpPr>
          <p:spPr>
            <a:xfrm rot="3422581" flipH="1">
              <a:off x="1126774" y="266581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9"/>
            <p:cNvSpPr/>
            <p:nvPr/>
          </p:nvSpPr>
          <p:spPr>
            <a:xfrm rot="3422581" flipH="1">
              <a:off x="1025368" y="261501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4" name="Google Shape;4614;p49"/>
          <p:cNvGrpSpPr/>
          <p:nvPr/>
        </p:nvGrpSpPr>
        <p:grpSpPr>
          <a:xfrm>
            <a:off x="7028224" y="562678"/>
            <a:ext cx="1591677" cy="881353"/>
            <a:chOff x="7028224" y="562678"/>
            <a:chExt cx="1591677" cy="881353"/>
          </a:xfrm>
        </p:grpSpPr>
        <p:sp>
          <p:nvSpPr>
            <p:cNvPr id="4615" name="Google Shape;4615;p49"/>
            <p:cNvSpPr/>
            <p:nvPr/>
          </p:nvSpPr>
          <p:spPr>
            <a:xfrm rot="3684608">
              <a:off x="7927520" y="6584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9"/>
            <p:cNvSpPr/>
            <p:nvPr/>
          </p:nvSpPr>
          <p:spPr>
            <a:xfrm rot="3684608">
              <a:off x="7929692" y="6540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9"/>
            <p:cNvSpPr/>
            <p:nvPr/>
          </p:nvSpPr>
          <p:spPr>
            <a:xfrm rot="3684608">
              <a:off x="7946241" y="6918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9"/>
            <p:cNvSpPr/>
            <p:nvPr/>
          </p:nvSpPr>
          <p:spPr>
            <a:xfrm rot="3684608">
              <a:off x="7998868" y="7798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9"/>
            <p:cNvSpPr/>
            <p:nvPr/>
          </p:nvSpPr>
          <p:spPr>
            <a:xfrm rot="3684608">
              <a:off x="7992549" y="7790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9"/>
            <p:cNvSpPr/>
            <p:nvPr/>
          </p:nvSpPr>
          <p:spPr>
            <a:xfrm rot="3684608">
              <a:off x="8012119" y="8204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9"/>
            <p:cNvSpPr/>
            <p:nvPr/>
          </p:nvSpPr>
          <p:spPr>
            <a:xfrm rot="3684608">
              <a:off x="8041765" y="5960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9"/>
            <p:cNvSpPr/>
            <p:nvPr/>
          </p:nvSpPr>
          <p:spPr>
            <a:xfrm rot="3684608">
              <a:off x="8067554" y="6529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9"/>
            <p:cNvSpPr/>
            <p:nvPr/>
          </p:nvSpPr>
          <p:spPr>
            <a:xfrm rot="3684608">
              <a:off x="8229593" y="10793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9"/>
            <p:cNvSpPr/>
            <p:nvPr/>
          </p:nvSpPr>
          <p:spPr>
            <a:xfrm rot="3684608">
              <a:off x="8216221" y="10908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9"/>
            <p:cNvSpPr/>
            <p:nvPr/>
          </p:nvSpPr>
          <p:spPr>
            <a:xfrm rot="3684608">
              <a:off x="8232263" y="11492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9"/>
            <p:cNvSpPr/>
            <p:nvPr/>
          </p:nvSpPr>
          <p:spPr>
            <a:xfrm rot="3684608">
              <a:off x="8245610" y="10898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9"/>
            <p:cNvSpPr/>
            <p:nvPr/>
          </p:nvSpPr>
          <p:spPr>
            <a:xfrm rot="3684608">
              <a:off x="8018197" y="10438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9"/>
            <p:cNvSpPr/>
            <p:nvPr/>
          </p:nvSpPr>
          <p:spPr>
            <a:xfrm rot="3684608">
              <a:off x="8090539" y="11954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9"/>
            <p:cNvSpPr/>
            <p:nvPr/>
          </p:nvSpPr>
          <p:spPr>
            <a:xfrm rot="3684608">
              <a:off x="8020328" y="11887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9"/>
            <p:cNvSpPr/>
            <p:nvPr/>
          </p:nvSpPr>
          <p:spPr>
            <a:xfrm rot="3684608">
              <a:off x="8075285" y="9446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9"/>
            <p:cNvSpPr/>
            <p:nvPr/>
          </p:nvSpPr>
          <p:spPr>
            <a:xfrm rot="3684608">
              <a:off x="8147647" y="10954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9"/>
            <p:cNvSpPr/>
            <p:nvPr/>
          </p:nvSpPr>
          <p:spPr>
            <a:xfrm rot="3684608">
              <a:off x="8136076" y="8499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9"/>
            <p:cNvSpPr/>
            <p:nvPr/>
          </p:nvSpPr>
          <p:spPr>
            <a:xfrm rot="3684608">
              <a:off x="8206716" y="9802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9"/>
            <p:cNvSpPr/>
            <p:nvPr/>
          </p:nvSpPr>
          <p:spPr>
            <a:xfrm rot="3684608">
              <a:off x="8187357" y="7549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9"/>
            <p:cNvSpPr/>
            <p:nvPr/>
          </p:nvSpPr>
          <p:spPr>
            <a:xfrm rot="3684608">
              <a:off x="8256930" y="8597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9"/>
            <p:cNvSpPr/>
            <p:nvPr/>
          </p:nvSpPr>
          <p:spPr>
            <a:xfrm rot="3684608">
              <a:off x="8118998" y="9126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9"/>
            <p:cNvSpPr/>
            <p:nvPr/>
          </p:nvSpPr>
          <p:spPr>
            <a:xfrm rot="3684608">
              <a:off x="7966279" y="9830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9"/>
            <p:cNvSpPr/>
            <p:nvPr/>
          </p:nvSpPr>
          <p:spPr>
            <a:xfrm rot="3684608">
              <a:off x="8147470" y="9057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9"/>
            <p:cNvSpPr/>
            <p:nvPr/>
          </p:nvSpPr>
          <p:spPr>
            <a:xfrm rot="3684608">
              <a:off x="8035564" y="11690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9"/>
            <p:cNvSpPr/>
            <p:nvPr/>
          </p:nvSpPr>
          <p:spPr>
            <a:xfrm rot="3684608">
              <a:off x="8052499" y="10455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9"/>
            <p:cNvSpPr/>
            <p:nvPr/>
          </p:nvSpPr>
          <p:spPr>
            <a:xfrm rot="3684608">
              <a:off x="8096475" y="11836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9"/>
            <p:cNvSpPr/>
            <p:nvPr/>
          </p:nvSpPr>
          <p:spPr>
            <a:xfrm rot="3684608">
              <a:off x="8106521" y="9461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9"/>
            <p:cNvSpPr/>
            <p:nvPr/>
          </p:nvSpPr>
          <p:spPr>
            <a:xfrm rot="3684608">
              <a:off x="8153631" y="10838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9"/>
            <p:cNvSpPr/>
            <p:nvPr/>
          </p:nvSpPr>
          <p:spPr>
            <a:xfrm rot="3684608">
              <a:off x="8163987" y="8447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9"/>
            <p:cNvSpPr/>
            <p:nvPr/>
          </p:nvSpPr>
          <p:spPr>
            <a:xfrm rot="3684608">
              <a:off x="8210700" y="9713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9"/>
            <p:cNvSpPr/>
            <p:nvPr/>
          </p:nvSpPr>
          <p:spPr>
            <a:xfrm rot="3684608">
              <a:off x="8207884" y="7432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9"/>
            <p:cNvSpPr/>
            <p:nvPr/>
          </p:nvSpPr>
          <p:spPr>
            <a:xfrm rot="3684608">
              <a:off x="8258597" y="8530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9"/>
            <p:cNvSpPr/>
            <p:nvPr/>
          </p:nvSpPr>
          <p:spPr>
            <a:xfrm rot="3684608">
              <a:off x="8041949" y="7614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9"/>
            <p:cNvSpPr/>
            <p:nvPr/>
          </p:nvSpPr>
          <p:spPr>
            <a:xfrm>
              <a:off x="7030019" y="6955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9"/>
            <p:cNvSpPr/>
            <p:nvPr/>
          </p:nvSpPr>
          <p:spPr>
            <a:xfrm>
              <a:off x="7042791" y="6786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9"/>
            <p:cNvSpPr/>
            <p:nvPr/>
          </p:nvSpPr>
          <p:spPr>
            <a:xfrm>
              <a:off x="7041755" y="7211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9"/>
            <p:cNvSpPr/>
            <p:nvPr/>
          </p:nvSpPr>
          <p:spPr>
            <a:xfrm>
              <a:off x="7028224" y="6956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9"/>
            <p:cNvSpPr/>
            <p:nvPr/>
          </p:nvSpPr>
          <p:spPr>
            <a:xfrm>
              <a:off x="7322100" y="6164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9"/>
            <p:cNvSpPr/>
            <p:nvPr/>
          </p:nvSpPr>
          <p:spPr>
            <a:xfrm>
              <a:off x="7325138" y="6422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9"/>
            <p:cNvSpPr/>
            <p:nvPr/>
          </p:nvSpPr>
          <p:spPr>
            <a:xfrm>
              <a:off x="7319615" y="6155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9"/>
            <p:cNvSpPr/>
            <p:nvPr/>
          </p:nvSpPr>
          <p:spPr>
            <a:xfrm>
              <a:off x="7342465" y="6686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9"/>
            <p:cNvSpPr/>
            <p:nvPr/>
          </p:nvSpPr>
          <p:spPr>
            <a:xfrm>
              <a:off x="7394240" y="7067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9"/>
            <p:cNvSpPr/>
            <p:nvPr/>
          </p:nvSpPr>
          <p:spPr>
            <a:xfrm>
              <a:off x="7661538" y="10013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9"/>
            <p:cNvSpPr/>
            <p:nvPr/>
          </p:nvSpPr>
          <p:spPr>
            <a:xfrm>
              <a:off x="7515532" y="9948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9"/>
            <p:cNvSpPr/>
            <p:nvPr/>
          </p:nvSpPr>
          <p:spPr>
            <a:xfrm>
              <a:off x="7326380" y="8225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9"/>
            <p:cNvSpPr/>
            <p:nvPr/>
          </p:nvSpPr>
          <p:spPr>
            <a:xfrm>
              <a:off x="7414467" y="9408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9"/>
            <p:cNvSpPr/>
            <p:nvPr/>
          </p:nvSpPr>
          <p:spPr>
            <a:xfrm>
              <a:off x="7432347" y="9621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9"/>
            <p:cNvSpPr/>
            <p:nvPr/>
          </p:nvSpPr>
          <p:spPr>
            <a:xfrm>
              <a:off x="7351025" y="8363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9"/>
            <p:cNvSpPr/>
            <p:nvPr/>
          </p:nvSpPr>
          <p:spPr>
            <a:xfrm>
              <a:off x="7538935" y="10151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9"/>
            <p:cNvSpPr/>
            <p:nvPr/>
          </p:nvSpPr>
          <p:spPr>
            <a:xfrm>
              <a:off x="7707791" y="10257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9"/>
            <p:cNvSpPr/>
            <p:nvPr/>
          </p:nvSpPr>
          <p:spPr>
            <a:xfrm>
              <a:off x="7666509" y="10001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9"/>
            <p:cNvSpPr/>
            <p:nvPr/>
          </p:nvSpPr>
          <p:spPr>
            <a:xfrm>
              <a:off x="7519882" y="9941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9"/>
            <p:cNvSpPr/>
            <p:nvPr/>
          </p:nvSpPr>
          <p:spPr>
            <a:xfrm>
              <a:off x="7326380" y="8206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9"/>
            <p:cNvSpPr/>
            <p:nvPr/>
          </p:nvSpPr>
          <p:spPr>
            <a:xfrm>
              <a:off x="7417574" y="9395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9"/>
            <p:cNvSpPr/>
            <p:nvPr/>
          </p:nvSpPr>
          <p:spPr>
            <a:xfrm>
              <a:off x="7726844" y="10875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9"/>
            <p:cNvSpPr/>
            <p:nvPr/>
          </p:nvSpPr>
          <p:spPr>
            <a:xfrm>
              <a:off x="7534033" y="10803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9"/>
            <p:cNvSpPr/>
            <p:nvPr/>
          </p:nvSpPr>
          <p:spPr>
            <a:xfrm>
              <a:off x="7315335" y="8659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9"/>
            <p:cNvSpPr/>
            <p:nvPr/>
          </p:nvSpPr>
          <p:spPr>
            <a:xfrm>
              <a:off x="7421302" y="10136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75" name="Google Shape;46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27" y="2764330"/>
            <a:ext cx="1619552" cy="16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6" name="Google Shape;4676;p49"/>
          <p:cNvPicPr preferRelativeResize="0"/>
          <p:nvPr/>
        </p:nvPicPr>
        <p:blipFill rotWithShape="1">
          <a:blip r:embed="rId4">
            <a:alphaModFix/>
          </a:blip>
          <a:srcRect l="11816" r="14605" b="2562"/>
          <a:stretch/>
        </p:blipFill>
        <p:spPr>
          <a:xfrm>
            <a:off x="6664708" y="1868231"/>
            <a:ext cx="2103325" cy="28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4677" name="Google Shape;4677;p4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8" name="Google Shape;4678;p4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0" name="Google Shape;4680;p4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2" name="Google Shape;4682;p4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4" name="Google Shape;4684;p4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6" name="Google Shape;4686;p4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8" name="Google Shape;4688;p4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0" name="Google Shape;4690;p4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1" name="Google Shape;4691;p4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2" name="Google Shape;4692;p4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3" name="Google Shape;4693;p4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p6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1" name="Google Shape;5471;p6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3" name="Google Shape;5473;p6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5" name="Google Shape;5475;p6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7" name="Google Shape;5477;p6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9" name="Google Shape;5479;p6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6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3" name="Google Shape;5483;p6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4" name="Google Shape;5484;p6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5" name="Google Shape;5485;p6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6" name="Google Shape;5486;p6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55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4180" y="770343"/>
            <a:ext cx="1498015" cy="1546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3673" y="1607490"/>
            <a:ext cx="7342909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800" b="1" dirty="0"/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" sz="3800" b="1" dirty="0"/>
              <a:t>TRONG BÀI HỌC SAU!</a:t>
            </a:r>
            <a:endParaRPr lang="en-US" sz="3800" b="1" dirty="0"/>
          </a:p>
        </p:txBody>
      </p:sp>
      <p:pic>
        <p:nvPicPr>
          <p:cNvPr id="33" name="Google Shape;5495;p63"/>
          <p:cNvPicPr preferRelativeResize="0"/>
          <p:nvPr/>
        </p:nvPicPr>
        <p:blipFill rotWithShape="1">
          <a:blip r:embed="rId5">
            <a:alphaModFix/>
          </a:blip>
          <a:srcRect t="13548" b="14844"/>
          <a:stretch/>
        </p:blipFill>
        <p:spPr>
          <a:xfrm>
            <a:off x="6974679" y="3489475"/>
            <a:ext cx="1610747" cy="1166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7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2660098" y="497400"/>
            <a:ext cx="361601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KHỞI ĐỘNG</a:t>
            </a:r>
            <a:endParaRPr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368" y="1066800"/>
            <a:ext cx="7699650" cy="51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i="1" dirty="0" err="1"/>
              <a:t>Cả</a:t>
            </a:r>
            <a:r>
              <a:rPr lang="en-US" sz="2100" b="1" i="1" dirty="0"/>
              <a:t> </a:t>
            </a:r>
            <a:r>
              <a:rPr lang="en-US" sz="2100" b="1" i="1" dirty="0" err="1"/>
              <a:t>lớp</a:t>
            </a:r>
            <a:r>
              <a:rPr lang="en-US" sz="2100" b="1" i="1" dirty="0"/>
              <a:t> </a:t>
            </a:r>
            <a:r>
              <a:rPr lang="en-US" sz="2100" b="1" i="1" dirty="0" err="1"/>
              <a:t>lắng</a:t>
            </a:r>
            <a:r>
              <a:rPr lang="en-US" sz="2100" b="1" i="1" dirty="0"/>
              <a:t> </a:t>
            </a:r>
            <a:r>
              <a:rPr lang="en-US" sz="2100" b="1" i="1" dirty="0" err="1"/>
              <a:t>nghe</a:t>
            </a:r>
            <a:r>
              <a:rPr lang="en-US" sz="2100" b="1" i="1" dirty="0"/>
              <a:t> </a:t>
            </a:r>
            <a:r>
              <a:rPr lang="en-US" sz="2100" b="1" i="1" dirty="0" err="1"/>
              <a:t>và</a:t>
            </a:r>
            <a:r>
              <a:rPr lang="en-US" sz="2100" b="1" i="1" dirty="0"/>
              <a:t> </a:t>
            </a:r>
            <a:r>
              <a:rPr lang="en-US" sz="2100" b="1" i="1" dirty="0" err="1"/>
              <a:t>cùng</a:t>
            </a:r>
            <a:r>
              <a:rPr lang="en-US" sz="2100" b="1" i="1" dirty="0"/>
              <a:t> </a:t>
            </a:r>
            <a:r>
              <a:rPr lang="en-US" sz="2100" b="1" i="1" dirty="0" err="1"/>
              <a:t>hát</a:t>
            </a:r>
            <a:r>
              <a:rPr lang="en-US" sz="2100" b="1" i="1" dirty="0"/>
              <a:t> </a:t>
            </a:r>
            <a:r>
              <a:rPr lang="en-US" sz="2100" b="1" i="1" dirty="0" err="1"/>
              <a:t>bài</a:t>
            </a:r>
            <a:r>
              <a:rPr lang="en-US" sz="2100" b="1" i="1" dirty="0"/>
              <a:t> </a:t>
            </a:r>
            <a:r>
              <a:rPr lang="en-US" sz="2100" b="1" i="1" dirty="0" err="1"/>
              <a:t>hát</a:t>
            </a:r>
            <a:r>
              <a:rPr lang="en-US" sz="2100" b="1" i="1" dirty="0"/>
              <a:t>: “</a:t>
            </a:r>
            <a:r>
              <a:rPr lang="en-US" sz="2100" b="1" i="1" dirty="0" err="1"/>
              <a:t>Đàn</a:t>
            </a:r>
            <a:r>
              <a:rPr lang="en-US" sz="2100" b="1" i="1" dirty="0"/>
              <a:t> </a:t>
            </a:r>
            <a:r>
              <a:rPr lang="en-US" sz="2100" b="1" i="1" dirty="0" err="1"/>
              <a:t>gà</a:t>
            </a:r>
            <a:r>
              <a:rPr lang="en-US" sz="2100" b="1" i="1" dirty="0"/>
              <a:t> con”</a:t>
            </a:r>
          </a:p>
        </p:txBody>
      </p:sp>
      <p:pic>
        <p:nvPicPr>
          <p:cNvPr id="4" name="Đàn Gà con _ Nhạc thiếu nhi có lời hát _ Bài hát hay nhất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757" y="1773382"/>
            <a:ext cx="5458692" cy="257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6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latin typeface="+mj-lt"/>
              </a:rPr>
              <a:t>CHIA SẺ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81224" y="344325"/>
            <a:ext cx="5174647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00" b="1" i="1" dirty="0">
                <a:latin typeface="+mj-lt"/>
              </a:rPr>
              <a:t>1. </a:t>
            </a:r>
            <a:r>
              <a:rPr lang="en-US" sz="2100" b="1" i="1" dirty="0" err="1">
                <a:latin typeface="+mj-lt"/>
              </a:rPr>
              <a:t>Hãy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gọi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tên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các</a:t>
            </a:r>
            <a:r>
              <a:rPr lang="en-US" sz="2100" b="1" i="1" dirty="0">
                <a:latin typeface="+mj-lt"/>
              </a:rPr>
              <a:t> con </a:t>
            </a:r>
            <a:r>
              <a:rPr lang="en-US" sz="2100" b="1" i="1" dirty="0" err="1">
                <a:latin typeface="+mj-lt"/>
              </a:rPr>
              <a:t>vật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dưới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đây</a:t>
            </a:r>
            <a:r>
              <a:rPr lang="en-US" sz="2100" b="1" i="1" dirty="0">
                <a:latin typeface="+mj-lt"/>
              </a:rPr>
              <a:t>, </a:t>
            </a:r>
            <a:r>
              <a:rPr lang="en-US" sz="2100" b="1" i="1" dirty="0" err="1">
                <a:latin typeface="+mj-lt"/>
              </a:rPr>
              <a:t>nói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điều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em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biết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về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các</a:t>
            </a:r>
            <a:r>
              <a:rPr lang="en-US" sz="2100" b="1" i="1" dirty="0">
                <a:latin typeface="+mj-lt"/>
              </a:rPr>
              <a:t> con </a:t>
            </a:r>
            <a:r>
              <a:rPr lang="en-US" sz="2100" b="1" i="1" dirty="0" err="1">
                <a:latin typeface="+mj-lt"/>
              </a:rPr>
              <a:t>vật</a:t>
            </a:r>
            <a:r>
              <a:rPr lang="en-US" sz="2100" b="1" i="1" dirty="0">
                <a:latin typeface="+mj-lt"/>
              </a:rPr>
              <a:t> </a:t>
            </a:r>
            <a:r>
              <a:rPr lang="en-US" sz="2100" b="1" i="1" dirty="0" err="1">
                <a:latin typeface="+mj-lt"/>
              </a:rPr>
              <a:t>đó</a:t>
            </a:r>
            <a:endParaRPr lang="en-US" sz="2100" b="1" i="1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88" y="1524375"/>
            <a:ext cx="5671917" cy="28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>
                <a:latin typeface="+mj-lt"/>
              </a:rPr>
              <a:t>2. </a:t>
            </a:r>
            <a:r>
              <a:rPr lang="en-US" sz="2400" b="1" i="1" dirty="0" err="1">
                <a:latin typeface="+mj-lt"/>
              </a:rPr>
              <a:t>Xếp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con </a:t>
            </a:r>
            <a:r>
              <a:rPr lang="en-US" sz="2400" b="1" i="1" dirty="0" err="1">
                <a:latin typeface="+mj-lt"/>
              </a:rPr>
              <a:t>vật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thành</a:t>
            </a:r>
            <a:r>
              <a:rPr lang="en-US" sz="2400" b="1" i="1" dirty="0">
                <a:latin typeface="+mj-lt"/>
              </a:rPr>
              <a:t> 2 </a:t>
            </a:r>
            <a:r>
              <a:rPr lang="en-US" sz="2400" b="1" i="1" dirty="0" err="1">
                <a:latin typeface="+mj-lt"/>
              </a:rPr>
              <a:t>nhóm</a:t>
            </a:r>
            <a:r>
              <a:rPr lang="en-US" sz="2400" b="1" i="1" dirty="0">
                <a:latin typeface="+mj-lt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lphaLcPeriod"/>
            </a:pPr>
            <a:r>
              <a:rPr lang="en-US" sz="2100" dirty="0" err="1"/>
              <a:t>Những</a:t>
            </a:r>
            <a:r>
              <a:rPr lang="en-US" sz="2100" dirty="0"/>
              <a:t> con </a:t>
            </a:r>
            <a:r>
              <a:rPr lang="en-US" sz="2100" dirty="0" err="1"/>
              <a:t>vật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nuôi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nhà</a:t>
            </a:r>
            <a:r>
              <a:rPr lang="en-US" sz="2100" dirty="0"/>
              <a:t> </a:t>
            </a:r>
            <a:r>
              <a:rPr lang="en-US" sz="2100" i="1" dirty="0"/>
              <a:t>(</a:t>
            </a:r>
            <a:r>
              <a:rPr lang="en-US" sz="2100" i="1" dirty="0" err="1"/>
              <a:t>vật</a:t>
            </a:r>
            <a:r>
              <a:rPr lang="en-US" sz="2100" i="1" dirty="0"/>
              <a:t> </a:t>
            </a:r>
            <a:r>
              <a:rPr lang="en-US" sz="2100" i="1" dirty="0" err="1"/>
              <a:t>nuôi</a:t>
            </a:r>
            <a:r>
              <a:rPr lang="en-US" sz="2100" i="1" dirty="0"/>
              <a:t>)</a:t>
            </a:r>
          </a:p>
          <a:p>
            <a:pPr marL="457200" indent="-457200">
              <a:lnSpc>
                <a:spcPct val="200000"/>
              </a:lnSpc>
              <a:buFont typeface="Arial"/>
              <a:buAutoNum type="alphaLcPeriod"/>
            </a:pPr>
            <a:r>
              <a:rPr lang="en-US" sz="2100" dirty="0" err="1"/>
              <a:t>Những</a:t>
            </a:r>
            <a:r>
              <a:rPr lang="en-US" sz="2100" dirty="0"/>
              <a:t> con </a:t>
            </a:r>
            <a:r>
              <a:rPr lang="en-US" sz="2100" dirty="0" err="1"/>
              <a:t>vật</a:t>
            </a:r>
            <a:r>
              <a:rPr lang="en-US" sz="2100" dirty="0"/>
              <a:t> </a:t>
            </a:r>
            <a:r>
              <a:rPr lang="en-US" sz="2100" dirty="0" err="1"/>
              <a:t>không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nuôi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nhà</a:t>
            </a:r>
            <a:r>
              <a:rPr lang="en-US" sz="2100" dirty="0"/>
              <a:t> </a:t>
            </a:r>
            <a:r>
              <a:rPr lang="en-US" sz="2100" i="1" dirty="0"/>
              <a:t>(</a:t>
            </a:r>
            <a:r>
              <a:rPr lang="en-US" sz="2100" i="1" dirty="0" err="1"/>
              <a:t>động</a:t>
            </a:r>
            <a:r>
              <a:rPr lang="en-US" sz="2100" i="1" dirty="0"/>
              <a:t> </a:t>
            </a:r>
            <a:r>
              <a:rPr lang="en-US" sz="2100" i="1" dirty="0" err="1"/>
              <a:t>vật</a:t>
            </a:r>
            <a:r>
              <a:rPr lang="en-US" sz="2100" i="1" dirty="0"/>
              <a:t> </a:t>
            </a:r>
            <a:r>
              <a:rPr lang="en-US" sz="2100" i="1" dirty="0" err="1"/>
              <a:t>hoang</a:t>
            </a:r>
            <a:r>
              <a:rPr lang="en-US" sz="2100" i="1" dirty="0"/>
              <a:t> </a:t>
            </a:r>
            <a:r>
              <a:rPr lang="en-US" sz="2100" i="1" dirty="0" err="1"/>
              <a:t>dã</a:t>
            </a:r>
            <a:r>
              <a:rPr lang="en-US" sz="2100" i="1" dirty="0"/>
              <a:t>)</a:t>
            </a:r>
          </a:p>
        </p:txBody>
      </p:sp>
      <p:pic>
        <p:nvPicPr>
          <p:cNvPr id="34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2100" y="2363475"/>
            <a:ext cx="2196478" cy="243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>
                <a:latin typeface="+mj-lt"/>
              </a:rPr>
              <a:t>2. </a:t>
            </a:r>
            <a:r>
              <a:rPr lang="en-US" sz="2400" b="1" i="1" dirty="0" err="1">
                <a:latin typeface="+mj-lt"/>
              </a:rPr>
              <a:t>Xếp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con </a:t>
            </a:r>
            <a:r>
              <a:rPr lang="en-US" sz="2400" b="1" i="1" dirty="0" err="1">
                <a:latin typeface="+mj-lt"/>
              </a:rPr>
              <a:t>vật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thành</a:t>
            </a:r>
            <a:r>
              <a:rPr lang="en-US" sz="2400" b="1" i="1" dirty="0">
                <a:latin typeface="+mj-lt"/>
              </a:rPr>
              <a:t> 2 </a:t>
            </a:r>
            <a:r>
              <a:rPr lang="en-US" sz="2400" b="1" i="1" dirty="0" err="1">
                <a:latin typeface="+mj-lt"/>
              </a:rPr>
              <a:t>nhóm</a:t>
            </a:r>
            <a:r>
              <a:rPr lang="en-US" sz="2400" b="1" i="1" dirty="0">
                <a:latin typeface="+mj-lt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6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lphaLcPeriod"/>
            </a:pPr>
            <a:r>
              <a:rPr lang="en-US" sz="2100" dirty="0" err="1"/>
              <a:t>Những</a:t>
            </a:r>
            <a:r>
              <a:rPr lang="en-US" sz="2100" dirty="0"/>
              <a:t> con </a:t>
            </a:r>
            <a:r>
              <a:rPr lang="en-US" sz="2100" dirty="0" err="1"/>
              <a:t>vật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nuôi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nhà</a:t>
            </a:r>
            <a:r>
              <a:rPr lang="en-US" sz="2100" dirty="0"/>
              <a:t> </a:t>
            </a:r>
            <a:r>
              <a:rPr lang="en-US" sz="2100" i="1" dirty="0"/>
              <a:t>(</a:t>
            </a:r>
            <a:r>
              <a:rPr lang="en-US" sz="2100" i="1" dirty="0" err="1"/>
              <a:t>vật</a:t>
            </a:r>
            <a:r>
              <a:rPr lang="en-US" sz="2100" i="1" dirty="0"/>
              <a:t> </a:t>
            </a:r>
            <a:r>
              <a:rPr lang="en-US" sz="2100" i="1" dirty="0" err="1"/>
              <a:t>nuôi</a:t>
            </a:r>
            <a:r>
              <a:rPr lang="en-US" sz="2100" i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5791"/>
          <a:stretch/>
        </p:blipFill>
        <p:spPr>
          <a:xfrm>
            <a:off x="789710" y="1944025"/>
            <a:ext cx="1156854" cy="1136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8342" r="26919" b="12213"/>
          <a:stretch/>
        </p:blipFill>
        <p:spPr>
          <a:xfrm>
            <a:off x="2236541" y="2415075"/>
            <a:ext cx="1197770" cy="172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6" y="1867968"/>
            <a:ext cx="987488" cy="985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10" y="3173666"/>
            <a:ext cx="1013352" cy="900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99" y="1760977"/>
            <a:ext cx="1577630" cy="1396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r="18048"/>
          <a:stretch/>
        </p:blipFill>
        <p:spPr>
          <a:xfrm>
            <a:off x="6705912" y="2831675"/>
            <a:ext cx="1149615" cy="1202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908" y="3156166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GÀ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62668" y="4118868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 BÒ, BÊ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83362" y="2879166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 VỊT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3447" y="4135855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BỒ CÂU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3274" y="3017666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LỢN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75876" y="4044315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CHÓ</a:t>
            </a:r>
          </a:p>
        </p:txBody>
      </p:sp>
    </p:spTree>
    <p:extLst>
      <p:ext uri="{BB962C8B-B14F-4D97-AF65-F5344CB8AC3E}">
        <p14:creationId xmlns:p14="http://schemas.microsoft.com/office/powerpoint/2010/main" val="1963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>
                <a:latin typeface="+mj-lt"/>
              </a:rPr>
              <a:t>2. </a:t>
            </a:r>
            <a:r>
              <a:rPr lang="en-US" sz="2400" b="1" i="1" dirty="0" err="1">
                <a:latin typeface="+mj-lt"/>
              </a:rPr>
              <a:t>Xếp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các</a:t>
            </a:r>
            <a:r>
              <a:rPr lang="en-US" sz="2400" b="1" i="1" dirty="0">
                <a:latin typeface="+mj-lt"/>
              </a:rPr>
              <a:t> con </a:t>
            </a:r>
            <a:r>
              <a:rPr lang="en-US" sz="2400" b="1" i="1" dirty="0" err="1">
                <a:latin typeface="+mj-lt"/>
              </a:rPr>
              <a:t>vật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trên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thành</a:t>
            </a:r>
            <a:r>
              <a:rPr lang="en-US" sz="2400" b="1" i="1" dirty="0">
                <a:latin typeface="+mj-lt"/>
              </a:rPr>
              <a:t> 2 </a:t>
            </a:r>
            <a:r>
              <a:rPr lang="en-US" sz="2400" b="1" i="1" dirty="0" err="1">
                <a:latin typeface="+mj-lt"/>
              </a:rPr>
              <a:t>nhóm</a:t>
            </a:r>
            <a:r>
              <a:rPr lang="en-US" sz="2400" b="1" i="1" dirty="0">
                <a:latin typeface="+mj-lt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128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dirty="0"/>
              <a:t>b.   </a:t>
            </a:r>
            <a:r>
              <a:rPr lang="en-US" sz="2100" dirty="0" err="1"/>
              <a:t>Những</a:t>
            </a:r>
            <a:r>
              <a:rPr lang="en-US" sz="2100" dirty="0"/>
              <a:t> con </a:t>
            </a:r>
            <a:r>
              <a:rPr lang="en-US" sz="2100" dirty="0" err="1"/>
              <a:t>vật</a:t>
            </a:r>
            <a:r>
              <a:rPr lang="en-US" sz="2100" dirty="0"/>
              <a:t> </a:t>
            </a:r>
            <a:r>
              <a:rPr lang="en-US" sz="2100" dirty="0" err="1"/>
              <a:t>không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nuôi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nhà</a:t>
            </a:r>
            <a:r>
              <a:rPr lang="en-US" sz="2100" dirty="0"/>
              <a:t> </a:t>
            </a:r>
            <a:r>
              <a:rPr lang="en-US" sz="2100" i="1" dirty="0"/>
              <a:t>(</a:t>
            </a:r>
            <a:r>
              <a:rPr lang="en-US" sz="2100" i="1" dirty="0" err="1"/>
              <a:t>động</a:t>
            </a:r>
            <a:r>
              <a:rPr lang="en-US" sz="2100" i="1" dirty="0"/>
              <a:t> </a:t>
            </a:r>
            <a:r>
              <a:rPr lang="en-US" sz="2100" i="1" dirty="0" err="1"/>
              <a:t>vật</a:t>
            </a:r>
            <a:r>
              <a:rPr lang="en-US" sz="2100" i="1" dirty="0"/>
              <a:t> </a:t>
            </a:r>
            <a:r>
              <a:rPr lang="en-US" sz="2100" i="1" dirty="0" err="1"/>
              <a:t>hoang</a:t>
            </a:r>
            <a:r>
              <a:rPr lang="en-US" sz="2100" i="1" dirty="0"/>
              <a:t> </a:t>
            </a:r>
            <a:r>
              <a:rPr lang="en-US" sz="2100" i="1" dirty="0" err="1"/>
              <a:t>dã</a:t>
            </a:r>
            <a:r>
              <a:rPr lang="en-US" sz="2100" i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9929" r="15655" b="6623"/>
          <a:stretch/>
        </p:blipFill>
        <p:spPr>
          <a:xfrm>
            <a:off x="1047187" y="2772035"/>
            <a:ext cx="1689938" cy="133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38" y="2527146"/>
            <a:ext cx="1527031" cy="142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15491" r="15673" b="18182"/>
          <a:stretch/>
        </p:blipFill>
        <p:spPr>
          <a:xfrm>
            <a:off x="4955315" y="2174125"/>
            <a:ext cx="1758323" cy="175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7"/>
          <a:stretch/>
        </p:blipFill>
        <p:spPr>
          <a:xfrm>
            <a:off x="6902184" y="1701324"/>
            <a:ext cx="1291278" cy="18665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48810" y="4145950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GẤU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59907" y="4092220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SƯ TỬ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8024" y="4014593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HỔ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87217" y="3651603"/>
            <a:ext cx="132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HƯƠU CAO CỔ</a:t>
            </a:r>
          </a:p>
        </p:txBody>
      </p:sp>
    </p:spTree>
    <p:extLst>
      <p:ext uri="{BB962C8B-B14F-4D97-AF65-F5344CB8AC3E}">
        <p14:creationId xmlns:p14="http://schemas.microsoft.com/office/powerpoint/2010/main" val="33509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32"/>
          <p:cNvSpPr txBox="1">
            <a:spLocks noGrp="1"/>
          </p:cNvSpPr>
          <p:nvPr>
            <p:ph type="subTitle" idx="1"/>
          </p:nvPr>
        </p:nvSpPr>
        <p:spPr>
          <a:xfrm>
            <a:off x="1790740" y="2330677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+mj-lt"/>
              </a:rPr>
              <a:t>ĐÀN GÀ MỚI NỞ</a:t>
            </a:r>
            <a:endParaRPr sz="4800" b="1" dirty="0">
              <a:latin typeface="+mj-lt"/>
            </a:endParaRPr>
          </a:p>
        </p:txBody>
      </p: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582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678" y="2936827"/>
            <a:ext cx="1661256" cy="188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r="26087"/>
          <a:stretch/>
        </p:blipFill>
        <p:spPr>
          <a:xfrm>
            <a:off x="1230454" y="2086675"/>
            <a:ext cx="810492" cy="987014"/>
          </a:xfrm>
          <a:prstGeom prst="rect">
            <a:avLst/>
          </a:prstGeom>
        </p:spPr>
      </p:pic>
      <p:sp>
        <p:nvSpPr>
          <p:cNvPr id="28" name="Google Shape;3065;p31"/>
          <p:cNvSpPr txBox="1">
            <a:spLocks noGrp="1"/>
          </p:cNvSpPr>
          <p:nvPr>
            <p:ph type="title"/>
          </p:nvPr>
        </p:nvSpPr>
        <p:spPr>
          <a:xfrm>
            <a:off x="3370130" y="1651675"/>
            <a:ext cx="2653119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1" dirty="0" err="1">
                <a:latin typeface="+mj-lt"/>
              </a:rPr>
              <a:t>Bài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đọc</a:t>
            </a:r>
            <a:r>
              <a:rPr lang="en-US" sz="3400" b="1" i="1" dirty="0">
                <a:latin typeface="+mj-lt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932</Words>
  <Application>Microsoft Office PowerPoint</Application>
  <PresentationFormat>On-screen Show (16:9)</PresentationFormat>
  <Paragraphs>152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Wingdings</vt:lpstr>
      <vt:lpstr>Arial</vt:lpstr>
      <vt:lpstr>Open Sans</vt:lpstr>
      <vt:lpstr>Symbol</vt:lpstr>
      <vt:lpstr>Grand Hotel</vt:lpstr>
      <vt:lpstr>Montserrat</vt:lpstr>
      <vt:lpstr>Fall Activities Binder by Slidesgo</vt:lpstr>
      <vt:lpstr>PowerPoint Presentation</vt:lpstr>
      <vt:lpstr>BẠN TRONG NHÀ</vt:lpstr>
      <vt:lpstr>KHỞI ĐỘNG</vt:lpstr>
      <vt:lpstr>CHIA SẺ</vt:lpstr>
      <vt:lpstr>1. Hãy gọi tên các con vật dưới đây, nói điều em biết về các con vật đó</vt:lpstr>
      <vt:lpstr>2. Xếp tên các con vật trên thành 2 nhóm:</vt:lpstr>
      <vt:lpstr>2. Xếp tên các con vật trên thành 2 nhóm:</vt:lpstr>
      <vt:lpstr>2. Xếp tên các con vật trên thành 2 nhóm:</vt:lpstr>
      <vt:lpstr>Bài đọc 1</vt:lpstr>
      <vt:lpstr>ĐỌC</vt:lpstr>
      <vt:lpstr>ĐÀN GÀ MỚI NỞ (Trích)</vt:lpstr>
      <vt:lpstr>CHÚ THÍCH</vt:lpstr>
      <vt:lpstr>LUYỆN ĐỌC TỪNG ĐOẠN</vt:lpstr>
      <vt:lpstr>ĐỌC TOÀN BÀI</vt:lpstr>
      <vt:lpstr>ĐỌC HIỂU</vt:lpstr>
      <vt:lpstr>1. Tìm những khổ thơ tả:</vt:lpstr>
      <vt:lpstr>1. Tìm những khổ thơ tả:</vt:lpstr>
      <vt:lpstr>1. Tìm những khổ thơ tả:</vt:lpstr>
      <vt:lpstr>2. Gà mẹ làm gì để che chở gà con?</vt:lpstr>
      <vt:lpstr>3. Hãy tìm những hình ảnh đẹp và đáng yêu của đàn gà con.</vt:lpstr>
      <vt:lpstr>LUYỆN TẬP</vt:lpstr>
      <vt:lpstr>1. Tìm các từ chỉ đặc điểm trong những câu sau:</vt:lpstr>
      <vt:lpstr>2. Các từ nói trên trả lời cho câu hỏi nào? Trong các câu trên, chúng được dùng để tả những gì?</vt:lpstr>
      <vt:lpstr>3. Em cần đặt dấu phẩy vào những chỗ nào trong câu sau?</vt:lpstr>
      <vt:lpstr>DẶN DÒ, 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Activities Binder</dc:title>
  <dc:creator>TA</dc:creator>
  <cp:lastModifiedBy>TA</cp:lastModifiedBy>
  <cp:revision>18</cp:revision>
  <dcterms:modified xsi:type="dcterms:W3CDTF">2026-01-22T10:32:04Z</dcterms:modified>
</cp:coreProperties>
</file>