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9144000" cx="1627662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4" roundtripDataSignature="AMtx7mhk/+GXA+mKVqiRkgpdgsBCPjqG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512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57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7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57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57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57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7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7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7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3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7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4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7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5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7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6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7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16" name="Google Shape;21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7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8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/>
          <p:nvPr>
            <p:ph type="title"/>
          </p:nvPr>
        </p:nvSpPr>
        <p:spPr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0"/>
          <p:cNvSpPr txBox="1"/>
          <p:nvPr>
            <p:ph idx="1" type="body"/>
          </p:nvPr>
        </p:nvSpPr>
        <p:spPr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8" name="Google Shape;18;p10"/>
          <p:cNvSpPr txBox="1"/>
          <p:nvPr>
            <p:ph idx="10" type="dt"/>
          </p:nvPr>
        </p:nvSpPr>
        <p:spPr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1" type="ftr"/>
          </p:nvPr>
        </p:nvSpPr>
        <p:spPr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2" type="sldNum"/>
          </p:nvPr>
        </p:nvSpPr>
        <p:spPr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/>
          <p:nvPr>
            <p:ph type="title"/>
          </p:nvPr>
        </p:nvSpPr>
        <p:spPr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9"/>
          <p:cNvSpPr txBox="1"/>
          <p:nvPr>
            <p:ph idx="1" type="body"/>
          </p:nvPr>
        </p:nvSpPr>
        <p:spPr>
          <a:xfrm rot="5400000">
            <a:off x="5121275" y="-2173843"/>
            <a:ext cx="6034088" cy="14648974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5" name="Google Shape;75;p19"/>
          <p:cNvSpPr txBox="1"/>
          <p:nvPr>
            <p:ph idx="10" type="dt"/>
          </p:nvPr>
        </p:nvSpPr>
        <p:spPr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1" type="ftr"/>
          </p:nvPr>
        </p:nvSpPr>
        <p:spPr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2" type="sldNum"/>
          </p:nvPr>
        </p:nvSpPr>
        <p:spPr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/>
          <p:nvPr>
            <p:ph type="title"/>
          </p:nvPr>
        </p:nvSpPr>
        <p:spPr>
          <a:xfrm rot="5400000">
            <a:off x="9730667" y="2436081"/>
            <a:ext cx="7802033" cy="3662244"/>
          </a:xfrm>
          <a:prstGeom prst="rect">
            <a:avLst/>
          </a:prstGeom>
          <a:noFill/>
          <a:ln>
            <a:noFill/>
          </a:ln>
        </p:spPr>
        <p:txBody>
          <a:bodyPr anchorCtr="0" anchor="ctr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0"/>
          <p:cNvSpPr txBox="1"/>
          <p:nvPr>
            <p:ph idx="1" type="body"/>
          </p:nvPr>
        </p:nvSpPr>
        <p:spPr>
          <a:xfrm rot="5400000">
            <a:off x="2270542" y="-1090524"/>
            <a:ext cx="7802033" cy="10715453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81" name="Google Shape;81;p20"/>
          <p:cNvSpPr txBox="1"/>
          <p:nvPr>
            <p:ph idx="10" type="dt"/>
          </p:nvPr>
        </p:nvSpPr>
        <p:spPr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idx="11" type="ftr"/>
          </p:nvPr>
        </p:nvSpPr>
        <p:spPr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0"/>
          <p:cNvSpPr txBox="1"/>
          <p:nvPr>
            <p:ph idx="12" type="sldNum"/>
          </p:nvPr>
        </p:nvSpPr>
        <p:spPr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/>
          <p:nvPr>
            <p:ph type="ctrTitle"/>
          </p:nvPr>
        </p:nvSpPr>
        <p:spPr>
          <a:xfrm>
            <a:off x="1220748" y="2840569"/>
            <a:ext cx="13835142" cy="19600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1"/>
          <p:cNvSpPr txBox="1"/>
          <p:nvPr>
            <p:ph idx="1" type="subTitle"/>
          </p:nvPr>
        </p:nvSpPr>
        <p:spPr>
          <a:xfrm>
            <a:off x="2441496" y="5181600"/>
            <a:ext cx="11393647" cy="23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/>
            </a:lvl1pPr>
            <a:lvl2pPr lvl="1" algn="ctr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2pPr>
            <a:lvl3pPr lvl="2" algn="ctr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/>
            </a:lvl3pPr>
            <a:lvl4pPr lvl="3" algn="ctr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/>
            </a:lvl4pPr>
            <a:lvl5pPr lvl="4" algn="ctr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/>
            </a:lvl5pPr>
            <a:lvl6pPr lvl="5" algn="ctr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/>
            </a:lvl6pPr>
            <a:lvl7pPr lvl="6" algn="ctr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/>
            </a:lvl7pPr>
            <a:lvl8pPr lvl="7" algn="ctr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/>
            </a:lvl8pPr>
            <a:lvl9pPr lvl="8" algn="ctr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/>
            </a:lvl9pPr>
          </a:lstStyle>
          <a:p/>
        </p:txBody>
      </p:sp>
      <p:sp>
        <p:nvSpPr>
          <p:cNvPr id="24" name="Google Shape;24;p11"/>
          <p:cNvSpPr txBox="1"/>
          <p:nvPr>
            <p:ph idx="10" type="dt"/>
          </p:nvPr>
        </p:nvSpPr>
        <p:spPr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1" type="ftr"/>
          </p:nvPr>
        </p:nvSpPr>
        <p:spPr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1"/>
          <p:cNvSpPr txBox="1"/>
          <p:nvPr>
            <p:ph idx="12" type="sldNum"/>
          </p:nvPr>
        </p:nvSpPr>
        <p:spPr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/>
          <p:nvPr>
            <p:ph type="title"/>
          </p:nvPr>
        </p:nvSpPr>
        <p:spPr>
          <a:xfrm>
            <a:off x="1285743" y="5875867"/>
            <a:ext cx="13835142" cy="18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63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2"/>
          <p:cNvSpPr txBox="1"/>
          <p:nvPr>
            <p:ph idx="1" type="body"/>
          </p:nvPr>
        </p:nvSpPr>
        <p:spPr>
          <a:xfrm>
            <a:off x="1285743" y="3875619"/>
            <a:ext cx="13835142" cy="2000249"/>
          </a:xfrm>
          <a:prstGeom prst="rect">
            <a:avLst/>
          </a:prstGeom>
          <a:noFill/>
          <a:ln>
            <a:noFill/>
          </a:ln>
        </p:spPr>
        <p:txBody>
          <a:bodyPr anchorCtr="0" anchor="b" bIns="71825" lIns="143675" spcFirstLastPara="1" rIns="143675" wrap="square" tIns="71825">
            <a:noAutofit/>
          </a:bodyPr>
          <a:lstStyle>
            <a:lvl1pPr indent="-228600" lvl="0" marL="4572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 sz="3100"/>
            </a:lvl1pPr>
            <a:lvl2pPr indent="-2286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/>
            </a:lvl3pPr>
            <a:lvl4pPr indent="-228600" lvl="3" marL="18288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/>
            </a:lvl4pPr>
            <a:lvl5pPr indent="-228600" lvl="4" marL="22860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/>
            </a:lvl5pPr>
            <a:lvl6pPr indent="-228600" lvl="5" marL="27432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/>
            </a:lvl6pPr>
            <a:lvl7pPr indent="-228600" lvl="6" marL="32004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/>
            </a:lvl7pPr>
            <a:lvl8pPr indent="-228600" lvl="7" marL="3657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/>
            </a:lvl8pPr>
            <a:lvl9pPr indent="-228600" lvl="8" marL="41148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/>
            </a:lvl9pPr>
          </a:lstStyle>
          <a:p/>
        </p:txBody>
      </p:sp>
      <p:sp>
        <p:nvSpPr>
          <p:cNvPr id="30" name="Google Shape;30;p12"/>
          <p:cNvSpPr txBox="1"/>
          <p:nvPr>
            <p:ph idx="10" type="dt"/>
          </p:nvPr>
        </p:nvSpPr>
        <p:spPr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1" type="ftr"/>
          </p:nvPr>
        </p:nvSpPr>
        <p:spPr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12" type="sldNum"/>
          </p:nvPr>
        </p:nvSpPr>
        <p:spPr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/>
          <p:nvPr>
            <p:ph type="title"/>
          </p:nvPr>
        </p:nvSpPr>
        <p:spPr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" type="body"/>
          </p:nvPr>
        </p:nvSpPr>
        <p:spPr>
          <a:xfrm>
            <a:off x="813832" y="2133602"/>
            <a:ext cx="7188848" cy="6034617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-508000" lvl="0" marL="45720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/>
            </a:lvl1pPr>
            <a:lvl2pPr indent="-469900" lvl="1" marL="9144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sz="3800"/>
            </a:lvl2pPr>
            <a:lvl3pPr indent="-425450" lvl="2" marL="13716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/>
            </a:lvl3pPr>
            <a:lvl4pPr indent="-406400" lvl="3" marL="18288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4pPr>
            <a:lvl5pPr indent="-406400" lvl="4" marL="22860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/>
            </a:lvl5pPr>
            <a:lvl6pPr indent="-406400" lvl="5" marL="2743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/>
            </a:lvl6pPr>
            <a:lvl7pPr indent="-406400" lvl="6" marL="3200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/>
            </a:lvl7pPr>
            <a:lvl8pPr indent="-406400" lvl="7" marL="3657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/>
            </a:lvl8pPr>
            <a:lvl9pPr indent="-406400" lvl="8" marL="41148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/>
            </a:lvl9pPr>
          </a:lstStyle>
          <a:p/>
        </p:txBody>
      </p:sp>
      <p:sp>
        <p:nvSpPr>
          <p:cNvPr id="36" name="Google Shape;36;p13"/>
          <p:cNvSpPr txBox="1"/>
          <p:nvPr>
            <p:ph idx="2" type="body"/>
          </p:nvPr>
        </p:nvSpPr>
        <p:spPr>
          <a:xfrm>
            <a:off x="8273958" y="2133602"/>
            <a:ext cx="7188848" cy="6034617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-508000" lvl="0" marL="45720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/>
            </a:lvl1pPr>
            <a:lvl2pPr indent="-469900" lvl="1" marL="9144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sz="3800"/>
            </a:lvl2pPr>
            <a:lvl3pPr indent="-425450" lvl="2" marL="13716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/>
            </a:lvl3pPr>
            <a:lvl4pPr indent="-406400" lvl="3" marL="18288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4pPr>
            <a:lvl5pPr indent="-406400" lvl="4" marL="22860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/>
            </a:lvl5pPr>
            <a:lvl6pPr indent="-406400" lvl="5" marL="2743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/>
            </a:lvl6pPr>
            <a:lvl7pPr indent="-406400" lvl="6" marL="3200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/>
            </a:lvl7pPr>
            <a:lvl8pPr indent="-406400" lvl="7" marL="3657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/>
            </a:lvl8pPr>
            <a:lvl9pPr indent="-406400" lvl="8" marL="41148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/>
            </a:lvl9pPr>
          </a:lstStyle>
          <a:p/>
        </p:txBody>
      </p:sp>
      <p:sp>
        <p:nvSpPr>
          <p:cNvPr id="37" name="Google Shape;37;p13"/>
          <p:cNvSpPr txBox="1"/>
          <p:nvPr>
            <p:ph idx="10" type="dt"/>
          </p:nvPr>
        </p:nvSpPr>
        <p:spPr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1" type="ftr"/>
          </p:nvPr>
        </p:nvSpPr>
        <p:spPr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idx="12" type="sldNum"/>
          </p:nvPr>
        </p:nvSpPr>
        <p:spPr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/>
          <p:nvPr>
            <p:ph type="title"/>
          </p:nvPr>
        </p:nvSpPr>
        <p:spPr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" type="body"/>
          </p:nvPr>
        </p:nvSpPr>
        <p:spPr>
          <a:xfrm>
            <a:off x="813832" y="2046817"/>
            <a:ext cx="7191675" cy="853016"/>
          </a:xfrm>
          <a:prstGeom prst="rect">
            <a:avLst/>
          </a:prstGeom>
          <a:noFill/>
          <a:ln>
            <a:noFill/>
          </a:ln>
        </p:spPr>
        <p:txBody>
          <a:bodyPr anchorCtr="0" anchor="b" bIns="71825" lIns="143675" spcFirstLastPara="1" rIns="143675" wrap="square" tIns="71825">
            <a:noAutofit/>
          </a:bodyPr>
          <a:lstStyle>
            <a:lvl1pPr indent="-228600" lvl="0" marL="4572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sz="3800"/>
            </a:lvl1pPr>
            <a:lvl2pPr indent="-228600" lvl="1" marL="9144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 b="1" sz="3100"/>
            </a:lvl2pPr>
            <a:lvl3pPr indent="-228600" lvl="2" marL="1371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sz="28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1" sz="25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1" sz="25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1" sz="25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1" sz="25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1" sz="25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1" sz="2500"/>
            </a:lvl9pPr>
          </a:lstStyle>
          <a:p/>
        </p:txBody>
      </p:sp>
      <p:sp>
        <p:nvSpPr>
          <p:cNvPr id="43" name="Google Shape;43;p14"/>
          <p:cNvSpPr txBox="1"/>
          <p:nvPr>
            <p:ph idx="2" type="body"/>
          </p:nvPr>
        </p:nvSpPr>
        <p:spPr>
          <a:xfrm>
            <a:off x="813832" y="2899833"/>
            <a:ext cx="7191675" cy="5268384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-469900" lvl="0" marL="4572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/>
            </a:lvl1pPr>
            <a:lvl2pPr indent="-425450" lvl="1" marL="9144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–"/>
              <a:defRPr sz="3100"/>
            </a:lvl2pPr>
            <a:lvl3pPr indent="-406400" lvl="2" marL="1371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3pPr>
            <a:lvl4pPr indent="-387350" lvl="3" marL="1828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sz="2500"/>
            </a:lvl4pPr>
            <a:lvl5pPr indent="-387350" lvl="4" marL="2286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/>
            </a:lvl5pPr>
            <a:lvl6pPr indent="-387350" lvl="5" marL="27432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/>
            </a:lvl6pPr>
            <a:lvl7pPr indent="-387350" lvl="6" marL="32004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/>
            </a:lvl7pPr>
            <a:lvl8pPr indent="-387350" lvl="7" marL="3657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/>
            </a:lvl8pPr>
            <a:lvl9pPr indent="-387350" lvl="8" marL="4114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/>
            </a:lvl9pPr>
          </a:lstStyle>
          <a:p/>
        </p:txBody>
      </p:sp>
      <p:sp>
        <p:nvSpPr>
          <p:cNvPr id="44" name="Google Shape;44;p14"/>
          <p:cNvSpPr txBox="1"/>
          <p:nvPr>
            <p:ph idx="3" type="body"/>
          </p:nvPr>
        </p:nvSpPr>
        <p:spPr>
          <a:xfrm>
            <a:off x="8268307" y="2046817"/>
            <a:ext cx="7194500" cy="853016"/>
          </a:xfrm>
          <a:prstGeom prst="rect">
            <a:avLst/>
          </a:prstGeom>
          <a:noFill/>
          <a:ln>
            <a:noFill/>
          </a:ln>
        </p:spPr>
        <p:txBody>
          <a:bodyPr anchorCtr="0" anchor="b" bIns="71825" lIns="143675" spcFirstLastPara="1" rIns="143675" wrap="square" tIns="71825">
            <a:noAutofit/>
          </a:bodyPr>
          <a:lstStyle>
            <a:lvl1pPr indent="-228600" lvl="0" marL="4572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sz="3800"/>
            </a:lvl1pPr>
            <a:lvl2pPr indent="-228600" lvl="1" marL="9144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 b="1" sz="3100"/>
            </a:lvl2pPr>
            <a:lvl3pPr indent="-228600" lvl="2" marL="1371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sz="28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1" sz="25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1" sz="25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1" sz="25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1" sz="25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1" sz="25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1" sz="2500"/>
            </a:lvl9pPr>
          </a:lstStyle>
          <a:p/>
        </p:txBody>
      </p:sp>
      <p:sp>
        <p:nvSpPr>
          <p:cNvPr id="45" name="Google Shape;45;p14"/>
          <p:cNvSpPr txBox="1"/>
          <p:nvPr>
            <p:ph idx="4" type="body"/>
          </p:nvPr>
        </p:nvSpPr>
        <p:spPr>
          <a:xfrm>
            <a:off x="8268307" y="2899833"/>
            <a:ext cx="7194500" cy="5268384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-469900" lvl="0" marL="4572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/>
            </a:lvl1pPr>
            <a:lvl2pPr indent="-425450" lvl="1" marL="9144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–"/>
              <a:defRPr sz="3100"/>
            </a:lvl2pPr>
            <a:lvl3pPr indent="-406400" lvl="2" marL="1371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3pPr>
            <a:lvl4pPr indent="-387350" lvl="3" marL="1828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sz="2500"/>
            </a:lvl4pPr>
            <a:lvl5pPr indent="-387350" lvl="4" marL="2286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/>
            </a:lvl5pPr>
            <a:lvl6pPr indent="-387350" lvl="5" marL="27432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/>
            </a:lvl6pPr>
            <a:lvl7pPr indent="-387350" lvl="6" marL="32004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/>
            </a:lvl7pPr>
            <a:lvl8pPr indent="-387350" lvl="7" marL="3657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/>
            </a:lvl8pPr>
            <a:lvl9pPr indent="-387350" lvl="8" marL="4114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/>
            </a:lvl9pPr>
          </a:lstStyle>
          <a:p/>
        </p:txBody>
      </p:sp>
      <p:sp>
        <p:nvSpPr>
          <p:cNvPr id="46" name="Google Shape;46;p14"/>
          <p:cNvSpPr txBox="1"/>
          <p:nvPr>
            <p:ph idx="10" type="dt"/>
          </p:nvPr>
        </p:nvSpPr>
        <p:spPr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1" type="ftr"/>
          </p:nvPr>
        </p:nvSpPr>
        <p:spPr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2" type="sldNum"/>
          </p:nvPr>
        </p:nvSpPr>
        <p:spPr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/>
          <p:nvPr>
            <p:ph type="title"/>
          </p:nvPr>
        </p:nvSpPr>
        <p:spPr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5"/>
          <p:cNvSpPr txBox="1"/>
          <p:nvPr>
            <p:ph idx="10" type="dt"/>
          </p:nvPr>
        </p:nvSpPr>
        <p:spPr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1" type="ftr"/>
          </p:nvPr>
        </p:nvSpPr>
        <p:spPr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2" type="sldNum"/>
          </p:nvPr>
        </p:nvSpPr>
        <p:spPr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/>
          <p:nvPr>
            <p:ph idx="10" type="dt"/>
          </p:nvPr>
        </p:nvSpPr>
        <p:spPr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1" type="ftr"/>
          </p:nvPr>
        </p:nvSpPr>
        <p:spPr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6"/>
          <p:cNvSpPr txBox="1"/>
          <p:nvPr>
            <p:ph idx="12" type="sldNum"/>
          </p:nvPr>
        </p:nvSpPr>
        <p:spPr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/>
          <p:nvPr>
            <p:ph type="title"/>
          </p:nvPr>
        </p:nvSpPr>
        <p:spPr>
          <a:xfrm>
            <a:off x="813833" y="364067"/>
            <a:ext cx="5354902" cy="15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71825" lIns="143675" spcFirstLastPara="1" rIns="143675" wrap="square" tIns="71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1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" type="body"/>
          </p:nvPr>
        </p:nvSpPr>
        <p:spPr>
          <a:xfrm>
            <a:off x="6363713" y="364068"/>
            <a:ext cx="9099093" cy="7804151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-546100" lvl="0" marL="4572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•"/>
              <a:defRPr sz="5000"/>
            </a:lvl1pPr>
            <a:lvl2pPr indent="-508000" lvl="1" marL="91440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–"/>
              <a:defRPr sz="4400"/>
            </a:lvl2pPr>
            <a:lvl3pPr indent="-469900" lvl="2" marL="13716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/>
            </a:lvl3pPr>
            <a:lvl4pPr indent="-425450" lvl="3" marL="18288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–"/>
              <a:defRPr sz="3100"/>
            </a:lvl4pPr>
            <a:lvl5pPr indent="-425450" lvl="4" marL="22860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»"/>
              <a:defRPr sz="3100"/>
            </a:lvl5pPr>
            <a:lvl6pPr indent="-425450" lvl="5" marL="27432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»"/>
              <a:defRPr sz="3100"/>
            </a:lvl6pPr>
            <a:lvl7pPr indent="-425450" lvl="6" marL="32004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»"/>
              <a:defRPr sz="3100"/>
            </a:lvl7pPr>
            <a:lvl8pPr indent="-425450" lvl="7" marL="36576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»"/>
              <a:defRPr sz="3100"/>
            </a:lvl8pPr>
            <a:lvl9pPr indent="-425450" lvl="8" marL="41148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»"/>
              <a:defRPr sz="3100"/>
            </a:lvl9pPr>
          </a:lstStyle>
          <a:p/>
        </p:txBody>
      </p:sp>
      <p:sp>
        <p:nvSpPr>
          <p:cNvPr id="61" name="Google Shape;61;p17"/>
          <p:cNvSpPr txBox="1"/>
          <p:nvPr>
            <p:ph idx="2" type="body"/>
          </p:nvPr>
        </p:nvSpPr>
        <p:spPr>
          <a:xfrm>
            <a:off x="813833" y="1913468"/>
            <a:ext cx="5354902" cy="6254751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/>
            </a:lvl1pPr>
            <a:lvl2pPr indent="-228600" lvl="1" marL="9144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62" name="Google Shape;62;p17"/>
          <p:cNvSpPr txBox="1"/>
          <p:nvPr>
            <p:ph idx="10" type="dt"/>
          </p:nvPr>
        </p:nvSpPr>
        <p:spPr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 txBox="1"/>
          <p:nvPr>
            <p:ph idx="11" type="ftr"/>
          </p:nvPr>
        </p:nvSpPr>
        <p:spPr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7"/>
          <p:cNvSpPr txBox="1"/>
          <p:nvPr>
            <p:ph idx="12" type="sldNum"/>
          </p:nvPr>
        </p:nvSpPr>
        <p:spPr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/>
          <p:nvPr>
            <p:ph type="title"/>
          </p:nvPr>
        </p:nvSpPr>
        <p:spPr>
          <a:xfrm>
            <a:off x="3190335" y="6400801"/>
            <a:ext cx="9765983" cy="755651"/>
          </a:xfrm>
          <a:prstGeom prst="rect">
            <a:avLst/>
          </a:prstGeom>
          <a:noFill/>
          <a:ln>
            <a:noFill/>
          </a:ln>
        </p:spPr>
        <p:txBody>
          <a:bodyPr anchorCtr="0" anchor="b" bIns="71825" lIns="143675" spcFirstLastPara="1" rIns="143675" wrap="square" tIns="71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1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/>
          <p:nvPr>
            <p:ph idx="2" type="pic"/>
          </p:nvPr>
        </p:nvSpPr>
        <p:spPr>
          <a:xfrm>
            <a:off x="3190335" y="817033"/>
            <a:ext cx="9765983" cy="54864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8"/>
          <p:cNvSpPr txBox="1"/>
          <p:nvPr>
            <p:ph idx="1" type="body"/>
          </p:nvPr>
        </p:nvSpPr>
        <p:spPr>
          <a:xfrm>
            <a:off x="3190335" y="7156452"/>
            <a:ext cx="9765983" cy="1073149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/>
            </a:lvl1pPr>
            <a:lvl2pPr indent="-228600" lvl="1" marL="9144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69" name="Google Shape;69;p18"/>
          <p:cNvSpPr txBox="1"/>
          <p:nvPr>
            <p:ph idx="10" type="dt"/>
          </p:nvPr>
        </p:nvSpPr>
        <p:spPr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1" type="ftr"/>
          </p:nvPr>
        </p:nvSpPr>
        <p:spPr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2" type="sldNum"/>
          </p:nvPr>
        </p:nvSpPr>
        <p:spPr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825" lIns="143675" spcFirstLastPara="1" rIns="143675" wrap="square" tIns="718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-5461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•"/>
              <a:defRPr b="0" i="0" sz="5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08000" lvl="1" marL="914400" marR="0" rtl="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–"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69900" lvl="2" marL="1371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25450" lvl="3" marL="18288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–"/>
              <a:defRPr b="0" i="0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25450" lvl="4" marL="22860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»"/>
              <a:defRPr b="0" i="0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25450" lvl="5" marL="27432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»"/>
              <a:defRPr b="0" i="0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25450" lvl="6" marL="3200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»"/>
              <a:defRPr b="0" i="0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25450" lvl="7" marL="36576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»"/>
              <a:defRPr b="0" i="0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25450" lvl="8" marL="41148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»"/>
              <a:defRPr b="0" i="0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10" type="dt"/>
          </p:nvPr>
        </p:nvSpPr>
        <p:spPr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9"/>
          <p:cNvSpPr txBox="1"/>
          <p:nvPr>
            <p:ph idx="11" type="ftr"/>
          </p:nvPr>
        </p:nvSpPr>
        <p:spPr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9"/>
          <p:cNvSpPr txBox="1"/>
          <p:nvPr>
            <p:ph idx="12" type="sldNum"/>
          </p:nvPr>
        </p:nvSpPr>
        <p:spPr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3.png"/><Relationship Id="rId5" Type="http://schemas.openxmlformats.org/officeDocument/2006/relationships/image" Target="../media/image4.gif"/><Relationship Id="rId6" Type="http://schemas.openxmlformats.org/officeDocument/2006/relationships/image" Target="../media/image3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11.jpg"/><Relationship Id="rId10" Type="http://schemas.openxmlformats.org/officeDocument/2006/relationships/hyperlink" Target="about:blank" TargetMode="External"/><Relationship Id="rId13" Type="http://schemas.openxmlformats.org/officeDocument/2006/relationships/image" Target="../media/image8.jpg"/><Relationship Id="rId1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Relationship Id="rId4" Type="http://schemas.openxmlformats.org/officeDocument/2006/relationships/hyperlink" Target="about:blank" TargetMode="External"/><Relationship Id="rId9" Type="http://schemas.openxmlformats.org/officeDocument/2006/relationships/image" Target="../media/image17.jpg"/><Relationship Id="rId15" Type="http://schemas.openxmlformats.org/officeDocument/2006/relationships/image" Target="../media/image12.jpg"/><Relationship Id="rId14" Type="http://schemas.openxmlformats.org/officeDocument/2006/relationships/image" Target="../media/image18.jpg"/><Relationship Id="rId17" Type="http://schemas.openxmlformats.org/officeDocument/2006/relationships/image" Target="../media/image19.jpg"/><Relationship Id="rId16" Type="http://schemas.openxmlformats.org/officeDocument/2006/relationships/image" Target="../media/image10.jpg"/><Relationship Id="rId5" Type="http://schemas.openxmlformats.org/officeDocument/2006/relationships/image" Target="../media/image7.jpg"/><Relationship Id="rId6" Type="http://schemas.openxmlformats.org/officeDocument/2006/relationships/hyperlink" Target="about:blank" TargetMode="External"/><Relationship Id="rId7" Type="http://schemas.openxmlformats.org/officeDocument/2006/relationships/image" Target="../media/image9.jpg"/><Relationship Id="rId8" Type="http://schemas.openxmlformats.org/officeDocument/2006/relationships/hyperlink" Target="about:blank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/>
        </p:nvSpPr>
        <p:spPr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TRƯỜNG TIỂU HỌC ……</a:t>
            </a:r>
            <a:endParaRPr/>
          </a:p>
        </p:txBody>
      </p:sp>
      <p:cxnSp>
        <p:nvCxnSpPr>
          <p:cNvPr id="89" name="Google Shape;89;p1"/>
          <p:cNvCxnSpPr/>
          <p:nvPr/>
        </p:nvCxnSpPr>
        <p:spPr>
          <a:xfrm>
            <a:off x="5407784" y="990600"/>
            <a:ext cx="5985862" cy="0"/>
          </a:xfrm>
          <a:prstGeom prst="straightConnector1">
            <a:avLst/>
          </a:prstGeom>
          <a:noFill/>
          <a:ln cap="flat" cmpd="sng" w="25400">
            <a:solidFill>
              <a:srgbClr val="FF0066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90" name="Google Shape;90;p1"/>
          <p:cNvCxnSpPr/>
          <p:nvPr/>
        </p:nvCxnSpPr>
        <p:spPr>
          <a:xfrm>
            <a:off x="5852319" y="1129028"/>
            <a:ext cx="4953000" cy="0"/>
          </a:xfrm>
          <a:prstGeom prst="straightConnector1">
            <a:avLst/>
          </a:prstGeom>
          <a:noFill/>
          <a:ln cap="flat" cmpd="sng" w="25400">
            <a:solidFill>
              <a:srgbClr val="FF0066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91" name="Google Shape;91;p1"/>
          <p:cNvSpPr txBox="1"/>
          <p:nvPr/>
        </p:nvSpPr>
        <p:spPr>
          <a:xfrm>
            <a:off x="746919" y="3962400"/>
            <a:ext cx="13868400" cy="1730141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Môn Tự nhiên và Xã hội lớp 3</a:t>
            </a:r>
            <a:endParaRPr/>
          </a:p>
          <a:p>
            <a:pPr indent="0" lvl="0" marL="0" marR="0" rtl="0" algn="ctr">
              <a:spcBef>
                <a:spcPts val="180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15: CƠ QUAN TIÊU HÓA (T1)</a:t>
            </a:r>
            <a:endParaRPr b="1" i="0" sz="54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8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 viên:……………………………………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8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Lớp:  3</a:t>
            </a:r>
            <a:endParaRPr/>
          </a:p>
        </p:txBody>
      </p:sp>
      <p:pic>
        <p:nvPicPr>
          <p:cNvPr descr="bd21315_" id="93" name="Google Shape;9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89233" y="6479382"/>
            <a:ext cx="5616086" cy="204787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CHÀO MỪNG QUÝ THẦY CÔ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VỀ DỰ GIỜ THĂM LỚP</a:t>
            </a:r>
            <a:endParaRPr/>
          </a:p>
        </p:txBody>
      </p:sp>
      <p:pic>
        <p:nvPicPr>
          <p:cNvPr descr="BƯỚM 58" id="95" name="Google Shape;95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imal-14[1]" id="96" name="Google Shape;96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 rot="417220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2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102" name="Google Shape;102;p2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103" name="Google Shape;103;p2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3000" u="none" cap="none" strike="noStrike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Thứ……ngày…..tháng…..năm…….</a:t>
                </a:r>
                <a:endParaRPr/>
              </a:p>
            </p:txBody>
          </p:sp>
          <p:sp>
            <p:nvSpPr>
              <p:cNvPr id="104" name="Google Shape;104;p2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800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TỰ NHIÊN VÀ XÃ HỘI</a:t>
                </a:r>
                <a:endParaRPr/>
              </a:p>
            </p:txBody>
          </p:sp>
        </p:grpSp>
        <p:cxnSp>
          <p:nvCxnSpPr>
            <p:cNvPr id="105" name="Google Shape;105;p2"/>
            <p:cNvCxnSpPr/>
            <p:nvPr/>
          </p:nvCxnSpPr>
          <p:spPr>
            <a:xfrm>
              <a:off x="6143131" y="1136154"/>
              <a:ext cx="3595885" cy="0"/>
            </a:xfrm>
            <a:prstGeom prst="straightConnector1">
              <a:avLst/>
            </a:prstGeom>
            <a:noFill/>
            <a:ln cap="flat" cmpd="sng" w="25400">
              <a:solidFill>
                <a:srgbClr val="FF0066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106" name="Google Shape;106;p2"/>
          <p:cNvSpPr/>
          <p:nvPr/>
        </p:nvSpPr>
        <p:spPr>
          <a:xfrm>
            <a:off x="1573149" y="1782783"/>
            <a:ext cx="1327077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u="sng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Xác định các bộ phận chính của cơ quan tiêu hóa (Nhóm 2) .</a:t>
            </a:r>
            <a:endParaRPr/>
          </a:p>
        </p:txBody>
      </p:sp>
      <p:sp>
        <p:nvSpPr>
          <p:cNvPr id="107" name="Google Shape;107;p2"/>
          <p:cNvSpPr txBox="1"/>
          <p:nvPr/>
        </p:nvSpPr>
        <p:spPr>
          <a:xfrm>
            <a:off x="3261519" y="1097280"/>
            <a:ext cx="10591800" cy="575978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15: CƠ QUAN TIÊU HÓA(T1)</a:t>
            </a:r>
            <a:endParaRPr/>
          </a:p>
        </p:txBody>
      </p:sp>
      <p:sp>
        <p:nvSpPr>
          <p:cNvPr id="108" name="Google Shape;108;p2"/>
          <p:cNvSpPr/>
          <p:nvPr/>
        </p:nvSpPr>
        <p:spPr>
          <a:xfrm>
            <a:off x="678259" y="2429114"/>
            <a:ext cx="1492011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Chỉ và nói tên các bộ phận chính của cơ quan tiêu hóa trong sơ đồ dưới đây.</a:t>
            </a:r>
            <a:endParaRPr/>
          </a:p>
        </p:txBody>
      </p:sp>
      <p:pic>
        <p:nvPicPr>
          <p:cNvPr id="109" name="Google Shape;109;p2"/>
          <p:cNvPicPr preferRelativeResize="0"/>
          <p:nvPr/>
        </p:nvPicPr>
        <p:blipFill rotWithShape="1">
          <a:blip r:embed="rId4">
            <a:alphaModFix/>
          </a:blip>
          <a:srcRect b="8334" l="36530" r="28917" t="38541"/>
          <a:stretch/>
        </p:blipFill>
        <p:spPr>
          <a:xfrm>
            <a:off x="9205119" y="3352800"/>
            <a:ext cx="6096000" cy="54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"/>
          <p:cNvSpPr txBox="1"/>
          <p:nvPr/>
        </p:nvSpPr>
        <p:spPr>
          <a:xfrm>
            <a:off x="838476" y="3629443"/>
            <a:ext cx="8106935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Đại diện các nhóm lên bảng chỉ và nói tên các bộ phận chính của cơ quan tiêu hóa.</a:t>
            </a:r>
            <a:endParaRPr/>
          </a:p>
        </p:txBody>
      </p:sp>
      <p:sp>
        <p:nvSpPr>
          <p:cNvPr id="111" name="Google Shape;111;p2"/>
          <p:cNvSpPr txBox="1"/>
          <p:nvPr/>
        </p:nvSpPr>
        <p:spPr>
          <a:xfrm>
            <a:off x="838476" y="5257800"/>
            <a:ext cx="8236789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Cơ quan tiêu hóa gồm 2 phần chính là ống tiêu hóa (gồm: miệng, thực quản, dạ dày, ruột non, ruột già và hậu môn) và các tuyến tiêu hóa (gồm: tuyến nước bọt, gan tiết ra mật được chứa trong túi mật và tuyến tụy).</a:t>
            </a:r>
            <a:endParaRPr/>
          </a:p>
        </p:txBody>
      </p:sp>
    </p:spTree>
  </p:cSld>
  <p:clrMapOvr>
    <a:masterClrMapping/>
  </p:clrMapOvr>
  <p:transition spd="slow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oogle Shape;116;p3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117" name="Google Shape;117;p3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118" name="Google Shape;118;p3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000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Thứ……ngày…..tháng…..năm…….</a:t>
                </a:r>
                <a:endParaRPr/>
              </a:p>
            </p:txBody>
          </p:sp>
          <p:sp>
            <p:nvSpPr>
              <p:cNvPr id="119" name="Google Shape;119;p3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800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TỰ NHIÊN VÀ XÃ HỘI</a:t>
                </a:r>
                <a:endParaRPr/>
              </a:p>
            </p:txBody>
          </p:sp>
        </p:grpSp>
        <p:cxnSp>
          <p:nvCxnSpPr>
            <p:cNvPr id="120" name="Google Shape;120;p3"/>
            <p:cNvCxnSpPr/>
            <p:nvPr/>
          </p:nvCxnSpPr>
          <p:spPr>
            <a:xfrm>
              <a:off x="6143131" y="1136154"/>
              <a:ext cx="3595885" cy="0"/>
            </a:xfrm>
            <a:prstGeom prst="straightConnector1">
              <a:avLst/>
            </a:prstGeom>
            <a:noFill/>
            <a:ln cap="flat" cmpd="sng" w="25400">
              <a:solidFill>
                <a:srgbClr val="FF0066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121" name="Google Shape;121;p3"/>
          <p:cNvSpPr/>
          <p:nvPr/>
        </p:nvSpPr>
        <p:spPr>
          <a:xfrm>
            <a:off x="1573149" y="1782783"/>
            <a:ext cx="1327077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u="sng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Trò chơi “Ghép thẻ chữ vào hình” (Nhóm 5) .</a:t>
            </a:r>
            <a:endParaRPr/>
          </a:p>
        </p:txBody>
      </p:sp>
      <p:sp>
        <p:nvSpPr>
          <p:cNvPr id="122" name="Google Shape;122;p3"/>
          <p:cNvSpPr txBox="1"/>
          <p:nvPr/>
        </p:nvSpPr>
        <p:spPr>
          <a:xfrm>
            <a:off x="3261519" y="1097280"/>
            <a:ext cx="10591800" cy="575978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15: CƠ QUAN TIÊU HÓA(T1)</a:t>
            </a:r>
            <a:endParaRPr/>
          </a:p>
        </p:txBody>
      </p:sp>
      <p:pic>
        <p:nvPicPr>
          <p:cNvPr id="123" name="Google Shape;123;p3"/>
          <p:cNvPicPr preferRelativeResize="0"/>
          <p:nvPr/>
        </p:nvPicPr>
        <p:blipFill rotWithShape="1">
          <a:blip r:embed="rId3">
            <a:alphaModFix/>
          </a:blip>
          <a:srcRect b="8865" l="36231" r="30656" t="33478"/>
          <a:stretch/>
        </p:blipFill>
        <p:spPr>
          <a:xfrm>
            <a:off x="2728119" y="2667000"/>
            <a:ext cx="11048999" cy="5495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4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129" name="Google Shape;129;p4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130" name="Google Shape;130;p4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000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Thứ……ngày…..tháng…..năm…….</a:t>
                </a:r>
                <a:endParaRPr/>
              </a:p>
            </p:txBody>
          </p:sp>
          <p:sp>
            <p:nvSpPr>
              <p:cNvPr id="131" name="Google Shape;131;p4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800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TỰ NHIÊN VÀ XÃ HỘI</a:t>
                </a:r>
                <a:endParaRPr/>
              </a:p>
            </p:txBody>
          </p:sp>
        </p:grpSp>
        <p:cxnSp>
          <p:nvCxnSpPr>
            <p:cNvPr id="132" name="Google Shape;132;p4"/>
            <p:cNvCxnSpPr/>
            <p:nvPr/>
          </p:nvCxnSpPr>
          <p:spPr>
            <a:xfrm>
              <a:off x="6143131" y="1136154"/>
              <a:ext cx="3595885" cy="0"/>
            </a:xfrm>
            <a:prstGeom prst="straightConnector1">
              <a:avLst/>
            </a:prstGeom>
            <a:noFill/>
            <a:ln cap="flat" cmpd="sng" w="25400">
              <a:solidFill>
                <a:srgbClr val="FF0066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133" name="Google Shape;133;p4"/>
          <p:cNvSpPr/>
          <p:nvPr/>
        </p:nvSpPr>
        <p:spPr>
          <a:xfrm>
            <a:off x="1274334" y="1587261"/>
            <a:ext cx="1327077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u="sng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Trò chơi “Ghép thẻ chữ vào hình”.</a:t>
            </a:r>
            <a:endParaRPr b="1" sz="3600" u="sng">
              <a:solidFill>
                <a:srgbClr val="FF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" name="Google Shape;134;p4"/>
          <p:cNvSpPr txBox="1"/>
          <p:nvPr/>
        </p:nvSpPr>
        <p:spPr>
          <a:xfrm>
            <a:off x="3261519" y="1097280"/>
            <a:ext cx="10591800" cy="575978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15: CƠ QUAN TIÊU HÓA(T1)</a:t>
            </a:r>
            <a:endParaRPr/>
          </a:p>
        </p:txBody>
      </p:sp>
      <p:pic>
        <p:nvPicPr>
          <p:cNvPr id="135" name="Google Shape;135;p4"/>
          <p:cNvPicPr preferRelativeResize="0"/>
          <p:nvPr/>
        </p:nvPicPr>
        <p:blipFill rotWithShape="1">
          <a:blip r:embed="rId3">
            <a:alphaModFix/>
          </a:blip>
          <a:srcRect b="20648" l="53343" r="31270" t="36182"/>
          <a:stretch/>
        </p:blipFill>
        <p:spPr>
          <a:xfrm>
            <a:off x="7947819" y="2952238"/>
            <a:ext cx="5805330" cy="5520923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6" name="Google Shape;136;p4"/>
          <p:cNvSpPr txBox="1"/>
          <p:nvPr/>
        </p:nvSpPr>
        <p:spPr>
          <a:xfrm>
            <a:off x="6766719" y="5011226"/>
            <a:ext cx="2362200" cy="646331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 quản</a:t>
            </a:r>
            <a:endParaRPr b="1" sz="36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" name="Google Shape;137;p4"/>
          <p:cNvSpPr txBox="1"/>
          <p:nvPr/>
        </p:nvSpPr>
        <p:spPr>
          <a:xfrm>
            <a:off x="7965390" y="8208612"/>
            <a:ext cx="2034677" cy="646331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hậu môn</a:t>
            </a:r>
            <a:endParaRPr b="1" sz="36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" name="Google Shape;138;p4"/>
          <p:cNvSpPr txBox="1"/>
          <p:nvPr/>
        </p:nvSpPr>
        <p:spPr>
          <a:xfrm>
            <a:off x="7709784" y="5768627"/>
            <a:ext cx="976890" cy="646331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gan</a:t>
            </a:r>
            <a:endParaRPr b="1" sz="36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4"/>
          <p:cNvSpPr txBox="1"/>
          <p:nvPr/>
        </p:nvSpPr>
        <p:spPr>
          <a:xfrm>
            <a:off x="12939548" y="6465844"/>
            <a:ext cx="1827542" cy="646331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túi mật</a:t>
            </a:r>
            <a:endParaRPr b="1" sz="36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" name="Google Shape;140;p4"/>
          <p:cNvSpPr txBox="1"/>
          <p:nvPr/>
        </p:nvSpPr>
        <p:spPr>
          <a:xfrm>
            <a:off x="7305682" y="4246520"/>
            <a:ext cx="1612079" cy="646331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miệng</a:t>
            </a:r>
            <a:endParaRPr b="1" sz="36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" name="Google Shape;141;p4"/>
          <p:cNvSpPr txBox="1"/>
          <p:nvPr/>
        </p:nvSpPr>
        <p:spPr>
          <a:xfrm>
            <a:off x="6071484" y="3469049"/>
            <a:ext cx="3276600" cy="646331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tuyến nước bọt</a:t>
            </a:r>
            <a:endParaRPr b="1" sz="36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" name="Google Shape;142;p4"/>
          <p:cNvSpPr txBox="1"/>
          <p:nvPr/>
        </p:nvSpPr>
        <p:spPr>
          <a:xfrm>
            <a:off x="13097495" y="7968854"/>
            <a:ext cx="2437511" cy="646331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tuyến tụy</a:t>
            </a:r>
            <a:endParaRPr b="1" sz="36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3" name="Google Shape;143;p4"/>
          <p:cNvSpPr txBox="1"/>
          <p:nvPr/>
        </p:nvSpPr>
        <p:spPr>
          <a:xfrm>
            <a:off x="12729227" y="5704025"/>
            <a:ext cx="1679325" cy="646331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dạ dày</a:t>
            </a:r>
            <a:endParaRPr b="1" sz="36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" name="Google Shape;144;p4"/>
          <p:cNvSpPr txBox="1"/>
          <p:nvPr/>
        </p:nvSpPr>
        <p:spPr>
          <a:xfrm>
            <a:off x="6806107" y="6540639"/>
            <a:ext cx="1894380" cy="646331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ruột già</a:t>
            </a:r>
            <a:endParaRPr b="1" sz="36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5" name="Google Shape;145;p4"/>
          <p:cNvSpPr txBox="1"/>
          <p:nvPr/>
        </p:nvSpPr>
        <p:spPr>
          <a:xfrm>
            <a:off x="6682212" y="7322523"/>
            <a:ext cx="2055143" cy="646331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ruột non</a:t>
            </a:r>
            <a:endParaRPr/>
          </a:p>
        </p:txBody>
      </p:sp>
      <p:cxnSp>
        <p:nvCxnSpPr>
          <p:cNvPr id="146" name="Google Shape;146;p4"/>
          <p:cNvCxnSpPr/>
          <p:nvPr/>
        </p:nvCxnSpPr>
        <p:spPr>
          <a:xfrm>
            <a:off x="9377528" y="3827177"/>
            <a:ext cx="1758034" cy="511393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7" name="Google Shape;147;p4"/>
          <p:cNvCxnSpPr/>
          <p:nvPr/>
        </p:nvCxnSpPr>
        <p:spPr>
          <a:xfrm>
            <a:off x="8942342" y="4506031"/>
            <a:ext cx="17526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8" name="Google Shape;148;p4"/>
          <p:cNvCxnSpPr/>
          <p:nvPr/>
        </p:nvCxnSpPr>
        <p:spPr>
          <a:xfrm>
            <a:off x="9142536" y="5406713"/>
            <a:ext cx="2070260" cy="36258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9" name="Google Shape;149;p4"/>
          <p:cNvCxnSpPr/>
          <p:nvPr/>
        </p:nvCxnSpPr>
        <p:spPr>
          <a:xfrm>
            <a:off x="8711394" y="6229367"/>
            <a:ext cx="1608768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50" name="Google Shape;150;p4"/>
          <p:cNvCxnSpPr/>
          <p:nvPr/>
        </p:nvCxnSpPr>
        <p:spPr>
          <a:xfrm>
            <a:off x="8711394" y="6901927"/>
            <a:ext cx="1437753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51" name="Google Shape;151;p4"/>
          <p:cNvCxnSpPr/>
          <p:nvPr/>
        </p:nvCxnSpPr>
        <p:spPr>
          <a:xfrm flipH="1" rot="10800000">
            <a:off x="8713269" y="7572932"/>
            <a:ext cx="2137215" cy="36593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52" name="Google Shape;152;p4"/>
          <p:cNvCxnSpPr/>
          <p:nvPr/>
        </p:nvCxnSpPr>
        <p:spPr>
          <a:xfrm flipH="1" rot="10800000">
            <a:off x="10000067" y="8056079"/>
            <a:ext cx="1196217" cy="497851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53" name="Google Shape;153;p4"/>
          <p:cNvSpPr txBox="1"/>
          <p:nvPr/>
        </p:nvSpPr>
        <p:spPr>
          <a:xfrm>
            <a:off x="295371" y="3120602"/>
            <a:ext cx="2446730" cy="646331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 quản</a:t>
            </a:r>
            <a:endParaRPr b="1" sz="3600">
              <a:solidFill>
                <a:srgbClr val="FF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4" name="Google Shape;154;p4"/>
          <p:cNvSpPr txBox="1"/>
          <p:nvPr/>
        </p:nvSpPr>
        <p:spPr>
          <a:xfrm>
            <a:off x="256480" y="4075924"/>
            <a:ext cx="2437511" cy="646331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Hậu môn</a:t>
            </a:r>
            <a:endParaRPr b="1" sz="3600">
              <a:solidFill>
                <a:srgbClr val="FF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" name="Google Shape;155;p4"/>
          <p:cNvSpPr txBox="1"/>
          <p:nvPr/>
        </p:nvSpPr>
        <p:spPr>
          <a:xfrm>
            <a:off x="256481" y="5225823"/>
            <a:ext cx="2437511" cy="646331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Gan</a:t>
            </a:r>
            <a:endParaRPr b="1" sz="3600">
              <a:solidFill>
                <a:srgbClr val="FF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p4"/>
          <p:cNvSpPr txBox="1"/>
          <p:nvPr/>
        </p:nvSpPr>
        <p:spPr>
          <a:xfrm>
            <a:off x="283185" y="6255596"/>
            <a:ext cx="2437511" cy="646331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Túi mật</a:t>
            </a:r>
            <a:endParaRPr b="1" sz="3600">
              <a:solidFill>
                <a:srgbClr val="FF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" name="Google Shape;157;p4"/>
          <p:cNvSpPr txBox="1"/>
          <p:nvPr/>
        </p:nvSpPr>
        <p:spPr>
          <a:xfrm>
            <a:off x="267571" y="7236737"/>
            <a:ext cx="3458136" cy="646331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Tuyến nước bọt</a:t>
            </a:r>
            <a:endParaRPr b="1" sz="3600">
              <a:solidFill>
                <a:srgbClr val="FF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58" name="Google Shape;158;p4"/>
          <p:cNvCxnSpPr/>
          <p:nvPr/>
        </p:nvCxnSpPr>
        <p:spPr>
          <a:xfrm flipH="1">
            <a:off x="10540276" y="6592229"/>
            <a:ext cx="2381107" cy="8619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59" name="Google Shape;159;p4"/>
          <p:cNvCxnSpPr/>
          <p:nvPr/>
        </p:nvCxnSpPr>
        <p:spPr>
          <a:xfrm rot="10800000">
            <a:off x="11948319" y="6107742"/>
            <a:ext cx="780908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60" name="Google Shape;160;p4"/>
          <p:cNvCxnSpPr/>
          <p:nvPr/>
        </p:nvCxnSpPr>
        <p:spPr>
          <a:xfrm rot="10800000">
            <a:off x="11330247" y="6716235"/>
            <a:ext cx="1767248" cy="1492377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61" name="Google Shape;161;p4"/>
          <p:cNvSpPr txBox="1"/>
          <p:nvPr/>
        </p:nvSpPr>
        <p:spPr>
          <a:xfrm>
            <a:off x="3725707" y="3084270"/>
            <a:ext cx="1455232" cy="646331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Miệng</a:t>
            </a:r>
            <a:endParaRPr b="1" sz="3600">
              <a:solidFill>
                <a:srgbClr val="FF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" name="Google Shape;162;p4"/>
          <p:cNvSpPr txBox="1"/>
          <p:nvPr/>
        </p:nvSpPr>
        <p:spPr>
          <a:xfrm>
            <a:off x="3718720" y="4054665"/>
            <a:ext cx="2163015" cy="646331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Tuyến tụy</a:t>
            </a:r>
            <a:endParaRPr b="1" sz="3600">
              <a:solidFill>
                <a:srgbClr val="FF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3" name="Google Shape;163;p4"/>
          <p:cNvSpPr txBox="1"/>
          <p:nvPr/>
        </p:nvSpPr>
        <p:spPr>
          <a:xfrm>
            <a:off x="3727034" y="5097353"/>
            <a:ext cx="2253380" cy="646331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Dạ dày</a:t>
            </a:r>
            <a:endParaRPr b="1" sz="3600">
              <a:solidFill>
                <a:srgbClr val="FF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4"/>
          <p:cNvSpPr txBox="1"/>
          <p:nvPr/>
        </p:nvSpPr>
        <p:spPr>
          <a:xfrm>
            <a:off x="3771847" y="6255596"/>
            <a:ext cx="2183847" cy="646331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Ruột non</a:t>
            </a:r>
            <a:endParaRPr/>
          </a:p>
        </p:txBody>
      </p:sp>
      <p:sp>
        <p:nvSpPr>
          <p:cNvPr id="165" name="Google Shape;165;p4"/>
          <p:cNvSpPr txBox="1"/>
          <p:nvPr/>
        </p:nvSpPr>
        <p:spPr>
          <a:xfrm>
            <a:off x="3785077" y="7233586"/>
            <a:ext cx="1932755" cy="646331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Ruột già</a:t>
            </a:r>
            <a:endParaRPr b="1" sz="3600">
              <a:solidFill>
                <a:srgbClr val="FF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6" name="Google Shape;166;p4"/>
          <p:cNvSpPr txBox="1"/>
          <p:nvPr/>
        </p:nvSpPr>
        <p:spPr>
          <a:xfrm>
            <a:off x="1274334" y="2130442"/>
            <a:ext cx="999985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Ghép thẻ chữ vào cơ quan tiêu hóa cho phù hợp.</a:t>
            </a:r>
            <a:endParaRPr/>
          </a:p>
        </p:txBody>
      </p:sp>
    </p:spTree>
  </p:cSld>
  <p:clrMapOvr>
    <a:masterClrMapping/>
  </p:clrMapOvr>
  <p:transition spd="slow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oogle Shape;171;p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172" name="Google Shape;172;p5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173" name="Google Shape;173;p5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000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Thứ……ngày…..tháng…..năm…….</a:t>
                </a:r>
                <a:endParaRPr/>
              </a:p>
            </p:txBody>
          </p:sp>
          <p:sp>
            <p:nvSpPr>
              <p:cNvPr id="174" name="Google Shape;174;p5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800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TỰ NHIÊN VÀ XÃ HỘI</a:t>
                </a:r>
                <a:endParaRPr/>
              </a:p>
            </p:txBody>
          </p:sp>
        </p:grpSp>
        <p:cxnSp>
          <p:nvCxnSpPr>
            <p:cNvPr id="175" name="Google Shape;175;p5"/>
            <p:cNvCxnSpPr/>
            <p:nvPr/>
          </p:nvCxnSpPr>
          <p:spPr>
            <a:xfrm>
              <a:off x="6143131" y="1136154"/>
              <a:ext cx="3595885" cy="0"/>
            </a:xfrm>
            <a:prstGeom prst="straightConnector1">
              <a:avLst/>
            </a:prstGeom>
            <a:noFill/>
            <a:ln cap="flat" cmpd="sng" w="25400">
              <a:solidFill>
                <a:srgbClr val="FF0066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176" name="Google Shape;176;p5"/>
          <p:cNvSpPr/>
          <p:nvPr/>
        </p:nvSpPr>
        <p:spPr>
          <a:xfrm>
            <a:off x="1274334" y="1587261"/>
            <a:ext cx="1327077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u="sng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Trò chơi “Ghép thẻ chữ vào hình” (Nhóm 5) .</a:t>
            </a:r>
            <a:endParaRPr/>
          </a:p>
        </p:txBody>
      </p:sp>
      <p:sp>
        <p:nvSpPr>
          <p:cNvPr id="177" name="Google Shape;177;p5"/>
          <p:cNvSpPr txBox="1"/>
          <p:nvPr/>
        </p:nvSpPr>
        <p:spPr>
          <a:xfrm>
            <a:off x="3261519" y="1097280"/>
            <a:ext cx="10591800" cy="575978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15: CƠ QUAN TIÊU HÓA (T1)</a:t>
            </a:r>
            <a:endParaRPr/>
          </a:p>
        </p:txBody>
      </p:sp>
      <p:pic>
        <p:nvPicPr>
          <p:cNvPr id="178" name="Google Shape;178;p5"/>
          <p:cNvPicPr preferRelativeResize="0"/>
          <p:nvPr/>
        </p:nvPicPr>
        <p:blipFill rotWithShape="1">
          <a:blip r:embed="rId3">
            <a:alphaModFix/>
          </a:blip>
          <a:srcRect b="20648" l="53343" r="31270" t="36182"/>
          <a:stretch/>
        </p:blipFill>
        <p:spPr>
          <a:xfrm>
            <a:off x="8047989" y="2829118"/>
            <a:ext cx="5805330" cy="5520923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9" name="Google Shape;179;p5"/>
          <p:cNvSpPr txBox="1"/>
          <p:nvPr/>
        </p:nvSpPr>
        <p:spPr>
          <a:xfrm>
            <a:off x="6766719" y="5011226"/>
            <a:ext cx="2362200" cy="646331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 quản</a:t>
            </a:r>
            <a:endParaRPr b="1" sz="36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0" name="Google Shape;180;p5"/>
          <p:cNvSpPr txBox="1"/>
          <p:nvPr/>
        </p:nvSpPr>
        <p:spPr>
          <a:xfrm>
            <a:off x="7965390" y="8208612"/>
            <a:ext cx="2034677" cy="646331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hậu môn</a:t>
            </a:r>
            <a:endParaRPr b="1" sz="36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1" name="Google Shape;181;p5"/>
          <p:cNvSpPr txBox="1"/>
          <p:nvPr/>
        </p:nvSpPr>
        <p:spPr>
          <a:xfrm>
            <a:off x="7709784" y="5768627"/>
            <a:ext cx="976890" cy="646331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gan</a:t>
            </a:r>
            <a:endParaRPr b="1" sz="36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2" name="Google Shape;182;p5"/>
          <p:cNvSpPr txBox="1"/>
          <p:nvPr/>
        </p:nvSpPr>
        <p:spPr>
          <a:xfrm>
            <a:off x="12939548" y="6465844"/>
            <a:ext cx="1827542" cy="646331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túi mật</a:t>
            </a:r>
            <a:endParaRPr b="1" sz="36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5"/>
          <p:cNvSpPr txBox="1"/>
          <p:nvPr/>
        </p:nvSpPr>
        <p:spPr>
          <a:xfrm>
            <a:off x="7305682" y="4246520"/>
            <a:ext cx="1612079" cy="646331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miệng</a:t>
            </a:r>
            <a:endParaRPr b="1" sz="36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4" name="Google Shape;184;p5"/>
          <p:cNvSpPr txBox="1"/>
          <p:nvPr/>
        </p:nvSpPr>
        <p:spPr>
          <a:xfrm>
            <a:off x="6071484" y="3469049"/>
            <a:ext cx="3276600" cy="646331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tuyến nước bọt</a:t>
            </a:r>
            <a:endParaRPr b="1" sz="36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5" name="Google Shape;185;p5"/>
          <p:cNvSpPr txBox="1"/>
          <p:nvPr/>
        </p:nvSpPr>
        <p:spPr>
          <a:xfrm>
            <a:off x="13097495" y="7968854"/>
            <a:ext cx="2437511" cy="646331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tuyến tụy</a:t>
            </a:r>
            <a:endParaRPr b="1" sz="36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6" name="Google Shape;186;p5"/>
          <p:cNvSpPr txBox="1"/>
          <p:nvPr/>
        </p:nvSpPr>
        <p:spPr>
          <a:xfrm>
            <a:off x="12729227" y="5704025"/>
            <a:ext cx="1679325" cy="646331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dạ dày</a:t>
            </a:r>
            <a:endParaRPr b="1" sz="36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7" name="Google Shape;187;p5"/>
          <p:cNvSpPr txBox="1"/>
          <p:nvPr/>
        </p:nvSpPr>
        <p:spPr>
          <a:xfrm>
            <a:off x="6806107" y="6540639"/>
            <a:ext cx="1894380" cy="646331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ruột già</a:t>
            </a:r>
            <a:endParaRPr b="1" sz="36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8" name="Google Shape;188;p5"/>
          <p:cNvSpPr txBox="1"/>
          <p:nvPr/>
        </p:nvSpPr>
        <p:spPr>
          <a:xfrm>
            <a:off x="6682212" y="7322523"/>
            <a:ext cx="2055143" cy="646331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ruột non</a:t>
            </a:r>
            <a:endParaRPr/>
          </a:p>
        </p:txBody>
      </p:sp>
      <p:cxnSp>
        <p:nvCxnSpPr>
          <p:cNvPr id="189" name="Google Shape;189;p5"/>
          <p:cNvCxnSpPr/>
          <p:nvPr/>
        </p:nvCxnSpPr>
        <p:spPr>
          <a:xfrm>
            <a:off x="9377528" y="3827177"/>
            <a:ext cx="1758034" cy="511393"/>
          </a:xfrm>
          <a:prstGeom prst="straightConnector1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90" name="Google Shape;190;p5"/>
          <p:cNvCxnSpPr/>
          <p:nvPr/>
        </p:nvCxnSpPr>
        <p:spPr>
          <a:xfrm>
            <a:off x="8942342" y="4506031"/>
            <a:ext cx="1752600" cy="0"/>
          </a:xfrm>
          <a:prstGeom prst="straightConnector1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91" name="Google Shape;191;p5"/>
          <p:cNvCxnSpPr/>
          <p:nvPr/>
        </p:nvCxnSpPr>
        <p:spPr>
          <a:xfrm>
            <a:off x="9142536" y="5406713"/>
            <a:ext cx="2070260" cy="36258"/>
          </a:xfrm>
          <a:prstGeom prst="straightConnector1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92" name="Google Shape;192;p5"/>
          <p:cNvCxnSpPr/>
          <p:nvPr/>
        </p:nvCxnSpPr>
        <p:spPr>
          <a:xfrm>
            <a:off x="8711394" y="6229367"/>
            <a:ext cx="1608768" cy="0"/>
          </a:xfrm>
          <a:prstGeom prst="straightConnector1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93" name="Google Shape;193;p5"/>
          <p:cNvCxnSpPr/>
          <p:nvPr/>
        </p:nvCxnSpPr>
        <p:spPr>
          <a:xfrm>
            <a:off x="8711394" y="6901927"/>
            <a:ext cx="1437753" cy="0"/>
          </a:xfrm>
          <a:prstGeom prst="straightConnector1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94" name="Google Shape;194;p5"/>
          <p:cNvCxnSpPr/>
          <p:nvPr/>
        </p:nvCxnSpPr>
        <p:spPr>
          <a:xfrm flipH="1" rot="10800000">
            <a:off x="8713269" y="7572932"/>
            <a:ext cx="2137215" cy="36593"/>
          </a:xfrm>
          <a:prstGeom prst="straightConnector1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95" name="Google Shape;195;p5"/>
          <p:cNvCxnSpPr/>
          <p:nvPr/>
        </p:nvCxnSpPr>
        <p:spPr>
          <a:xfrm flipH="1" rot="10800000">
            <a:off x="10000067" y="8056079"/>
            <a:ext cx="1196217" cy="497851"/>
          </a:xfrm>
          <a:prstGeom prst="straightConnector1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96" name="Google Shape;196;p5"/>
          <p:cNvCxnSpPr/>
          <p:nvPr/>
        </p:nvCxnSpPr>
        <p:spPr>
          <a:xfrm flipH="1">
            <a:off x="10540276" y="6592229"/>
            <a:ext cx="2381107" cy="8619"/>
          </a:xfrm>
          <a:prstGeom prst="straightConnector1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97" name="Google Shape;197;p5"/>
          <p:cNvCxnSpPr/>
          <p:nvPr/>
        </p:nvCxnSpPr>
        <p:spPr>
          <a:xfrm rot="10800000">
            <a:off x="11948319" y="6107742"/>
            <a:ext cx="780908" cy="0"/>
          </a:xfrm>
          <a:prstGeom prst="straightConnector1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98" name="Google Shape;198;p5"/>
          <p:cNvCxnSpPr/>
          <p:nvPr/>
        </p:nvCxnSpPr>
        <p:spPr>
          <a:xfrm rot="10800000">
            <a:off x="11330247" y="6716235"/>
            <a:ext cx="1767248" cy="1492377"/>
          </a:xfrm>
          <a:prstGeom prst="straightConnector1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99" name="Google Shape;199;p5"/>
          <p:cNvSpPr txBox="1"/>
          <p:nvPr/>
        </p:nvSpPr>
        <p:spPr>
          <a:xfrm>
            <a:off x="1303401" y="2208762"/>
            <a:ext cx="1237871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Chỉ và nói đường đi của thức ăn trên sơ đồ cơ quan tiêu hóa.</a:t>
            </a:r>
            <a:endParaRPr/>
          </a:p>
        </p:txBody>
      </p:sp>
      <p:sp>
        <p:nvSpPr>
          <p:cNvPr id="200" name="Google Shape;200;p5"/>
          <p:cNvSpPr txBox="1"/>
          <p:nvPr/>
        </p:nvSpPr>
        <p:spPr>
          <a:xfrm>
            <a:off x="847108" y="4407911"/>
            <a:ext cx="4867194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Thức ăn đi từ miệng qua thực quản, dạ dày, ruột non, ruột già và xuống hậu môn.</a:t>
            </a:r>
            <a:endParaRPr/>
          </a:p>
        </p:txBody>
      </p:sp>
    </p:spTree>
  </p:cSld>
  <p:clrMapOvr>
    <a:masterClrMapping/>
  </p:clrMapOvr>
  <p:transition spd="slow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6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06" name="Google Shape;206;p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07" name="Google Shape;207;p6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000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Thứ……ngày…..tháng…..năm…….</a:t>
                </a:r>
                <a:endParaRPr/>
              </a:p>
            </p:txBody>
          </p:sp>
          <p:sp>
            <p:nvSpPr>
              <p:cNvPr id="208" name="Google Shape;208;p6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800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TỰ NHIÊN VÀ XÃ HỘI</a:t>
                </a:r>
                <a:endParaRPr/>
              </a:p>
            </p:txBody>
          </p:sp>
        </p:grpSp>
        <p:cxnSp>
          <p:nvCxnSpPr>
            <p:cNvPr id="209" name="Google Shape;209;p6"/>
            <p:cNvCxnSpPr/>
            <p:nvPr/>
          </p:nvCxnSpPr>
          <p:spPr>
            <a:xfrm>
              <a:off x="6143131" y="1136154"/>
              <a:ext cx="3595885" cy="0"/>
            </a:xfrm>
            <a:prstGeom prst="straightConnector1">
              <a:avLst/>
            </a:prstGeom>
            <a:noFill/>
            <a:ln cap="flat" cmpd="sng" w="25400">
              <a:solidFill>
                <a:srgbClr val="FF0066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210" name="Google Shape;210;p6"/>
          <p:cNvSpPr txBox="1"/>
          <p:nvPr/>
        </p:nvSpPr>
        <p:spPr>
          <a:xfrm>
            <a:off x="3261519" y="1097280"/>
            <a:ext cx="10591800" cy="575978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15: CƠ QUAN TIÊU HÓA   (T1)</a:t>
            </a:r>
            <a:endParaRPr/>
          </a:p>
        </p:txBody>
      </p:sp>
      <p:sp>
        <p:nvSpPr>
          <p:cNvPr id="211" name="Google Shape;211;p6"/>
          <p:cNvSpPr/>
          <p:nvPr/>
        </p:nvSpPr>
        <p:spPr>
          <a:xfrm>
            <a:off x="1573149" y="1782783"/>
            <a:ext cx="1327077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u="sng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Xác định các bộ phận chính của cơ quan tiêu hóa.</a:t>
            </a:r>
            <a:endParaRPr b="1" sz="3600" u="sng">
              <a:solidFill>
                <a:srgbClr val="FF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2" name="Google Shape;212;p6"/>
          <p:cNvSpPr txBox="1"/>
          <p:nvPr/>
        </p:nvSpPr>
        <p:spPr>
          <a:xfrm>
            <a:off x="1573149" y="3329664"/>
            <a:ext cx="13118370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60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Cơ quan tiêu hóa gồm ống tiêu hóa và tuyến tiêu hóa.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60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Ống tiêu hóa: </a:t>
            </a:r>
            <a:r>
              <a:rPr b="1" i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miệng, thực quản, dạ dày, ruột non, ruột già và hậu môn.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60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Tuyến tiêu hóa: </a:t>
            </a:r>
            <a:r>
              <a:rPr b="1" i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tuyến nước bọt tiết ra nước bọt; gan tiết ra mật (dự trữ trong túi mật); tuyến tụy tiết ra dịch tụy.</a:t>
            </a:r>
            <a:endParaRPr/>
          </a:p>
        </p:txBody>
      </p:sp>
      <p:sp>
        <p:nvSpPr>
          <p:cNvPr id="213" name="Google Shape;213;p6"/>
          <p:cNvSpPr txBox="1"/>
          <p:nvPr/>
        </p:nvSpPr>
        <p:spPr>
          <a:xfrm>
            <a:off x="1573149" y="6761052"/>
            <a:ext cx="1311837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60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Ở thành dạ dày có tuyến dạ dày tiết ra dịch vị.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60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Ở thành ruột non có tuyến ruột tiết ra dịch ruột.</a:t>
            </a:r>
            <a:endParaRPr/>
          </a:p>
        </p:txBody>
      </p:sp>
    </p:spTree>
  </p:cSld>
  <p:clrMapOvr>
    <a:masterClrMapping/>
  </p:clrMapOvr>
  <p:transition spd="slow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7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20" name="Google Shape;220;p7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21" name="Google Shape;221;p7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000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Thứ……ngày…..tháng…..năm…….</a:t>
                </a:r>
                <a:endParaRPr/>
              </a:p>
            </p:txBody>
          </p:sp>
          <p:sp>
            <p:nvSpPr>
              <p:cNvPr id="222" name="Google Shape;222;p7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800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TỰ NHIÊN VÀ XÃ HỘI</a:t>
                </a:r>
                <a:endParaRPr/>
              </a:p>
            </p:txBody>
          </p:sp>
        </p:grpSp>
        <p:cxnSp>
          <p:nvCxnSpPr>
            <p:cNvPr id="223" name="Google Shape;223;p7"/>
            <p:cNvCxnSpPr/>
            <p:nvPr/>
          </p:nvCxnSpPr>
          <p:spPr>
            <a:xfrm>
              <a:off x="6143131" y="1136154"/>
              <a:ext cx="3595885" cy="0"/>
            </a:xfrm>
            <a:prstGeom prst="straightConnector1">
              <a:avLst/>
            </a:prstGeom>
            <a:noFill/>
            <a:ln cap="flat" cmpd="sng" w="25400">
              <a:solidFill>
                <a:srgbClr val="FF0066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224" name="Google Shape;224;p7"/>
          <p:cNvSpPr/>
          <p:nvPr/>
        </p:nvSpPr>
        <p:spPr>
          <a:xfrm>
            <a:off x="4709319" y="1219200"/>
            <a:ext cx="66294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TRÒ CHƠI: TÂY DU KÍ</a:t>
            </a:r>
            <a:endParaRPr/>
          </a:p>
        </p:txBody>
      </p:sp>
      <p:pic>
        <p:nvPicPr>
          <p:cNvPr descr="3 tài tử đóng Đường Tăng trong Tây du ký phiên bản 1986. Ảnh: NSCC." id="225" name="Google Shape;225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6576" l="35553" r="33215" t="50000"/>
          <a:stretch/>
        </p:blipFill>
        <p:spPr>
          <a:xfrm>
            <a:off x="6961732" y="2201357"/>
            <a:ext cx="2210029" cy="2048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hân vật hư cấu Tôn Ngộ Không" id="226" name="Google Shape;226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7813" l="0" r="7310" t="0"/>
          <a:stretch/>
        </p:blipFill>
        <p:spPr>
          <a:xfrm>
            <a:off x="1427038" y="2232181"/>
            <a:ext cx="2107266" cy="19868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hững phiên bản Trư Bát Giới đáng yêu nhất trong lịch sử Tây Du Ký -  VietNamNet" id="227" name="Google Shape;227;p7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2829132" y="2263003"/>
            <a:ext cx="2090987" cy="19868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ình ảnh đẹp và hiếm về Sa Tăng, Trư Bát Giới - Giáo dục Việt Nam" id="228" name="Google Shape;228;p7">
            <a:hlinkClick r:id="rId10"/>
          </p:cNvPr>
          <p:cNvPicPr preferRelativeResize="0"/>
          <p:nvPr/>
        </p:nvPicPr>
        <p:blipFill rotWithShape="1">
          <a:blip r:embed="rId11">
            <a:alphaModFix/>
          </a:blip>
          <a:srcRect b="23313" l="0" r="0" t="-1"/>
          <a:stretch/>
        </p:blipFill>
        <p:spPr>
          <a:xfrm>
            <a:off x="4158285" y="5507471"/>
            <a:ext cx="1965247" cy="19182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hật tổ 'Tây du ký' 1986: Luôn được 'cúng' trái cây, càng già càng giống  Phật" id="229" name="Google Shape;229;p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158285" y="2230864"/>
            <a:ext cx="2193847" cy="19881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ễn viên đóng Ngọc Hoàng của 'Tây du ký' bị in ảnh trên tiền âm phủ" id="230" name="Google Shape;230;p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9796531" y="2200382"/>
            <a:ext cx="2209800" cy="20494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y kỳ chuyện &quot;Quan Âm&quot; (Tây Du Ký) được người dân quỳ lạy như &quot;Bồ Tát sống&quot;  và sự thật về cuộc sống độc thân tuổi 78" id="231" name="Google Shape;231;p7"/>
          <p:cNvPicPr preferRelativeResize="0"/>
          <p:nvPr/>
        </p:nvPicPr>
        <p:blipFill rotWithShape="1">
          <a:blip r:embed="rId14">
            <a:alphaModFix/>
          </a:blip>
          <a:srcRect b="47310" l="0" r="0" t="0"/>
          <a:stretch/>
        </p:blipFill>
        <p:spPr>
          <a:xfrm>
            <a:off x="1427038" y="5476991"/>
            <a:ext cx="2107266" cy="19158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êu quái tàn ác nhất, máu lạnh nhất trong Tây Du Ký, 100 Bạch Cốt Tinh gộp  lại cũng &quot;không có cửa&quot;" id="232" name="Google Shape;232;p7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6961732" y="5507471"/>
            <a:ext cx="2210029" cy="19182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ống Tổ Nhi - &quot;Na Tra&quot; xinh nhất showbiz, mới 19 tuổi và đẹp không góc chết" id="233" name="Google Shape;233;p7"/>
          <p:cNvPicPr preferRelativeResize="0"/>
          <p:nvPr/>
        </p:nvPicPr>
        <p:blipFill rotWithShape="1">
          <a:blip r:embed="rId16">
            <a:alphaModFix/>
          </a:blip>
          <a:srcRect b="40921" l="0" r="0" t="0"/>
          <a:stretch/>
        </p:blipFill>
        <p:spPr>
          <a:xfrm>
            <a:off x="9796531" y="5507471"/>
            <a:ext cx="2209641" cy="1956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ễn viên đóng Phật Di Lặc trong 'Tây du ký' qua đời - VnExpress Giải trí" id="234" name="Google Shape;234;p7"/>
          <p:cNvPicPr preferRelativeResize="0"/>
          <p:nvPr/>
        </p:nvPicPr>
        <p:blipFill rotWithShape="1">
          <a:blip r:embed="rId17">
            <a:alphaModFix/>
          </a:blip>
          <a:srcRect b="0" l="0" r="0" t="15236"/>
          <a:stretch/>
        </p:blipFill>
        <p:spPr>
          <a:xfrm>
            <a:off x="12798970" y="5476991"/>
            <a:ext cx="2121149" cy="1990609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7"/>
          <p:cNvSpPr/>
          <p:nvPr/>
        </p:nvSpPr>
        <p:spPr>
          <a:xfrm>
            <a:off x="3974692" y="5303520"/>
            <a:ext cx="2362200" cy="22860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7"/>
          <p:cNvSpPr/>
          <p:nvPr/>
        </p:nvSpPr>
        <p:spPr>
          <a:xfrm>
            <a:off x="6870680" y="2067380"/>
            <a:ext cx="2362200" cy="22860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7"/>
          <p:cNvSpPr/>
          <p:nvPr/>
        </p:nvSpPr>
        <p:spPr>
          <a:xfrm>
            <a:off x="1299571" y="2067380"/>
            <a:ext cx="2362200" cy="22860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7"/>
          <p:cNvSpPr/>
          <p:nvPr/>
        </p:nvSpPr>
        <p:spPr>
          <a:xfrm>
            <a:off x="12678444" y="2082620"/>
            <a:ext cx="2362200" cy="22860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nh dep 10" id="243" name="Google Shape;243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8"/>
          <p:cNvSpPr/>
          <p:nvPr/>
        </p:nvSpPr>
        <p:spPr>
          <a:xfrm>
            <a:off x="3642519" y="4114800"/>
            <a:ext cx="9220200" cy="112553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19050">
                  <a:solidFill>
                    <a:srgbClr val="FFFF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0000"/>
                </a:solidFill>
                <a:latin typeface="Arial"/>
              </a:rPr>
              <a:t>XIN CHÂN THÀNH CẢM ƠN </a:t>
            </a:r>
            <a:br>
              <a:rPr b="1" i="0">
                <a:ln cap="flat" cmpd="sng" w="19050">
                  <a:solidFill>
                    <a:srgbClr val="FFFF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0000"/>
                </a:solidFill>
                <a:latin typeface="Arial"/>
              </a:rPr>
            </a:br>
            <a:r>
              <a:rPr b="1" i="0">
                <a:ln cap="flat" cmpd="sng" w="19050">
                  <a:solidFill>
                    <a:srgbClr val="FFFF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0000"/>
                </a:solidFill>
                <a:latin typeface="Arial"/>
              </a:rPr>
              <a:t>QUÝ THẦY CÔ GIÁO VÀ CÁC EM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2008-09-09T22:52:10Z</dcterms:created>
  <dc:creator>Le Hong Minh</dc:creator>
</cp:coreProperties>
</file>