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32" r:id="rId3"/>
    <p:sldId id="434" r:id="rId4"/>
    <p:sldId id="450" r:id="rId5"/>
    <p:sldId id="451" r:id="rId6"/>
    <p:sldId id="452" r:id="rId7"/>
    <p:sldId id="453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EDEEC"/>
    <a:srgbClr val="FDCFE3"/>
    <a:srgbClr val="FF7C80"/>
    <a:srgbClr val="0000CC"/>
    <a:srgbClr val="FF0066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79" autoAdjust="0"/>
    <p:restoredTop sz="99274" autoAdjust="0"/>
  </p:normalViewPr>
  <p:slideViewPr>
    <p:cSldViewPr>
      <p:cViewPr varScale="1">
        <p:scale>
          <a:sx n="55" d="100"/>
          <a:sy n="55" d="100"/>
        </p:scale>
        <p:origin x="342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27919" y="4343401"/>
            <a:ext cx="13944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22: HĐCD: CẢNH ĐẸP QUÊ HƯƠNG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38984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Ề QUÊ (Bài Hát) - Ca Nhạc Thiếu Nhi Vui Nhộn Cho Bé Nghe Hay Nhất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519" y="685801"/>
            <a:ext cx="145542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9" y="1676400"/>
            <a:ext cx="12039600" cy="677108"/>
            <a:chOff x="1508918" y="1888664"/>
            <a:chExt cx="1072618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7261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điệp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081313" cy="4601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21260" y="2570797"/>
            <a:ext cx="14859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22: CẢNH ĐẸP QUÊ HƯƠNG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359" t="53952" r="28851" b="18750"/>
          <a:stretch/>
        </p:blipFill>
        <p:spPr>
          <a:xfrm>
            <a:off x="7604919" y="3429000"/>
            <a:ext cx="7543800" cy="502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93033" y="3380035"/>
            <a:ext cx="63687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4552" y="4743271"/>
            <a:ext cx="63687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4594" y="6869578"/>
            <a:ext cx="63687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9" y="1676400"/>
            <a:ext cx="12039600" cy="677108"/>
            <a:chOff x="1508918" y="1888664"/>
            <a:chExt cx="1072618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7261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điệp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10222436" cy="4601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22: CẢNH ĐẸP QUÊ HƯƠNG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4" descr="Giải đạo đức 2 chân trời sáng tạo bài 14: Giữ gìn cảnh đẹp quê hương |  baivan.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r="3241"/>
          <a:stretch/>
        </p:blipFill>
        <p:spPr bwMode="auto">
          <a:xfrm>
            <a:off x="2121134" y="2667000"/>
            <a:ext cx="11881970" cy="614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3398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9" y="1676400"/>
            <a:ext cx="12039600" cy="677108"/>
            <a:chOff x="1508918" y="1888664"/>
            <a:chExt cx="1072618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7261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điệp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10222436" cy="4601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22: CẢNH ĐẸP QUÊ HƯƠNG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0" name="Picture 2" descr="Những câu nói hay việc bảo vệ môi trường | Phật học đời số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97" r="75648"/>
          <a:stretch/>
        </p:blipFill>
        <p:spPr bwMode="auto">
          <a:xfrm>
            <a:off x="1482115" y="2514600"/>
            <a:ext cx="3074804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câu nói hay việc bảo vệ môi trường | Phật học đời số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6" t="1513" r="51854"/>
          <a:stretch/>
        </p:blipFill>
        <p:spPr bwMode="auto">
          <a:xfrm>
            <a:off x="4850302" y="2434054"/>
            <a:ext cx="2879053" cy="61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055" r="71133"/>
          <a:stretch/>
        </p:blipFill>
        <p:spPr>
          <a:xfrm>
            <a:off x="8052900" y="2709496"/>
            <a:ext cx="2912147" cy="567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439" t="1053" r="33684" b="1658"/>
          <a:stretch/>
        </p:blipFill>
        <p:spPr>
          <a:xfrm>
            <a:off x="11338719" y="2686050"/>
            <a:ext cx="28194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941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9" y="1676400"/>
            <a:ext cx="12039600" cy="677108"/>
            <a:chOff x="1508918" y="1888664"/>
            <a:chExt cx="1072618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7261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điệp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10222436" cy="4601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22: CẢNH ĐẸP QUÊ HƯƠNG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975519" y="2514600"/>
            <a:ext cx="146304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biết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 thắng cảnh, di tích văn hóa lịch sử vô giá.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món quà thiên nhiên ban tặng cho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chứa đựng những giá trị đặc trưng to lớn của đất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nước.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thế, để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vệ, giữ gìn và phát triển những cảnh đẹp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mình,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cực tham gia các hoạt động tuyên truyền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trị, bảo tồn và quảng bá những danh lam thắng cảnh của quê hương đất nước đến người dân trong nước và bạn bè quốc tế.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ta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sẽ cố gắng tuyên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gìn, bảo tồn những danh lam thắng cảnh mà mình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như bảo vệ môi trường cảnh quan và chống xâm hại của bàn tay con người.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vậy, những cảnh đẹp của quê hương, đất nước mới có thể tiếp tục được bảo vệ, giữ gìn và phát triển hơn nữa trong tương </a:t>
            </a:r>
            <a:r>
              <a:rPr lang="vi-VN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950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80319" y="2895600"/>
            <a:ext cx="67056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22: CẢNH ĐẸP QUÊ HƯƠNG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Rectangle 14"/>
          <p:cNvSpPr/>
          <p:nvPr/>
        </p:nvSpPr>
        <p:spPr>
          <a:xfrm>
            <a:off x="1280319" y="1828800"/>
            <a:ext cx="12420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8331" t="47916" r="21888" b="14583"/>
          <a:stretch/>
        </p:blipFill>
        <p:spPr>
          <a:xfrm>
            <a:off x="8150759" y="2661450"/>
            <a:ext cx="7302759" cy="57205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89401" y="5131951"/>
            <a:ext cx="6705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8044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10652</TotalTime>
  <Words>281</Words>
  <Application>Microsoft Office PowerPoint</Application>
  <PresentationFormat>Custom</PresentationFormat>
  <Paragraphs>34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1211</cp:revision>
  <dcterms:created xsi:type="dcterms:W3CDTF">2008-09-09T22:52:10Z</dcterms:created>
  <dcterms:modified xsi:type="dcterms:W3CDTF">2022-08-28T08:14:33Z</dcterms:modified>
</cp:coreProperties>
</file>