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7" r:id="rId1"/>
    <p:sldMasterId id="2147483720" r:id="rId2"/>
    <p:sldMasterId id="2147483733" r:id="rId3"/>
    <p:sldMasterId id="2147483746" r:id="rId4"/>
  </p:sldMasterIdLst>
  <p:notesMasterIdLst>
    <p:notesMasterId r:id="rId30"/>
  </p:notesMasterIdLst>
  <p:handoutMasterIdLst>
    <p:handoutMasterId r:id="rId31"/>
  </p:handoutMasterIdLst>
  <p:sldIdLst>
    <p:sldId id="283" r:id="rId5"/>
    <p:sldId id="288" r:id="rId6"/>
    <p:sldId id="384" r:id="rId7"/>
    <p:sldId id="259" r:id="rId8"/>
    <p:sldId id="407" r:id="rId9"/>
    <p:sldId id="408" r:id="rId10"/>
    <p:sldId id="409" r:id="rId11"/>
    <p:sldId id="410" r:id="rId12"/>
    <p:sldId id="347" r:id="rId13"/>
    <p:sldId id="391" r:id="rId14"/>
    <p:sldId id="413" r:id="rId15"/>
    <p:sldId id="414" r:id="rId16"/>
    <p:sldId id="333" r:id="rId17"/>
    <p:sldId id="415" r:id="rId18"/>
    <p:sldId id="416" r:id="rId19"/>
    <p:sldId id="417" r:id="rId20"/>
    <p:sldId id="418" r:id="rId21"/>
    <p:sldId id="401" r:id="rId22"/>
    <p:sldId id="402" r:id="rId23"/>
    <p:sldId id="419" r:id="rId24"/>
    <p:sldId id="381" r:id="rId25"/>
    <p:sldId id="337" r:id="rId26"/>
    <p:sldId id="420" r:id="rId27"/>
    <p:sldId id="421" r:id="rId28"/>
    <p:sldId id="313" r:id="rId29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32"/>
    </p:embeddedFont>
    <p:embeddedFont>
      <p:font typeface="#9Slide03 Arima Madurai" panose="020B0604020202020204" charset="0"/>
      <p:regular r:id="rId33"/>
    </p:embeddedFont>
  </p:embeddedFontLst>
  <p:custDataLst>
    <p:tags r:id="rId34"/>
  </p:custDataLst>
  <p:defaultTextStyle>
    <a:defPPr>
      <a:defRPr lang="zh-CN"/>
    </a:defPPr>
    <a:lvl1pPr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56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28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00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72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00FF"/>
    <a:srgbClr val="FFFF66"/>
    <a:srgbClr val="FDE1C8"/>
    <a:srgbClr val="E8959F"/>
    <a:srgbClr val="E6E6E6"/>
    <a:srgbClr val="FFFBF7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98" autoAdjust="0"/>
    <p:restoredTop sz="96691" autoAdjust="0"/>
  </p:normalViewPr>
  <p:slideViewPr>
    <p:cSldViewPr>
      <p:cViewPr varScale="1">
        <p:scale>
          <a:sx n="105" d="100"/>
          <a:sy n="105" d="100"/>
        </p:scale>
        <p:origin x="994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280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390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13905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15A54DC-E9E8-43B5-9BA2-351F5C965F59}" type="datetimeFigureOut">
              <a:rPr lang="zh-CN" altLang="en-US"/>
              <a:pPr>
                <a:defRPr/>
              </a:pPr>
              <a:t>2026/1/27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390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13905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1B01DE0-93CD-4409-A779-1AD4AED67B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390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13905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B33D5F7-C804-4A14-A540-32F726EF9CD0}" type="datetimeFigureOut">
              <a:rPr lang="zh-CN" altLang="en-US"/>
              <a:pPr>
                <a:defRPr/>
              </a:pPr>
              <a:t>2026/1/27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390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13905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69CCA07-EF3E-41A0-84B3-BDBE1073CC5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/>
      </a:defRPr>
    </a:lvl1pPr>
    <a:lvl2pPr marL="455613"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/>
      </a:defRPr>
    </a:lvl2pPr>
    <a:lvl3pPr marL="912813"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/>
      </a:defRPr>
    </a:lvl3pPr>
    <a:lvl4pPr marL="1370013"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/>
      </a:defRPr>
    </a:lvl4pPr>
    <a:lvl5pPr marL="1827213"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/>
      </a:defRPr>
    </a:lvl5pPr>
    <a:lvl6pPr marL="2284746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939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2A1FA6F0-BB49-4407-B5BF-07704CCB854D}" type="slidenum">
              <a:rPr lang="zh-CN" altLang="en-US">
                <a:solidFill>
                  <a:srgbClr val="000000"/>
                </a:solidFill>
                <a:cs typeface="宋体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zh-CN">
              <a:solidFill>
                <a:srgbClr val="000000"/>
              </a:solidFill>
              <a:cs typeface="宋体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9CCA07-EF3E-41A0-84B3-BDBE1073CC50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042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9CCA07-EF3E-41A0-84B3-BDBE1073CC50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893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76200" y="-68263"/>
            <a:ext cx="9459913" cy="532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7"/>
          <p:cNvSpPr/>
          <p:nvPr userDrawn="1"/>
        </p:nvSpPr>
        <p:spPr>
          <a:xfrm>
            <a:off x="1971675" y="1447800"/>
            <a:ext cx="639763" cy="63976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anchor="ctr"/>
          <a:lstStyle/>
          <a:p>
            <a:pPr algn="ctr" defTabSz="68554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67" indent="0" algn="ctr">
              <a:buNone/>
              <a:defRPr sz="1500"/>
            </a:lvl2pPr>
            <a:lvl3pPr marL="685545" indent="0" algn="ctr">
              <a:buNone/>
              <a:defRPr sz="1400"/>
            </a:lvl3pPr>
            <a:lvl4pPr marL="1028318" indent="0" algn="ctr">
              <a:buNone/>
              <a:defRPr sz="1200"/>
            </a:lvl4pPr>
            <a:lvl5pPr marL="1371090" indent="0" algn="ctr">
              <a:buNone/>
              <a:defRPr sz="1200"/>
            </a:lvl5pPr>
            <a:lvl6pPr marL="1713869" indent="0" algn="ctr">
              <a:buNone/>
              <a:defRPr sz="1200"/>
            </a:lvl6pPr>
            <a:lvl7pPr marL="2056634" indent="0" algn="ctr">
              <a:buNone/>
              <a:defRPr sz="1200"/>
            </a:lvl7pPr>
            <a:lvl8pPr marL="2399400" indent="0" algn="ctr">
              <a:buNone/>
              <a:defRPr sz="1200"/>
            </a:lvl8pPr>
            <a:lvl9pPr marL="274216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BBFE3A-CE6D-4B90-9D3D-3E7EE26CE457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34DCE0-E9D5-4550-91EE-11471CD667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DE3AD68-1F7C-440D-9BD4-5520F87A0E4D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36C6A0-F181-4A87-82DC-AF902C8ADA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5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8322239-7F5C-4CA4-94FC-91FD898C3AD7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DBA7F8-AFC5-4363-8A3E-D6DAEEAE6C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437D74-1664-4486-98BC-570793F96A09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CA581D0-1EFA-4FF5-BEA6-72132F86A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76200" y="-68263"/>
            <a:ext cx="9459913" cy="532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7"/>
          <p:cNvSpPr/>
          <p:nvPr userDrawn="1"/>
        </p:nvSpPr>
        <p:spPr>
          <a:xfrm>
            <a:off x="1971675" y="1447800"/>
            <a:ext cx="639763" cy="63976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anchor="ctr"/>
          <a:lstStyle/>
          <a:p>
            <a:pPr algn="ctr" defTabSz="68561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03" indent="0" algn="ctr">
              <a:buNone/>
              <a:defRPr sz="1500"/>
            </a:lvl2pPr>
            <a:lvl3pPr marL="685613" indent="0" algn="ctr">
              <a:buNone/>
              <a:defRPr sz="1400"/>
            </a:lvl3pPr>
            <a:lvl4pPr marL="1028420" indent="0" algn="ctr">
              <a:buNone/>
              <a:defRPr sz="1200"/>
            </a:lvl4pPr>
            <a:lvl5pPr marL="1371226" indent="0" algn="ctr">
              <a:buNone/>
              <a:defRPr sz="1200"/>
            </a:lvl5pPr>
            <a:lvl6pPr marL="1714037" indent="0" algn="ctr">
              <a:buNone/>
              <a:defRPr sz="1200"/>
            </a:lvl6pPr>
            <a:lvl7pPr marL="2056838" indent="0" algn="ctr">
              <a:buNone/>
              <a:defRPr sz="1200"/>
            </a:lvl7pPr>
            <a:lvl8pPr marL="2399640" indent="0" algn="ctr">
              <a:buNone/>
              <a:defRPr sz="1200"/>
            </a:lvl8pPr>
            <a:lvl9pPr marL="274244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816191-3B37-46A3-A7FB-20473E3829AB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D3975A-1E28-4959-A1FB-18741EC1AA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923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451CA06-F506-4F8D-B293-7BA10FE8BBDD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99305AD-ACF9-42C3-A91F-78ACD5C20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F49A76-2550-4583-B7B0-05A353B6499B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98E852-4E1E-4B0C-8925-9DD02DA8C0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0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8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6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4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89B966A-434E-4908-A909-2420F89DD468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2CF2A16-3642-4954-A726-E9A851848C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E74C5D-F6EB-4F11-B214-16FE3E1E7159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63BE212-E969-4161-959F-B9D6AABA9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02811A7-61BA-4C8B-BC2E-A4014E69F9B9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E03338-B71D-4594-91B4-C11038A9CE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923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88A447-C792-4416-936A-B2AF924C90AE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B744E81-4607-405A-AB1B-DE4A10C437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03" indent="0">
              <a:buNone/>
              <a:defRPr sz="1100"/>
            </a:lvl2pPr>
            <a:lvl3pPr marL="685613" indent="0">
              <a:buNone/>
              <a:defRPr sz="900"/>
            </a:lvl3pPr>
            <a:lvl4pPr marL="1028420" indent="0">
              <a:buNone/>
              <a:defRPr sz="800"/>
            </a:lvl4pPr>
            <a:lvl5pPr marL="1371226" indent="0">
              <a:buNone/>
              <a:defRPr sz="800"/>
            </a:lvl5pPr>
            <a:lvl6pPr marL="1714037" indent="0">
              <a:buNone/>
              <a:defRPr sz="800"/>
            </a:lvl6pPr>
            <a:lvl7pPr marL="2056838" indent="0">
              <a:buNone/>
              <a:defRPr sz="800"/>
            </a:lvl7pPr>
            <a:lvl8pPr marL="2399640" indent="0">
              <a:buNone/>
              <a:defRPr sz="800"/>
            </a:lvl8pPr>
            <a:lvl9pPr marL="274244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E706A0-68AB-4B8B-9F11-407CDC575E7E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0ECC74B-C1D5-45AA-B9CE-36911C54FB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8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03" indent="0">
              <a:buNone/>
              <a:defRPr sz="2100"/>
            </a:lvl2pPr>
            <a:lvl3pPr marL="685613" indent="0">
              <a:buNone/>
              <a:defRPr sz="1800"/>
            </a:lvl3pPr>
            <a:lvl4pPr marL="1028420" indent="0">
              <a:buNone/>
              <a:defRPr sz="1500"/>
            </a:lvl4pPr>
            <a:lvl5pPr marL="1371226" indent="0">
              <a:buNone/>
              <a:defRPr sz="1500"/>
            </a:lvl5pPr>
            <a:lvl6pPr marL="1714037" indent="0">
              <a:buNone/>
              <a:defRPr sz="1500"/>
            </a:lvl6pPr>
            <a:lvl7pPr marL="2056838" indent="0">
              <a:buNone/>
              <a:defRPr sz="1500"/>
            </a:lvl7pPr>
            <a:lvl8pPr marL="2399640" indent="0">
              <a:buNone/>
              <a:defRPr sz="1500"/>
            </a:lvl8pPr>
            <a:lvl9pPr marL="2742443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03" indent="0">
              <a:buNone/>
              <a:defRPr sz="1100"/>
            </a:lvl2pPr>
            <a:lvl3pPr marL="685613" indent="0">
              <a:buNone/>
              <a:defRPr sz="900"/>
            </a:lvl3pPr>
            <a:lvl4pPr marL="1028420" indent="0">
              <a:buNone/>
              <a:defRPr sz="800"/>
            </a:lvl4pPr>
            <a:lvl5pPr marL="1371226" indent="0">
              <a:buNone/>
              <a:defRPr sz="800"/>
            </a:lvl5pPr>
            <a:lvl6pPr marL="1714037" indent="0">
              <a:buNone/>
              <a:defRPr sz="800"/>
            </a:lvl6pPr>
            <a:lvl7pPr marL="2056838" indent="0">
              <a:buNone/>
              <a:defRPr sz="800"/>
            </a:lvl7pPr>
            <a:lvl8pPr marL="2399640" indent="0">
              <a:buNone/>
              <a:defRPr sz="800"/>
            </a:lvl8pPr>
            <a:lvl9pPr marL="274244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BC9F07E-B69F-4AA7-B740-18DEC2C8011E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535932-A273-42B8-9981-C7D83EE42A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D294AC-D5F0-452D-94CB-1D53743CF0A4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EC97C6-36EE-4FB1-8CE8-671AB26F39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5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A927CCD-3820-44CB-AFB2-A2F1EEBC9F05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C083987-4B41-47F4-BA31-480671A8DB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03" indent="0">
              <a:buNone/>
              <a:defRPr sz="1500" b="1"/>
            </a:lvl2pPr>
            <a:lvl3pPr marL="685613" indent="0">
              <a:buNone/>
              <a:defRPr sz="1400" b="1"/>
            </a:lvl3pPr>
            <a:lvl4pPr marL="1028420" indent="0">
              <a:buNone/>
              <a:defRPr sz="1200" b="1"/>
            </a:lvl4pPr>
            <a:lvl5pPr marL="1371226" indent="0">
              <a:buNone/>
              <a:defRPr sz="1200" b="1"/>
            </a:lvl5pPr>
            <a:lvl6pPr marL="1714037" indent="0">
              <a:buNone/>
              <a:defRPr sz="1200" b="1"/>
            </a:lvl6pPr>
            <a:lvl7pPr marL="2056838" indent="0">
              <a:buNone/>
              <a:defRPr sz="1200" b="1"/>
            </a:lvl7pPr>
            <a:lvl8pPr marL="2399640" indent="0">
              <a:buNone/>
              <a:defRPr sz="1200" b="1"/>
            </a:lvl8pPr>
            <a:lvl9pPr marL="274244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03" indent="0">
              <a:buNone/>
              <a:defRPr sz="1500" b="1"/>
            </a:lvl2pPr>
            <a:lvl3pPr marL="685613" indent="0">
              <a:buNone/>
              <a:defRPr sz="1400" b="1"/>
            </a:lvl3pPr>
            <a:lvl4pPr marL="1028420" indent="0">
              <a:buNone/>
              <a:defRPr sz="1200" b="1"/>
            </a:lvl4pPr>
            <a:lvl5pPr marL="1371226" indent="0">
              <a:buNone/>
              <a:defRPr sz="1200" b="1"/>
            </a:lvl5pPr>
            <a:lvl6pPr marL="1714037" indent="0">
              <a:buNone/>
              <a:defRPr sz="1200" b="1"/>
            </a:lvl6pPr>
            <a:lvl7pPr marL="2056838" indent="0">
              <a:buNone/>
              <a:defRPr sz="1200" b="1"/>
            </a:lvl7pPr>
            <a:lvl8pPr marL="2399640" indent="0">
              <a:buNone/>
              <a:defRPr sz="1200" b="1"/>
            </a:lvl8pPr>
            <a:lvl9pPr marL="274244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0018A7-6644-4A6A-8D28-E8C6A0116D44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2BEC9D3-5BAA-455E-A7ED-A9DE3AC683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76200" y="-68263"/>
            <a:ext cx="9459913" cy="532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7"/>
          <p:cNvSpPr/>
          <p:nvPr userDrawn="1"/>
        </p:nvSpPr>
        <p:spPr>
          <a:xfrm>
            <a:off x="1971675" y="1447800"/>
            <a:ext cx="639763" cy="63976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anchor="ctr"/>
          <a:lstStyle/>
          <a:p>
            <a:pPr algn="ctr" defTabSz="6856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5148320-45A8-49F9-9DDF-BE837A3890A7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E3B8591-2A80-46C1-A069-D3E142C96A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923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BBB9DAC-91E5-4483-BF2B-69DCADB388E3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2E4178-820B-4E0B-A3C8-0C5745C9E7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2EBEA60-F11C-4522-AFB5-570C994C9466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07E329-1138-4E9D-ABEE-9406EB804A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39C9AC-3394-44CD-9286-4251A97A4039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5454CDF-7A86-46C1-BEAE-693A1DE95A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4DF740B-A100-4BED-A470-FE346434BB3E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909D91D-2BBF-4EBA-98EA-8F2F2039F1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BCFCE6-F07E-48BB-8401-4383DF499D7D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D08F8FF-5394-4889-A50E-64CC42845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C035C2-BDEF-4680-98DE-3F9F030F29C2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463CD7-D3D1-49A1-9CCE-A1A4DC81C5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D48141E-5D47-4BB5-9E81-DE1B2C610F56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D54962-4E34-49F5-BABA-A7292FC9A2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5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8" indent="0">
              <a:buNone/>
              <a:defRPr sz="1800"/>
            </a:lvl3pPr>
            <a:lvl4pPr marL="1028547" indent="0">
              <a:buNone/>
              <a:defRPr sz="1500"/>
            </a:lvl4pPr>
            <a:lvl5pPr marL="1371396" indent="0">
              <a:buNone/>
              <a:defRPr sz="1500"/>
            </a:lvl5pPr>
            <a:lvl6pPr marL="1714247" indent="0">
              <a:buNone/>
              <a:defRPr sz="1500"/>
            </a:lvl6pPr>
            <a:lvl7pPr marL="2057093" indent="0">
              <a:buNone/>
              <a:defRPr sz="1500"/>
            </a:lvl7pPr>
            <a:lvl8pPr marL="2399940" indent="0">
              <a:buNone/>
              <a:defRPr sz="1500"/>
            </a:lvl8pPr>
            <a:lvl9pPr marL="2742788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9DF1C11-B9DB-40B9-A30D-2A5971A0C2A7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0D62C27-500F-4804-A950-C201C2D7CB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69BCE98-78F1-4389-B897-B99D9E4B03EB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727A4F-8771-49D6-A625-28BBBDC97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0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50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406935-6B1C-4645-9529-3BF19DED3E82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1E3BA0A-3385-4A32-8EF6-F23514EAAD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887444-F749-4B24-B0B8-7D3C042ACE35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56CC1B5-EDA6-4104-8BFC-518B8BD81E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76200" y="-68263"/>
            <a:ext cx="9459913" cy="532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7"/>
          <p:cNvSpPr/>
          <p:nvPr userDrawn="1"/>
        </p:nvSpPr>
        <p:spPr>
          <a:xfrm>
            <a:off x="1971675" y="1447800"/>
            <a:ext cx="639763" cy="63976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67A05-F5E7-45DD-8379-9F9024810D73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FD4BC-4AF5-41A0-99EB-F11663F964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923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1AF91-24EF-42ED-808E-9084A110ADE7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98EEB-B47A-46B6-B53B-5E89A23F1A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84308-4D35-4809-8A93-C3D6D4566F29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0833A-3FFC-410C-8422-545A23F19C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A7932-3B46-4506-AD48-87BBE9482A05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4B51B-AD5A-48BB-91D2-2C772F9A0F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61AE3-FE73-443C-9FC7-D5A5FA55004E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4B431-647E-408A-A88A-B815E307C9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C7A8D-7832-46CB-ACBC-654D6E73DB8C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7EACB-77E1-44FF-8FB9-2338340315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34503-852C-416B-BE71-595A0B19C146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AA4BC-3E15-45CD-A204-FE60E6E86A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A17D6-B099-4160-99CA-AEC644D96566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D2D47-1715-40DE-8282-0BBAE93746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3132A-45EF-4AD1-9FFE-2F80F4D45C39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C0FEC-ADC8-4772-B51C-8A3D2BAE37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F6F85-3D5B-48B3-BCDA-4DA002009CC3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BA6E8-A1D5-445A-8A68-AB9A3202BD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1F4A8-CC92-4757-8FA4-018A26E1D9ED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4FB6B-398F-492E-AF04-9068B0CEA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 userDrawn="1"/>
        </p:nvPicPr>
        <p:blipFill>
          <a:blip r:embed="rId2"/>
          <a:srcRect r="27110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1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3457575"/>
            <a:ext cx="914400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6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1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E5B8043-DF7D-4BF8-9151-71C03A5F4081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A7B0C9-5100-4434-B474-0FC5B09FF6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D4FE00-766D-469B-8261-52F8D6BA5979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98D4D20-8B1B-4111-B38A-17851BA891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A8D924D-91A8-4F2F-BCEB-F124CAF647D9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2152002-5249-43FB-A0B9-6693ED9DE2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18CFF2E-4044-4EC4-9FCF-DC96488B6CE4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4B05EA1-E456-4C56-9CA4-88F62736B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84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767" indent="0">
              <a:buNone/>
              <a:defRPr sz="2100"/>
            </a:lvl2pPr>
            <a:lvl3pPr marL="685545" indent="0">
              <a:buNone/>
              <a:defRPr sz="1800"/>
            </a:lvl3pPr>
            <a:lvl4pPr marL="1028318" indent="0">
              <a:buNone/>
              <a:defRPr sz="1500"/>
            </a:lvl4pPr>
            <a:lvl5pPr marL="1371090" indent="0">
              <a:buNone/>
              <a:defRPr sz="1500"/>
            </a:lvl5pPr>
            <a:lvl6pPr marL="1713869" indent="0">
              <a:buNone/>
              <a:defRPr sz="1500"/>
            </a:lvl6pPr>
            <a:lvl7pPr marL="2056634" indent="0">
              <a:buNone/>
              <a:defRPr sz="1500"/>
            </a:lvl7pPr>
            <a:lvl8pPr marL="2399400" indent="0">
              <a:buNone/>
              <a:defRPr sz="1500"/>
            </a:lvl8pPr>
            <a:lvl9pPr marL="2742167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50BA0AE-C1B5-4208-8F40-F8F96BED8002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1518E60-BB85-4D6B-A288-51CD303C0D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512888"/>
            <a:ext cx="9144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CFCFCF"/>
                </a:solidFill>
                <a:latin typeface="+mn-lt"/>
                <a:cs typeface="+mn-cs"/>
              </a:rPr>
              <a:t>www.9slide.vn</a:t>
            </a: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58" tIns="34289" rIns="68558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58" tIns="34289" rIns="68558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wrap="square" lIns="68558" tIns="34289" rIns="68558" bIns="34289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UTM Avo"/>
              </a:defRPr>
            </a:lvl1pPr>
          </a:lstStyle>
          <a:p>
            <a:fld id="{CE2D1CC5-F580-4CFF-A6B2-C7159481E184}" type="datetimeFigureOut">
              <a:rPr lang="en-US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wrap="square" lIns="68558" tIns="34289" rIns="68558" bIns="34289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UTM Avo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wrap="square" lIns="68558" tIns="34289" rIns="68558" bIns="34289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UTM Avo"/>
              </a:defRPr>
            </a:lvl1pPr>
          </a:lstStyle>
          <a:p>
            <a:fld id="{84B2908D-8E29-4F6B-A16B-53EA3D975C9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</p:sldLayoutIdLst>
  <p:txStyles>
    <p:titleStyle>
      <a:lvl1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2pPr>
      <a:lvl3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3pPr>
      <a:lvl4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4pPr>
      <a:lvl5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5pPr>
      <a:lvl6pPr marL="4572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6pPr>
      <a:lvl7pPr marL="9144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7pPr>
      <a:lvl8pPr marL="13716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8pPr>
      <a:lvl9pPr marL="18288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9pPr>
    </p:titleStyle>
    <p:bodyStyle>
      <a:lvl1pPr marL="169863" indent="-169863" algn="l" defTabSz="684213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5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245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18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90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569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45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18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9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9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34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0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512888"/>
            <a:ext cx="9144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CFCFCF"/>
                </a:solidFill>
                <a:latin typeface="+mn-lt"/>
                <a:cs typeface="+mn-cs"/>
              </a:rPr>
              <a:t>www.9slide.vn</a:t>
            </a:r>
          </a:p>
        </p:txBody>
      </p:sp>
      <p:sp>
        <p:nvSpPr>
          <p:cNvPr id="14339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64" tIns="34289" rIns="68564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4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64" tIns="34289" rIns="68564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wrap="square" lIns="68564" tIns="34289" rIns="68564" bIns="34289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UTM Avo"/>
              </a:defRPr>
            </a:lvl1pPr>
          </a:lstStyle>
          <a:p>
            <a:fld id="{6461DC0F-D51D-4430-8973-F88373BA4411}" type="datetimeFigureOut">
              <a:rPr lang="en-US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wrap="square" lIns="68564" tIns="34289" rIns="68564" bIns="34289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UTM Avo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wrap="square" lIns="68564" tIns="34289" rIns="68564" bIns="34289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UTM Avo"/>
              </a:defRPr>
            </a:lvl1pPr>
          </a:lstStyle>
          <a:p>
            <a:fld id="{A9917006-DB61-4B95-A067-FCE163DBFA3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</p:sldLayoutIdLst>
  <p:txStyles>
    <p:titleStyle>
      <a:lvl1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2pPr>
      <a:lvl3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3pPr>
      <a:lvl4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4pPr>
      <a:lvl5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5pPr>
      <a:lvl6pPr marL="4572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6pPr>
      <a:lvl7pPr marL="9144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7pPr>
      <a:lvl8pPr marL="13716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8pPr>
      <a:lvl9pPr marL="18288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9pPr>
    </p:titleStyle>
    <p:bodyStyle>
      <a:lvl1pPr marL="169863" indent="-169863" algn="l" defTabSz="684213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5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33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40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046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857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1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2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26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37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38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4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4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512888"/>
            <a:ext cx="9144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CFCFCF"/>
                </a:solidFill>
                <a:latin typeface="+mn-lt"/>
                <a:cs typeface="+mn-cs"/>
              </a:rPr>
              <a:t>www.9slide.vn</a:t>
            </a:r>
          </a:p>
        </p:txBody>
      </p:sp>
      <p:sp>
        <p:nvSpPr>
          <p:cNvPr id="27651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1" tIns="34289" rIns="68571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wrap="square" lIns="68571" tIns="34289" rIns="68571" bIns="34289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UTM Avo"/>
              </a:defRPr>
            </a:lvl1pPr>
          </a:lstStyle>
          <a:p>
            <a:fld id="{01763264-CADC-4C0A-9353-830C69D50F29}" type="datetimeFigureOut">
              <a:rPr lang="en-US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wrap="square" lIns="68571" tIns="34289" rIns="68571" bIns="34289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UTM Avo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wrap="square" lIns="68571" tIns="34289" rIns="68571" bIns="34289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UTM Avo"/>
              </a:defRPr>
            </a:lvl1pPr>
          </a:lstStyle>
          <a:p>
            <a:fld id="{1B2A2E3B-9724-40E6-AF0F-7139712D425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</p:sldLayoutIdLst>
  <p:txStyles>
    <p:titleStyle>
      <a:lvl1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2pPr>
      <a:lvl3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3pPr>
      <a:lvl4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4pPr>
      <a:lvl5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5pPr>
      <a:lvl6pPr marL="4572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6pPr>
      <a:lvl7pPr marL="9144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7pPr>
      <a:lvl8pPr marL="13716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8pPr>
      <a:lvl9pPr marL="18288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9pPr>
    </p:titleStyle>
    <p:bodyStyle>
      <a:lvl1pPr marL="169863" indent="-169863" algn="l" defTabSz="684213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5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6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6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3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512888"/>
            <a:ext cx="9144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CFCFCF"/>
                </a:solidFill>
                <a:latin typeface="+mn-lt"/>
                <a:cs typeface="+mn-cs"/>
              </a:rPr>
              <a:t>www.9slide.vn</a:t>
            </a:r>
          </a:p>
        </p:txBody>
      </p:sp>
      <p:sp>
        <p:nvSpPr>
          <p:cNvPr id="40963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3905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44A7C5-1CF3-4B72-AB7B-22D4D5A34F91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3905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3905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9659A3B-B977-4604-8A83-5D3A7F560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9.xml"/><Relationship Id="rId1" Type="http://schemas.openxmlformats.org/officeDocument/2006/relationships/video" Target="NULL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37.xml"/><Relationship Id="rId1" Type="http://schemas.openxmlformats.org/officeDocument/2006/relationships/audio" Target="NULL" TargetMode="Externa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37.xml"/><Relationship Id="rId1" Type="http://schemas.openxmlformats.org/officeDocument/2006/relationships/audio" Target="NULL" TargetMode="Externa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227763" y="9525"/>
            <a:ext cx="214312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 VIỆT 3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70800" y="471488"/>
            <a:ext cx="788988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Tập</a:t>
            </a:r>
            <a:r>
              <a:rPr 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1</a:t>
            </a: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49391" y="1995488"/>
            <a:ext cx="741356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Tuần</a:t>
            </a:r>
            <a:r>
              <a:rPr lang="en-US" sz="4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21: </a:t>
            </a:r>
            <a:r>
              <a:rPr lang="en-US" sz="44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Đồng</a:t>
            </a:r>
            <a:r>
              <a:rPr lang="en-US" sz="4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quê</a:t>
            </a:r>
            <a:r>
              <a:rPr lang="en-US" sz="4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yêu</a:t>
            </a:r>
            <a:r>
              <a:rPr lang="en-US" sz="4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dấu</a:t>
            </a:r>
            <a:endParaRPr lang="en-US" sz="44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1&amp;2 – </a:t>
            </a:r>
            <a:r>
              <a:rPr lang="en-US" sz="44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đọc</a:t>
            </a:r>
            <a:r>
              <a:rPr lang="en-US" sz="44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1:  </a:t>
            </a:r>
            <a:r>
              <a:rPr lang="en-US" sz="44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Sông</a:t>
            </a:r>
            <a:r>
              <a:rPr lang="en-US" sz="44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quê</a:t>
            </a:r>
            <a:endParaRPr lang="en-US" sz="44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25385" r="15401" b="6796"/>
          <a:stretch>
            <a:fillRect/>
          </a:stretch>
        </p:blipFill>
        <p:spPr bwMode="auto">
          <a:xfrm>
            <a:off x="-138113" y="411163"/>
            <a:ext cx="2333626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4663" y="339725"/>
            <a:ext cx="6015037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908300" y="2211388"/>
            <a:ext cx="3429000" cy="1016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đọc</a:t>
            </a:r>
            <a:endParaRPr lang="en-US" sz="6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t="19704" b="11697"/>
          <a:stretch>
            <a:fillRect/>
          </a:stretch>
        </p:blipFill>
        <p:spPr bwMode="auto">
          <a:xfrm>
            <a:off x="6227763" y="3386138"/>
            <a:ext cx="26098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842963"/>
            <a:ext cx="6912371" cy="3384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0" name="TextBox 3"/>
          <p:cNvSpPr txBox="1">
            <a:spLocks noChangeArrowheads="1"/>
          </p:cNvSpPr>
          <p:nvPr/>
        </p:nvSpPr>
        <p:spPr bwMode="auto">
          <a:xfrm>
            <a:off x="3276600" y="195263"/>
            <a:ext cx="1555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UTM Avo"/>
              </a:rPr>
              <a:t>Sông quê</a:t>
            </a:r>
            <a:endParaRPr lang="en-SG" sz="2800" b="1">
              <a:solidFill>
                <a:srgbClr val="002060"/>
              </a:solidFill>
              <a:latin typeface="UTM Avo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765175" y="1149350"/>
            <a:ext cx="454025" cy="1228725"/>
            <a:chOff x="395536" y="1031823"/>
            <a:chExt cx="454526" cy="1129045"/>
          </a:xfrm>
        </p:grpSpPr>
        <p:cxnSp>
          <p:nvCxnSpPr>
            <p:cNvPr id="6" name="Straight Connector 5"/>
            <p:cNvCxnSpPr>
              <a:cxnSpLocks/>
            </p:cNvCxnSpPr>
            <p:nvPr/>
          </p:nvCxnSpPr>
          <p:spPr>
            <a:xfrm>
              <a:off x="850062" y="1031823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>
              <a:off x="395536" y="1031823"/>
              <a:ext cx="375063" cy="33404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765175" y="2501900"/>
            <a:ext cx="455613" cy="1109663"/>
            <a:chOff x="395536" y="1031823"/>
            <a:chExt cx="454526" cy="1129045"/>
          </a:xfrm>
        </p:grpSpPr>
        <p:cxnSp>
          <p:nvCxnSpPr>
            <p:cNvPr id="9" name="Straight Connector 8"/>
            <p:cNvCxnSpPr>
              <a:cxnSpLocks/>
            </p:cNvCxnSpPr>
            <p:nvPr/>
          </p:nvCxnSpPr>
          <p:spPr>
            <a:xfrm>
              <a:off x="850062" y="1031823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395536" y="1031823"/>
              <a:ext cx="373756" cy="33435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4065588" y="1187450"/>
            <a:ext cx="369887" cy="984250"/>
            <a:chOff x="376014" y="3889766"/>
            <a:chExt cx="454526" cy="1129045"/>
          </a:xfrm>
        </p:grpSpPr>
        <p:cxnSp>
          <p:nvCxnSpPr>
            <p:cNvPr id="12" name="Straight Connector 11"/>
            <p:cNvCxnSpPr>
              <a:cxnSpLocks/>
            </p:cNvCxnSpPr>
            <p:nvPr/>
          </p:nvCxnSpPr>
          <p:spPr>
            <a:xfrm>
              <a:off x="830540" y="3889766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376014" y="3889766"/>
              <a:ext cx="374546" cy="33507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4065588" y="2501900"/>
            <a:ext cx="358775" cy="1109663"/>
            <a:chOff x="4443900" y="1013258"/>
            <a:chExt cx="454526" cy="1129045"/>
          </a:xfrm>
        </p:grpSpPr>
        <p:cxnSp>
          <p:nvCxnSpPr>
            <p:cNvPr id="15" name="Straight Connector 14"/>
            <p:cNvCxnSpPr>
              <a:cxnSpLocks/>
            </p:cNvCxnSpPr>
            <p:nvPr/>
          </p:nvCxnSpPr>
          <p:spPr>
            <a:xfrm>
              <a:off x="4898426" y="1013258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4443900" y="1013258"/>
              <a:ext cx="374079" cy="33435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" name="Flowchart: Terminator 16"/>
          <p:cNvSpPr/>
          <p:nvPr/>
        </p:nvSpPr>
        <p:spPr>
          <a:xfrm>
            <a:off x="2014538" y="4386263"/>
            <a:ext cx="4392612" cy="603250"/>
          </a:xfrm>
          <a:prstGeom prst="flowChartTerminator">
            <a:avLst/>
          </a:prstGeom>
          <a:solidFill>
            <a:srgbClr val="7030A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8" name="Flowchart: Terminator 17"/>
          <p:cNvSpPr/>
          <p:nvPr/>
        </p:nvSpPr>
        <p:spPr>
          <a:xfrm>
            <a:off x="2024063" y="4427538"/>
            <a:ext cx="4383087" cy="520700"/>
          </a:xfrm>
          <a:prstGeom prst="flowChartTerminator">
            <a:avLst/>
          </a:prstGeom>
          <a:solidFill>
            <a:srgbClr val="7030A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Connector 21"/>
          <p:cNvCxnSpPr>
            <a:cxnSpLocks/>
          </p:cNvCxnSpPr>
          <p:nvPr/>
        </p:nvCxnSpPr>
        <p:spPr>
          <a:xfrm flipH="1">
            <a:off x="3568700" y="1168400"/>
            <a:ext cx="71438" cy="2127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 flipH="1">
            <a:off x="3419475" y="1485900"/>
            <a:ext cx="73025" cy="2127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 flipH="1">
            <a:off x="3455988" y="1797050"/>
            <a:ext cx="71437" cy="2127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3640138" y="2065338"/>
            <a:ext cx="144462" cy="212725"/>
            <a:chOff x="2267744" y="1892686"/>
            <a:chExt cx="144016" cy="213816"/>
          </a:xfrm>
        </p:grpSpPr>
        <p:cxnSp>
          <p:nvCxnSpPr>
            <p:cNvPr id="26" name="Straight Connector 25"/>
            <p:cNvCxnSpPr>
              <a:cxnSpLocks/>
            </p:cNvCxnSpPr>
            <p:nvPr/>
          </p:nvCxnSpPr>
          <p:spPr>
            <a:xfrm flipH="1">
              <a:off x="2267744" y="1892686"/>
              <a:ext cx="72800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cxnSpLocks/>
            </p:cNvCxnSpPr>
            <p:nvPr/>
          </p:nvCxnSpPr>
          <p:spPr>
            <a:xfrm flipH="1">
              <a:off x="2340544" y="1892686"/>
              <a:ext cx="71216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627535"/>
            <a:ext cx="6696075" cy="3399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TextBox 2"/>
          <p:cNvSpPr txBox="1">
            <a:spLocks noChangeArrowheads="1"/>
          </p:cNvSpPr>
          <p:nvPr/>
        </p:nvSpPr>
        <p:spPr bwMode="auto">
          <a:xfrm>
            <a:off x="3276600" y="195263"/>
            <a:ext cx="1555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UTM Avo"/>
              </a:rPr>
              <a:t>Sông quê</a:t>
            </a:r>
            <a:endParaRPr lang="en-SG" sz="2800" b="1">
              <a:solidFill>
                <a:srgbClr val="002060"/>
              </a:solidFill>
              <a:latin typeface="UTM Avo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2736850" y="4033838"/>
            <a:ext cx="2968625" cy="698500"/>
          </a:xfrm>
          <a:prstGeom prst="flowChartTerminator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ĐỌC ĐOẠN</a:t>
            </a:r>
          </a:p>
        </p:txBody>
      </p:sp>
      <p:sp>
        <p:nvSpPr>
          <p:cNvPr id="5" name="Flowchart: Terminator 4"/>
          <p:cNvSpPr/>
          <p:nvPr/>
        </p:nvSpPr>
        <p:spPr>
          <a:xfrm>
            <a:off x="2743200" y="4040188"/>
            <a:ext cx="2962275" cy="698500"/>
          </a:xfrm>
          <a:prstGeom prst="flowChartTerminator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ĐỌC TOÀN BÀI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25385" r="15401" b="6796"/>
          <a:stretch>
            <a:fillRect/>
          </a:stretch>
        </p:blipFill>
        <p:spPr bwMode="auto">
          <a:xfrm>
            <a:off x="-138113" y="411163"/>
            <a:ext cx="2333626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4663" y="339725"/>
            <a:ext cx="6015037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908300" y="2211388"/>
            <a:ext cx="4081463" cy="1016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ĐỌC HIỂU</a:t>
            </a:r>
            <a:endParaRPr lang="en-US" sz="6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t="19704" b="11697"/>
          <a:stretch>
            <a:fillRect/>
          </a:stretch>
        </p:blipFill>
        <p:spPr bwMode="auto">
          <a:xfrm>
            <a:off x="6227763" y="3386138"/>
            <a:ext cx="26098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411510"/>
            <a:ext cx="6624339" cy="3033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2" name="TextBox 2"/>
          <p:cNvSpPr txBox="1">
            <a:spLocks noChangeArrowheads="1"/>
          </p:cNvSpPr>
          <p:nvPr/>
        </p:nvSpPr>
        <p:spPr bwMode="auto">
          <a:xfrm>
            <a:off x="3492500" y="0"/>
            <a:ext cx="1555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UTM Avo"/>
              </a:rPr>
              <a:t>Sông quê</a:t>
            </a:r>
            <a:endParaRPr lang="en-SG" sz="2800" b="1">
              <a:solidFill>
                <a:srgbClr val="002060"/>
              </a:solidFill>
              <a:latin typeface="UTM Avo"/>
            </a:endParaRPr>
          </a:p>
        </p:txBody>
      </p:sp>
      <p:sp>
        <p:nvSpPr>
          <p:cNvPr id="4" name="Speech Bubble: Oval 3"/>
          <p:cNvSpPr/>
          <p:nvPr/>
        </p:nvSpPr>
        <p:spPr>
          <a:xfrm>
            <a:off x="467544" y="3579862"/>
            <a:ext cx="3600401" cy="1922463"/>
          </a:xfrm>
          <a:prstGeom prst="wedgeEllipseCallout">
            <a:avLst>
              <a:gd name="adj1" fmla="val -100127"/>
              <a:gd name="adj2" fmla="val -5394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7030A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9513" y="3085889"/>
            <a:ext cx="4025551" cy="2062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6" tIns="45698" rIns="91396" bIns="45698">
            <a:spAutoFit/>
          </a:bodyPr>
          <a:lstStyle/>
          <a:p>
            <a:r>
              <a:rPr lang="en-US" sz="3200" b="1" dirty="0" err="1">
                <a:latin typeface="UTM Avo"/>
              </a:rPr>
              <a:t>Những</a:t>
            </a:r>
            <a:r>
              <a:rPr lang="en-US" sz="3200" b="1" dirty="0">
                <a:latin typeface="UTM Avo"/>
              </a:rPr>
              <a:t> </a:t>
            </a:r>
            <a:r>
              <a:rPr lang="en-US" sz="3200" b="1" dirty="0" err="1">
                <a:latin typeface="UTM Avo"/>
              </a:rPr>
              <a:t>từ</a:t>
            </a:r>
            <a:r>
              <a:rPr lang="en-US" sz="3200" b="1" dirty="0">
                <a:latin typeface="UTM Avo"/>
              </a:rPr>
              <a:t> </a:t>
            </a:r>
            <a:r>
              <a:rPr lang="en-US" sz="3200" b="1" dirty="0" err="1">
                <a:latin typeface="UTM Avo"/>
              </a:rPr>
              <a:t>ngữ</a:t>
            </a:r>
            <a:r>
              <a:rPr lang="en-US" sz="3200" b="1" dirty="0">
                <a:latin typeface="UTM Avo"/>
              </a:rPr>
              <a:t>, </a:t>
            </a:r>
            <a:r>
              <a:rPr lang="en-US" sz="3200" b="1" dirty="0" err="1">
                <a:latin typeface="UTM Avo"/>
              </a:rPr>
              <a:t>hình</a:t>
            </a:r>
            <a:r>
              <a:rPr lang="en-US" sz="3200" b="1" dirty="0">
                <a:latin typeface="UTM Avo"/>
              </a:rPr>
              <a:t> </a:t>
            </a:r>
            <a:r>
              <a:rPr lang="en-US" sz="3200" b="1" dirty="0" err="1">
                <a:latin typeface="UTM Avo"/>
              </a:rPr>
              <a:t>ảnh</a:t>
            </a:r>
            <a:r>
              <a:rPr lang="en-US" sz="3200" b="1" dirty="0">
                <a:latin typeface="UTM Avo"/>
              </a:rPr>
              <a:t> </a:t>
            </a:r>
            <a:r>
              <a:rPr lang="en-US" sz="3200" b="1" dirty="0" err="1">
                <a:latin typeface="UTM Avo"/>
              </a:rPr>
              <a:t>nào</a:t>
            </a:r>
            <a:r>
              <a:rPr lang="en-US" sz="3200" b="1" dirty="0">
                <a:latin typeface="UTM Avo"/>
              </a:rPr>
              <a:t> </a:t>
            </a:r>
            <a:r>
              <a:rPr lang="en-US" sz="3200" b="1" dirty="0" err="1">
                <a:latin typeface="UTM Avo"/>
              </a:rPr>
              <a:t>cho</a:t>
            </a:r>
            <a:r>
              <a:rPr lang="en-US" sz="3200" b="1" dirty="0">
                <a:latin typeface="UTM Avo"/>
              </a:rPr>
              <a:t> </a:t>
            </a:r>
            <a:r>
              <a:rPr lang="en-US" sz="3200" b="1" dirty="0" err="1">
                <a:latin typeface="UTM Avo"/>
              </a:rPr>
              <a:t>biết</a:t>
            </a:r>
            <a:r>
              <a:rPr lang="en-US" sz="3200" b="1" dirty="0">
                <a:latin typeface="UTM Avo"/>
              </a:rPr>
              <a:t> </a:t>
            </a:r>
            <a:r>
              <a:rPr lang="en-US" sz="3200" b="1" dirty="0" err="1">
                <a:latin typeface="UTM Avo"/>
              </a:rPr>
              <a:t>bài</a:t>
            </a:r>
            <a:r>
              <a:rPr lang="en-US" sz="3200" b="1" dirty="0">
                <a:latin typeface="UTM Avo"/>
              </a:rPr>
              <a:t> </a:t>
            </a:r>
            <a:r>
              <a:rPr lang="en-US" sz="3200" b="1" dirty="0" err="1">
                <a:latin typeface="UTM Avo"/>
              </a:rPr>
              <a:t>thơ</a:t>
            </a:r>
            <a:r>
              <a:rPr lang="en-US" sz="3200" b="1" dirty="0">
                <a:latin typeface="UTM Avo"/>
              </a:rPr>
              <a:t> </a:t>
            </a:r>
            <a:r>
              <a:rPr lang="en-US" sz="3200" b="1" dirty="0" err="1">
                <a:latin typeface="UTM Avo"/>
              </a:rPr>
              <a:t>tả</a:t>
            </a:r>
            <a:r>
              <a:rPr lang="en-US" sz="3200" b="1" dirty="0">
                <a:latin typeface="UTM Avo"/>
              </a:rPr>
              <a:t> </a:t>
            </a:r>
            <a:r>
              <a:rPr lang="en-US" sz="3200" b="1" dirty="0" err="1">
                <a:latin typeface="UTM Avo"/>
              </a:rPr>
              <a:t>cảnh</a:t>
            </a:r>
            <a:r>
              <a:rPr lang="en-US" sz="3200" b="1" dirty="0">
                <a:latin typeface="UTM Avo"/>
              </a:rPr>
              <a:t> </a:t>
            </a:r>
            <a:r>
              <a:rPr lang="en-US" sz="3200" b="1" dirty="0" err="1">
                <a:latin typeface="UTM Avo"/>
              </a:rPr>
              <a:t>một</a:t>
            </a:r>
            <a:r>
              <a:rPr lang="en-US" sz="3200" b="1" dirty="0">
                <a:latin typeface="UTM Avo"/>
              </a:rPr>
              <a:t> </a:t>
            </a:r>
            <a:r>
              <a:rPr lang="en-US" sz="3200" b="1" dirty="0" err="1">
                <a:latin typeface="UTM Avo"/>
              </a:rPr>
              <a:t>vùng</a:t>
            </a:r>
            <a:r>
              <a:rPr lang="en-US" sz="3200" b="1" dirty="0">
                <a:latin typeface="UTM Avo"/>
              </a:rPr>
              <a:t> </a:t>
            </a:r>
            <a:r>
              <a:rPr lang="en-US" sz="3200" b="1" dirty="0" err="1">
                <a:latin typeface="UTM Avo"/>
              </a:rPr>
              <a:t>quê</a:t>
            </a:r>
            <a:r>
              <a:rPr lang="en-US" sz="3200" b="1" dirty="0">
                <a:latin typeface="UTM Avo"/>
              </a:rPr>
              <a:t>?</a:t>
            </a:r>
            <a:endParaRPr lang="vi-VN" sz="3200" b="1" dirty="0">
              <a:latin typeface="#9Slide03 Arima Madurai"/>
            </a:endParaRPr>
          </a:p>
        </p:txBody>
      </p:sp>
      <p:sp>
        <p:nvSpPr>
          <p:cNvPr id="45" name="Speech Bubble: Oval 44"/>
          <p:cNvSpPr/>
          <p:nvPr/>
        </p:nvSpPr>
        <p:spPr>
          <a:xfrm>
            <a:off x="4349080" y="3277419"/>
            <a:ext cx="3535288" cy="2224906"/>
          </a:xfrm>
          <a:prstGeom prst="wedgeEllipseCallout">
            <a:avLst>
              <a:gd name="adj1" fmla="val 80163"/>
              <a:gd name="adj2" fmla="val -19674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7030A0"/>
              </a:solidFill>
            </a:endParaRP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4338240" y="3579862"/>
            <a:ext cx="4788024" cy="2215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6" tIns="45698" rIns="91396" bIns="45698">
            <a:spAutoFit/>
          </a:bodyPr>
          <a:lstStyle/>
          <a:p>
            <a:r>
              <a:rPr lang="nl-NL" sz="3200" b="1" i="1" dirty="0">
                <a:solidFill>
                  <a:srgbClr val="FF0000"/>
                </a:solidFill>
                <a:latin typeface="UTM Avo"/>
              </a:rPr>
              <a:t>bờ tre, bầy sẻ, khúc sông quê, cầu tre lắt lẻo, bờ sông, câu hò, tình quê</a:t>
            </a:r>
            <a:r>
              <a:rPr lang="nl-NL" sz="3200" b="1" dirty="0">
                <a:solidFill>
                  <a:srgbClr val="FF0000"/>
                </a:solidFill>
                <a:latin typeface="UTM Avo"/>
              </a:rPr>
              <a:t>.</a:t>
            </a:r>
            <a:endParaRPr lang="en-SG" sz="3200" b="1" dirty="0">
              <a:solidFill>
                <a:srgbClr val="FF0000"/>
              </a:solidFill>
              <a:latin typeface="UTM Avo"/>
            </a:endParaRPr>
          </a:p>
          <a:p>
            <a:endParaRPr lang="en-SG" dirty="0">
              <a:latin typeface="UTM Avo"/>
            </a:endParaRPr>
          </a:p>
          <a:p>
            <a:r>
              <a:rPr lang="en-US" dirty="0">
                <a:latin typeface="UTM Avo"/>
              </a:rPr>
              <a:t> </a:t>
            </a:r>
            <a:endParaRPr lang="vi-VN" sz="2400" dirty="0">
              <a:latin typeface="#9Slide03 Arima Madura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568" y="621034"/>
            <a:ext cx="7056784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6" name="TextBox 2"/>
          <p:cNvSpPr txBox="1">
            <a:spLocks noChangeArrowheads="1"/>
          </p:cNvSpPr>
          <p:nvPr/>
        </p:nvSpPr>
        <p:spPr bwMode="auto">
          <a:xfrm>
            <a:off x="3492500" y="0"/>
            <a:ext cx="1555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UTM Avo"/>
              </a:rPr>
              <a:t>Sông quê</a:t>
            </a:r>
            <a:endParaRPr lang="en-SG" sz="2800" b="1">
              <a:solidFill>
                <a:srgbClr val="002060"/>
              </a:solidFill>
              <a:latin typeface="UTM Avo"/>
            </a:endParaRPr>
          </a:p>
        </p:txBody>
      </p:sp>
      <p:sp>
        <p:nvSpPr>
          <p:cNvPr id="4" name="Speech Bubble: Oval 3"/>
          <p:cNvSpPr/>
          <p:nvPr/>
        </p:nvSpPr>
        <p:spPr>
          <a:xfrm>
            <a:off x="524331" y="3522984"/>
            <a:ext cx="3327588" cy="1922463"/>
          </a:xfrm>
          <a:prstGeom prst="wedgeEllipseCallout">
            <a:avLst>
              <a:gd name="adj1" fmla="val -60506"/>
              <a:gd name="adj2" fmla="val -7659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7030A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80836" y="3722548"/>
            <a:ext cx="3327588" cy="13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6" tIns="45698" rIns="91396" bIns="45698">
            <a:spAutoFit/>
          </a:bodyPr>
          <a:lstStyle/>
          <a:p>
            <a:r>
              <a:rPr lang="en-US" sz="2800" b="1" dirty="0">
                <a:latin typeface="UTM Avo"/>
              </a:rPr>
              <a:t>Tìm </a:t>
            </a:r>
            <a:r>
              <a:rPr lang="en-US" sz="2800" b="1" dirty="0" err="1">
                <a:latin typeface="UTM Avo"/>
              </a:rPr>
              <a:t>những</a:t>
            </a:r>
            <a:r>
              <a:rPr lang="en-US" sz="2800" b="1" dirty="0">
                <a:latin typeface="UTM Avo"/>
              </a:rPr>
              <a:t> </a:t>
            </a:r>
            <a:r>
              <a:rPr lang="en-US" sz="2800" b="1" dirty="0" err="1">
                <a:latin typeface="UTM Avo"/>
              </a:rPr>
              <a:t>hình</a:t>
            </a:r>
            <a:r>
              <a:rPr lang="en-US" sz="2800" b="1" dirty="0">
                <a:latin typeface="UTM Avo"/>
              </a:rPr>
              <a:t> </a:t>
            </a:r>
            <a:r>
              <a:rPr lang="en-US" sz="2800" b="1" dirty="0" err="1">
                <a:latin typeface="UTM Avo"/>
              </a:rPr>
              <a:t>ảnh</a:t>
            </a:r>
            <a:r>
              <a:rPr lang="en-US" sz="2800" b="1" dirty="0">
                <a:latin typeface="UTM Avo"/>
              </a:rPr>
              <a:t> </a:t>
            </a:r>
            <a:r>
              <a:rPr lang="en-US" sz="2800" b="1" dirty="0" err="1">
                <a:latin typeface="UTM Avo"/>
              </a:rPr>
              <a:t>yên</a:t>
            </a:r>
            <a:r>
              <a:rPr lang="en-US" sz="2800" b="1" dirty="0">
                <a:latin typeface="UTM Avo"/>
              </a:rPr>
              <a:t> </a:t>
            </a:r>
            <a:r>
              <a:rPr lang="en-US" sz="2800" b="1" dirty="0" err="1">
                <a:latin typeface="UTM Avo"/>
              </a:rPr>
              <a:t>bình</a:t>
            </a:r>
            <a:r>
              <a:rPr lang="en-US" sz="2800" b="1" dirty="0">
                <a:latin typeface="UTM Avo"/>
              </a:rPr>
              <a:t> </a:t>
            </a:r>
            <a:r>
              <a:rPr lang="en-US" sz="2800" b="1" dirty="0" err="1">
                <a:latin typeface="UTM Avo"/>
              </a:rPr>
              <a:t>của</a:t>
            </a:r>
            <a:r>
              <a:rPr lang="en-US" sz="2800" b="1" dirty="0">
                <a:latin typeface="UTM Avo"/>
              </a:rPr>
              <a:t> </a:t>
            </a:r>
            <a:r>
              <a:rPr lang="en-US" sz="2800" b="1" dirty="0" err="1">
                <a:latin typeface="UTM Avo"/>
              </a:rPr>
              <a:t>dòng</a:t>
            </a:r>
            <a:r>
              <a:rPr lang="en-US" sz="2800" b="1" dirty="0">
                <a:latin typeface="UTM Avo"/>
              </a:rPr>
              <a:t> </a:t>
            </a:r>
            <a:r>
              <a:rPr lang="en-US" sz="2800" b="1" dirty="0" err="1">
                <a:latin typeface="UTM Avo"/>
              </a:rPr>
              <a:t>sông</a:t>
            </a:r>
            <a:r>
              <a:rPr lang="en-US" sz="2800" b="1" dirty="0">
                <a:latin typeface="UTM Avo"/>
              </a:rPr>
              <a:t> </a:t>
            </a:r>
            <a:r>
              <a:rPr lang="en-US" sz="2800" b="1" dirty="0" err="1">
                <a:latin typeface="UTM Avo"/>
              </a:rPr>
              <a:t>quê</a:t>
            </a:r>
            <a:r>
              <a:rPr lang="en-US" sz="2800" b="1" dirty="0">
                <a:latin typeface="UTM Avo"/>
              </a:rPr>
              <a:t> </a:t>
            </a:r>
            <a:r>
              <a:rPr lang="en-US" sz="2800" b="1" dirty="0" err="1">
                <a:latin typeface="UTM Avo"/>
              </a:rPr>
              <a:t>hương</a:t>
            </a:r>
            <a:r>
              <a:rPr lang="en-US" sz="2800" b="1" dirty="0">
                <a:latin typeface="UTM Avo"/>
              </a:rPr>
              <a:t>?</a:t>
            </a:r>
            <a:endParaRPr lang="vi-VN" sz="2800" b="1" dirty="0">
              <a:latin typeface="#9Slide03 Arima Madurai"/>
            </a:endParaRPr>
          </a:p>
        </p:txBody>
      </p:sp>
      <p:sp>
        <p:nvSpPr>
          <p:cNvPr id="45" name="Speech Bubble: Oval 44"/>
          <p:cNvSpPr/>
          <p:nvPr/>
        </p:nvSpPr>
        <p:spPr>
          <a:xfrm>
            <a:off x="3908425" y="3429000"/>
            <a:ext cx="3506787" cy="1714500"/>
          </a:xfrm>
          <a:prstGeom prst="wedgeEllipseCallout">
            <a:avLst>
              <a:gd name="adj1" fmla="val 57105"/>
              <a:gd name="adj2" fmla="val -18277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7030A0"/>
              </a:solidFill>
            </a:endParaRP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4067944" y="3575050"/>
            <a:ext cx="3816424" cy="1631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6" tIns="45698" rIns="91396" bIns="45698">
            <a:spAutoFit/>
          </a:bodyPr>
          <a:lstStyle/>
          <a:p>
            <a:r>
              <a:rPr lang="nl-NL" sz="2400" b="1" i="1" dirty="0">
                <a:latin typeface="UTM Avo"/>
              </a:rPr>
              <a:t>bờ tre, bầy sẻ, cầu tre lắt lẻo, thuyền nan nghèo lặng lờ trôi, em cùng bè bạn soi bóng </a:t>
            </a:r>
            <a:r>
              <a:rPr lang="nl-NL" sz="2800" b="1" i="1" dirty="0">
                <a:latin typeface="UTM Avo"/>
              </a:rPr>
              <a:t>mình tuổi hoa.</a:t>
            </a:r>
            <a:endParaRPr lang="en-SG" sz="2800" b="1" dirty="0">
              <a:latin typeface="UTM 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542925"/>
            <a:ext cx="6105525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0" name="TextBox 2"/>
          <p:cNvSpPr txBox="1">
            <a:spLocks noChangeArrowheads="1"/>
          </p:cNvSpPr>
          <p:nvPr/>
        </p:nvSpPr>
        <p:spPr bwMode="auto">
          <a:xfrm>
            <a:off x="3492500" y="0"/>
            <a:ext cx="1555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UTM Avo"/>
              </a:rPr>
              <a:t>Sông quê</a:t>
            </a:r>
            <a:endParaRPr lang="en-SG" sz="2800" b="1">
              <a:solidFill>
                <a:srgbClr val="002060"/>
              </a:solidFill>
              <a:latin typeface="UTM Avo"/>
            </a:endParaRPr>
          </a:p>
        </p:txBody>
      </p:sp>
      <p:sp>
        <p:nvSpPr>
          <p:cNvPr id="4" name="Speech Bubble: Oval 3"/>
          <p:cNvSpPr/>
          <p:nvPr/>
        </p:nvSpPr>
        <p:spPr>
          <a:xfrm>
            <a:off x="1020764" y="3272826"/>
            <a:ext cx="3047180" cy="1922463"/>
          </a:xfrm>
          <a:prstGeom prst="wedgeEllipseCallout">
            <a:avLst>
              <a:gd name="adj1" fmla="val -60506"/>
              <a:gd name="adj2" fmla="val -7659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7030A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31640" y="3587750"/>
            <a:ext cx="2319337" cy="1292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r>
              <a:rPr lang="en-US" b="1" dirty="0" err="1">
                <a:latin typeface="UTM Avo"/>
              </a:rPr>
              <a:t>Những</a:t>
            </a:r>
            <a:r>
              <a:rPr lang="en-US" b="1" dirty="0">
                <a:latin typeface="UTM Avo"/>
              </a:rPr>
              <a:t> </a:t>
            </a:r>
            <a:r>
              <a:rPr lang="en-US" b="1" dirty="0" err="1">
                <a:latin typeface="UTM Avo"/>
              </a:rPr>
              <a:t>âm</a:t>
            </a:r>
            <a:r>
              <a:rPr lang="en-US" b="1" dirty="0">
                <a:latin typeface="UTM Avo"/>
              </a:rPr>
              <a:t> </a:t>
            </a:r>
            <a:r>
              <a:rPr lang="en-US" b="1" dirty="0" err="1">
                <a:latin typeface="UTM Avo"/>
              </a:rPr>
              <a:t>thanh</a:t>
            </a:r>
            <a:r>
              <a:rPr lang="en-US" b="1" dirty="0">
                <a:latin typeface="UTM Avo"/>
              </a:rPr>
              <a:t> </a:t>
            </a:r>
            <a:r>
              <a:rPr lang="en-US" b="1" dirty="0" err="1">
                <a:latin typeface="UTM Avo"/>
              </a:rPr>
              <a:t>nào</a:t>
            </a:r>
            <a:r>
              <a:rPr lang="en-US" b="1" dirty="0">
                <a:latin typeface="UTM Avo"/>
              </a:rPr>
              <a:t> </a:t>
            </a:r>
            <a:r>
              <a:rPr lang="en-US" b="1" dirty="0" err="1">
                <a:latin typeface="UTM Avo"/>
              </a:rPr>
              <a:t>đem</a:t>
            </a:r>
            <a:r>
              <a:rPr lang="en-US" b="1" dirty="0">
                <a:latin typeface="UTM Avo"/>
              </a:rPr>
              <a:t> </a:t>
            </a:r>
            <a:r>
              <a:rPr lang="en-US" b="1" dirty="0" err="1">
                <a:latin typeface="UTM Avo"/>
              </a:rPr>
              <a:t>lại</a:t>
            </a:r>
            <a:r>
              <a:rPr lang="en-US" b="1" dirty="0">
                <a:latin typeface="UTM Avo"/>
              </a:rPr>
              <a:t> </a:t>
            </a:r>
            <a:r>
              <a:rPr lang="en-US" b="1" dirty="0" err="1">
                <a:latin typeface="UTM Avo"/>
              </a:rPr>
              <a:t>không</a:t>
            </a:r>
            <a:r>
              <a:rPr lang="en-US" b="1" dirty="0">
                <a:latin typeface="UTM Avo"/>
              </a:rPr>
              <a:t> </a:t>
            </a:r>
            <a:r>
              <a:rPr lang="en-US" b="1" dirty="0" err="1">
                <a:latin typeface="UTM Avo"/>
              </a:rPr>
              <a:t>khí</a:t>
            </a:r>
            <a:r>
              <a:rPr lang="en-US" b="1" dirty="0">
                <a:latin typeface="UTM Avo"/>
              </a:rPr>
              <a:t> </a:t>
            </a:r>
            <a:r>
              <a:rPr lang="en-US" b="1" dirty="0" err="1">
                <a:latin typeface="UTM Avo"/>
              </a:rPr>
              <a:t>vui</a:t>
            </a:r>
            <a:r>
              <a:rPr lang="en-US" b="1" dirty="0">
                <a:latin typeface="UTM Avo"/>
              </a:rPr>
              <a:t> </a:t>
            </a:r>
            <a:r>
              <a:rPr lang="en-US" b="1" dirty="0" err="1">
                <a:latin typeface="UTM Avo"/>
              </a:rPr>
              <a:t>tươi</a:t>
            </a:r>
            <a:r>
              <a:rPr lang="en-US" b="1" dirty="0">
                <a:latin typeface="UTM Avo"/>
              </a:rPr>
              <a:t>, </a:t>
            </a:r>
            <a:r>
              <a:rPr lang="en-US" b="1" dirty="0" err="1">
                <a:latin typeface="UTM Avo"/>
              </a:rPr>
              <a:t>ấm</a:t>
            </a:r>
            <a:r>
              <a:rPr lang="en-US" b="1" dirty="0">
                <a:latin typeface="UTM Avo"/>
              </a:rPr>
              <a:t> </a:t>
            </a:r>
            <a:r>
              <a:rPr lang="en-US" b="1" dirty="0" err="1">
                <a:latin typeface="UTM Avo"/>
              </a:rPr>
              <a:t>áp</a:t>
            </a:r>
            <a:r>
              <a:rPr lang="en-US" b="1" dirty="0">
                <a:latin typeface="UTM Avo"/>
              </a:rPr>
              <a:t> </a:t>
            </a:r>
            <a:r>
              <a:rPr lang="en-US" b="1" dirty="0" err="1">
                <a:latin typeface="UTM Avo"/>
              </a:rPr>
              <a:t>cho</a:t>
            </a:r>
            <a:r>
              <a:rPr lang="en-US" b="1" dirty="0">
                <a:latin typeface="UTM Avo"/>
              </a:rPr>
              <a:t> </a:t>
            </a:r>
            <a:r>
              <a:rPr lang="en-US" b="1" dirty="0" err="1">
                <a:latin typeface="UTM Avo"/>
              </a:rPr>
              <a:t>dòng</a:t>
            </a:r>
            <a:r>
              <a:rPr lang="en-US" b="1" dirty="0">
                <a:latin typeface="UTM Avo"/>
              </a:rPr>
              <a:t> </a:t>
            </a:r>
            <a:r>
              <a:rPr lang="en-US" b="1" dirty="0" err="1">
                <a:latin typeface="UTM Avo"/>
              </a:rPr>
              <a:t>sông</a:t>
            </a:r>
            <a:r>
              <a:rPr lang="en-US" b="1" dirty="0">
                <a:latin typeface="UTM Avo"/>
              </a:rPr>
              <a:t>?</a:t>
            </a:r>
            <a:endParaRPr lang="vi-VN" sz="2400" b="1" dirty="0">
              <a:latin typeface="#9Slide03 Arima Madurai"/>
            </a:endParaRPr>
          </a:p>
        </p:txBody>
      </p:sp>
      <p:sp>
        <p:nvSpPr>
          <p:cNvPr id="45" name="Speech Bubble: Oval 44"/>
          <p:cNvSpPr/>
          <p:nvPr/>
        </p:nvSpPr>
        <p:spPr>
          <a:xfrm>
            <a:off x="4171950" y="3429000"/>
            <a:ext cx="3568402" cy="1714500"/>
          </a:xfrm>
          <a:prstGeom prst="wedgeEllipseCallout">
            <a:avLst>
              <a:gd name="adj1" fmla="val 57105"/>
              <a:gd name="adj2" fmla="val -18277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7030A0"/>
              </a:solidFill>
            </a:endParaRP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4408488" y="3587750"/>
            <a:ext cx="3060699" cy="1292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6" tIns="45698" rIns="91396" bIns="45698">
            <a:spAutoFit/>
          </a:bodyPr>
          <a:lstStyle/>
          <a:p>
            <a:r>
              <a:rPr lang="nl-NL" b="1" dirty="0">
                <a:latin typeface="UTM Avo"/>
              </a:rPr>
              <a:t>+ Tiếng bờ tre xào xạc </a:t>
            </a:r>
            <a:r>
              <a:rPr lang="en-US" b="1" dirty="0">
                <a:latin typeface="UTM Avo"/>
              </a:rPr>
              <a:t>.</a:t>
            </a:r>
            <a:endParaRPr lang="en-SG" b="1" dirty="0">
              <a:latin typeface="UTM Avo"/>
            </a:endParaRPr>
          </a:p>
          <a:p>
            <a:r>
              <a:rPr lang="en-US" b="1" dirty="0">
                <a:latin typeface="UTM Avo"/>
              </a:rPr>
              <a:t>+ </a:t>
            </a:r>
            <a:r>
              <a:rPr lang="nl-NL" b="1" dirty="0">
                <a:latin typeface="UTM Avo"/>
              </a:rPr>
              <a:t>Tiếng cười của các bạn nhỏ </a:t>
            </a:r>
          </a:p>
          <a:p>
            <a:r>
              <a:rPr lang="nl-NL" b="1" dirty="0">
                <a:latin typeface="UTM Avo"/>
              </a:rPr>
              <a:t>+Tiếng hò mênh mông tha thiết </a:t>
            </a:r>
            <a:endParaRPr lang="vi-VN" sz="2400" b="1" dirty="0">
              <a:latin typeface="#9Slide03 Arima Madurai"/>
            </a:endParaRPr>
          </a:p>
        </p:txBody>
      </p:sp>
      <p:grpSp>
        <p:nvGrpSpPr>
          <p:cNvPr id="47" name="Google Shape;1608;p70"/>
          <p:cNvGrpSpPr>
            <a:grpSpLocks/>
          </p:cNvGrpSpPr>
          <p:nvPr/>
        </p:nvGrpSpPr>
        <p:grpSpPr bwMode="auto">
          <a:xfrm flipH="1">
            <a:off x="7181850" y="3092450"/>
            <a:ext cx="1938338" cy="1639888"/>
            <a:chOff x="1862899" y="1669750"/>
            <a:chExt cx="2709114" cy="4593105"/>
          </a:xfrm>
        </p:grpSpPr>
        <p:sp>
          <p:nvSpPr>
            <p:cNvPr id="73737" name="Google Shape;1609;p70"/>
            <p:cNvSpPr>
              <a:spLocks/>
            </p:cNvSpPr>
            <p:nvPr/>
          </p:nvSpPr>
          <p:spPr bwMode="auto">
            <a:xfrm>
              <a:off x="1894306" y="5659175"/>
              <a:ext cx="2598422" cy="603680"/>
            </a:xfrm>
            <a:custGeom>
              <a:avLst/>
              <a:gdLst/>
              <a:ahLst/>
              <a:cxnLst>
                <a:cxn ang="0">
                  <a:pos x="20426" y="0"/>
                </a:cxn>
                <a:cxn ang="0">
                  <a:pos x="0" y="4742"/>
                </a:cxn>
                <a:cxn ang="0">
                  <a:pos x="20426" y="9483"/>
                </a:cxn>
                <a:cxn ang="0">
                  <a:pos x="40821" y="4742"/>
                </a:cxn>
                <a:cxn ang="0">
                  <a:pos x="20426" y="0"/>
                </a:cxn>
              </a:cxnLst>
              <a:rect l="0" t="0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38" name="Google Shape;1610;p70"/>
            <p:cNvSpPr>
              <a:spLocks/>
            </p:cNvSpPr>
            <p:nvPr/>
          </p:nvSpPr>
          <p:spPr bwMode="auto">
            <a:xfrm>
              <a:off x="2103210" y="3029857"/>
              <a:ext cx="416033" cy="483759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6110" y="7599"/>
                </a:cxn>
                <a:cxn ang="0">
                  <a:pos x="6536" y="791"/>
                </a:cxn>
                <a:cxn ang="0">
                  <a:pos x="6536" y="791"/>
                </a:cxn>
                <a:cxn ang="0">
                  <a:pos x="4401" y="1059"/>
                </a:cxn>
                <a:cxn ang="0">
                  <a:pos x="1" y="0"/>
                </a:cxn>
              </a:cxnLst>
              <a:rect l="0" t="0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39" name="Google Shape;1611;p70"/>
            <p:cNvSpPr>
              <a:spLocks/>
            </p:cNvSpPr>
            <p:nvPr/>
          </p:nvSpPr>
          <p:spPr bwMode="auto">
            <a:xfrm>
              <a:off x="1862899" y="2185683"/>
              <a:ext cx="663705" cy="915132"/>
            </a:xfrm>
            <a:custGeom>
              <a:avLst/>
              <a:gdLst/>
              <a:ahLst/>
              <a:cxnLst>
                <a:cxn ang="0">
                  <a:pos x="3233" y="0"/>
                </a:cxn>
                <a:cxn ang="0">
                  <a:pos x="3192" y="4"/>
                </a:cxn>
                <a:cxn ang="0">
                  <a:pos x="3192" y="2375"/>
                </a:cxn>
                <a:cxn ang="0">
                  <a:pos x="1953" y="146"/>
                </a:cxn>
                <a:cxn ang="0">
                  <a:pos x="1885" y="156"/>
                </a:cxn>
                <a:cxn ang="0">
                  <a:pos x="1977" y="2770"/>
                </a:cxn>
                <a:cxn ang="0">
                  <a:pos x="887" y="670"/>
                </a:cxn>
                <a:cxn ang="0">
                  <a:pos x="852" y="673"/>
                </a:cxn>
                <a:cxn ang="0">
                  <a:pos x="1855" y="9244"/>
                </a:cxn>
                <a:cxn ang="0">
                  <a:pos x="3831" y="13317"/>
                </a:cxn>
                <a:cxn ang="0">
                  <a:pos x="8247" y="14376"/>
                </a:cxn>
                <a:cxn ang="0">
                  <a:pos x="10396" y="14108"/>
                </a:cxn>
                <a:cxn ang="0">
                  <a:pos x="10427" y="13591"/>
                </a:cxn>
                <a:cxn ang="0">
                  <a:pos x="5472" y="6934"/>
                </a:cxn>
                <a:cxn ang="0">
                  <a:pos x="4591" y="4533"/>
                </a:cxn>
                <a:cxn ang="0">
                  <a:pos x="4955" y="1767"/>
                </a:cxn>
                <a:cxn ang="0">
                  <a:pos x="4676" y="1677"/>
                </a:cxn>
                <a:cxn ang="0">
                  <a:pos x="4226" y="2557"/>
                </a:cxn>
                <a:cxn ang="0">
                  <a:pos x="3233" y="0"/>
                </a:cxn>
              </a:cxnLst>
              <a:rect l="0" t="0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40" name="Google Shape;1612;p70"/>
            <p:cNvSpPr>
              <a:spLocks/>
            </p:cNvSpPr>
            <p:nvPr/>
          </p:nvSpPr>
          <p:spPr bwMode="auto">
            <a:xfrm>
              <a:off x="2933225" y="3040373"/>
              <a:ext cx="323164" cy="134360"/>
            </a:xfrm>
            <a:custGeom>
              <a:avLst/>
              <a:gdLst/>
              <a:ahLst/>
              <a:cxnLst>
                <a:cxn ang="0">
                  <a:pos x="915" y="1"/>
                </a:cxn>
                <a:cxn ang="0">
                  <a:pos x="1" y="18"/>
                </a:cxn>
                <a:cxn ang="0">
                  <a:pos x="213" y="1781"/>
                </a:cxn>
                <a:cxn ang="0">
                  <a:pos x="2132" y="2080"/>
                </a:cxn>
                <a:cxn ang="0">
                  <a:pos x="5077" y="839"/>
                </a:cxn>
                <a:cxn ang="0">
                  <a:pos x="4833" y="383"/>
                </a:cxn>
                <a:cxn ang="0">
                  <a:pos x="915" y="1"/>
                </a:cxn>
              </a:cxnLst>
              <a:rect l="0" t="0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41" name="Google Shape;1613;p70"/>
            <p:cNvSpPr>
              <a:spLocks/>
            </p:cNvSpPr>
            <p:nvPr/>
          </p:nvSpPr>
          <p:spPr bwMode="auto">
            <a:xfrm>
              <a:off x="2896500" y="2917639"/>
              <a:ext cx="344424" cy="149011"/>
            </a:xfrm>
            <a:custGeom>
              <a:avLst/>
              <a:gdLst/>
              <a:ahLst/>
              <a:cxnLst>
                <a:cxn ang="0">
                  <a:pos x="5319" y="1"/>
                </a:cxn>
                <a:cxn ang="0">
                  <a:pos x="0" y="183"/>
                </a:cxn>
                <a:cxn ang="0">
                  <a:pos x="578" y="1976"/>
                </a:cxn>
                <a:cxn ang="0">
                  <a:pos x="1492" y="1959"/>
                </a:cxn>
                <a:cxn ang="0">
                  <a:pos x="5410" y="2341"/>
                </a:cxn>
                <a:cxn ang="0">
                  <a:pos x="5319" y="1"/>
                </a:cxn>
              </a:cxnLst>
              <a:rect l="0" t="0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42" name="Google Shape;1614;p70"/>
            <p:cNvSpPr>
              <a:spLocks/>
            </p:cNvSpPr>
            <p:nvPr/>
          </p:nvSpPr>
          <p:spPr bwMode="auto">
            <a:xfrm>
              <a:off x="2499823" y="3033739"/>
              <a:ext cx="1298320" cy="489551"/>
            </a:xfrm>
            <a:custGeom>
              <a:avLst/>
              <a:gdLst/>
              <a:ahLst/>
              <a:cxnLst>
                <a:cxn ang="0">
                  <a:pos x="396" y="0"/>
                </a:cxn>
                <a:cxn ang="0">
                  <a:pos x="62" y="2250"/>
                </a:cxn>
                <a:cxn ang="0">
                  <a:pos x="1" y="2827"/>
                </a:cxn>
                <a:cxn ang="0">
                  <a:pos x="19454" y="7690"/>
                </a:cxn>
                <a:cxn ang="0">
                  <a:pos x="20396" y="6991"/>
                </a:cxn>
                <a:cxn ang="0">
                  <a:pos x="19849" y="6079"/>
                </a:cxn>
                <a:cxn ang="0">
                  <a:pos x="18086" y="3800"/>
                </a:cxn>
                <a:cxn ang="0">
                  <a:pos x="16779" y="2462"/>
                </a:cxn>
                <a:cxn ang="0">
                  <a:pos x="15715" y="1672"/>
                </a:cxn>
                <a:cxn ang="0">
                  <a:pos x="12890" y="843"/>
                </a:cxn>
                <a:cxn ang="0">
                  <a:pos x="11886" y="973"/>
                </a:cxn>
                <a:cxn ang="0">
                  <a:pos x="9003" y="2078"/>
                </a:cxn>
                <a:cxn ang="0">
                  <a:pos x="7022" y="1733"/>
                </a:cxn>
                <a:cxn ang="0">
                  <a:pos x="4864" y="1550"/>
                </a:cxn>
                <a:cxn ang="0">
                  <a:pos x="396" y="0"/>
                </a:cxn>
              </a:cxnLst>
              <a:rect l="0" t="0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" name="Google Shape;1615;p70"/>
            <p:cNvSpPr/>
            <p:nvPr/>
          </p:nvSpPr>
          <p:spPr>
            <a:xfrm>
              <a:off x="2481935" y="3208195"/>
              <a:ext cx="1258040" cy="729205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73744" name="Google Shape;1616;p70"/>
            <p:cNvSpPr>
              <a:spLocks/>
            </p:cNvSpPr>
            <p:nvPr/>
          </p:nvSpPr>
          <p:spPr bwMode="auto">
            <a:xfrm>
              <a:off x="2213519" y="2588115"/>
              <a:ext cx="417051" cy="586176"/>
            </a:xfrm>
            <a:custGeom>
              <a:avLst/>
              <a:gdLst/>
              <a:ahLst/>
              <a:cxnLst>
                <a:cxn ang="0">
                  <a:pos x="3403" y="0"/>
                </a:cxn>
                <a:cxn ang="0">
                  <a:pos x="3253" y="10"/>
                </a:cxn>
                <a:cxn ang="0">
                  <a:pos x="4256" y="2746"/>
                </a:cxn>
                <a:cxn ang="0">
                  <a:pos x="0" y="4600"/>
                </a:cxn>
                <a:cxn ang="0">
                  <a:pos x="1551" y="6576"/>
                </a:cxn>
                <a:cxn ang="0">
                  <a:pos x="2523" y="5846"/>
                </a:cxn>
                <a:cxn ang="0">
                  <a:pos x="2609" y="5782"/>
                </a:cxn>
                <a:cxn ang="0">
                  <a:pos x="2219" y="7518"/>
                </a:cxn>
                <a:cxn ang="0">
                  <a:pos x="3952" y="9038"/>
                </a:cxn>
                <a:cxn ang="0">
                  <a:pos x="4721" y="9209"/>
                </a:cxn>
                <a:cxn ang="0">
                  <a:pos x="5776" y="8734"/>
                </a:cxn>
                <a:cxn ang="0">
                  <a:pos x="6171" y="3840"/>
                </a:cxn>
                <a:cxn ang="0">
                  <a:pos x="3403" y="0"/>
                </a:cxn>
              </a:cxnLst>
              <a:rect l="0" t="0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45" name="Google Shape;1617;p70"/>
            <p:cNvSpPr>
              <a:spLocks/>
            </p:cNvSpPr>
            <p:nvPr/>
          </p:nvSpPr>
          <p:spPr bwMode="auto">
            <a:xfrm>
              <a:off x="2432162" y="2695177"/>
              <a:ext cx="222529" cy="175172"/>
            </a:xfrm>
            <a:custGeom>
              <a:avLst/>
              <a:gdLst/>
              <a:ahLst/>
              <a:cxnLst>
                <a:cxn ang="0">
                  <a:pos x="882" y="0"/>
                </a:cxn>
                <a:cxn ang="0">
                  <a:pos x="1125" y="1611"/>
                </a:cxn>
                <a:cxn ang="0">
                  <a:pos x="2855" y="2751"/>
                </a:cxn>
                <a:cxn ang="0">
                  <a:pos x="3404" y="2310"/>
                </a:cxn>
                <a:cxn ang="0">
                  <a:pos x="882" y="0"/>
                </a:cxn>
              </a:cxnLst>
              <a:rect l="0" t="0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46" name="Google Shape;1618;p70"/>
            <p:cNvSpPr>
              <a:spLocks/>
            </p:cNvSpPr>
            <p:nvPr/>
          </p:nvSpPr>
          <p:spPr bwMode="auto">
            <a:xfrm>
              <a:off x="3446768" y="2588115"/>
              <a:ext cx="417115" cy="586176"/>
            </a:xfrm>
            <a:custGeom>
              <a:avLst/>
              <a:gdLst/>
              <a:ahLst/>
              <a:cxnLst>
                <a:cxn ang="0">
                  <a:pos x="3150" y="0"/>
                </a:cxn>
                <a:cxn ang="0">
                  <a:pos x="352" y="3840"/>
                </a:cxn>
                <a:cxn ang="0">
                  <a:pos x="778" y="8734"/>
                </a:cxn>
                <a:cxn ang="0">
                  <a:pos x="1833" y="9209"/>
                </a:cxn>
                <a:cxn ang="0">
                  <a:pos x="2601" y="9038"/>
                </a:cxn>
                <a:cxn ang="0">
                  <a:pos x="4304" y="7518"/>
                </a:cxn>
                <a:cxn ang="0">
                  <a:pos x="3921" y="5782"/>
                </a:cxn>
                <a:cxn ang="0">
                  <a:pos x="4000" y="5846"/>
                </a:cxn>
                <a:cxn ang="0">
                  <a:pos x="5003" y="6576"/>
                </a:cxn>
                <a:cxn ang="0">
                  <a:pos x="6553" y="4600"/>
                </a:cxn>
                <a:cxn ang="0">
                  <a:pos x="2267" y="2746"/>
                </a:cxn>
                <a:cxn ang="0">
                  <a:pos x="3301" y="10"/>
                </a:cxn>
                <a:cxn ang="0">
                  <a:pos x="3150" y="0"/>
                </a:cxn>
              </a:cxnLst>
              <a:rect l="0" t="0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47" name="Google Shape;1619;p70"/>
            <p:cNvSpPr>
              <a:spLocks/>
            </p:cNvSpPr>
            <p:nvPr/>
          </p:nvSpPr>
          <p:spPr bwMode="auto">
            <a:xfrm>
              <a:off x="3422707" y="2695177"/>
              <a:ext cx="222593" cy="175172"/>
            </a:xfrm>
            <a:custGeom>
              <a:avLst/>
              <a:gdLst/>
              <a:ahLst/>
              <a:cxnLst>
                <a:cxn ang="0">
                  <a:pos x="2615" y="0"/>
                </a:cxn>
                <a:cxn ang="0">
                  <a:pos x="92" y="2310"/>
                </a:cxn>
                <a:cxn ang="0">
                  <a:pos x="641" y="2751"/>
                </a:cxn>
                <a:cxn ang="0">
                  <a:pos x="2372" y="1611"/>
                </a:cxn>
                <a:cxn ang="0">
                  <a:pos x="2615" y="0"/>
                </a:cxn>
              </a:cxnLst>
              <a:rect l="0" t="0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48" name="Google Shape;1620;p70"/>
            <p:cNvSpPr>
              <a:spLocks/>
            </p:cNvSpPr>
            <p:nvPr/>
          </p:nvSpPr>
          <p:spPr bwMode="auto">
            <a:xfrm>
              <a:off x="2213519" y="2471850"/>
              <a:ext cx="251555" cy="160850"/>
            </a:xfrm>
            <a:custGeom>
              <a:avLst/>
              <a:gdLst/>
              <a:ahLst/>
              <a:cxnLst>
                <a:cxn ang="0">
                  <a:pos x="2186" y="1"/>
                </a:cxn>
                <a:cxn ang="0">
                  <a:pos x="0" y="688"/>
                </a:cxn>
                <a:cxn ang="0">
                  <a:pos x="2342" y="2526"/>
                </a:cxn>
                <a:cxn ang="0">
                  <a:pos x="3952" y="2208"/>
                </a:cxn>
                <a:cxn ang="0">
                  <a:pos x="3952" y="445"/>
                </a:cxn>
                <a:cxn ang="0">
                  <a:pos x="2186" y="1"/>
                </a:cxn>
              </a:cxnLst>
              <a:rect l="0" t="0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49" name="Google Shape;1621;p70"/>
            <p:cNvSpPr>
              <a:spLocks/>
            </p:cNvSpPr>
            <p:nvPr/>
          </p:nvSpPr>
          <p:spPr bwMode="auto">
            <a:xfrm>
              <a:off x="2205753" y="2381337"/>
              <a:ext cx="259320" cy="134370"/>
            </a:xfrm>
            <a:custGeom>
              <a:avLst/>
              <a:gdLst/>
              <a:ahLst/>
              <a:cxnLst>
                <a:cxn ang="0">
                  <a:pos x="2123" y="0"/>
                </a:cxn>
                <a:cxn ang="0">
                  <a:pos x="852" y="347"/>
                </a:cxn>
                <a:cxn ang="0">
                  <a:pos x="122" y="2110"/>
                </a:cxn>
                <a:cxn ang="0">
                  <a:pos x="2295" y="1423"/>
                </a:cxn>
                <a:cxn ang="0">
                  <a:pos x="4074" y="1867"/>
                </a:cxn>
                <a:cxn ang="0">
                  <a:pos x="4074" y="681"/>
                </a:cxn>
                <a:cxn ang="0">
                  <a:pos x="2123" y="0"/>
                </a:cxn>
              </a:cxnLst>
              <a:rect l="0" t="0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50" name="Google Shape;1622;p70"/>
            <p:cNvSpPr>
              <a:spLocks/>
            </p:cNvSpPr>
            <p:nvPr/>
          </p:nvSpPr>
          <p:spPr bwMode="auto">
            <a:xfrm>
              <a:off x="2288946" y="2481817"/>
              <a:ext cx="156776" cy="132652"/>
            </a:xfrm>
            <a:custGeom>
              <a:avLst/>
              <a:gdLst/>
              <a:ahLst/>
              <a:cxnLst>
                <a:cxn ang="0">
                  <a:pos x="1049" y="1"/>
                </a:cxn>
                <a:cxn ang="0">
                  <a:pos x="1" y="161"/>
                </a:cxn>
                <a:cxn ang="0">
                  <a:pos x="31" y="191"/>
                </a:cxn>
                <a:cxn ang="0">
                  <a:pos x="120" y="193"/>
                </a:cxn>
                <a:cxn ang="0">
                  <a:pos x="1065" y="134"/>
                </a:cxn>
                <a:cxn ang="0">
                  <a:pos x="2037" y="556"/>
                </a:cxn>
                <a:cxn ang="0">
                  <a:pos x="2280" y="2015"/>
                </a:cxn>
                <a:cxn ang="0">
                  <a:pos x="2368" y="2083"/>
                </a:cxn>
                <a:cxn ang="0">
                  <a:pos x="2432" y="2015"/>
                </a:cxn>
                <a:cxn ang="0">
                  <a:pos x="2007" y="343"/>
                </a:cxn>
                <a:cxn ang="0">
                  <a:pos x="1049" y="1"/>
                </a:cxn>
              </a:cxnLst>
              <a:rect l="0" t="0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51" name="Google Shape;1623;p70"/>
            <p:cNvSpPr>
              <a:spLocks/>
            </p:cNvSpPr>
            <p:nvPr/>
          </p:nvSpPr>
          <p:spPr bwMode="auto">
            <a:xfrm>
              <a:off x="2355016" y="2520008"/>
              <a:ext cx="90259" cy="54550"/>
            </a:xfrm>
            <a:custGeom>
              <a:avLst/>
              <a:gdLst/>
              <a:ahLst/>
              <a:cxnLst>
                <a:cxn ang="0">
                  <a:pos x="481" y="0"/>
                </a:cxn>
                <a:cxn ang="0">
                  <a:pos x="27" y="168"/>
                </a:cxn>
                <a:cxn ang="0">
                  <a:pos x="73" y="266"/>
                </a:cxn>
                <a:cxn ang="0">
                  <a:pos x="87" y="260"/>
                </a:cxn>
                <a:cxn ang="0">
                  <a:pos x="473" y="152"/>
                </a:cxn>
                <a:cxn ang="0">
                  <a:pos x="878" y="320"/>
                </a:cxn>
                <a:cxn ang="0">
                  <a:pos x="1273" y="837"/>
                </a:cxn>
                <a:cxn ang="0">
                  <a:pos x="1317" y="857"/>
                </a:cxn>
                <a:cxn ang="0">
                  <a:pos x="1394" y="716"/>
                </a:cxn>
                <a:cxn ang="0">
                  <a:pos x="481" y="0"/>
                </a:cxn>
              </a:cxnLst>
              <a:rect l="0" t="0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52" name="Google Shape;1624;p70"/>
            <p:cNvSpPr>
              <a:spLocks/>
            </p:cNvSpPr>
            <p:nvPr/>
          </p:nvSpPr>
          <p:spPr bwMode="auto">
            <a:xfrm>
              <a:off x="3610416" y="2475324"/>
              <a:ext cx="253464" cy="160850"/>
            </a:xfrm>
            <a:custGeom>
              <a:avLst/>
              <a:gdLst/>
              <a:ahLst/>
              <a:cxnLst>
                <a:cxn ang="0">
                  <a:pos x="1781" y="1"/>
                </a:cxn>
                <a:cxn ang="0">
                  <a:pos x="0" y="445"/>
                </a:cxn>
                <a:cxn ang="0">
                  <a:pos x="0" y="2208"/>
                </a:cxn>
                <a:cxn ang="0">
                  <a:pos x="1614" y="2526"/>
                </a:cxn>
                <a:cxn ang="0">
                  <a:pos x="3982" y="688"/>
                </a:cxn>
                <a:cxn ang="0">
                  <a:pos x="1781" y="1"/>
                </a:cxn>
              </a:cxnLst>
              <a:rect l="0" t="0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53" name="Google Shape;1625;p70"/>
            <p:cNvSpPr>
              <a:spLocks/>
            </p:cNvSpPr>
            <p:nvPr/>
          </p:nvSpPr>
          <p:spPr bwMode="auto">
            <a:xfrm>
              <a:off x="3610416" y="2384812"/>
              <a:ext cx="259320" cy="134370"/>
            </a:xfrm>
            <a:custGeom>
              <a:avLst/>
              <a:gdLst/>
              <a:ahLst/>
              <a:cxnLst>
                <a:cxn ang="0">
                  <a:pos x="1963" y="0"/>
                </a:cxn>
                <a:cxn ang="0">
                  <a:pos x="0" y="681"/>
                </a:cxn>
                <a:cxn ang="0">
                  <a:pos x="0" y="1867"/>
                </a:cxn>
                <a:cxn ang="0">
                  <a:pos x="1781" y="1423"/>
                </a:cxn>
                <a:cxn ang="0">
                  <a:pos x="3982" y="2110"/>
                </a:cxn>
                <a:cxn ang="0">
                  <a:pos x="3252" y="347"/>
                </a:cxn>
                <a:cxn ang="0">
                  <a:pos x="1963" y="0"/>
                </a:cxn>
              </a:cxnLst>
              <a:rect l="0" t="0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54" name="Google Shape;1626;p70"/>
            <p:cNvSpPr>
              <a:spLocks/>
            </p:cNvSpPr>
            <p:nvPr/>
          </p:nvSpPr>
          <p:spPr bwMode="auto">
            <a:xfrm>
              <a:off x="3631675" y="2481817"/>
              <a:ext cx="156776" cy="132652"/>
            </a:xfrm>
            <a:custGeom>
              <a:avLst/>
              <a:gdLst/>
              <a:ahLst/>
              <a:cxnLst>
                <a:cxn ang="0">
                  <a:pos x="1383" y="1"/>
                </a:cxn>
                <a:cxn ang="0">
                  <a:pos x="426" y="343"/>
                </a:cxn>
                <a:cxn ang="0">
                  <a:pos x="0" y="2015"/>
                </a:cxn>
                <a:cxn ang="0">
                  <a:pos x="76" y="2083"/>
                </a:cxn>
                <a:cxn ang="0">
                  <a:pos x="152" y="2015"/>
                </a:cxn>
                <a:cxn ang="0">
                  <a:pos x="426" y="556"/>
                </a:cxn>
                <a:cxn ang="0">
                  <a:pos x="1349" y="138"/>
                </a:cxn>
                <a:cxn ang="0">
                  <a:pos x="2432" y="221"/>
                </a:cxn>
                <a:cxn ang="0">
                  <a:pos x="2432" y="161"/>
                </a:cxn>
                <a:cxn ang="0">
                  <a:pos x="1383" y="1"/>
                </a:cxn>
              </a:cxnLst>
              <a:rect l="0" t="0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55" name="Google Shape;1627;p70"/>
            <p:cNvSpPr>
              <a:spLocks/>
            </p:cNvSpPr>
            <p:nvPr/>
          </p:nvSpPr>
          <p:spPr bwMode="auto">
            <a:xfrm>
              <a:off x="3630211" y="2520008"/>
              <a:ext cx="91914" cy="54614"/>
            </a:xfrm>
            <a:custGeom>
              <a:avLst/>
              <a:gdLst/>
              <a:ahLst/>
              <a:cxnLst>
                <a:cxn ang="0">
                  <a:pos x="945" y="1"/>
                </a:cxn>
                <a:cxn ang="0">
                  <a:pos x="23" y="746"/>
                </a:cxn>
                <a:cxn ang="0">
                  <a:pos x="100" y="857"/>
                </a:cxn>
                <a:cxn ang="0">
                  <a:pos x="145" y="837"/>
                </a:cxn>
                <a:cxn ang="0">
                  <a:pos x="540" y="320"/>
                </a:cxn>
                <a:cxn ang="0">
                  <a:pos x="942" y="164"/>
                </a:cxn>
                <a:cxn ang="0">
                  <a:pos x="1330" y="260"/>
                </a:cxn>
                <a:cxn ang="0">
                  <a:pos x="1356" y="266"/>
                </a:cxn>
                <a:cxn ang="0">
                  <a:pos x="1391" y="168"/>
                </a:cxn>
                <a:cxn ang="0">
                  <a:pos x="945" y="1"/>
                </a:cxn>
              </a:cxnLst>
              <a:rect l="0" t="0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56" name="Google Shape;1628;p70"/>
            <p:cNvSpPr>
              <a:spLocks/>
            </p:cNvSpPr>
            <p:nvPr/>
          </p:nvSpPr>
          <p:spPr bwMode="auto">
            <a:xfrm>
              <a:off x="2438654" y="1808128"/>
              <a:ext cx="1222128" cy="1153702"/>
            </a:xfrm>
            <a:custGeom>
              <a:avLst/>
              <a:gdLst/>
              <a:ahLst/>
              <a:cxnLst>
                <a:cxn ang="0">
                  <a:pos x="7226" y="0"/>
                </a:cxn>
                <a:cxn ang="0">
                  <a:pos x="172" y="9103"/>
                </a:cxn>
                <a:cxn ang="0">
                  <a:pos x="871" y="14179"/>
                </a:cxn>
                <a:cxn ang="0">
                  <a:pos x="8075" y="18070"/>
                </a:cxn>
                <a:cxn ang="0">
                  <a:pos x="9295" y="18124"/>
                </a:cxn>
                <a:cxn ang="0">
                  <a:pos x="17649" y="14544"/>
                </a:cxn>
                <a:cxn ang="0">
                  <a:pos x="18865" y="7401"/>
                </a:cxn>
                <a:cxn ang="0">
                  <a:pos x="15886" y="2325"/>
                </a:cxn>
                <a:cxn ang="0">
                  <a:pos x="7226" y="0"/>
                </a:cxn>
              </a:cxnLst>
              <a:rect l="0" t="0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57" name="Google Shape;1629;p70"/>
            <p:cNvSpPr>
              <a:spLocks/>
            </p:cNvSpPr>
            <p:nvPr/>
          </p:nvSpPr>
          <p:spPr bwMode="auto">
            <a:xfrm>
              <a:off x="2997069" y="2386721"/>
              <a:ext cx="87140" cy="148183"/>
            </a:xfrm>
            <a:custGeom>
              <a:avLst/>
              <a:gdLst/>
              <a:ahLst/>
              <a:cxnLst>
                <a:cxn ang="0">
                  <a:pos x="322" y="1"/>
                </a:cxn>
                <a:cxn ang="0">
                  <a:pos x="274" y="44"/>
                </a:cxn>
                <a:cxn ang="0">
                  <a:pos x="92" y="925"/>
                </a:cxn>
                <a:cxn ang="0">
                  <a:pos x="92" y="1563"/>
                </a:cxn>
                <a:cxn ang="0">
                  <a:pos x="457" y="1806"/>
                </a:cxn>
                <a:cxn ang="0">
                  <a:pos x="669" y="1685"/>
                </a:cxn>
                <a:cxn ang="0">
                  <a:pos x="791" y="1624"/>
                </a:cxn>
                <a:cxn ang="0">
                  <a:pos x="892" y="1563"/>
                </a:cxn>
                <a:cxn ang="0">
                  <a:pos x="973" y="1806"/>
                </a:cxn>
                <a:cxn ang="0">
                  <a:pos x="852" y="2141"/>
                </a:cxn>
                <a:cxn ang="0">
                  <a:pos x="882" y="2327"/>
                </a:cxn>
                <a:cxn ang="0">
                  <a:pos x="912" y="2323"/>
                </a:cxn>
                <a:cxn ang="0">
                  <a:pos x="1338" y="1746"/>
                </a:cxn>
                <a:cxn ang="0">
                  <a:pos x="912" y="1381"/>
                </a:cxn>
                <a:cxn ang="0">
                  <a:pos x="578" y="1563"/>
                </a:cxn>
                <a:cxn ang="0">
                  <a:pos x="401" y="1608"/>
                </a:cxn>
                <a:cxn ang="0">
                  <a:pos x="244" y="925"/>
                </a:cxn>
                <a:cxn ang="0">
                  <a:pos x="335" y="13"/>
                </a:cxn>
                <a:cxn ang="0">
                  <a:pos x="322" y="1"/>
                </a:cxn>
              </a:cxnLst>
              <a:rect l="0" t="0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58" name="Google Shape;1630;p70"/>
            <p:cNvSpPr>
              <a:spLocks/>
            </p:cNvSpPr>
            <p:nvPr/>
          </p:nvSpPr>
          <p:spPr bwMode="auto">
            <a:xfrm>
              <a:off x="2633364" y="2209261"/>
              <a:ext cx="114193" cy="80457"/>
            </a:xfrm>
            <a:custGeom>
              <a:avLst/>
              <a:gdLst/>
              <a:ahLst/>
              <a:cxnLst>
                <a:cxn ang="0">
                  <a:pos x="1616" y="1"/>
                </a:cxn>
                <a:cxn ang="0">
                  <a:pos x="0" y="1221"/>
                </a:cxn>
                <a:cxn ang="0">
                  <a:pos x="35" y="1264"/>
                </a:cxn>
                <a:cxn ang="0">
                  <a:pos x="61" y="1251"/>
                </a:cxn>
                <a:cxn ang="0">
                  <a:pos x="1702" y="157"/>
                </a:cxn>
                <a:cxn ang="0">
                  <a:pos x="1702" y="5"/>
                </a:cxn>
                <a:cxn ang="0">
                  <a:pos x="1616" y="1"/>
                </a:cxn>
              </a:cxnLst>
              <a:rect l="0" t="0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59" name="Google Shape;1631;p70"/>
            <p:cNvSpPr>
              <a:spLocks/>
            </p:cNvSpPr>
            <p:nvPr/>
          </p:nvSpPr>
          <p:spPr bwMode="auto">
            <a:xfrm>
              <a:off x="3314372" y="2196212"/>
              <a:ext cx="124568" cy="55823"/>
            </a:xfrm>
            <a:custGeom>
              <a:avLst/>
              <a:gdLst/>
              <a:ahLst/>
              <a:cxnLst>
                <a:cxn ang="0">
                  <a:pos x="347" y="1"/>
                </a:cxn>
                <a:cxn ang="0">
                  <a:pos x="61" y="27"/>
                </a:cxn>
                <a:cxn ang="0">
                  <a:pos x="61" y="119"/>
                </a:cxn>
                <a:cxn ang="0">
                  <a:pos x="1763" y="848"/>
                </a:cxn>
                <a:cxn ang="0">
                  <a:pos x="1825" y="876"/>
                </a:cxn>
                <a:cxn ang="0">
                  <a:pos x="1885" y="696"/>
                </a:cxn>
                <a:cxn ang="0">
                  <a:pos x="347" y="1"/>
                </a:cxn>
              </a:cxnLst>
              <a:rect l="0" t="0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60" name="Google Shape;1632;p70"/>
            <p:cNvSpPr>
              <a:spLocks/>
            </p:cNvSpPr>
            <p:nvPr/>
          </p:nvSpPr>
          <p:spPr bwMode="auto">
            <a:xfrm>
              <a:off x="2615924" y="2569401"/>
              <a:ext cx="226412" cy="212854"/>
            </a:xfrm>
            <a:custGeom>
              <a:avLst/>
              <a:gdLst/>
              <a:ahLst/>
              <a:cxnLst>
                <a:cxn ang="0">
                  <a:pos x="1764" y="0"/>
                </a:cxn>
                <a:cxn ang="0">
                  <a:pos x="1" y="1672"/>
                </a:cxn>
                <a:cxn ang="0">
                  <a:pos x="1764" y="3344"/>
                </a:cxn>
                <a:cxn ang="0">
                  <a:pos x="3557" y="1672"/>
                </a:cxn>
                <a:cxn ang="0">
                  <a:pos x="1764" y="0"/>
                </a:cxn>
              </a:cxnLst>
              <a:rect l="0" t="0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61" name="Google Shape;1633;p70"/>
            <p:cNvSpPr>
              <a:spLocks/>
            </p:cNvSpPr>
            <p:nvPr/>
          </p:nvSpPr>
          <p:spPr bwMode="auto">
            <a:xfrm>
              <a:off x="3236972" y="2569401"/>
              <a:ext cx="228385" cy="212854"/>
            </a:xfrm>
            <a:custGeom>
              <a:avLst/>
              <a:gdLst/>
              <a:ahLst/>
              <a:cxnLst>
                <a:cxn ang="0">
                  <a:pos x="1794" y="0"/>
                </a:cxn>
                <a:cxn ang="0">
                  <a:pos x="1" y="1672"/>
                </a:cxn>
                <a:cxn ang="0">
                  <a:pos x="1794" y="3344"/>
                </a:cxn>
                <a:cxn ang="0">
                  <a:pos x="3587" y="1672"/>
                </a:cxn>
                <a:cxn ang="0">
                  <a:pos x="1794" y="0"/>
                </a:cxn>
              </a:cxnLst>
              <a:rect l="0" t="0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62" name="Google Shape;1634;p70"/>
            <p:cNvSpPr>
              <a:spLocks/>
            </p:cNvSpPr>
            <p:nvPr/>
          </p:nvSpPr>
          <p:spPr bwMode="auto">
            <a:xfrm>
              <a:off x="3206037" y="2354068"/>
              <a:ext cx="170334" cy="132652"/>
            </a:xfrm>
            <a:custGeom>
              <a:avLst/>
              <a:gdLst/>
              <a:ahLst/>
              <a:cxnLst>
                <a:cxn ang="0">
                  <a:pos x="1451" y="1"/>
                </a:cxn>
                <a:cxn ang="0">
                  <a:pos x="1307" y="9"/>
                </a:cxn>
                <a:cxn ang="0">
                  <a:pos x="31" y="2016"/>
                </a:cxn>
                <a:cxn ang="0">
                  <a:pos x="76" y="2084"/>
                </a:cxn>
                <a:cxn ang="0">
                  <a:pos x="122" y="2016"/>
                </a:cxn>
                <a:cxn ang="0">
                  <a:pos x="1307" y="161"/>
                </a:cxn>
                <a:cxn ang="0">
                  <a:pos x="1417" y="156"/>
                </a:cxn>
                <a:cxn ang="0">
                  <a:pos x="2493" y="1955"/>
                </a:cxn>
                <a:cxn ang="0">
                  <a:pos x="2575" y="2010"/>
                </a:cxn>
                <a:cxn ang="0">
                  <a:pos x="2675" y="1924"/>
                </a:cxn>
                <a:cxn ang="0">
                  <a:pos x="1451" y="1"/>
                </a:cxn>
              </a:cxnLst>
              <a:rect l="0" t="0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63" name="Google Shape;1635;p70"/>
            <p:cNvSpPr>
              <a:spLocks/>
            </p:cNvSpPr>
            <p:nvPr/>
          </p:nvSpPr>
          <p:spPr bwMode="auto">
            <a:xfrm>
              <a:off x="2720440" y="2354068"/>
              <a:ext cx="168361" cy="132652"/>
            </a:xfrm>
            <a:custGeom>
              <a:avLst/>
              <a:gdLst/>
              <a:ahLst/>
              <a:cxnLst>
                <a:cxn ang="0">
                  <a:pos x="1220" y="1"/>
                </a:cxn>
                <a:cxn ang="0">
                  <a:pos x="0" y="1924"/>
                </a:cxn>
                <a:cxn ang="0">
                  <a:pos x="100" y="2010"/>
                </a:cxn>
                <a:cxn ang="0">
                  <a:pos x="182" y="1955"/>
                </a:cxn>
                <a:cxn ang="0">
                  <a:pos x="1255" y="156"/>
                </a:cxn>
                <a:cxn ang="0">
                  <a:pos x="1368" y="161"/>
                </a:cxn>
                <a:cxn ang="0">
                  <a:pos x="2523" y="2016"/>
                </a:cxn>
                <a:cxn ang="0">
                  <a:pos x="2595" y="2084"/>
                </a:cxn>
                <a:cxn ang="0">
                  <a:pos x="2644" y="2016"/>
                </a:cxn>
                <a:cxn ang="0">
                  <a:pos x="1368" y="9"/>
                </a:cxn>
                <a:cxn ang="0">
                  <a:pos x="1220" y="1"/>
                </a:cxn>
              </a:cxnLst>
              <a:rect l="0" t="0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64" name="Google Shape;1636;p70"/>
            <p:cNvSpPr>
              <a:spLocks/>
            </p:cNvSpPr>
            <p:nvPr/>
          </p:nvSpPr>
          <p:spPr bwMode="auto">
            <a:xfrm>
              <a:off x="2954486" y="2585823"/>
              <a:ext cx="106491" cy="78420"/>
            </a:xfrm>
            <a:custGeom>
              <a:avLst/>
              <a:gdLst/>
              <a:ahLst/>
              <a:cxnLst>
                <a:cxn ang="0">
                  <a:pos x="179" y="1"/>
                </a:cxn>
                <a:cxn ang="0">
                  <a:pos x="122" y="46"/>
                </a:cxn>
                <a:cxn ang="0">
                  <a:pos x="1551" y="1232"/>
                </a:cxn>
                <a:cxn ang="0">
                  <a:pos x="1612" y="1080"/>
                </a:cxn>
                <a:cxn ang="0">
                  <a:pos x="730" y="776"/>
                </a:cxn>
                <a:cxn ang="0">
                  <a:pos x="214" y="46"/>
                </a:cxn>
                <a:cxn ang="0">
                  <a:pos x="179" y="1"/>
                </a:cxn>
              </a:cxnLst>
              <a:rect l="0" t="0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65" name="Google Shape;1637;p70"/>
            <p:cNvSpPr>
              <a:spLocks/>
            </p:cNvSpPr>
            <p:nvPr/>
          </p:nvSpPr>
          <p:spPr bwMode="auto">
            <a:xfrm>
              <a:off x="3136403" y="4424781"/>
              <a:ext cx="5856" cy="64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91" y="1"/>
                </a:cxn>
              </a:cxnLst>
              <a:rect l="0" t="0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66" name="Google Shape;1638;p70"/>
            <p:cNvSpPr>
              <a:spLocks/>
            </p:cNvSpPr>
            <p:nvPr/>
          </p:nvSpPr>
          <p:spPr bwMode="auto">
            <a:xfrm>
              <a:off x="2737817" y="5059387"/>
              <a:ext cx="398656" cy="170843"/>
            </a:xfrm>
            <a:custGeom>
              <a:avLst/>
              <a:gdLst/>
              <a:ahLst/>
              <a:cxnLst>
                <a:cxn ang="0">
                  <a:pos x="6262" y="0"/>
                </a:cxn>
                <a:cxn ang="0">
                  <a:pos x="6262" y="0"/>
                </a:cxn>
                <a:cxn ang="0">
                  <a:pos x="1" y="2189"/>
                </a:cxn>
                <a:cxn ang="0">
                  <a:pos x="1" y="2341"/>
                </a:cxn>
                <a:cxn ang="0">
                  <a:pos x="4199" y="2683"/>
                </a:cxn>
                <a:cxn ang="0">
                  <a:pos x="6201" y="2584"/>
                </a:cxn>
                <a:cxn ang="0">
                  <a:pos x="6262" y="0"/>
                </a:cxn>
              </a:cxnLst>
              <a:rect l="0" t="0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67" name="Google Shape;1639;p70"/>
            <p:cNvSpPr>
              <a:spLocks/>
            </p:cNvSpPr>
            <p:nvPr/>
          </p:nvSpPr>
          <p:spPr bwMode="auto">
            <a:xfrm>
              <a:off x="2737817" y="5204512"/>
              <a:ext cx="396682" cy="66408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669" y="10091"/>
                </a:cxn>
                <a:cxn ang="0">
                  <a:pos x="3164" y="10433"/>
                </a:cxn>
                <a:cxn ang="0">
                  <a:pos x="5958" y="9787"/>
                </a:cxn>
                <a:cxn ang="0">
                  <a:pos x="6232" y="304"/>
                </a:cxn>
                <a:cxn ang="0">
                  <a:pos x="6232" y="304"/>
                </a:cxn>
                <a:cxn ang="0">
                  <a:pos x="4491" y="390"/>
                </a:cxn>
                <a:cxn ang="0">
                  <a:pos x="1" y="0"/>
                </a:cxn>
              </a:cxnLst>
              <a:rect l="0" t="0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68" name="Google Shape;1640;p70"/>
            <p:cNvSpPr>
              <a:spLocks/>
            </p:cNvSpPr>
            <p:nvPr/>
          </p:nvSpPr>
          <p:spPr bwMode="auto">
            <a:xfrm>
              <a:off x="2745582" y="5287705"/>
              <a:ext cx="387007" cy="40738"/>
            </a:xfrm>
            <a:custGeom>
              <a:avLst/>
              <a:gdLst/>
              <a:ahLst/>
              <a:cxnLst>
                <a:cxn ang="0">
                  <a:pos x="61" y="0"/>
                </a:cxn>
                <a:cxn ang="0">
                  <a:pos x="31" y="61"/>
                </a:cxn>
                <a:cxn ang="0">
                  <a:pos x="3128" y="639"/>
                </a:cxn>
                <a:cxn ang="0">
                  <a:pos x="5988" y="213"/>
                </a:cxn>
                <a:cxn ang="0">
                  <a:pos x="5958" y="61"/>
                </a:cxn>
                <a:cxn ang="0">
                  <a:pos x="3042" y="407"/>
                </a:cxn>
                <a:cxn ang="0">
                  <a:pos x="61" y="0"/>
                </a:cxn>
              </a:cxnLst>
              <a:rect l="0" t="0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69" name="Google Shape;1641;p70"/>
            <p:cNvSpPr>
              <a:spLocks/>
            </p:cNvSpPr>
            <p:nvPr/>
          </p:nvSpPr>
          <p:spPr bwMode="auto">
            <a:xfrm>
              <a:off x="2757167" y="5210750"/>
              <a:ext cx="15531" cy="83257"/>
            </a:xfrm>
            <a:custGeom>
              <a:avLst/>
              <a:gdLst/>
              <a:ahLst/>
              <a:cxnLst>
                <a:cxn ang="0">
                  <a:pos x="122" y="1"/>
                </a:cxn>
                <a:cxn ang="0">
                  <a:pos x="92" y="24"/>
                </a:cxn>
                <a:cxn ang="0">
                  <a:pos x="31" y="480"/>
                </a:cxn>
                <a:cxn ang="0">
                  <a:pos x="61" y="1240"/>
                </a:cxn>
                <a:cxn ang="0">
                  <a:pos x="126" y="1308"/>
                </a:cxn>
                <a:cxn ang="0">
                  <a:pos x="213" y="1240"/>
                </a:cxn>
                <a:cxn ang="0">
                  <a:pos x="183" y="480"/>
                </a:cxn>
                <a:cxn ang="0">
                  <a:pos x="153" y="24"/>
                </a:cxn>
                <a:cxn ang="0">
                  <a:pos x="122" y="1"/>
                </a:cxn>
              </a:cxnLst>
              <a:rect l="0" t="0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70" name="Google Shape;1642;p70"/>
            <p:cNvSpPr>
              <a:spLocks/>
            </p:cNvSpPr>
            <p:nvPr/>
          </p:nvSpPr>
          <p:spPr bwMode="auto">
            <a:xfrm>
              <a:off x="2817126" y="5219980"/>
              <a:ext cx="11712" cy="90005"/>
            </a:xfrm>
            <a:custGeom>
              <a:avLst/>
              <a:gdLst/>
              <a:ahLst/>
              <a:cxnLst>
                <a:cxn ang="0">
                  <a:pos x="92" y="0"/>
                </a:cxn>
                <a:cxn ang="0">
                  <a:pos x="1" y="91"/>
                </a:cxn>
                <a:cxn ang="0">
                  <a:pos x="31" y="1368"/>
                </a:cxn>
                <a:cxn ang="0">
                  <a:pos x="92" y="1414"/>
                </a:cxn>
                <a:cxn ang="0">
                  <a:pos x="153" y="1368"/>
                </a:cxn>
                <a:cxn ang="0">
                  <a:pos x="183" y="91"/>
                </a:cxn>
                <a:cxn ang="0">
                  <a:pos x="92" y="0"/>
                </a:cxn>
              </a:cxnLst>
              <a:rect l="0" t="0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71" name="Google Shape;1643;p70"/>
            <p:cNvSpPr>
              <a:spLocks/>
            </p:cNvSpPr>
            <p:nvPr/>
          </p:nvSpPr>
          <p:spPr bwMode="auto">
            <a:xfrm>
              <a:off x="2877150" y="5225263"/>
              <a:ext cx="15531" cy="91978"/>
            </a:xfrm>
            <a:custGeom>
              <a:avLst/>
              <a:gdLst/>
              <a:ahLst/>
              <a:cxnLst>
                <a:cxn ang="0">
                  <a:pos x="125" y="1"/>
                </a:cxn>
                <a:cxn ang="0">
                  <a:pos x="61" y="69"/>
                </a:cxn>
                <a:cxn ang="0">
                  <a:pos x="61" y="1376"/>
                </a:cxn>
                <a:cxn ang="0">
                  <a:pos x="122" y="1445"/>
                </a:cxn>
                <a:cxn ang="0">
                  <a:pos x="182" y="1376"/>
                </a:cxn>
                <a:cxn ang="0">
                  <a:pos x="213" y="69"/>
                </a:cxn>
                <a:cxn ang="0">
                  <a:pos x="125" y="1"/>
                </a:cxn>
              </a:cxnLst>
              <a:rect l="0" t="0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72" name="Google Shape;1644;p70"/>
            <p:cNvSpPr>
              <a:spLocks/>
            </p:cNvSpPr>
            <p:nvPr/>
          </p:nvSpPr>
          <p:spPr bwMode="auto">
            <a:xfrm>
              <a:off x="2940992" y="5228191"/>
              <a:ext cx="19414" cy="93315"/>
            </a:xfrm>
            <a:custGeom>
              <a:avLst/>
              <a:gdLst/>
              <a:ahLst/>
              <a:cxnLst>
                <a:cxn ang="0">
                  <a:pos x="167" y="0"/>
                </a:cxn>
                <a:cxn ang="0">
                  <a:pos x="61" y="114"/>
                </a:cxn>
                <a:cxn ang="0">
                  <a:pos x="61" y="1452"/>
                </a:cxn>
                <a:cxn ang="0">
                  <a:pos x="98" y="1465"/>
                </a:cxn>
                <a:cxn ang="0">
                  <a:pos x="152" y="1452"/>
                </a:cxn>
                <a:cxn ang="0">
                  <a:pos x="274" y="114"/>
                </a:cxn>
                <a:cxn ang="0">
                  <a:pos x="167" y="0"/>
                </a:cxn>
              </a:cxnLst>
              <a:rect l="0" t="0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73" name="Google Shape;1645;p70"/>
            <p:cNvSpPr>
              <a:spLocks/>
            </p:cNvSpPr>
            <p:nvPr/>
          </p:nvSpPr>
          <p:spPr bwMode="auto">
            <a:xfrm>
              <a:off x="3012537" y="5231564"/>
              <a:ext cx="15531" cy="85358"/>
            </a:xfrm>
            <a:custGeom>
              <a:avLst/>
              <a:gdLst/>
              <a:ahLst/>
              <a:cxnLst>
                <a:cxn ang="0">
                  <a:pos x="92" y="1"/>
                </a:cxn>
                <a:cxn ang="0">
                  <a:pos x="1" y="92"/>
                </a:cxn>
                <a:cxn ang="0">
                  <a:pos x="92" y="1277"/>
                </a:cxn>
                <a:cxn ang="0">
                  <a:pos x="161" y="1341"/>
                </a:cxn>
                <a:cxn ang="0">
                  <a:pos x="214" y="1308"/>
                </a:cxn>
                <a:cxn ang="0">
                  <a:pos x="183" y="92"/>
                </a:cxn>
                <a:cxn ang="0">
                  <a:pos x="92" y="1"/>
                </a:cxn>
              </a:cxnLst>
              <a:rect l="0" t="0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74" name="Google Shape;1646;p70"/>
            <p:cNvSpPr>
              <a:spLocks/>
            </p:cNvSpPr>
            <p:nvPr/>
          </p:nvSpPr>
          <p:spPr bwMode="auto">
            <a:xfrm>
              <a:off x="3066704" y="5228763"/>
              <a:ext cx="23297" cy="77338"/>
            </a:xfrm>
            <a:custGeom>
              <a:avLst/>
              <a:gdLst/>
              <a:ahLst/>
              <a:cxnLst>
                <a:cxn ang="0">
                  <a:pos x="214" y="1"/>
                </a:cxn>
                <a:cxn ang="0">
                  <a:pos x="153" y="45"/>
                </a:cxn>
                <a:cxn ang="0">
                  <a:pos x="153" y="1169"/>
                </a:cxn>
                <a:cxn ang="0">
                  <a:pos x="198" y="1215"/>
                </a:cxn>
                <a:cxn ang="0">
                  <a:pos x="244" y="1169"/>
                </a:cxn>
                <a:cxn ang="0">
                  <a:pos x="335" y="136"/>
                </a:cxn>
                <a:cxn ang="0">
                  <a:pos x="214" y="1"/>
                </a:cxn>
              </a:cxnLst>
              <a:rect l="0" t="0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75" name="Google Shape;1647;p70"/>
            <p:cNvSpPr>
              <a:spLocks/>
            </p:cNvSpPr>
            <p:nvPr/>
          </p:nvSpPr>
          <p:spPr bwMode="auto">
            <a:xfrm>
              <a:off x="2732024" y="5198656"/>
              <a:ext cx="408267" cy="38764"/>
            </a:xfrm>
            <a:custGeom>
              <a:avLst/>
              <a:gdLst/>
              <a:ahLst/>
              <a:cxnLst>
                <a:cxn ang="0">
                  <a:pos x="122" y="1"/>
                </a:cxn>
                <a:cxn ang="0">
                  <a:pos x="92" y="123"/>
                </a:cxn>
                <a:cxn ang="0">
                  <a:pos x="3694" y="609"/>
                </a:cxn>
                <a:cxn ang="0">
                  <a:pos x="6292" y="487"/>
                </a:cxn>
                <a:cxn ang="0">
                  <a:pos x="6315" y="302"/>
                </a:cxn>
                <a:cxn ang="0">
                  <a:pos x="6292" y="305"/>
                </a:cxn>
                <a:cxn ang="0">
                  <a:pos x="4267" y="368"/>
                </a:cxn>
                <a:cxn ang="0">
                  <a:pos x="122" y="1"/>
                </a:cxn>
              </a:cxnLst>
              <a:rect l="0" t="0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76" name="Google Shape;1648;p70"/>
            <p:cNvSpPr>
              <a:spLocks/>
            </p:cNvSpPr>
            <p:nvPr/>
          </p:nvSpPr>
          <p:spPr bwMode="auto">
            <a:xfrm>
              <a:off x="2722349" y="4854301"/>
              <a:ext cx="419916" cy="344424"/>
            </a:xfrm>
            <a:custGeom>
              <a:avLst/>
              <a:gdLst/>
              <a:ahLst/>
              <a:cxnLst>
                <a:cxn ang="0">
                  <a:pos x="6596" y="1"/>
                </a:cxn>
                <a:cxn ang="0">
                  <a:pos x="0" y="122"/>
                </a:cxn>
                <a:cxn ang="0">
                  <a:pos x="244" y="5411"/>
                </a:cxn>
                <a:cxn ang="0">
                  <a:pos x="6505" y="3222"/>
                </a:cxn>
                <a:cxn ang="0">
                  <a:pos x="6596" y="1"/>
                </a:cxn>
              </a:cxnLst>
              <a:rect l="0" t="0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77" name="Google Shape;1649;p70"/>
            <p:cNvSpPr>
              <a:spLocks/>
            </p:cNvSpPr>
            <p:nvPr/>
          </p:nvSpPr>
          <p:spPr bwMode="auto">
            <a:xfrm>
              <a:off x="2536614" y="5952163"/>
              <a:ext cx="583693" cy="104199"/>
            </a:xfrm>
            <a:custGeom>
              <a:avLst/>
              <a:gdLst/>
              <a:ahLst/>
              <a:cxnLst>
                <a:cxn ang="0">
                  <a:pos x="6828" y="0"/>
                </a:cxn>
                <a:cxn ang="0">
                  <a:pos x="92" y="230"/>
                </a:cxn>
                <a:cxn ang="0">
                  <a:pos x="1186" y="1263"/>
                </a:cxn>
                <a:cxn ang="0">
                  <a:pos x="4713" y="1637"/>
                </a:cxn>
                <a:cxn ang="0">
                  <a:pos x="6353" y="1537"/>
                </a:cxn>
                <a:cxn ang="0">
                  <a:pos x="9028" y="1081"/>
                </a:cxn>
                <a:cxn ang="0">
                  <a:pos x="9150" y="230"/>
                </a:cxn>
                <a:cxn ang="0">
                  <a:pos x="6828" y="0"/>
                </a:cxn>
              </a:cxnLst>
              <a:rect l="0" t="0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78" name="Google Shape;1650;p70"/>
            <p:cNvSpPr>
              <a:spLocks/>
            </p:cNvSpPr>
            <p:nvPr/>
          </p:nvSpPr>
          <p:spPr bwMode="auto">
            <a:xfrm>
              <a:off x="2534704" y="5877755"/>
              <a:ext cx="218646" cy="152893"/>
            </a:xfrm>
            <a:custGeom>
              <a:avLst/>
              <a:gdLst/>
              <a:ahLst/>
              <a:cxnLst>
                <a:cxn ang="0">
                  <a:pos x="2158" y="1"/>
                </a:cxn>
                <a:cxn ang="0">
                  <a:pos x="122" y="1399"/>
                </a:cxn>
                <a:cxn ang="0">
                  <a:pos x="3435" y="2402"/>
                </a:cxn>
                <a:cxn ang="0">
                  <a:pos x="2158" y="1"/>
                </a:cxn>
              </a:cxnLst>
              <a:rect l="0" t="0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79" name="Google Shape;1651;p70"/>
            <p:cNvSpPr>
              <a:spLocks/>
            </p:cNvSpPr>
            <p:nvPr/>
          </p:nvSpPr>
          <p:spPr bwMode="auto">
            <a:xfrm>
              <a:off x="2673974" y="5827470"/>
              <a:ext cx="458616" cy="204834"/>
            </a:xfrm>
            <a:custGeom>
              <a:avLst/>
              <a:gdLst/>
              <a:ahLst/>
              <a:cxnLst>
                <a:cxn ang="0">
                  <a:pos x="6931" y="0"/>
                </a:cxn>
                <a:cxn ang="0">
                  <a:pos x="3828" y="591"/>
                </a:cxn>
                <a:cxn ang="0">
                  <a:pos x="1642" y="304"/>
                </a:cxn>
                <a:cxn ang="0">
                  <a:pos x="1" y="791"/>
                </a:cxn>
                <a:cxn ang="0">
                  <a:pos x="1247" y="3192"/>
                </a:cxn>
                <a:cxn ang="0">
                  <a:pos x="2348" y="3217"/>
                </a:cxn>
                <a:cxn ang="0">
                  <a:pos x="6931" y="2675"/>
                </a:cxn>
                <a:cxn ang="0">
                  <a:pos x="6931" y="0"/>
                </a:cxn>
              </a:cxnLst>
              <a:rect l="0" t="0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80" name="Google Shape;1652;p70"/>
            <p:cNvSpPr>
              <a:spLocks/>
            </p:cNvSpPr>
            <p:nvPr/>
          </p:nvSpPr>
          <p:spPr bwMode="auto">
            <a:xfrm>
              <a:off x="2653987" y="5750070"/>
              <a:ext cx="118585" cy="127305"/>
            </a:xfrm>
            <a:custGeom>
              <a:avLst/>
              <a:gdLst/>
              <a:ahLst/>
              <a:cxnLst>
                <a:cxn ang="0">
                  <a:pos x="1156" y="184"/>
                </a:cxn>
                <a:cxn ang="0">
                  <a:pos x="1257" y="213"/>
                </a:cxn>
                <a:cxn ang="0">
                  <a:pos x="1500" y="1095"/>
                </a:cxn>
                <a:cxn ang="0">
                  <a:pos x="1496" y="1484"/>
                </a:cxn>
                <a:cxn ang="0">
                  <a:pos x="1496" y="1484"/>
                </a:cxn>
                <a:cxn ang="0">
                  <a:pos x="1287" y="1095"/>
                </a:cxn>
                <a:cxn ang="0">
                  <a:pos x="1156" y="184"/>
                </a:cxn>
                <a:cxn ang="0">
                  <a:pos x="611" y="961"/>
                </a:cxn>
                <a:cxn ang="0">
                  <a:pos x="679" y="973"/>
                </a:cxn>
                <a:cxn ang="0">
                  <a:pos x="1014" y="1247"/>
                </a:cxn>
                <a:cxn ang="0">
                  <a:pos x="1243" y="1501"/>
                </a:cxn>
                <a:cxn ang="0">
                  <a:pos x="1243" y="1501"/>
                </a:cxn>
                <a:cxn ang="0">
                  <a:pos x="1397" y="1770"/>
                </a:cxn>
                <a:cxn ang="0">
                  <a:pos x="1397" y="1770"/>
                </a:cxn>
                <a:cxn ang="0">
                  <a:pos x="527" y="1247"/>
                </a:cxn>
                <a:cxn ang="0">
                  <a:pos x="611" y="961"/>
                </a:cxn>
                <a:cxn ang="0">
                  <a:pos x="1187" y="0"/>
                </a:cxn>
                <a:cxn ang="0">
                  <a:pos x="1166" y="1"/>
                </a:cxn>
                <a:cxn ang="0">
                  <a:pos x="953" y="903"/>
                </a:cxn>
                <a:cxn ang="0">
                  <a:pos x="953" y="903"/>
                </a:cxn>
                <a:cxn ang="0">
                  <a:pos x="831" y="821"/>
                </a:cxn>
                <a:cxn ang="0">
                  <a:pos x="543" y="752"/>
                </a:cxn>
                <a:cxn ang="0">
                  <a:pos x="254" y="913"/>
                </a:cxn>
                <a:cxn ang="0">
                  <a:pos x="1481" y="1935"/>
                </a:cxn>
                <a:cxn ang="0">
                  <a:pos x="1481" y="1935"/>
                </a:cxn>
                <a:cxn ang="0">
                  <a:pos x="1606" y="1999"/>
                </a:cxn>
                <a:cxn ang="0">
                  <a:pos x="1743" y="1885"/>
                </a:cxn>
                <a:cxn ang="0">
                  <a:pos x="1187" y="0"/>
                </a:cxn>
              </a:cxnLst>
              <a:rect l="0" t="0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cubicBezTo>
                    <a:pt x="1299" y="1602"/>
                    <a:pt x="1352" y="1694"/>
                    <a:pt x="1397" y="1770"/>
                  </a:cubicBez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81" name="Google Shape;1653;p70"/>
            <p:cNvSpPr>
              <a:spLocks/>
            </p:cNvSpPr>
            <p:nvPr/>
          </p:nvSpPr>
          <p:spPr bwMode="auto">
            <a:xfrm>
              <a:off x="3325957" y="4991661"/>
              <a:ext cx="406358" cy="242452"/>
            </a:xfrm>
            <a:custGeom>
              <a:avLst/>
              <a:gdLst/>
              <a:ahLst/>
              <a:cxnLst>
                <a:cxn ang="0">
                  <a:pos x="5898" y="1"/>
                </a:cxn>
                <a:cxn ang="0">
                  <a:pos x="1" y="3131"/>
                </a:cxn>
                <a:cxn ang="0">
                  <a:pos x="122" y="3709"/>
                </a:cxn>
                <a:cxn ang="0">
                  <a:pos x="2167" y="3808"/>
                </a:cxn>
                <a:cxn ang="0">
                  <a:pos x="6384" y="3466"/>
                </a:cxn>
                <a:cxn ang="0">
                  <a:pos x="6354" y="3314"/>
                </a:cxn>
                <a:cxn ang="0">
                  <a:pos x="5898" y="1"/>
                </a:cxn>
              </a:cxnLst>
              <a:rect l="0" t="0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82" name="Google Shape;1654;p70"/>
            <p:cNvSpPr>
              <a:spLocks/>
            </p:cNvSpPr>
            <p:nvPr/>
          </p:nvSpPr>
          <p:spPr bwMode="auto">
            <a:xfrm>
              <a:off x="3256322" y="4863976"/>
              <a:ext cx="445058" cy="32704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669" y="3162"/>
                </a:cxn>
                <a:cxn ang="0">
                  <a:pos x="1095" y="5137"/>
                </a:cxn>
                <a:cxn ang="0">
                  <a:pos x="6992" y="2007"/>
                </a:cxn>
                <a:cxn ang="0">
                  <a:pos x="6718" y="122"/>
                </a:cxn>
                <a:cxn ang="0">
                  <a:pos x="1" y="0"/>
                </a:cxn>
              </a:cxnLst>
              <a:rect l="0" t="0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83" name="Google Shape;1655;p70"/>
            <p:cNvSpPr>
              <a:spLocks/>
            </p:cNvSpPr>
            <p:nvPr/>
          </p:nvSpPr>
          <p:spPr bwMode="auto">
            <a:xfrm>
              <a:off x="3331813" y="5208331"/>
              <a:ext cx="477903" cy="654921"/>
            </a:xfrm>
            <a:custGeom>
              <a:avLst/>
              <a:gdLst/>
              <a:ahLst/>
              <a:cxnLst>
                <a:cxn ang="0">
                  <a:pos x="6292" y="1"/>
                </a:cxn>
                <a:cxn ang="0">
                  <a:pos x="1792" y="391"/>
                </a:cxn>
                <a:cxn ang="0">
                  <a:pos x="0" y="305"/>
                </a:cxn>
                <a:cxn ang="0">
                  <a:pos x="0" y="305"/>
                </a:cxn>
                <a:cxn ang="0">
                  <a:pos x="2006" y="9667"/>
                </a:cxn>
                <a:cxn ang="0">
                  <a:pos x="4920" y="10288"/>
                </a:cxn>
                <a:cxn ang="0">
                  <a:pos x="7417" y="9940"/>
                </a:cxn>
                <a:cxn ang="0">
                  <a:pos x="6292" y="1"/>
                </a:cxn>
              </a:cxnLst>
              <a:rect l="0" t="0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84" name="Google Shape;1656;p70"/>
            <p:cNvSpPr>
              <a:spLocks/>
            </p:cNvSpPr>
            <p:nvPr/>
          </p:nvSpPr>
          <p:spPr bwMode="auto">
            <a:xfrm>
              <a:off x="3347789" y="5289614"/>
              <a:ext cx="392290" cy="41883"/>
            </a:xfrm>
            <a:custGeom>
              <a:avLst/>
              <a:gdLst/>
              <a:ahLst/>
              <a:cxnLst>
                <a:cxn ang="0">
                  <a:pos x="6071" y="1"/>
                </a:cxn>
                <a:cxn ang="0">
                  <a:pos x="3104" y="411"/>
                </a:cxn>
                <a:cxn ang="0">
                  <a:pos x="114" y="92"/>
                </a:cxn>
                <a:cxn ang="0">
                  <a:pos x="91" y="88"/>
                </a:cxn>
                <a:cxn ang="0">
                  <a:pos x="83" y="244"/>
                </a:cxn>
                <a:cxn ang="0">
                  <a:pos x="3079" y="658"/>
                </a:cxn>
                <a:cxn ang="0">
                  <a:pos x="6102" y="92"/>
                </a:cxn>
                <a:cxn ang="0">
                  <a:pos x="6071" y="1"/>
                </a:cxn>
              </a:cxnLst>
              <a:rect l="0" t="0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85" name="Google Shape;1657;p70"/>
            <p:cNvSpPr>
              <a:spLocks/>
            </p:cNvSpPr>
            <p:nvPr/>
          </p:nvSpPr>
          <p:spPr bwMode="auto">
            <a:xfrm>
              <a:off x="3701310" y="5214187"/>
              <a:ext cx="23297" cy="81793"/>
            </a:xfrm>
            <a:custGeom>
              <a:avLst/>
              <a:gdLst/>
              <a:ahLst/>
              <a:cxnLst>
                <a:cxn ang="0">
                  <a:pos x="92" y="0"/>
                </a:cxn>
                <a:cxn ang="0">
                  <a:pos x="31" y="30"/>
                </a:cxn>
                <a:cxn ang="0">
                  <a:pos x="61" y="456"/>
                </a:cxn>
                <a:cxn ang="0">
                  <a:pos x="183" y="1216"/>
                </a:cxn>
                <a:cxn ang="0">
                  <a:pos x="270" y="1284"/>
                </a:cxn>
                <a:cxn ang="0">
                  <a:pos x="335" y="1216"/>
                </a:cxn>
                <a:cxn ang="0">
                  <a:pos x="213" y="456"/>
                </a:cxn>
                <a:cxn ang="0">
                  <a:pos x="92" y="0"/>
                </a:cxn>
              </a:cxnLst>
              <a:rect l="0" t="0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86" name="Google Shape;1658;p70"/>
            <p:cNvSpPr>
              <a:spLocks/>
            </p:cNvSpPr>
            <p:nvPr/>
          </p:nvSpPr>
          <p:spPr bwMode="auto">
            <a:xfrm>
              <a:off x="3640141" y="5223480"/>
              <a:ext cx="27562" cy="89050"/>
            </a:xfrm>
            <a:custGeom>
              <a:avLst/>
              <a:gdLst/>
              <a:ahLst/>
              <a:cxnLst>
                <a:cxn ang="0">
                  <a:pos x="134" y="1"/>
                </a:cxn>
                <a:cxn ang="0">
                  <a:pos x="19" y="128"/>
                </a:cxn>
                <a:cxn ang="0">
                  <a:pos x="293" y="1343"/>
                </a:cxn>
                <a:cxn ang="0">
                  <a:pos x="361" y="1399"/>
                </a:cxn>
                <a:cxn ang="0">
                  <a:pos x="415" y="1313"/>
                </a:cxn>
                <a:cxn ang="0">
                  <a:pos x="202" y="67"/>
                </a:cxn>
                <a:cxn ang="0">
                  <a:pos x="134" y="1"/>
                </a:cxn>
              </a:cxnLst>
              <a:rect l="0" t="0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87" name="Google Shape;1659;p70"/>
            <p:cNvSpPr>
              <a:spLocks/>
            </p:cNvSpPr>
            <p:nvPr/>
          </p:nvSpPr>
          <p:spPr bwMode="auto">
            <a:xfrm>
              <a:off x="3581391" y="5228891"/>
              <a:ext cx="24315" cy="90578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0" y="73"/>
                </a:cxn>
                <a:cxn ang="0">
                  <a:pos x="243" y="1380"/>
                </a:cxn>
                <a:cxn ang="0">
                  <a:pos x="317" y="1422"/>
                </a:cxn>
                <a:cxn ang="0">
                  <a:pos x="365" y="1350"/>
                </a:cxn>
                <a:cxn ang="0">
                  <a:pos x="152" y="43"/>
                </a:cxn>
                <a:cxn ang="0">
                  <a:pos x="75" y="0"/>
                </a:cxn>
              </a:cxnLst>
              <a:rect l="0" t="0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88" name="Google Shape;1660;p70"/>
            <p:cNvSpPr>
              <a:spLocks/>
            </p:cNvSpPr>
            <p:nvPr/>
          </p:nvSpPr>
          <p:spPr bwMode="auto">
            <a:xfrm>
              <a:off x="3511692" y="5231246"/>
              <a:ext cx="29089" cy="92614"/>
            </a:xfrm>
            <a:custGeom>
              <a:avLst/>
              <a:gdLst/>
              <a:ahLst/>
              <a:cxnLst>
                <a:cxn ang="0">
                  <a:pos x="131" y="0"/>
                </a:cxn>
                <a:cxn ang="0">
                  <a:pos x="1" y="127"/>
                </a:cxn>
                <a:cxn ang="0">
                  <a:pos x="396" y="1434"/>
                </a:cxn>
                <a:cxn ang="0">
                  <a:pos x="419" y="1454"/>
                </a:cxn>
                <a:cxn ang="0">
                  <a:pos x="457" y="1404"/>
                </a:cxn>
                <a:cxn ang="0">
                  <a:pos x="214" y="66"/>
                </a:cxn>
                <a:cxn ang="0">
                  <a:pos x="131" y="0"/>
                </a:cxn>
              </a:cxnLst>
              <a:rect l="0" t="0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89" name="Google Shape;1661;p70"/>
            <p:cNvSpPr>
              <a:spLocks/>
            </p:cNvSpPr>
            <p:nvPr/>
          </p:nvSpPr>
          <p:spPr bwMode="auto">
            <a:xfrm>
              <a:off x="3445940" y="5235956"/>
              <a:ext cx="21324" cy="83703"/>
            </a:xfrm>
            <a:custGeom>
              <a:avLst/>
              <a:gdLst/>
              <a:ahLst/>
              <a:cxnLst>
                <a:cxn ang="0">
                  <a:pos x="107" y="0"/>
                </a:cxn>
                <a:cxn ang="0">
                  <a:pos x="0" y="114"/>
                </a:cxn>
                <a:cxn ang="0">
                  <a:pos x="213" y="1269"/>
                </a:cxn>
                <a:cxn ang="0">
                  <a:pos x="285" y="1315"/>
                </a:cxn>
                <a:cxn ang="0">
                  <a:pos x="335" y="1269"/>
                </a:cxn>
                <a:cxn ang="0">
                  <a:pos x="183" y="53"/>
                </a:cxn>
                <a:cxn ang="0">
                  <a:pos x="107" y="0"/>
                </a:cxn>
              </a:cxnLst>
              <a:rect l="0" t="0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90" name="Google Shape;1662;p70"/>
            <p:cNvSpPr>
              <a:spLocks/>
            </p:cNvSpPr>
            <p:nvPr/>
          </p:nvSpPr>
          <p:spPr bwMode="auto">
            <a:xfrm>
              <a:off x="3380697" y="5233028"/>
              <a:ext cx="26607" cy="76192"/>
            </a:xfrm>
            <a:custGeom>
              <a:avLst/>
              <a:gdLst/>
              <a:ahLst/>
              <a:cxnLst>
                <a:cxn ang="0">
                  <a:pos x="121" y="1"/>
                </a:cxn>
                <a:cxn ang="0">
                  <a:pos x="22" y="130"/>
                </a:cxn>
                <a:cxn ang="0">
                  <a:pos x="296" y="1163"/>
                </a:cxn>
                <a:cxn ang="0">
                  <a:pos x="339" y="1196"/>
                </a:cxn>
                <a:cxn ang="0">
                  <a:pos x="387" y="1133"/>
                </a:cxn>
                <a:cxn ang="0">
                  <a:pos x="205" y="38"/>
                </a:cxn>
                <a:cxn ang="0">
                  <a:pos x="121" y="1"/>
                </a:cxn>
              </a:cxnLst>
              <a:rect l="0" t="0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91" name="Google Shape;1663;p70"/>
            <p:cNvSpPr>
              <a:spLocks/>
            </p:cNvSpPr>
            <p:nvPr/>
          </p:nvSpPr>
          <p:spPr bwMode="auto">
            <a:xfrm>
              <a:off x="3326021" y="5202539"/>
              <a:ext cx="410177" cy="39337"/>
            </a:xfrm>
            <a:custGeom>
              <a:avLst/>
              <a:gdLst/>
              <a:ahLst/>
              <a:cxnLst>
                <a:cxn ang="0">
                  <a:pos x="6322" y="1"/>
                </a:cxn>
                <a:cxn ang="0">
                  <a:pos x="2295" y="375"/>
                </a:cxn>
                <a:cxn ang="0">
                  <a:pos x="121" y="305"/>
                </a:cxn>
                <a:cxn ang="0">
                  <a:pos x="99" y="302"/>
                </a:cxn>
                <a:cxn ang="0">
                  <a:pos x="121" y="487"/>
                </a:cxn>
                <a:cxn ang="0">
                  <a:pos x="2831" y="618"/>
                </a:cxn>
                <a:cxn ang="0">
                  <a:pos x="6353" y="122"/>
                </a:cxn>
                <a:cxn ang="0">
                  <a:pos x="6322" y="1"/>
                </a:cxn>
              </a:cxnLst>
              <a:rect l="0" t="0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92" name="Google Shape;1664;p70"/>
            <p:cNvSpPr>
              <a:spLocks/>
            </p:cNvSpPr>
            <p:nvPr/>
          </p:nvSpPr>
          <p:spPr bwMode="auto">
            <a:xfrm>
              <a:off x="3481394" y="5945289"/>
              <a:ext cx="601134" cy="101398"/>
            </a:xfrm>
            <a:custGeom>
              <a:avLst/>
              <a:gdLst/>
              <a:ahLst/>
              <a:cxnLst>
                <a:cxn ang="0">
                  <a:pos x="2364" y="0"/>
                </a:cxn>
                <a:cxn ang="0">
                  <a:pos x="51" y="216"/>
                </a:cxn>
                <a:cxn ang="0">
                  <a:pos x="325" y="1067"/>
                </a:cxn>
                <a:cxn ang="0">
                  <a:pos x="3091" y="1493"/>
                </a:cxn>
                <a:cxn ang="0">
                  <a:pos x="4789" y="1593"/>
                </a:cxn>
                <a:cxn ang="0">
                  <a:pos x="8319" y="1219"/>
                </a:cxn>
                <a:cxn ang="0">
                  <a:pos x="9231" y="216"/>
                </a:cxn>
                <a:cxn ang="0">
                  <a:pos x="2364" y="0"/>
                </a:cxn>
              </a:cxnLst>
              <a:rect l="0" t="0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93" name="Google Shape;1665;p70"/>
            <p:cNvSpPr>
              <a:spLocks/>
            </p:cNvSpPr>
            <p:nvPr/>
          </p:nvSpPr>
          <p:spPr bwMode="auto">
            <a:xfrm>
              <a:off x="3865786" y="5870053"/>
              <a:ext cx="216737" cy="150984"/>
            </a:xfrm>
            <a:custGeom>
              <a:avLst/>
              <a:gdLst/>
              <a:ahLst/>
              <a:cxnLst>
                <a:cxn ang="0">
                  <a:pos x="851" y="0"/>
                </a:cxn>
                <a:cxn ang="0">
                  <a:pos x="0" y="2371"/>
                </a:cxn>
                <a:cxn ang="0">
                  <a:pos x="3192" y="1398"/>
                </a:cxn>
                <a:cxn ang="0">
                  <a:pos x="851" y="0"/>
                </a:cxn>
              </a:cxnLst>
              <a:rect l="0" t="0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94" name="Google Shape;1666;p70"/>
            <p:cNvSpPr>
              <a:spLocks/>
            </p:cNvSpPr>
            <p:nvPr/>
          </p:nvSpPr>
          <p:spPr bwMode="auto">
            <a:xfrm>
              <a:off x="3457525" y="5823587"/>
              <a:ext cx="462499" cy="199041"/>
            </a:xfrm>
            <a:custGeom>
              <a:avLst/>
              <a:gdLst/>
              <a:ahLst/>
              <a:cxnLst>
                <a:cxn ang="0">
                  <a:pos x="92" y="1"/>
                </a:cxn>
                <a:cxn ang="0">
                  <a:pos x="92" y="1"/>
                </a:cxn>
                <a:cxn ang="0">
                  <a:pos x="578" y="2615"/>
                </a:cxn>
                <a:cxn ang="0">
                  <a:pos x="5294" y="3126"/>
                </a:cxn>
                <a:cxn ang="0">
                  <a:pos x="6414" y="3101"/>
                </a:cxn>
                <a:cxn ang="0">
                  <a:pos x="7265" y="730"/>
                </a:cxn>
                <a:cxn ang="0">
                  <a:pos x="5472" y="244"/>
                </a:cxn>
                <a:cxn ang="0">
                  <a:pos x="3251" y="542"/>
                </a:cxn>
                <a:cxn ang="0">
                  <a:pos x="92" y="1"/>
                </a:cxn>
              </a:cxnLst>
              <a:rect l="0" t="0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95" name="Google Shape;1667;p70"/>
            <p:cNvSpPr>
              <a:spLocks/>
            </p:cNvSpPr>
            <p:nvPr/>
          </p:nvSpPr>
          <p:spPr bwMode="auto">
            <a:xfrm>
              <a:off x="3794687" y="5744277"/>
              <a:ext cx="138571" cy="127241"/>
            </a:xfrm>
            <a:custGeom>
              <a:avLst/>
              <a:gdLst/>
              <a:ahLst/>
              <a:cxnLst>
                <a:cxn ang="0">
                  <a:pos x="769" y="206"/>
                </a:cxn>
                <a:cxn ang="0">
                  <a:pos x="813" y="1095"/>
                </a:cxn>
                <a:cxn ang="0">
                  <a:pos x="664" y="1482"/>
                </a:cxn>
                <a:cxn ang="0">
                  <a:pos x="664" y="1482"/>
                </a:cxn>
                <a:cxn ang="0">
                  <a:pos x="601" y="1095"/>
                </a:cxn>
                <a:cxn ang="0">
                  <a:pos x="661" y="244"/>
                </a:cxn>
                <a:cxn ang="0">
                  <a:pos x="769" y="206"/>
                </a:cxn>
                <a:cxn ang="0">
                  <a:pos x="1461" y="961"/>
                </a:cxn>
                <a:cxn ang="0">
                  <a:pos x="1604" y="1247"/>
                </a:cxn>
                <a:cxn ang="0">
                  <a:pos x="796" y="1774"/>
                </a:cxn>
                <a:cxn ang="0">
                  <a:pos x="796" y="1774"/>
                </a:cxn>
                <a:cxn ang="0">
                  <a:pos x="1087" y="1247"/>
                </a:cxn>
                <a:cxn ang="0">
                  <a:pos x="1391" y="973"/>
                </a:cxn>
                <a:cxn ang="0">
                  <a:pos x="1461" y="961"/>
                </a:cxn>
                <a:cxn ang="0">
                  <a:pos x="700" y="0"/>
                </a:cxn>
                <a:cxn ang="0">
                  <a:pos x="479" y="1885"/>
                </a:cxn>
                <a:cxn ang="0">
                  <a:pos x="650" y="1999"/>
                </a:cxn>
                <a:cxn ang="0">
                  <a:pos x="755" y="1909"/>
                </a:cxn>
                <a:cxn ang="0">
                  <a:pos x="755" y="1909"/>
                </a:cxn>
                <a:cxn ang="0">
                  <a:pos x="1786" y="912"/>
                </a:cxn>
                <a:cxn ang="0">
                  <a:pos x="1474" y="752"/>
                </a:cxn>
                <a:cxn ang="0">
                  <a:pos x="1208" y="821"/>
                </a:cxn>
                <a:cxn ang="0">
                  <a:pos x="1103" y="906"/>
                </a:cxn>
                <a:cxn ang="0">
                  <a:pos x="1103" y="906"/>
                </a:cxn>
                <a:cxn ang="0">
                  <a:pos x="722" y="0"/>
                </a:cxn>
                <a:cxn ang="0">
                  <a:pos x="700" y="0"/>
                </a:cxn>
              </a:cxnLst>
              <a:rect l="0" t="0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796" name="Google Shape;1668;p70"/>
            <p:cNvSpPr>
              <a:spLocks/>
            </p:cNvSpPr>
            <p:nvPr/>
          </p:nvSpPr>
          <p:spPr bwMode="auto">
            <a:xfrm>
              <a:off x="2639157" y="3087907"/>
              <a:ext cx="1062233" cy="1801302"/>
            </a:xfrm>
            <a:custGeom>
              <a:avLst/>
              <a:gdLst/>
              <a:ahLst/>
              <a:cxnLst>
                <a:cxn ang="0">
                  <a:pos x="9697" y="0"/>
                </a:cxn>
                <a:cxn ang="0">
                  <a:pos x="9697" y="5593"/>
                </a:cxn>
                <a:cxn ang="0">
                  <a:pos x="5137" y="5532"/>
                </a:cxn>
                <a:cxn ang="0">
                  <a:pos x="4347" y="821"/>
                </a:cxn>
                <a:cxn ang="0">
                  <a:pos x="2675" y="699"/>
                </a:cxn>
                <a:cxn ang="0">
                  <a:pos x="2675" y="699"/>
                </a:cxn>
                <a:cxn ang="0">
                  <a:pos x="274" y="11946"/>
                </a:cxn>
                <a:cxn ang="0">
                  <a:pos x="0" y="16961"/>
                </a:cxn>
                <a:cxn ang="0">
                  <a:pos x="13982" y="28299"/>
                </a:cxn>
                <a:cxn ang="0">
                  <a:pos x="16323" y="27843"/>
                </a:cxn>
                <a:cxn ang="0">
                  <a:pos x="16688" y="27752"/>
                </a:cxn>
                <a:cxn ang="0">
                  <a:pos x="14134" y="11581"/>
                </a:cxn>
                <a:cxn ang="0">
                  <a:pos x="11764" y="5897"/>
                </a:cxn>
                <a:cxn ang="0">
                  <a:pos x="11490" y="0"/>
                </a:cxn>
              </a:cxnLst>
              <a:rect l="0" t="0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8" name="Google Shape;1669;p70"/>
            <p:cNvSpPr/>
            <p:nvPr/>
          </p:nvSpPr>
          <p:spPr>
            <a:xfrm>
              <a:off x="2608404" y="4168612"/>
              <a:ext cx="920789" cy="746991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09" name="Google Shape;1670;p70"/>
            <p:cNvSpPr/>
            <p:nvPr/>
          </p:nvSpPr>
          <p:spPr>
            <a:xfrm>
              <a:off x="2952314" y="3572798"/>
              <a:ext cx="339471" cy="315694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73799" name="Google Shape;1671;p70"/>
            <p:cNvSpPr>
              <a:spLocks/>
            </p:cNvSpPr>
            <p:nvPr/>
          </p:nvSpPr>
          <p:spPr bwMode="auto">
            <a:xfrm>
              <a:off x="2344270" y="1816785"/>
              <a:ext cx="319281" cy="600752"/>
            </a:xfrm>
            <a:custGeom>
              <a:avLst/>
              <a:gdLst/>
              <a:ahLst/>
              <a:cxnLst>
                <a:cxn ang="0">
                  <a:pos x="5016" y="0"/>
                </a:cxn>
                <a:cxn ang="0">
                  <a:pos x="973" y="3557"/>
                </a:cxn>
                <a:cxn ang="0">
                  <a:pos x="365" y="8937"/>
                </a:cxn>
                <a:cxn ang="0">
                  <a:pos x="1764" y="9423"/>
                </a:cxn>
                <a:cxn ang="0">
                  <a:pos x="1802" y="9437"/>
                </a:cxn>
                <a:cxn ang="0">
                  <a:pos x="1855" y="8359"/>
                </a:cxn>
                <a:cxn ang="0">
                  <a:pos x="3648" y="7964"/>
                </a:cxn>
                <a:cxn ang="0">
                  <a:pos x="4621" y="1277"/>
                </a:cxn>
                <a:cxn ang="0">
                  <a:pos x="5016" y="0"/>
                </a:cxn>
              </a:cxnLst>
              <a:rect l="0" t="0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800" name="Google Shape;1672;p70"/>
            <p:cNvSpPr>
              <a:spLocks/>
            </p:cNvSpPr>
            <p:nvPr/>
          </p:nvSpPr>
          <p:spPr bwMode="auto">
            <a:xfrm>
              <a:off x="2559438" y="1793552"/>
              <a:ext cx="191594" cy="530225"/>
            </a:xfrm>
            <a:custGeom>
              <a:avLst/>
              <a:gdLst/>
              <a:ahLst/>
              <a:cxnLst>
                <a:cxn ang="0">
                  <a:pos x="3010" y="1"/>
                </a:cxn>
                <a:cxn ang="0">
                  <a:pos x="3010" y="1"/>
                </a:cxn>
                <a:cxn ang="0">
                  <a:pos x="1581" y="365"/>
                </a:cxn>
                <a:cxn ang="0">
                  <a:pos x="1186" y="1642"/>
                </a:cxn>
                <a:cxn ang="0">
                  <a:pos x="213" y="8329"/>
                </a:cxn>
                <a:cxn ang="0">
                  <a:pos x="2766" y="8025"/>
                </a:cxn>
                <a:cxn ang="0">
                  <a:pos x="3010" y="1"/>
                </a:cxn>
              </a:cxnLst>
              <a:rect l="0" t="0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801" name="Google Shape;1673;p70"/>
            <p:cNvSpPr>
              <a:spLocks/>
            </p:cNvSpPr>
            <p:nvPr/>
          </p:nvSpPr>
          <p:spPr bwMode="auto">
            <a:xfrm>
              <a:off x="2702999" y="1669750"/>
              <a:ext cx="760393" cy="679172"/>
            </a:xfrm>
            <a:custGeom>
              <a:avLst/>
              <a:gdLst/>
              <a:ahLst/>
              <a:cxnLst>
                <a:cxn ang="0">
                  <a:pos x="6140" y="0"/>
                </a:cxn>
                <a:cxn ang="0">
                  <a:pos x="4833" y="2189"/>
                </a:cxn>
                <a:cxn ang="0">
                  <a:pos x="3800" y="611"/>
                </a:cxn>
                <a:cxn ang="0">
                  <a:pos x="3618" y="639"/>
                </a:cxn>
                <a:cxn ang="0">
                  <a:pos x="3922" y="2219"/>
                </a:cxn>
                <a:cxn ang="0">
                  <a:pos x="1831" y="1847"/>
                </a:cxn>
                <a:cxn ang="0">
                  <a:pos x="700" y="1946"/>
                </a:cxn>
                <a:cxn ang="0">
                  <a:pos x="456" y="9970"/>
                </a:cxn>
                <a:cxn ang="0">
                  <a:pos x="2565" y="9912"/>
                </a:cxn>
                <a:cxn ang="0">
                  <a:pos x="6384" y="10092"/>
                </a:cxn>
                <a:cxn ang="0">
                  <a:pos x="6562" y="7499"/>
                </a:cxn>
                <a:cxn ang="0">
                  <a:pos x="6657" y="7599"/>
                </a:cxn>
                <a:cxn ang="0">
                  <a:pos x="7174" y="10183"/>
                </a:cxn>
                <a:cxn ang="0">
                  <a:pos x="9666" y="10244"/>
                </a:cxn>
                <a:cxn ang="0">
                  <a:pos x="9666" y="6809"/>
                </a:cxn>
                <a:cxn ang="0">
                  <a:pos x="9666" y="6809"/>
                </a:cxn>
                <a:cxn ang="0">
                  <a:pos x="10730" y="10426"/>
                </a:cxn>
                <a:cxn ang="0">
                  <a:pos x="11946" y="10669"/>
                </a:cxn>
                <a:cxn ang="0">
                  <a:pos x="8450" y="1885"/>
                </a:cxn>
                <a:cxn ang="0">
                  <a:pos x="5532" y="2189"/>
                </a:cxn>
                <a:cxn ang="0">
                  <a:pos x="6140" y="0"/>
                </a:cxn>
              </a:cxnLst>
              <a:rect l="0" t="0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802" name="Google Shape;1674;p70"/>
            <p:cNvSpPr>
              <a:spLocks/>
            </p:cNvSpPr>
            <p:nvPr/>
          </p:nvSpPr>
          <p:spPr bwMode="auto">
            <a:xfrm>
              <a:off x="3216698" y="1789665"/>
              <a:ext cx="407176" cy="58630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3496" y="8785"/>
                </a:cxn>
                <a:cxn ang="0">
                  <a:pos x="5745" y="9211"/>
                </a:cxn>
                <a:cxn ang="0">
                  <a:pos x="2615" y="305"/>
                </a:cxn>
                <a:cxn ang="0">
                  <a:pos x="0" y="1"/>
                </a:cxn>
              </a:cxnLst>
              <a:rect l="0" t="0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803" name="Google Shape;1675;p70"/>
            <p:cNvSpPr>
              <a:spLocks/>
            </p:cNvSpPr>
            <p:nvPr/>
          </p:nvSpPr>
          <p:spPr bwMode="auto">
            <a:xfrm>
              <a:off x="3385994" y="1809013"/>
              <a:ext cx="319277" cy="598079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3131" y="8907"/>
                </a:cxn>
                <a:cxn ang="0">
                  <a:pos x="3618" y="8968"/>
                </a:cxn>
                <a:cxn ang="0">
                  <a:pos x="3739" y="9393"/>
                </a:cxn>
                <a:cxn ang="0">
                  <a:pos x="3772" y="9395"/>
                </a:cxn>
                <a:cxn ang="0">
                  <a:pos x="4529" y="9120"/>
                </a:cxn>
                <a:cxn ang="0">
                  <a:pos x="3192" y="2676"/>
                </a:cxn>
                <a:cxn ang="0">
                  <a:pos x="1" y="1"/>
                </a:cxn>
              </a:cxnLst>
              <a:rect l="0" t="0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804" name="Google Shape;1676;p70"/>
            <p:cNvSpPr>
              <a:spLocks/>
            </p:cNvSpPr>
            <p:nvPr/>
          </p:nvSpPr>
          <p:spPr bwMode="auto">
            <a:xfrm>
              <a:off x="3678077" y="4412559"/>
              <a:ext cx="418006" cy="145764"/>
            </a:xfrm>
            <a:custGeom>
              <a:avLst/>
              <a:gdLst/>
              <a:ahLst/>
              <a:cxnLst>
                <a:cxn ang="0">
                  <a:pos x="3323" y="0"/>
                </a:cxn>
                <a:cxn ang="0">
                  <a:pos x="3010" y="10"/>
                </a:cxn>
                <a:cxn ang="0">
                  <a:pos x="1" y="2290"/>
                </a:cxn>
                <a:cxn ang="0">
                  <a:pos x="670" y="2138"/>
                </a:cxn>
                <a:cxn ang="0">
                  <a:pos x="2858" y="922"/>
                </a:cxn>
                <a:cxn ang="0">
                  <a:pos x="3547" y="876"/>
                </a:cxn>
                <a:cxn ang="0">
                  <a:pos x="5381" y="1469"/>
                </a:cxn>
                <a:cxn ang="0">
                  <a:pos x="6566" y="1469"/>
                </a:cxn>
                <a:cxn ang="0">
                  <a:pos x="3323" y="0"/>
                </a:cxn>
              </a:cxnLst>
              <a:rect l="0" t="0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805" name="Google Shape;1677;p70"/>
            <p:cNvSpPr>
              <a:spLocks/>
            </p:cNvSpPr>
            <p:nvPr/>
          </p:nvSpPr>
          <p:spPr bwMode="auto">
            <a:xfrm>
              <a:off x="3465290" y="3513545"/>
              <a:ext cx="524369" cy="1124167"/>
            </a:xfrm>
            <a:custGeom>
              <a:avLst/>
              <a:gdLst/>
              <a:ahLst/>
              <a:cxnLst>
                <a:cxn ang="0">
                  <a:pos x="4317" y="0"/>
                </a:cxn>
                <a:cxn ang="0">
                  <a:pos x="0" y="2402"/>
                </a:cxn>
                <a:cxn ang="0">
                  <a:pos x="2493" y="7782"/>
                </a:cxn>
                <a:cxn ang="0">
                  <a:pos x="4317" y="13952"/>
                </a:cxn>
                <a:cxn ang="0">
                  <a:pos x="3739" y="15654"/>
                </a:cxn>
                <a:cxn ang="0">
                  <a:pos x="3978" y="15687"/>
                </a:cxn>
                <a:cxn ang="0">
                  <a:pos x="4864" y="15381"/>
                </a:cxn>
                <a:cxn ang="0">
                  <a:pos x="5441" y="17630"/>
                </a:cxn>
                <a:cxn ang="0">
                  <a:pos x="5512" y="17639"/>
                </a:cxn>
                <a:cxn ang="0">
                  <a:pos x="5928" y="16080"/>
                </a:cxn>
                <a:cxn ang="0">
                  <a:pos x="5928" y="16080"/>
                </a:cxn>
                <a:cxn ang="0">
                  <a:pos x="6583" y="17661"/>
                </a:cxn>
                <a:cxn ang="0">
                  <a:pos x="6596" y="17660"/>
                </a:cxn>
                <a:cxn ang="0">
                  <a:pos x="6900" y="15958"/>
                </a:cxn>
                <a:cxn ang="0">
                  <a:pos x="6900" y="15958"/>
                </a:cxn>
                <a:cxn ang="0">
                  <a:pos x="7729" y="17273"/>
                </a:cxn>
                <a:cxn ang="0">
                  <a:pos x="7842" y="17235"/>
                </a:cxn>
                <a:cxn ang="0">
                  <a:pos x="7721" y="15016"/>
                </a:cxn>
                <a:cxn ang="0">
                  <a:pos x="5228" y="3192"/>
                </a:cxn>
                <a:cxn ang="0">
                  <a:pos x="4317" y="0"/>
                </a:cxn>
              </a:cxnLst>
              <a:rect l="0" t="0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806" name="Google Shape;1678;p70"/>
            <p:cNvSpPr>
              <a:spLocks/>
            </p:cNvSpPr>
            <p:nvPr/>
          </p:nvSpPr>
          <p:spPr bwMode="auto">
            <a:xfrm>
              <a:off x="3471083" y="4465136"/>
              <a:ext cx="1040973" cy="1299657"/>
            </a:xfrm>
            <a:custGeom>
              <a:avLst/>
              <a:gdLst/>
              <a:ahLst/>
              <a:cxnLst>
                <a:cxn ang="0">
                  <a:pos x="9271" y="1"/>
                </a:cxn>
                <a:cxn ang="0">
                  <a:pos x="5989" y="370"/>
                </a:cxn>
                <a:cxn ang="0">
                  <a:pos x="639" y="5081"/>
                </a:cxn>
                <a:cxn ang="0">
                  <a:pos x="3800" y="19914"/>
                </a:cxn>
                <a:cxn ang="0">
                  <a:pos x="5844" y="20418"/>
                </a:cxn>
                <a:cxn ang="0">
                  <a:pos x="13831" y="18911"/>
                </a:cxn>
                <a:cxn ang="0">
                  <a:pos x="15776" y="13045"/>
                </a:cxn>
                <a:cxn ang="0">
                  <a:pos x="12949" y="2193"/>
                </a:cxn>
                <a:cxn ang="0">
                  <a:pos x="9271" y="1"/>
                </a:cxn>
              </a:cxnLst>
              <a:rect l="0" t="0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807" name="Google Shape;1679;p70"/>
            <p:cNvSpPr>
              <a:spLocks/>
            </p:cNvSpPr>
            <p:nvPr/>
          </p:nvSpPr>
          <p:spPr bwMode="auto">
            <a:xfrm>
              <a:off x="3513665" y="4460107"/>
              <a:ext cx="1040973" cy="1299211"/>
            </a:xfrm>
            <a:custGeom>
              <a:avLst/>
              <a:gdLst/>
              <a:ahLst/>
              <a:cxnLst>
                <a:cxn ang="0">
                  <a:pos x="9314" y="1"/>
                </a:cxn>
                <a:cxn ang="0">
                  <a:pos x="5988" y="388"/>
                </a:cxn>
                <a:cxn ang="0">
                  <a:pos x="639" y="5069"/>
                </a:cxn>
                <a:cxn ang="0">
                  <a:pos x="3800" y="19902"/>
                </a:cxn>
                <a:cxn ang="0">
                  <a:pos x="5870" y="20411"/>
                </a:cxn>
                <a:cxn ang="0">
                  <a:pos x="13830" y="18899"/>
                </a:cxn>
                <a:cxn ang="0">
                  <a:pos x="15745" y="13033"/>
                </a:cxn>
                <a:cxn ang="0">
                  <a:pos x="12918" y="2181"/>
                </a:cxn>
                <a:cxn ang="0">
                  <a:pos x="9314" y="1"/>
                </a:cxn>
              </a:cxnLst>
              <a:rect l="0" t="0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808" name="Google Shape;1680;p70"/>
            <p:cNvSpPr>
              <a:spLocks/>
            </p:cNvSpPr>
            <p:nvPr/>
          </p:nvSpPr>
          <p:spPr bwMode="auto">
            <a:xfrm>
              <a:off x="3668402" y="5074154"/>
              <a:ext cx="812715" cy="235196"/>
            </a:xfrm>
            <a:custGeom>
              <a:avLst/>
              <a:gdLst/>
              <a:ahLst/>
              <a:cxnLst>
                <a:cxn ang="0">
                  <a:pos x="9729" y="1"/>
                </a:cxn>
                <a:cxn ang="0">
                  <a:pos x="5016" y="498"/>
                </a:cxn>
                <a:cxn ang="0">
                  <a:pos x="1" y="3325"/>
                </a:cxn>
                <a:cxn ang="0">
                  <a:pos x="3987" y="3694"/>
                </a:cxn>
                <a:cxn ang="0">
                  <a:pos x="12767" y="2109"/>
                </a:cxn>
                <a:cxn ang="0">
                  <a:pos x="12159" y="802"/>
                </a:cxn>
                <a:cxn ang="0">
                  <a:pos x="9729" y="1"/>
                </a:cxn>
              </a:cxnLst>
              <a:rect l="0" t="0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809" name="Google Shape;1681;p70"/>
            <p:cNvSpPr>
              <a:spLocks/>
            </p:cNvSpPr>
            <p:nvPr/>
          </p:nvSpPr>
          <p:spPr bwMode="auto">
            <a:xfrm>
              <a:off x="3662610" y="5208331"/>
              <a:ext cx="833975" cy="181601"/>
            </a:xfrm>
            <a:custGeom>
              <a:avLst/>
              <a:gdLst/>
              <a:ahLst/>
              <a:cxnLst>
                <a:cxn ang="0">
                  <a:pos x="12858" y="1"/>
                </a:cxn>
                <a:cxn ang="0">
                  <a:pos x="4078" y="1586"/>
                </a:cxn>
                <a:cxn ang="0">
                  <a:pos x="92" y="1217"/>
                </a:cxn>
                <a:cxn ang="0">
                  <a:pos x="62" y="1460"/>
                </a:cxn>
                <a:cxn ang="0">
                  <a:pos x="1" y="2767"/>
                </a:cxn>
                <a:cxn ang="0">
                  <a:pos x="2216" y="2852"/>
                </a:cxn>
                <a:cxn ang="0">
                  <a:pos x="13101" y="670"/>
                </a:cxn>
                <a:cxn ang="0">
                  <a:pos x="12858" y="1"/>
                </a:cxn>
              </a:cxnLst>
              <a:rect l="0" t="0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810" name="Google Shape;1682;p70"/>
            <p:cNvSpPr>
              <a:spLocks/>
            </p:cNvSpPr>
            <p:nvPr/>
          </p:nvSpPr>
          <p:spPr bwMode="auto">
            <a:xfrm>
              <a:off x="3662610" y="5250914"/>
              <a:ext cx="909403" cy="380833"/>
            </a:xfrm>
            <a:custGeom>
              <a:avLst/>
              <a:gdLst/>
              <a:ahLst/>
              <a:cxnLst>
                <a:cxn ang="0">
                  <a:pos x="13101" y="1"/>
                </a:cxn>
                <a:cxn ang="0">
                  <a:pos x="2216" y="2183"/>
                </a:cxn>
                <a:cxn ang="0">
                  <a:pos x="1" y="2098"/>
                </a:cxn>
                <a:cxn ang="0">
                  <a:pos x="1" y="2675"/>
                </a:cxn>
                <a:cxn ang="0">
                  <a:pos x="10810" y="5983"/>
                </a:cxn>
                <a:cxn ang="0">
                  <a:pos x="13861" y="5806"/>
                </a:cxn>
                <a:cxn ang="0">
                  <a:pos x="14044" y="3770"/>
                </a:cxn>
                <a:cxn ang="0">
                  <a:pos x="13101" y="1"/>
                </a:cxn>
              </a:cxnLst>
              <a:rect l="0" t="0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2" name="Google Shape;1683;p70"/>
            <p:cNvSpPr/>
            <p:nvPr/>
          </p:nvSpPr>
          <p:spPr>
            <a:xfrm>
              <a:off x="3662319" y="5422489"/>
              <a:ext cx="880849" cy="355710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73812" name="Google Shape;1684;p70"/>
            <p:cNvSpPr>
              <a:spLocks/>
            </p:cNvSpPr>
            <p:nvPr/>
          </p:nvSpPr>
          <p:spPr bwMode="auto">
            <a:xfrm>
              <a:off x="3858020" y="4693645"/>
              <a:ext cx="238060" cy="233732"/>
            </a:xfrm>
            <a:custGeom>
              <a:avLst/>
              <a:gdLst/>
              <a:ahLst/>
              <a:cxnLst>
                <a:cxn ang="0">
                  <a:pos x="2201" y="1003"/>
                </a:cxn>
                <a:cxn ang="0">
                  <a:pos x="2493" y="1734"/>
                </a:cxn>
                <a:cxn ang="0">
                  <a:pos x="2372" y="2555"/>
                </a:cxn>
                <a:cxn ang="0">
                  <a:pos x="2068" y="1795"/>
                </a:cxn>
                <a:cxn ang="0">
                  <a:pos x="2189" y="1005"/>
                </a:cxn>
                <a:cxn ang="0">
                  <a:pos x="2201" y="1003"/>
                </a:cxn>
                <a:cxn ang="0">
                  <a:pos x="1277" y="1248"/>
                </a:cxn>
                <a:cxn ang="0">
                  <a:pos x="1581" y="2008"/>
                </a:cxn>
                <a:cxn ang="0">
                  <a:pos x="1460" y="2798"/>
                </a:cxn>
                <a:cxn ang="0">
                  <a:pos x="1444" y="2800"/>
                </a:cxn>
                <a:cxn ang="0">
                  <a:pos x="1156" y="2069"/>
                </a:cxn>
                <a:cxn ang="0">
                  <a:pos x="1277" y="1248"/>
                </a:cxn>
                <a:cxn ang="0">
                  <a:pos x="1588" y="0"/>
                </a:cxn>
                <a:cxn ang="0">
                  <a:pos x="1369" y="93"/>
                </a:cxn>
                <a:cxn ang="0">
                  <a:pos x="61" y="2008"/>
                </a:cxn>
                <a:cxn ang="0">
                  <a:pos x="122" y="2342"/>
                </a:cxn>
                <a:cxn ang="0">
                  <a:pos x="2037" y="3619"/>
                </a:cxn>
                <a:cxn ang="0">
                  <a:pos x="2164" y="3672"/>
                </a:cxn>
                <a:cxn ang="0">
                  <a:pos x="2341" y="3558"/>
                </a:cxn>
                <a:cxn ang="0">
                  <a:pos x="3648" y="1643"/>
                </a:cxn>
                <a:cxn ang="0">
                  <a:pos x="3587" y="1309"/>
                </a:cxn>
                <a:cxn ang="0">
                  <a:pos x="1703" y="32"/>
                </a:cxn>
                <a:cxn ang="0">
                  <a:pos x="1588" y="0"/>
                </a:cxn>
              </a:cxnLst>
              <a:rect l="0" t="0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813" name="Google Shape;1685;p70"/>
            <p:cNvSpPr>
              <a:spLocks/>
            </p:cNvSpPr>
            <p:nvPr/>
          </p:nvSpPr>
          <p:spPr bwMode="auto">
            <a:xfrm>
              <a:off x="3863813" y="4683970"/>
              <a:ext cx="238060" cy="233732"/>
            </a:xfrm>
            <a:custGeom>
              <a:avLst/>
              <a:gdLst/>
              <a:ahLst/>
              <a:cxnLst>
                <a:cxn ang="0">
                  <a:pos x="2205" y="1003"/>
                </a:cxn>
                <a:cxn ang="0">
                  <a:pos x="2493" y="1734"/>
                </a:cxn>
                <a:cxn ang="0">
                  <a:pos x="2372" y="2555"/>
                </a:cxn>
                <a:cxn ang="0">
                  <a:pos x="2068" y="1795"/>
                </a:cxn>
                <a:cxn ang="0">
                  <a:pos x="2189" y="1005"/>
                </a:cxn>
                <a:cxn ang="0">
                  <a:pos x="2205" y="1003"/>
                </a:cxn>
                <a:cxn ang="0">
                  <a:pos x="1293" y="1276"/>
                </a:cxn>
                <a:cxn ang="0">
                  <a:pos x="1581" y="2008"/>
                </a:cxn>
                <a:cxn ang="0">
                  <a:pos x="1490" y="2828"/>
                </a:cxn>
                <a:cxn ang="0">
                  <a:pos x="1186" y="2069"/>
                </a:cxn>
                <a:cxn ang="0">
                  <a:pos x="1278" y="1278"/>
                </a:cxn>
                <a:cxn ang="0">
                  <a:pos x="1293" y="1276"/>
                </a:cxn>
                <a:cxn ang="0">
                  <a:pos x="1590" y="0"/>
                </a:cxn>
                <a:cxn ang="0">
                  <a:pos x="1399" y="93"/>
                </a:cxn>
                <a:cxn ang="0">
                  <a:pos x="62" y="2008"/>
                </a:cxn>
                <a:cxn ang="0">
                  <a:pos x="153" y="2342"/>
                </a:cxn>
                <a:cxn ang="0">
                  <a:pos x="2037" y="3619"/>
                </a:cxn>
                <a:cxn ang="0">
                  <a:pos x="2164" y="3672"/>
                </a:cxn>
                <a:cxn ang="0">
                  <a:pos x="2341" y="3558"/>
                </a:cxn>
                <a:cxn ang="0">
                  <a:pos x="3648" y="1643"/>
                </a:cxn>
                <a:cxn ang="0">
                  <a:pos x="3588" y="1309"/>
                </a:cxn>
                <a:cxn ang="0">
                  <a:pos x="1703" y="32"/>
                </a:cxn>
                <a:cxn ang="0">
                  <a:pos x="1590" y="0"/>
                </a:cxn>
              </a:cxnLst>
              <a:rect l="0" t="0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814" name="Google Shape;1686;p70"/>
            <p:cNvSpPr>
              <a:spLocks/>
            </p:cNvSpPr>
            <p:nvPr/>
          </p:nvSpPr>
          <p:spPr bwMode="auto">
            <a:xfrm>
              <a:off x="2956460" y="3608004"/>
              <a:ext cx="332839" cy="25525"/>
            </a:xfrm>
            <a:custGeom>
              <a:avLst/>
              <a:gdLst/>
              <a:ahLst/>
              <a:cxnLst>
                <a:cxn ang="0">
                  <a:pos x="1428" y="0"/>
                </a:cxn>
                <a:cxn ang="0">
                  <a:pos x="91" y="36"/>
                </a:cxn>
                <a:cxn ang="0">
                  <a:pos x="61" y="158"/>
                </a:cxn>
                <a:cxn ang="0">
                  <a:pos x="5107" y="401"/>
                </a:cxn>
                <a:cxn ang="0">
                  <a:pos x="5137" y="219"/>
                </a:cxn>
                <a:cxn ang="0">
                  <a:pos x="1428" y="0"/>
                </a:cxn>
              </a:cxnLst>
              <a:rect l="0" t="0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6" name="Google Shape;1687;p70"/>
            <p:cNvSpPr/>
            <p:nvPr/>
          </p:nvSpPr>
          <p:spPr>
            <a:xfrm>
              <a:off x="2816968" y="3439407"/>
              <a:ext cx="148658" cy="8893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27" name="Google Shape;1688;p70"/>
            <p:cNvSpPr/>
            <p:nvPr/>
          </p:nvSpPr>
          <p:spPr>
            <a:xfrm>
              <a:off x="2810313" y="3430514"/>
              <a:ext cx="159751" cy="2667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28" name="Google Shape;1689;p70"/>
            <p:cNvSpPr/>
            <p:nvPr/>
          </p:nvSpPr>
          <p:spPr>
            <a:xfrm>
              <a:off x="3245191" y="3439407"/>
              <a:ext cx="148657" cy="8893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29" name="Google Shape;1690;p70"/>
            <p:cNvSpPr/>
            <p:nvPr/>
          </p:nvSpPr>
          <p:spPr>
            <a:xfrm>
              <a:off x="3240753" y="3430514"/>
              <a:ext cx="159751" cy="2667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30" name="Google Shape;1691;p70"/>
            <p:cNvSpPr/>
            <p:nvPr/>
          </p:nvSpPr>
          <p:spPr>
            <a:xfrm>
              <a:off x="2852469" y="3474978"/>
              <a:ext cx="79876" cy="8003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31" name="Google Shape;1692;p70"/>
            <p:cNvSpPr/>
            <p:nvPr/>
          </p:nvSpPr>
          <p:spPr>
            <a:xfrm>
              <a:off x="3278472" y="3474978"/>
              <a:ext cx="82095" cy="8003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45" grpId="0" animBg="1"/>
      <p:bldP spid="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54038" y="1874838"/>
            <a:ext cx="8482012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b="1" i="1" dirty="0">
                <a:solidFill>
                  <a:srgbClr val="0000FF"/>
                </a:solidFill>
              </a:rPr>
              <a:t>Bạn nhỏ rất yêu mến dòng sông quê hương thơ mộng, yên bình/ Bạn nhỏ rất tự hào về dòng sông của quê hương......</a:t>
            </a:r>
            <a:endParaRPr lang="en-SG" sz="3200" b="1" i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25425" y="339502"/>
            <a:ext cx="86931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thơ</a:t>
            </a:r>
            <a:r>
              <a:rPr lang="en-US" sz="3200" b="1" dirty="0"/>
              <a:t> </a:t>
            </a:r>
            <a:r>
              <a:rPr lang="en-US" sz="3200" b="1" dirty="0" err="1"/>
              <a:t>thể</a:t>
            </a:r>
            <a:r>
              <a:rPr lang="en-US" sz="3200" b="1" dirty="0"/>
              <a:t> </a:t>
            </a:r>
            <a:r>
              <a:rPr lang="en-US" sz="3200" b="1" dirty="0" err="1"/>
              <a:t>hiện</a:t>
            </a:r>
            <a:r>
              <a:rPr lang="en-US" sz="3200" b="1" dirty="0"/>
              <a:t> </a:t>
            </a:r>
            <a:r>
              <a:rPr lang="en-US" sz="3200" b="1" dirty="0" err="1"/>
              <a:t>tình</a:t>
            </a:r>
            <a:r>
              <a:rPr lang="en-US" sz="3200" b="1" dirty="0"/>
              <a:t> </a:t>
            </a:r>
            <a:r>
              <a:rPr lang="en-US" sz="3200" b="1" dirty="0" err="1"/>
              <a:t>cảm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bạn</a:t>
            </a:r>
            <a:r>
              <a:rPr lang="en-US" sz="3200" b="1" dirty="0"/>
              <a:t> </a:t>
            </a:r>
            <a:r>
              <a:rPr lang="en-US" sz="3200" b="1" dirty="0" err="1"/>
              <a:t>nhỏ</a:t>
            </a:r>
            <a:r>
              <a:rPr lang="en-US" sz="3200" b="1" dirty="0"/>
              <a:t>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dòng</a:t>
            </a:r>
            <a:r>
              <a:rPr lang="en-US" sz="3200" b="1" dirty="0"/>
              <a:t> </a:t>
            </a:r>
            <a:r>
              <a:rPr lang="en-US" sz="3200" b="1" dirty="0" err="1"/>
              <a:t>sông</a:t>
            </a:r>
            <a:r>
              <a:rPr lang="en-US" sz="3200" b="1" dirty="0"/>
              <a:t> </a:t>
            </a:r>
            <a:r>
              <a:rPr lang="en-US" sz="3200" b="1" dirty="0" err="1"/>
              <a:t>quê</a:t>
            </a:r>
            <a:r>
              <a:rPr lang="en-US" sz="3200" b="1" dirty="0"/>
              <a:t> </a:t>
            </a:r>
            <a:r>
              <a:rPr lang="en-US" sz="3200" b="1" dirty="0" err="1"/>
              <a:t>hương</a:t>
            </a:r>
            <a:r>
              <a:rPr lang="en-US" sz="3200" b="1" dirty="0"/>
              <a:t> </a:t>
            </a:r>
            <a:r>
              <a:rPr lang="en-US" sz="3200" b="1" dirty="0" err="1"/>
              <a:t>như</a:t>
            </a:r>
            <a:r>
              <a:rPr lang="en-US" sz="3200" b="1" dirty="0"/>
              <a:t> </a:t>
            </a:r>
            <a:r>
              <a:rPr lang="en-US" sz="3200" b="1" dirty="0" err="1"/>
              <a:t>thế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?</a:t>
            </a:r>
            <a:endParaRPr lang="en-SG" sz="4400" b="1" dirty="0">
              <a:cs typeface="Times New Roman" pitchFamily="18" charset="0"/>
            </a:endParaRPr>
          </a:p>
        </p:txBody>
      </p:sp>
      <p:sp>
        <p:nvSpPr>
          <p:cNvPr id="4" name="Arrow: Right 3"/>
          <p:cNvSpPr/>
          <p:nvPr/>
        </p:nvSpPr>
        <p:spPr>
          <a:xfrm>
            <a:off x="107950" y="2284413"/>
            <a:ext cx="431800" cy="2873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endParaRPr lang="en-SG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25385" r="15401" b="6796"/>
          <a:stretch>
            <a:fillRect/>
          </a:stretch>
        </p:blipFill>
        <p:spPr bwMode="auto">
          <a:xfrm>
            <a:off x="-138113" y="411163"/>
            <a:ext cx="2333626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-381000"/>
            <a:ext cx="8353425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403350" y="1955800"/>
            <a:ext cx="6624638" cy="138588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 dòng sông yên bình, tươi đẹp; tình cảm tha thiết của bạn nhỏ với dòng sông quê hương</a:t>
            </a:r>
            <a:endParaRPr lang="en-US" sz="8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t="19704" b="11697"/>
          <a:stretch>
            <a:fillRect/>
          </a:stretch>
        </p:blipFill>
        <p:spPr bwMode="auto">
          <a:xfrm>
            <a:off x="6227763" y="3386138"/>
            <a:ext cx="26098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1" name="TextBox 4"/>
          <p:cNvSpPr txBox="1">
            <a:spLocks noChangeArrowheads="1"/>
          </p:cNvSpPr>
          <p:nvPr/>
        </p:nvSpPr>
        <p:spPr bwMode="auto">
          <a:xfrm>
            <a:off x="611188" y="268288"/>
            <a:ext cx="23352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"/>
              </a:rPr>
              <a:t> </a:t>
            </a:r>
            <a:r>
              <a:rPr lang="en-SG" sz="2000">
                <a:solidFill>
                  <a:srgbClr val="FF0000"/>
                </a:solidFill>
              </a:rPr>
              <a:t>Nội dung bài</a:t>
            </a:r>
            <a:endParaRPr lang="vi-VN" sz="2400" b="1">
              <a:solidFill>
                <a:srgbClr val="FF0000"/>
              </a:solidFill>
              <a:latin typeface="#9Slide03 Arima Madurai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614363"/>
            <a:ext cx="7281862" cy="397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623712" y="2647860"/>
            <a:ext cx="4501144" cy="769397"/>
          </a:xfrm>
          <a:prstGeom prst="rect">
            <a:avLst/>
          </a:prstGeom>
          <a:noFill/>
        </p:spPr>
        <p:txBody>
          <a:bodyPr wrap="none" lIns="91396" tIns="45698" rIns="91396" bIns="4569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cap="all" dirty="0" err="1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Học</a:t>
            </a:r>
            <a:r>
              <a:rPr lang="en-US" sz="4400" b="1" cap="all" dirty="0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cap="all" dirty="0" err="1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thuộc</a:t>
            </a:r>
            <a:r>
              <a:rPr lang="en-US" sz="4400" b="1" cap="all" dirty="0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cap="all" dirty="0" err="1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lòng</a:t>
            </a:r>
            <a:endParaRPr lang="en-US" sz="4400" b="1" cap="all" dirty="0">
              <a:ln w="0"/>
              <a:solidFill>
                <a:prstClr val="black"/>
              </a:solidFill>
              <a:effectLst>
                <a:reflection blurRad="12700" stA="50000" endPos="50000" dist="5000" dir="5400000" sy="-100000" rotWithShape="0"/>
              </a:effectLst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997200" y="2965450"/>
            <a:ext cx="1287463" cy="1287463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4848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81100" y="3068638"/>
            <a:ext cx="1182688" cy="1184275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4848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6750" y="2160588"/>
            <a:ext cx="908050" cy="908050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4848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>
            <a:grpSpLocks/>
          </p:cNvGrpSpPr>
          <p:nvPr/>
        </p:nvGrpSpPr>
        <p:grpSpPr bwMode="auto">
          <a:xfrm>
            <a:off x="2697163" y="368300"/>
            <a:ext cx="3867150" cy="3673475"/>
            <a:chOff x="3084810" y="-335112"/>
            <a:chExt cx="5809496" cy="5760000"/>
          </a:xfrm>
        </p:grpSpPr>
        <p:grpSp>
          <p:nvGrpSpPr>
            <p:cNvPr id="58379" name="组合 16"/>
            <p:cNvGrpSpPr>
              <a:grpSpLocks/>
            </p:cNvGrpSpPr>
            <p:nvPr/>
          </p:nvGrpSpPr>
          <p:grpSpPr bwMode="auto"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112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8382" name="图片 12"/>
              <p:cNvPicPr>
                <a:picLocks noChangeAspect="1"/>
              </p:cNvPicPr>
              <p:nvPr/>
            </p:nvPicPr>
            <p:blipFill>
              <a:blip r:embed="rId3"/>
              <a:srcRect t="48492"/>
              <a:stretch>
                <a:fillRect/>
              </a:stretch>
            </p:blipFill>
            <p:spPr bwMode="auto">
              <a:xfrm>
                <a:off x="3297693" y="2256270"/>
                <a:ext cx="5596613" cy="2885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58380" name="图片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84810" y="1126386"/>
              <a:ext cx="5809496" cy="140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椭圆 9"/>
          <p:cNvSpPr/>
          <p:nvPr/>
        </p:nvSpPr>
        <p:spPr>
          <a:xfrm>
            <a:off x="6780213" y="2444750"/>
            <a:ext cx="928687" cy="92868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4848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53606" t="-1143" r="26891" b="81648"/>
          <a:stretch>
            <a:fillRect/>
          </a:stretch>
        </p:blipFill>
        <p:spPr bwMode="auto">
          <a:xfrm>
            <a:off x="6440488" y="608013"/>
            <a:ext cx="1320800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椭圆 21"/>
          <p:cNvSpPr/>
          <p:nvPr/>
        </p:nvSpPr>
        <p:spPr>
          <a:xfrm>
            <a:off x="912813" y="449263"/>
            <a:ext cx="665162" cy="66516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4848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4600" y="912813"/>
            <a:ext cx="404813" cy="403225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4848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84311" y="2254846"/>
            <a:ext cx="3306547" cy="813649"/>
          </a:xfrm>
          <a:prstGeom prst="rect">
            <a:avLst/>
          </a:prstGeom>
          <a:noFill/>
        </p:spPr>
        <p:txBody>
          <a:bodyPr wrap="non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84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495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495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58378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52550" y="2046288"/>
            <a:ext cx="5864225" cy="330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96" y="808038"/>
            <a:ext cx="9108503" cy="4211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6" name="TextBox 2"/>
          <p:cNvSpPr txBox="1">
            <a:spLocks noChangeArrowheads="1"/>
          </p:cNvSpPr>
          <p:nvPr/>
        </p:nvSpPr>
        <p:spPr bwMode="auto">
          <a:xfrm>
            <a:off x="3276600" y="195263"/>
            <a:ext cx="1555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UTM Avo"/>
              </a:rPr>
              <a:t>Sông quê</a:t>
            </a:r>
            <a:endParaRPr lang="en-SG" sz="2800" b="1">
              <a:solidFill>
                <a:srgbClr val="002060"/>
              </a:solidFill>
              <a:latin typeface="UTM Av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6675" y="0"/>
            <a:ext cx="90773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614363"/>
            <a:ext cx="7281862" cy="397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164850" y="2647860"/>
            <a:ext cx="3418860" cy="769397"/>
          </a:xfrm>
          <a:prstGeom prst="rect">
            <a:avLst/>
          </a:prstGeom>
          <a:noFill/>
        </p:spPr>
        <p:txBody>
          <a:bodyPr wrap="none" lIns="91396" tIns="45698" rIns="91396" bIns="4569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cap="all" dirty="0" err="1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Luyện</a:t>
            </a:r>
            <a:r>
              <a:rPr lang="en-US" sz="4400" b="1" cap="all" dirty="0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cap="all" dirty="0" err="1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Tập</a:t>
            </a:r>
            <a:endParaRPr lang="en-US" sz="4400" b="1" cap="all" dirty="0">
              <a:ln w="0"/>
              <a:solidFill>
                <a:prstClr val="black"/>
              </a:solidFill>
              <a:effectLst>
                <a:reflection blurRad="12700" stA="50000" endPos="50000" dist="5000" dir="5400000" sy="-100000" rotWithShape="0"/>
              </a:effectLst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3" y="357076"/>
            <a:ext cx="9066213" cy="228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flipH="1">
            <a:off x="1628775" y="2228850"/>
            <a:ext cx="647700" cy="7921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</p:cNvCxnSpPr>
          <p:nvPr/>
        </p:nvCxnSpPr>
        <p:spPr>
          <a:xfrm>
            <a:off x="2455863" y="2243138"/>
            <a:ext cx="1042987" cy="7143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28600" y="2881313"/>
            <a:ext cx="20764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FF"/>
                </a:solidFill>
                <a:latin typeface="UTM Avo"/>
              </a:rPr>
              <a:t>Trong sáng </a:t>
            </a:r>
            <a:endParaRPr lang="en-SG" sz="3200">
              <a:solidFill>
                <a:srgbClr val="0000FF"/>
              </a:solidFill>
              <a:latin typeface="UTM Avo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900738" y="2413000"/>
            <a:ext cx="647700" cy="7921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636838" y="2881313"/>
            <a:ext cx="181768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FF"/>
                </a:solidFill>
                <a:latin typeface="UTM Avo"/>
              </a:rPr>
              <a:t>Trong veo</a:t>
            </a:r>
            <a:endParaRPr lang="en-SG" sz="3200">
              <a:solidFill>
                <a:srgbClr val="0000FF"/>
              </a:solidFill>
              <a:latin typeface="UTM Avo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719638" y="3140075"/>
            <a:ext cx="26733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FF"/>
                </a:solidFill>
                <a:latin typeface="UTM Avo"/>
              </a:rPr>
              <a:t>Tuổi thiếu niên</a:t>
            </a:r>
            <a:endParaRPr lang="en-SG" sz="3200">
              <a:solidFill>
                <a:srgbClr val="0000FF"/>
              </a:solidFill>
              <a:latin typeface="UTM Avo"/>
            </a:endParaRPr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>
            <a:off x="6548438" y="2413000"/>
            <a:ext cx="1027112" cy="15224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394450" y="3871913"/>
            <a:ext cx="2671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0000FF"/>
                </a:solidFill>
                <a:latin typeface="UTM Avo"/>
              </a:rPr>
              <a:t>Tuổi thơ</a:t>
            </a:r>
            <a:endParaRPr lang="en-SG" sz="3200">
              <a:solidFill>
                <a:srgbClr val="0000FF"/>
              </a:solidFill>
              <a:latin typeface="UTM 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267494"/>
            <a:ext cx="8683625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4"/>
          <p:cNvSpPr>
            <a:spLocks noGrp="1"/>
          </p:cNvSpPr>
          <p:nvPr>
            <p:ph type="ctrTitle"/>
          </p:nvPr>
        </p:nvSpPr>
        <p:spPr>
          <a:xfrm>
            <a:off x="1476375" y="1419225"/>
            <a:ext cx="6858000" cy="1439863"/>
          </a:xfrm>
        </p:spPr>
        <p:txBody>
          <a:bodyPr/>
          <a:lstStyle/>
          <a:p>
            <a:br>
              <a:rPr lang="en-US" sz="3600" b="1">
                <a:solidFill>
                  <a:srgbClr val="FF8119"/>
                </a:solidFill>
              </a:rPr>
            </a:br>
            <a:r>
              <a:rPr lang="en-US" sz="3600" b="1">
                <a:solidFill>
                  <a:srgbClr val="FF8119"/>
                </a:solidFill>
                <a:cs typeface="Arial" charset="0"/>
              </a:rPr>
              <a:t>Chúc các em học tập tốt</a:t>
            </a: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41675" y="-38100"/>
            <a:ext cx="1593850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Connector 22"/>
          <p:cNvCxnSpPr/>
          <p:nvPr/>
        </p:nvCxnSpPr>
        <p:spPr>
          <a:xfrm>
            <a:off x="0" y="441325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6262" y="319405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6263" y="1957388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531191" y="1555616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830263" y="1828800"/>
            <a:ext cx="73152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100">
                <a:solidFill>
                  <a:srgbClr val="FFFFFF"/>
                </a:solidFill>
                <a:latin typeface="UTM Avo"/>
                <a:ea typeface="UTM Avo"/>
                <a:cs typeface="UTM Avo"/>
              </a:rPr>
              <a:t>                          </a:t>
            </a:r>
            <a:r>
              <a:rPr lang="en-US" sz="3300">
                <a:solidFill>
                  <a:srgbClr val="FFFFFF"/>
                </a:solidFill>
                <a:latin typeface="UTM Avo"/>
                <a:ea typeface="UTM Avo"/>
                <a:cs typeface="UTM Avo"/>
              </a:rPr>
              <a:t>Từ nào là từ chỉ đặc điểm</a:t>
            </a:r>
            <a:endParaRPr lang="en-US" sz="2100">
              <a:solidFill>
                <a:srgbClr val="FFFFFF"/>
              </a:solidFill>
              <a:latin typeface="UTM Avo"/>
              <a:ea typeface="UTM Avo"/>
              <a:cs typeface="UTM Avo"/>
            </a:endParaRPr>
          </a:p>
        </p:txBody>
      </p:sp>
      <p:sp>
        <p:nvSpPr>
          <p:cNvPr id="15" name="bang c"/>
          <p:cNvSpPr/>
          <p:nvPr/>
        </p:nvSpPr>
        <p:spPr>
          <a:xfrm flipH="1">
            <a:off x="612228" y="3966868"/>
            <a:ext cx="3937331" cy="96745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4735375" y="2721259"/>
            <a:ext cx="3887354" cy="99852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c"/>
          <p:cNvSpPr txBox="1">
            <a:spLocks noChangeArrowheads="1"/>
          </p:cNvSpPr>
          <p:nvPr/>
        </p:nvSpPr>
        <p:spPr bwMode="auto">
          <a:xfrm>
            <a:off x="971550" y="4084638"/>
            <a:ext cx="32019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itchFamily="2" charset="2"/>
              <a:buChar char="w"/>
            </a:pPr>
            <a:r>
              <a:rPr lang="en-US" sz="1500">
                <a:solidFill>
                  <a:schemeClr val="bg1"/>
                </a:solidFill>
                <a:latin typeface="UTM Avo"/>
                <a:ea typeface="Tahoma" pitchFamily="34" charset="0"/>
                <a:cs typeface="UTM Avo"/>
              </a:rPr>
              <a:t>             </a:t>
            </a:r>
            <a:r>
              <a:rPr lang="en-US" sz="3600" b="1">
                <a:solidFill>
                  <a:srgbClr val="FFC000"/>
                </a:solidFill>
                <a:latin typeface="UTM Avo"/>
                <a:ea typeface="Tahoma" pitchFamily="34" charset="0"/>
                <a:cs typeface="UTM Avo"/>
              </a:rPr>
              <a:t>mát mẻ</a:t>
            </a:r>
            <a:endParaRPr lang="en-US" sz="1500" b="1">
              <a:solidFill>
                <a:srgbClr val="FFC000"/>
              </a:solidFill>
              <a:latin typeface="UTM Avo"/>
              <a:ea typeface="Tahoma" pitchFamily="34" charset="0"/>
              <a:cs typeface="UTM Avo"/>
            </a:endParaRPr>
          </a:p>
        </p:txBody>
      </p:sp>
      <p:sp>
        <p:nvSpPr>
          <p:cNvPr id="27" name="cau hoi b"/>
          <p:cNvSpPr txBox="1">
            <a:spLocks noChangeArrowheads="1"/>
          </p:cNvSpPr>
          <p:nvPr/>
        </p:nvSpPr>
        <p:spPr bwMode="auto">
          <a:xfrm>
            <a:off x="4918075" y="3057525"/>
            <a:ext cx="3487738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itchFamily="2" charset="2"/>
              <a:buChar char="w"/>
            </a:pPr>
            <a:r>
              <a:rPr lang="en-US" sz="1500">
                <a:solidFill>
                  <a:schemeClr val="bg1"/>
                </a:solidFill>
                <a:latin typeface="UTM Avo"/>
                <a:ea typeface="Tahoma" pitchFamily="34" charset="0"/>
                <a:cs typeface="UTM Avo"/>
              </a:rPr>
              <a:t>                               </a:t>
            </a:r>
            <a:r>
              <a:rPr lang="en-US" sz="3000" b="1">
                <a:solidFill>
                  <a:srgbClr val="FFC000"/>
                </a:solidFill>
                <a:latin typeface="UTM Avo"/>
                <a:ea typeface="Tahoma" pitchFamily="34" charset="0"/>
                <a:cs typeface="UTM Avo"/>
              </a:rPr>
              <a:t>Cấy lúa</a:t>
            </a:r>
            <a:endParaRPr lang="en-US" sz="1500" b="1">
              <a:solidFill>
                <a:srgbClr val="FFC000"/>
              </a:solidFill>
              <a:latin typeface="UTM Avo"/>
              <a:ea typeface="Tahoma" pitchFamily="34" charset="0"/>
              <a:cs typeface="UTM Avo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641010" y="2721259"/>
            <a:ext cx="3984548" cy="99852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4685400" y="3946477"/>
            <a:ext cx="3937330" cy="99058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1208088" y="3081338"/>
            <a:ext cx="3260725" cy="554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350" dirty="0">
                <a:solidFill>
                  <a:srgbClr val="FFC00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                      </a:t>
            </a:r>
            <a:r>
              <a:rPr lang="en-US" sz="3000" b="1" dirty="0" err="1">
                <a:solidFill>
                  <a:srgbClr val="FFC00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hái</a:t>
            </a:r>
            <a:r>
              <a:rPr lang="en-US" sz="3000" b="1" dirty="0">
                <a:solidFill>
                  <a:srgbClr val="FFC00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3000" b="1" dirty="0" err="1">
                <a:solidFill>
                  <a:srgbClr val="FFC00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hoa</a:t>
            </a:r>
            <a:endParaRPr lang="en-US" sz="1500" b="1" dirty="0">
              <a:solidFill>
                <a:schemeClr val="bg1"/>
              </a:solidFill>
              <a:latin typeface="UTM Avo" panose="02040603050506020204" charset="0"/>
              <a:ea typeface="Tahoma" panose="020B0604030504040204" pitchFamily="34" charset="0"/>
              <a:cs typeface="UTM Avo" panose="02040603050506020204" charset="0"/>
            </a:endParaRPr>
          </a:p>
        </p:txBody>
      </p:sp>
      <p:sp>
        <p:nvSpPr>
          <p:cNvPr id="34" name="cau hoi d"/>
          <p:cNvSpPr txBox="1">
            <a:spLocks noChangeArrowheads="1"/>
          </p:cNvSpPr>
          <p:nvPr/>
        </p:nvSpPr>
        <p:spPr bwMode="auto">
          <a:xfrm>
            <a:off x="4684713" y="4191000"/>
            <a:ext cx="3833812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itchFamily="2" charset="2"/>
              <a:buChar char="w"/>
            </a:pPr>
            <a:r>
              <a:rPr lang="en-US" sz="1500">
                <a:solidFill>
                  <a:schemeClr val="bg1"/>
                </a:solidFill>
                <a:latin typeface="UTM Avo"/>
                <a:ea typeface="Tahoma" pitchFamily="34" charset="0"/>
                <a:cs typeface="UTM Avo"/>
              </a:rPr>
              <a:t>                                   </a:t>
            </a:r>
            <a:r>
              <a:rPr lang="en-US" sz="3300">
                <a:solidFill>
                  <a:srgbClr val="FFC000"/>
                </a:solidFill>
                <a:latin typeface="UTM Avo"/>
                <a:ea typeface="Tahoma" pitchFamily="34" charset="0"/>
                <a:cs typeface="UTM Avo"/>
              </a:rPr>
              <a:t>thả diều</a:t>
            </a:r>
            <a:endParaRPr lang="en-US" sz="1500">
              <a:solidFill>
                <a:schemeClr val="bg1"/>
              </a:solidFill>
              <a:latin typeface="UTM Avo"/>
              <a:ea typeface="Tahoma" pitchFamily="34" charset="0"/>
              <a:cs typeface="UTM Avo"/>
            </a:endParaRPr>
          </a:p>
        </p:txBody>
      </p:sp>
      <p:pic>
        <p:nvPicPr>
          <p:cNvPr id="38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144000" y="647700"/>
            <a:ext cx="3651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144000" y="1109663"/>
            <a:ext cx="3651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151938" y="1555750"/>
            <a:ext cx="3651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151938" y="1973263"/>
            <a:ext cx="3651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41675" y="-38100"/>
            <a:ext cx="1584325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Connector 22"/>
          <p:cNvCxnSpPr/>
          <p:nvPr/>
        </p:nvCxnSpPr>
        <p:spPr>
          <a:xfrm>
            <a:off x="-30004" y="4462463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317023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-46206" y="1931988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448723" y="1532713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887413" y="1555750"/>
            <a:ext cx="7275512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/>
            <a:r>
              <a:rPr lang="en-US" sz="2700">
                <a:solidFill>
                  <a:srgbClr val="FFFFFF"/>
                </a:solidFill>
                <a:latin typeface="UTM Avo"/>
                <a:ea typeface="UTM Avo"/>
                <a:cs typeface="UTM Avo"/>
              </a:rPr>
              <a:t> Cánh đồng lúa chín như tấm thảm vàng khổng lồ.               Hai sự vật được so sánh trong câu trên là:</a:t>
            </a:r>
          </a:p>
        </p:txBody>
      </p:sp>
      <p:sp>
        <p:nvSpPr>
          <p:cNvPr id="15" name="bang d"/>
          <p:cNvSpPr/>
          <p:nvPr/>
        </p:nvSpPr>
        <p:spPr>
          <a:xfrm flipH="1">
            <a:off x="4601920" y="4075363"/>
            <a:ext cx="4030949" cy="8606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14313" indent="-214313" algn="ctr" defTabSz="685800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4572000" y="2732314"/>
            <a:ext cx="4060870" cy="92408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14313" indent="-214313" algn="ctr" defTabSz="685800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d"/>
          <p:cNvSpPr txBox="1">
            <a:spLocks noChangeArrowheads="1"/>
          </p:cNvSpPr>
          <p:nvPr/>
        </p:nvSpPr>
        <p:spPr bwMode="auto">
          <a:xfrm>
            <a:off x="4676775" y="4208463"/>
            <a:ext cx="42878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>
              <a:buClr>
                <a:schemeClr val="bg1"/>
              </a:buClr>
            </a:pPr>
            <a:r>
              <a:rPr lang="en-US" sz="2400">
                <a:solidFill>
                  <a:schemeClr val="bg1"/>
                </a:solidFill>
                <a:latin typeface="UTM Avo"/>
                <a:ea typeface="Tahoma" pitchFamily="34" charset="0"/>
                <a:cs typeface="UTM Avo"/>
              </a:rPr>
              <a:t>cánh đồng lúa-tấm thảm vàng           </a:t>
            </a:r>
            <a:endParaRPr lang="en-US" sz="3300">
              <a:solidFill>
                <a:schemeClr val="bg1"/>
              </a:solidFill>
              <a:latin typeface="UTM Avo"/>
              <a:ea typeface="Tahoma" pitchFamily="34" charset="0"/>
              <a:cs typeface="UTM Avo"/>
            </a:endParaRPr>
          </a:p>
        </p:txBody>
      </p:sp>
      <p:sp>
        <p:nvSpPr>
          <p:cNvPr id="27" name="cau hoi b"/>
          <p:cNvSpPr txBox="1">
            <a:spLocks noChangeArrowheads="1"/>
          </p:cNvSpPr>
          <p:nvPr/>
        </p:nvSpPr>
        <p:spPr bwMode="auto">
          <a:xfrm>
            <a:off x="4570413" y="2817813"/>
            <a:ext cx="40624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itchFamily="2" charset="2"/>
              <a:buChar char="w"/>
            </a:pPr>
            <a:r>
              <a:rPr lang="en-US" sz="1500">
                <a:solidFill>
                  <a:schemeClr val="bg1"/>
                </a:solidFill>
                <a:latin typeface="UTM Avo"/>
                <a:ea typeface="Tahoma" pitchFamily="34" charset="0"/>
                <a:cs typeface="UTM Avo"/>
              </a:rPr>
              <a:t>     </a:t>
            </a:r>
            <a:r>
              <a:rPr lang="en-US" sz="2800" b="1">
                <a:solidFill>
                  <a:schemeClr val="bg1"/>
                </a:solidFill>
                <a:latin typeface="UTM Avo"/>
                <a:ea typeface="Tahoma" pitchFamily="34" charset="0"/>
                <a:cs typeface="UTM Avo"/>
              </a:rPr>
              <a:t>cánh đồng -vàng</a:t>
            </a:r>
          </a:p>
        </p:txBody>
      </p:sp>
      <p:sp>
        <p:nvSpPr>
          <p:cNvPr id="31" name="bang a"/>
          <p:cNvSpPr/>
          <p:nvPr/>
        </p:nvSpPr>
        <p:spPr>
          <a:xfrm flipH="1">
            <a:off x="418802" y="2762003"/>
            <a:ext cx="3997172" cy="92408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/>
          <p:cNvSpPr/>
          <p:nvPr/>
        </p:nvSpPr>
        <p:spPr>
          <a:xfrm flipH="1">
            <a:off x="480296" y="4075363"/>
            <a:ext cx="4090874" cy="8606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/>
          <p:cNvSpPr txBox="1">
            <a:spLocks noChangeArrowheads="1"/>
          </p:cNvSpPr>
          <p:nvPr/>
        </p:nvSpPr>
        <p:spPr bwMode="auto">
          <a:xfrm>
            <a:off x="263525" y="2846388"/>
            <a:ext cx="38766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>
              <a:buClr>
                <a:schemeClr val="bg1"/>
              </a:buClr>
            </a:pPr>
            <a:r>
              <a:rPr lang="en-US" sz="2700" b="1">
                <a:solidFill>
                  <a:schemeClr val="bg1"/>
                </a:solidFill>
                <a:latin typeface="UTM Avo"/>
                <a:ea typeface="Tahoma" pitchFamily="34" charset="0"/>
                <a:cs typeface="UTM Avo"/>
              </a:rPr>
              <a:t>  </a:t>
            </a:r>
            <a:r>
              <a:rPr lang="en-US" sz="2800" b="1">
                <a:solidFill>
                  <a:schemeClr val="bg1"/>
                </a:solidFill>
                <a:latin typeface="UTM Avo"/>
                <a:ea typeface="Tahoma" pitchFamily="34" charset="0"/>
                <a:cs typeface="UTM Avo"/>
              </a:rPr>
              <a:t>lúa chín –khổng lồ</a:t>
            </a:r>
          </a:p>
        </p:txBody>
      </p:sp>
      <p:sp>
        <p:nvSpPr>
          <p:cNvPr id="34" name="cau hoi c"/>
          <p:cNvSpPr txBox="1">
            <a:spLocks noChangeArrowheads="1"/>
          </p:cNvSpPr>
          <p:nvPr/>
        </p:nvSpPr>
        <p:spPr bwMode="auto">
          <a:xfrm>
            <a:off x="0" y="4278313"/>
            <a:ext cx="46767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>
              <a:buClr>
                <a:schemeClr val="bg1"/>
              </a:buClr>
            </a:pPr>
            <a:r>
              <a:rPr lang="en-US" sz="2800" b="1">
                <a:solidFill>
                  <a:schemeClr val="bg1"/>
                </a:solidFill>
                <a:latin typeface="UTM Avo"/>
                <a:ea typeface="Tahoma" pitchFamily="34" charset="0"/>
                <a:cs typeface="UTM Avo"/>
              </a:rPr>
              <a:t>đồng lúa –tấm thảm xanh</a:t>
            </a:r>
          </a:p>
        </p:txBody>
      </p:sp>
      <p:pic>
        <p:nvPicPr>
          <p:cNvPr id="38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144000" y="647700"/>
            <a:ext cx="3651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144000" y="1109663"/>
            <a:ext cx="3651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151938" y="1555750"/>
            <a:ext cx="3651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151938" y="1973263"/>
            <a:ext cx="3651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62466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3508" y="123651"/>
            <a:ext cx="8856984" cy="4896197"/>
          </a:xfr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605469" y="4284662"/>
            <a:ext cx="1981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SG" sz="3200" dirty="0" err="1">
                <a:solidFill>
                  <a:srgbClr val="FF0000"/>
                </a:solidFill>
                <a:latin typeface="UTM Avo"/>
              </a:rPr>
              <a:t>Cánh</a:t>
            </a:r>
            <a:r>
              <a:rPr lang="en-SG" sz="32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SG" sz="3200" dirty="0" err="1">
                <a:solidFill>
                  <a:srgbClr val="FF0000"/>
                </a:solidFill>
                <a:latin typeface="UTM Avo"/>
              </a:rPr>
              <a:t>đồng</a:t>
            </a:r>
            <a:endParaRPr lang="en-SG" sz="3200" dirty="0">
              <a:solidFill>
                <a:srgbClr val="FF0000"/>
              </a:solidFill>
              <a:latin typeface="UTM 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523" y="3003798"/>
            <a:ext cx="2565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SG" sz="3200" dirty="0">
                <a:solidFill>
                  <a:srgbClr val="FF0000"/>
                </a:solidFill>
                <a:latin typeface="UTM Avo"/>
              </a:rPr>
              <a:t>Con </a:t>
            </a:r>
            <a:r>
              <a:rPr lang="en-SG" sz="3200" dirty="0" err="1">
                <a:solidFill>
                  <a:srgbClr val="FF0000"/>
                </a:solidFill>
                <a:latin typeface="UTM Avo"/>
              </a:rPr>
              <a:t>đom</a:t>
            </a:r>
            <a:r>
              <a:rPr lang="en-SG" sz="32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SG" sz="3200" dirty="0" err="1">
                <a:solidFill>
                  <a:srgbClr val="FF0000"/>
                </a:solidFill>
                <a:latin typeface="UTM Avo"/>
              </a:rPr>
              <a:t>đóm</a:t>
            </a:r>
            <a:endParaRPr lang="en-SG" sz="3200" dirty="0">
              <a:solidFill>
                <a:srgbClr val="FF0000"/>
              </a:solidFill>
              <a:latin typeface="UTM Avo"/>
            </a:endParaRPr>
          </a:p>
        </p:txBody>
      </p:sp>
      <p:pic>
        <p:nvPicPr>
          <p:cNvPr id="63491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67922" y="51470"/>
            <a:ext cx="657607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292080" y="4075743"/>
            <a:ext cx="18399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SG" sz="3200" dirty="0" err="1">
                <a:solidFill>
                  <a:srgbClr val="FF0000"/>
                </a:solidFill>
                <a:latin typeface="UTM Avo"/>
              </a:rPr>
              <a:t>Mặt</a:t>
            </a:r>
            <a:r>
              <a:rPr lang="en-SG" sz="32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SG" sz="3200" dirty="0" err="1">
                <a:solidFill>
                  <a:srgbClr val="FF0000"/>
                </a:solidFill>
                <a:latin typeface="UTM Avo"/>
              </a:rPr>
              <a:t>trăng</a:t>
            </a:r>
            <a:endParaRPr lang="en-SG" sz="3200" dirty="0">
              <a:solidFill>
                <a:srgbClr val="FF0000"/>
              </a:solidFill>
              <a:latin typeface="UTM Avo"/>
            </a:endParaRPr>
          </a:p>
        </p:txBody>
      </p:sp>
      <p:pic>
        <p:nvPicPr>
          <p:cNvPr id="6451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139700"/>
            <a:ext cx="8726488" cy="3936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7000" y="123478"/>
            <a:ext cx="8890000" cy="2448272"/>
          </a:xfrm>
        </p:spPr>
      </p:pic>
      <p:sp>
        <p:nvSpPr>
          <p:cNvPr id="6" name="Oval 5"/>
          <p:cNvSpPr/>
          <p:nvPr/>
        </p:nvSpPr>
        <p:spPr>
          <a:xfrm>
            <a:off x="539552" y="1275606"/>
            <a:ext cx="414338" cy="36036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endParaRPr lang="en-SG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460375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#9Slide03 Arima Madurai"/>
              </a:rPr>
              <a:t>Bài đọc 1: Sông quê</a:t>
            </a:r>
            <a:endParaRPr lang="vi-VN" sz="3600" b="1">
              <a:solidFill>
                <a:srgbClr val="FF0000"/>
              </a:solidFill>
              <a:latin typeface="#9Slide03 Arima Madurai"/>
            </a:endParaRPr>
          </a:p>
        </p:txBody>
      </p:sp>
      <p:pic>
        <p:nvPicPr>
          <p:cNvPr id="6656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663" y="1419225"/>
            <a:ext cx="8448675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df27d38f79e52afc1779e4ff342b044debeba"/>
  <p:tag name="ISPRING_RESOURCE_PATHS_HASH_PRESENTER" val="4a3a478bfd6cb1622a7e13d6416b58061b854d5"/>
  <p:tag name="ISPRING_PLAYERS_CUSTOMIZATION" val="UEsDBBQAAgAIAMJVUUeGTlx93QMAAGkOAAAdAAAAdW5pdmVyc2FsL2NvbW1vbl9tZXNzYWdlcy5sbmetV91u2zYUvi/QdyAEFNgulrYDWhSD44C2GFuILLkSHScbBoGRGJsIRXr6cZtd7Wn2YHuSHVJyEqcdLMW7sGDS/r7z950jcnD2NZdoy4tSaHXqvD955yCuUp0JtTp1FvT8p08OKiumMia14qeO0g46G75+NZBMrWq24vD99SuEBjkvS1iWQ7N6XCORnTrzUTIOZ3McXCd+OAmTkTdxhmOdb5i6R75e6R9+/vjp6/sPH38cvG1xXWjiGfb9fSJkmT6860AU0Cj0E2AjfhKQK+oMzbMfLlxQ3wuIM2y/9EPPI3LpDM3zIG4RRSSgSex7Lkm8OAlCanPhE0pcZ3ita7RmW44qjbaCf0HVmkMdK1FwVEqR2R9SDRuq5oeMuRFeesEkoWHoxwkJ3N2OMyQqQ27BvoA6erJEOCYREBSs5MULsIkttYUjLGU/hqk3mfrwocaFqVitJXyqvn7MSQDV4uoQakbiGE9IMgqvoE4gq7APIrwANV30QVyTGBRA4kOYAF96E0y9MDAKikhMI2/8IJ+UKaSVvEcsTQGHNgXfCl2XsGMUxbNGSGU/KzH5vADhetj/jkgbQiSUletKbDm4UGSH6wItMyauqcznhfdrco49n7gJlMoNlwm1vWyMMVC/0hViUmoTANhl2ZaplKMbnrIapHQPf8tEZv+2YRC28eSPWvyJWNV2zpu26QKXXL05Oc41j/owLJasUB066BnVXst/G2xelxBpVfF8Ux2K4kkmTv4XL46Na47j+D+D6lKXIyN6Zr9vODFInETwWoNuHwndHUFmoA8YazkTsjvKC87B0LzgJYx4XiBP3fawGYQtQaDRSzkuIfN7LlxCRXrgl2QUe9TkmN+Uojr4SrKFaur9fY2kcAaQvOKPOrnhtxr6X3K2hSLCvigb4Zy8wFgvQewmqxmBT+d0yxKAQytWwXkLgUtS5BB/1oFzMSO7DDbjdS8TS13LzI4zKe7siIXa1HmTkE1Tp8bobaFzuytZueulZsKfHeNFE1zUGJ0/MXiINCY4Gk+TMQ7GxJzmTA/LjiDQsvHJp3Hi45GBg6hzVqVreK/c6lplHYmaA5lLzjGQtSmNOSvS9T9//d2R45knzS5qd3/pRQIdauYSeSD7LdAVL38/RELxaB9nF11Q7QF2h+t4nrVVb5OHKcXj6QyEAceRPsAZji5gJthDljOcseIOBgrVWpZ9WGykpv4V74V7PMLXlRSK98EeN5JNwNSbJ9h17X0GtC9Fete8yjLE7FAzFxsJF5uuZOMpDmDePOPjmah6EtoRv+tu6LNm/dhl228n/sOqtJfCwdsnd8R/AVBLAwQUAAIACADCVVFHuYMDpcIDAAAWDwAAJwAAAHVuaXZlcnNhbC9mbGFzaF9wdWJsaXNoaW5nX3NldHRpbmdzLnhtbOVX3XLaOBS+5yk03ullMekm2zQDZDqJmTIlwIKzba8YYR2wNrLklWQoverT7IPtk+yRlRBTaOpsJzvd2dwQH53znf9Pdvv8YybICrThSnaCo2YrICATxbhcdoLruPf8NCDGUsmoUBI6gVQBOe822nkxF9ykU7AWVQ1BGGnOctsJUmvzszBcr9dNbnLtTpUoLOKbZqKyMNdgQFrQYS7oBn/sJgcTdBsNQtpedKVYIYBwhiFI7qKjoieoSYPQq81pcrPUqpDsQgmliV7OO8FPrfLvTsdDXfIMpEvOdFHoxPaMMsZdPFRM+ScgKfBlioEftY4DsubMpp3gxbGDQfVwH6YE90lQB3OhMBtpb/EzsJRRS/2jd6hhARrLCqZrdQEIuiOraFr4aLcCL2IbSTOexHhCXKk6wWU8m0S9aBINL6LZ9WTgQ61tEffjQVTLZjroX0az4SiOprM38dXg0UZx9D5+hFH9yN58GEeTQX/4dhaPRoO4P763KqtbqWM73G1JG1unCl0tvE2LbC4pFzjOX1TfgMWFEFQvIVY9jmOyoMJAQH7PYflrQQW3Gzc6uDc3APlrk0NiJ24uOoHrdXAP5wExMByW7dCdvNrO3MvTndRD7/0+rYNRtqm1NElxOu3dcFUld1oLJXcyc89krgTb5gPZHNiQZlDZuekNlz3UPArIAnsgMNPXmlMREG4x82RrbIq5sdyWW96rahLEQjYBcjXdq0SSUm12Cr4tuluspPtOFYKRjSqI4DdArCLYuiLD/1Ig1Q0kC62yUookYYkRHD2uOKyBnfs6esCvOfqALrICLZGfcgHWe/ij4J/IHBZKIy7QFTIZyrnx+M1HAefUmHtQehfjMz/3/eFl9P6ZS5CyFUVOeBw4Nhyy3D4FPsXcpUIXQiisZgUCK5PQwkDZH8ZZqVYnzdq+U7oqm+4aWYJiuznG4zHxIMHR5PKWT2sAJlQSJcWG0AS337gRWnFVGJT4YfHQ5h8F6E0Jl2WoS9wgdKYZ6DporaMXPx+f/PLy9NVZM/zr85/PHzS6ZcSxoM6bp8SLBxm+tuUXt8k37L7C2t+weoC792x7SmduvNme18MXzC1v7lNLO3SUd5gBS57+EQlwdB1jnaI6EzSeRL/V0RtiwWrNdzStBTeqozV6W0dr4sl9XCH2OmbvqJZIzf8J1SHeIkt/ZeE9InjGcbSfjCD+leX5rtcHv3lPszw/bsm+h2/+LxXzT9tX+J139nZ48PPLnWRc8gzr6C7j7Tdb9+S4hV8BB48aDUTb/ZbtNv4GUEsDBBQAAgAIAMJVUUdGxXBrugIAAFUKAAAhAAAAdW5pdmVyc2FsL2ZsYXNoX3NraW5fc2V0dGluZ3MueG1slVZdT+MwEHy/X1GV96bqB1DJVCKFSkjcgQ7Eu5NsE6uOHdlOuf77sxObOG1CSiUkPDtjr9ez2yK5J2z9azRCMadcvIFShKXSIA4bkeRuHJVKcTaJOVPA1IRxkWM6Xl9tqw8KKuaQih9AaM10Gk630wHNDsfQHHO5xJ7xfV4xzwvMjs885ZMIx/tU8JIlg7LsWICghO01c7a6vg9nfUxKpHpSkLdyerh+3PRv3pYUAqQEk9JssbxdhYMqiiOg7qTFfBEuby7UNEd9f/sT2YFIoirZcnEdrhZ9sgKn0C7ytPr085ne/ccCBf/UYI0Lio8gfrQ5L8riJx4pBE9NQdua2Wq+nA9rKMeJbr/LDzEXMgdpxe3NZr596FPY8pwZw/7r9z0y7So4fTV1PRkI5tEjCmslSkCBW9UxmfHPl1Lp/nBxH2k4rzrnV1xKn9VgDe8vfBKWeCQLNIwPTsscNnW6HrGNN/zNJqwmxXqHqbTcL8xLUMDBgl6GDdgw/+iqnjE9sGG+UZLAC6PH8wxOQ7XIPXGI7WN+X30dBYb10hXMrVzUnPRsGld6qVrAcXKewFqadN5JDubZUFBhdUrBWU6I4QNJsSKc/Ta86FhdRqLgJGCd1u0rpIii0GW3Kkc9pP1yVethN9bfCc3d6vVI6RF+N8ZK4TjL9XeSHI+sTveI3mYcdCvMkNR0EE9sxz1NlVifKMdiD+KdcyovlTCu4GIyr3urj44Crwgo6K4yspt0lZ+VeQTiUb8aAWebNlbzMpJmVP+pDwKfkLigfbSeaC1Vmd6PYfJlSw+wHgAs4uzLAfWqDuUlVYTCAVzze0B15b67Iald2me4e/UMO+VbziIXedLOisYsPq8d6BB86Ly6FXWk7XvLaxtf4UhWV2u1vhvD3tatyewGmrGfP8uqtXVTa2cdP6+hBs3Pyf9QSwMEFAACAAgAwlVRR2b3kIiVAwAAJw4AACYAAAB1bml2ZXJzYWwvaHRtbF9wdWJsaXNoaW5nX3NldHRpbmdzLnhtbN1X3XIaNxS+5yk06uQyrJ06jeMBPBl7GTMhQGGdnytGrA6saq20lbQQctWn6YP1SXq0sjEEh6wzTaYtN7BH53zn/9PSOv+YS7IEY4VWbXrcPKIEVKq5UIs2vU66T08psY4pzqRW0KZKU3LeabSKciaFzSbgHKpagjDKnhWuTTPnirMoWq1WTWEL40+1LB3i22aq86gwYEE5MFEh2Rq/3LoASzuNBiGtIHqjeSmBCI4hKOGjY/LK5ZJGQWvG0puF0aXiF1pqQ8xi1qY/HVWfO52AdClyUD4320GhF7szxrnw4TA5EZ+AZCAWGcZ9fHRCyUpwl7XpsxMPg+rRPkwFHnJgHuZCYzLK3eLn4BhnjoXH4NDAHAxWFWzHmRIQdEe2pengo9sIgoivFctFmuAJ8ZVq08tkOo678TgeXMTT63E/hFrbIukl/biWzaTfu4yng2EST6ZXyZv+o42S+H3yCKP6kV19GMXjfm/wepoMh/2kN7q3qqq7VcdWtNuSFrZOl2a78C4r85liQuI0f1Z9Cw73QTKzgER3BY7JnEkLlPxWwOLXkknh1n50cG1uAIpXtoDUjf1ctKnvNb2HC4AYGA7LZuiev9zM3IvTndSj4P0+rQejbDHnWJrhdLq74dqW3GnNtdrJzD+TmZZ8k88ciywxlVdGMEmJcJhaujl1vgCuKySW39seN+fK7eWWZszYnRJuyuhXJe2806XkZK1LIsUNEKcJNqPM8VcGZHunyNzovJJKZh2xUnAgSwEr4OehMgHwS44+oIu8REsknEKCCx5+L8UnMoO5NogLbInUhHJhA37zUcAFs/YelN3F+CRMcm9wGb9/4hNkfMlwyx8Hji2EvHDfA59h7kqjCyk1VnMLAiuTstJC1R8ueKVWJ83avjO2rJruG1mBYrsFxhMw8SDF0RLqliFrAKZMEa3kmrAU99n6EVoKXVqUhGEJ0PabAgymRKgq1AVeQ+jMcDB10I6On/188vyXF6cvz5rRX3/8+fSg0S3HjSTz3gLJXRzk7NqWn90PX7H7Ag9/xeoAG+/ZdrXJ/XjzPa8PXxm3TLhPLa3IE9HDnFYx74+htOF1gpnHdWZiNI7f1tEbYAlqTWw8qQU3rKM1fF1HaxzoerRF1XXM3jGjkGz/E6oDvBcW4RLCm0GKXOCwfreV/yHrcPiKD8vyD63Dv7cIBznhf1uD8LR5Fd55921FD/6NaaB8989dp/E3UEsDBBQAAgAIAMJVUUf/ogaAlAEAAA8GAAAfAAAAdW5pdmVyc2FsL2h0bWxfc2tpbl9zZXR0aW5ncy5qc42Uy27CMBBF93wFSrcVikJ4dddAkSqxqNTuqi6cYEKEY1u2k5Ii/r1xwsNOJoBX9tXxHc9YM4dev1xO5PRf+odqX50/7HOlYa0pkeFnWycdeqp1R5Jkjb+SFJOEYqeB5OerF/l4JSBjh1amYfGpbaXh5zCA5oAmAE0CWg5ov4C219oGEWmKfxexZ2RVZ2SUOcyUYnQQMaowVQPKRIoqxnlaVstMsAGzHIsadd3AXboAukERtkxvk1fHdvCIpRzRYsViNghRtIsFy+i6i94WHIvyw3c14M3Gr4FnAiSR6l3htBl4MX6b21Y2yQWWEp/iev5oOgtAmKAQE8PXH/rBaHIDtYzbCTXoPJGJOtMjfxzMfJPmKMatKrnVsjFaej3KKbxXXUXiBBVYPGLFeMYf+EAuWKwr0kK92XA0hFHC0Dqh8V1L/VhtW4PTyXy4XJjgNdHTr1ktxBottIXaL+2aHFDfNy8rayid48pG3BV0lUAiFJhBIIfEHJ4kqjlJ9Pm77yClULRNywFRPvjn3tPs+XvsHf8BUEsDBBQAAgAIAMJVUUc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DCVVFHnb6aWHcAAACCAAAAHAAAAHVuaXZlcnNhbC9sb2NhbF9zZXR0aW5ncy54bWwdzD0KwzAMQOE9pxCa2iH92TrEydYtJdD0ACJWi0GWiy1Ccvuabm/4eN2wRYGVcwlJHV5PFwTWJfmgH4ev+d7eEIqRepKk7FATwtA3naSF5MlmFRb4Cu2cZ441jB8Uq5wyF1Yjq2c4jDtMf3SEFsb6fwf2eO6bH1BLAwQUAAIACAADdMtEzoIJN+wCAACICAAAFAAAAHVuaXZlcnNhbC9wbGF5ZXIueG1srVVNb9swDD2nwP6DoXutpF3XNJBbdAWKHdahQNZtt0C1GVuLbXmSXDf99aP8bc/pVmAHAzbF90jxkTS7ek5i5wmUFjL1yMKdEwdSXwYiDT3y8PX2eEmuLt8dsSzme1COCDySp8ICeEycALSvRGYQfM9N5JGewUVm4mRKSCXMHrnPkLuLtCTvjmbokmqPRMZkK0qLonCFRkQaahnnlkS7vkxopkBDakDRKg3iNNiV+Tsan0Sm1Owz0D1kZt4euCZpOZ61GJAUp65UIT2Zzxf0x93ntR9Bwo9Fqg1PfSAOVnJWlvKR+7s7GeQxaGubsSrJNRhjkyhtM2ZWYrFMHa18j1QOmwS05iFoN05DQissnQCzbcx1VPPoAa3l1TtR85Z+G/u9adxK5WjnnOWPsdARHvUhnXUSyOgwKkvK65Yd9NB00K1lIo6CX7lQEJSf39oWmS9IFbDtuDJPVxc+HuDbLfeNVPsbhGEX1Qq6rWhuJZpbgloOt42+7ihIc9stcJMraEo1Y08iAPmFK8VtW1walQOjI2ONpUMwo9WVa5E6QVhkkvjsH7SxfiNpfurXlCkB/0OYT0jU1kSkATzfCvQxkGBNDWCxrc01WezamF1OOn9Men09MFU51qLgRRzDVQg4hgE3nHZ2eggKimt08XM1wvYODoIjEUYxPmaSYXx6kCbhajfJ0Ds4CI6lv5uAtua2jHRcx1EztR3E6MQ6YX6ujUzES9megz1jVmUfvjZyzdF1JtqD8/kfoziI0QzmlkysLvvW21fN4b2dU6M7n01WWQbdivMAJs8qr2YW8mzkE8CW57G56efU7MMedJTz1HRMc33HfpfFWryAU4jA/ukWp7YmEdie8ciH5WmPAfXE7TIIX5qmIjJaS1KpeUg5hrV5ElBUmGpWPqLqoZJ5Goy0cbPu56Bj3FXXCrgTwxYzXZxg88nMI+/xpb7LxdlFd5XzxUWDLfO6rwJXubxhVdcJd51B635tL8LqmcfX31BLAwQUAAIACADCVVFHJ1b2OMEHAAD+HQAAKQAAAHVuaXZlcnNhbC9za2luX2N1c3RvbWl6YXRpb25fc2V0dGluZ3MueG1srVnbbuM4En3fryA8GGD2Jb7ItwzcXuhCJ0LbssdSku5dLAzaZmIhkuiRaHdn4If5mv2w/ZIpUlIsKbYjdSZCB61inVNF1oWkMoie3UDfRZz57h+EuyywKedu8BQN/4HQYMU8Fs5CGlEe1Y+SBzdYs29m8MiEDKQRJ8GahGtdjEbDBhrJH9TvqX2jD29trd1CvTZu4T4ycEeHsWvFuFZ0GDNaTX1QL1DEvCFd0YCfZh3Uc6NvAWYQ0ZCbwZp+Hyp57exQfgY3IVm7oBcNu23xHFKrB6MtHtRudnodfGipiqJ0kd4xmkbj0Otd99Qmwo12p6EctH5LaSmo2ek0r7uHZq/VUeBtdN0Flja+7qJ2r91uGYcWbgEaqapmtPRDT7luNlWwhvvX+mE00nqNBmo2m0rbOHS6ykhrINBWgENV+mIBFUPRlO5B1dRmX0EjfaSN2gds4K7eQf0W7jYah7amKY3GcXGPs8su11Faejrpcr5DeDIEJ0dFbtVPJNdgtQtDUHaov/UIp2hJImoRn36qybwMuMxa9MvkBc088kLDf9aSTJVZneJSB/PSWAjiABiH5wgHdTmc6kovs2WSlSN3/am23HHOgqsVCzjwXQUs9IlXG/4UZ1IyzzJItqdhFdwjWdGjuZ78KQtLbEF2w3MJtGL+lgQvY/bErpZk9fwUsl2wLuXm5mVLQ88NnkG7cd3T8UVDnhtxk1M/5x/ui6c8bAtBjahwr4vFUwrpkSX1UosN+VMBdzT5/ooUoHs3crmEqk3xXIJuyRPNB6CviucyJgAr+aj1xPM+iNPvHNQV0QxaF9Vl1eSNxM3zIoptd9uq+bQN2ZNY7Dzu/UC/4jwGvSh4Eh42xFMKJCYoDJaKUrJscv5GQTF5LfaSgQ9WILjZ5pKIJOVMW+jTyUy1vi7G05vpQjNvakM9rkokyvKXVrf/vdnpQudKcCWZ7Ik6Hue5kCTrNMpxWc58Ol4AIR4vLPzFqQ3F78rQ6Z0zNi1cGyb/qUwwm+P72lD8LgO9m8+x5SzssWnghWkvrKkj12WMHWzUhl/ZDm3IniLO0N6l3xDfUATt2Q0pijx3LQdEy3aDHS1hz5irD6Z1s3Cm07G9wJaRSmpDHKyREZJvkA7VieaqjefAEcIWGf4YfCHjLxmQ6nmVSW7Nm9sx/HOEI7fu08aDf/wHvJlhC+JHgxLACbZt9QYvtOkXiBxk3LQiaPoZEu1zRdBXbENmYLsEzFLvzRvVMaeWSK45tp25qb9m1ooEiAXeCyKrFeAQ7B57l+0ikIhko+s4x6LKhmz82x2ktamOT6RwzIncQCbzk7un4EW4LhUpKCsdGyJWv92Z/16MVHOMjQUEz5g+LBxZ9cIegfIIGEfE85iYBpgm6z0JVnCIoyuygxR7AbW1u5ZqWwKTF878vnP/QIQnpfVzUpWWgb/8fPVh70xnDG3lgYRBuRIrsOU6w9sp+3C6BNdhP9/y9+aSWY+rv8uRv2F2M9W2z06tTIw+Pq+CCz8wKRvyHs9hY4R2oLmsEghPIGOgB/rE9SoBTWsE5pJLBA2RuMJUIrCmCYfF0Ado7iEWOUfuIUbVKB6wZpuOWHW6FAfSEmAZvTgPTueOuDZ4FG5wr/mzpI8MeoRHyR4iC3I3ihPq6sfsVU2UtBOLfplt7QmRBW49xZdBcMxzfXEyL0d7N8HpasbtOLckD2znrWXv89xn2ZIhVDs/Xplt9hL6GDJfSj0SpcUWbwr/+qAj8RTnsd3sxbcEr43VuX670FVLx+K0KErdK4+DNBeejR17MVY1wQD57hO+2sCG9CjO8OW54tOegUcq8CXLa1MSrjb///N/5WkK/sRSlEh/rcoDVSz6GH7l+4/FOI3+W4LHUbU8VL6UBCaH5RRa/uwssyFZS9VxVP12Agljy/xgu3BV6vCRJZmo88/QRuRRrjackPAZ2pDDmFeVSE5fJAiv7MPxDrHjnhvQivAP93UxececLVTDkJcrKBTPXT3H2+MaEZR8R0Ee3LIq8Om3qgWNqkBJ1y6vzim3irQnQF3G78eq3J/cOV4Fxxsr3IjZjucuwAEPmTcTnw7efisDBfGlY+nRIQ/FnSl9y2pEG/YtiV2ilZUUNcW3upk4VGZ0j7Ki9pzCFWudUU0ERb175kGD1OPJZNTz8iJK1zX5YW34SLwoQbzK3jgO5/1kKOP5UVjUt+h3/kY/Iyzq22LXmMIF461PxaEsNP3aoZEwKy8TOdChAQFhusDpW15HeDAWX72izEQSQV7TZ2s6lLuf4/o0KWYhyzpcP+PxIHjdxycCs3yxk/tUYeCYvPXL2TvgLvfo+dSW84ACzC61fD+V/4nOqQKIv84WFyOWIv6ypZ9qcNcgq40vvqbXUMLxqSaWM/4Kfg63TbuZaGYZpPTmMtSX3Vw280omA9HDq5lica1fBg3qb9ZpUL8UoUFCez6Awc5f0hBDDrg0Tc68LKu9ST9z3MuTWaqSBPbMaJaAb4A7gOtGaisjyOWVPNi8ZlX8llXwdx53PbqnaavKCDKLc3n+gwiq43Jyq3xMH3k2vRNJ5SpIet0xF7Pa+YGzMHm9OYmLRypWHSfLSE7/RLtKN5+MsRP7UdqoRcJnezTjhcDXT9gC3XPrP6hnt1noUm/+llWUART4zv6J9y9QSwMEFAACAAgASlVRRyOGeibgFAAAGGIAABcAAAB1bml2ZXJzYWwvdW5pdmVyc2FsLnBuZ+3d+VdS6f8AcEuzVc1vNpobObaYuWSOWopLi1kfSy0rLffUMRVEQ1xQZKzMstSmJh1F07RcC3NFcS0XKgwyUVMEM0pEBFRkcUG+OPM5c2aac75/wPdczuFyLvd17n3uvc99nvdzf3g/d9xcnJQ2aW6Sk5NTOnXy+Dk5OQUDOTn56A2Ksn9ibuxYkf2sgZ9zOiqHJWmzZCsKIUfOHJGTq87cvBywTra+MfLkJbicnHLn6ncNAVYWJCcX8OLU8SPn43w5NAkxMd6HMMsDueFLQktK6jEGP5ZUx3U2lAdZGeS8vnyKuOd1DfRuEWbakGKS1tyn0he2+ZVi+H23caWrL+nLWy/uOrXzdvMn1wcLxxyvTpAtOUsPyEjhdM5Cnjn8fcvPWPZsyl2eKCHf3DzEjmlmxYwn5TXVaC4vTHVmPqdLHtt4wOLZ6SH29lGCzcsa8ooa/r+s+fvikLr8C6vzCWWKZsvwZxImV2UUbmK1J+y29ZYDHXLyf18cIDjU3xYyjdyW3xPs9FzKAv4lIiPlB3ZNkR/BlpesVJIYcMO0eIrl90c0SU0O2+YxBQddFH/zHB+sFfR+t5N7ihVnvOMHBFXbDbRfd/5zo2xhJj+wB6sdeLj6dJru99uyib84PLnfvSlnL4YoCApEeY39Hbx8+4uDntsGte/L3aW0QW1rj2pFmaHhP3f4f3LDZ//ZB3CAAxzgAAc4wAEOcIADHOAABzjAAQ5wgAMc4AAHOMABDnCAAxzgAAc4wAEOcIADHOAABzjAAQ5wgAMc4AAHOMABDnCAAxzgAAc4wAEOcIADHOAABzjAAQ5wgAMc4AAHOMABDnCAA/z/K++4mPwlV92vGcnngC7ThB3qHjzJV6uLopVO0bKRxg3NWs1mzU5N4jHbra4Brc96JtzYHZy4j8F/ZV9rhCjeouqVtnA8qZECPqZd+rmI04iXInJiFtxBN1ARBBNlNVPkQrhHLFpIvd51fWf1Rv/04HRWW8FTl6hWnTCI0FaIHcNs/SuZWzIx7POzqnhGymi5D9UQMYZk10803aaS6wPjSRJeOjlu8YtDVH8rSH0vaZ9LXeTZQHx0t3G+9PwQta1ngsNrhF+wh/fMtmUmXkFwEK73TsIax3sGlriSmWGyDT2W/JydC0+YYLUnxwtMpSOBgVI2bIlGSJdEtlIS2T21g5e80KaJbxmZQZfxvkM7DmdSJ42J66Xz+pVnRHAPVybq60CD0ykd4rVp68cmY+hELf3ALtl19NaWr384/yMoCs1HFbAj5Cng0sSurpLgKkQC3Yaqvj7trif6o3/YaZHkeGIFGwoKdNdKz1wWTUEY0aRG6UCIdGEj/8Jo2dhQT6RkmebRFi8U5bHNyVxTvIVw+56wXukyo8B+KTY9POVWg0nYSKmU9Wt9VLmJB58SHN7W4PvOETqP+3BWyn1Ru08fOhzTlH6GeE5Uzz12iZ7digLFW4gMygMvZTyW749FQ7SOBb75b5Hh48JMu8QAKxLVMogMQXrBx3B+bDHY1evlIbfpJWXfQTbvFR2xuC+TjRWh4hZGCivT+xYTXArL9PeWWLqFZy5EFr/kfLMjByN8+k0/GIPrZsuL1xv+hyKlKqIwF80qBi9I2ovOeYUYR9YtvDtmU1RiKU51Op/IYo/l3NPm1LDvQRK0EKARVRtM1jMunN9S5RB1W79qQns3wog4bhYfRf/JK3tw92qWPbQ84vF1d7piTvO0rTO8ivkbsxJB00pt6l+XBl9p7Gl4OYF9CWVSY5oyxq9R6cxyYv2xcaZiykiHDvqm/xRS50i1VL0pIFqD8GzkfhWLEXlei8uZvLXpjPHR89EaWMLEk9cd4qu3Y572Wqf+WaqEb3U4I+Mr81mwbAJZL6MlF/4bpdqIYBLIqklNyDgw2JMrq61vtMrg27Q7Y7r0sp4wOVuJ99vSm5iMyfQLZ9QNFNKK0XO/y8ezwHB5R84T3YIC/0Sv+rOjwo+mPsp8U/Sa/Muxxm73rAZTk68cGoSuCJtj8t35orUd1vrN9J7RYJbxmEmPsuDKkFeP7NbRr+W2Lc9Ceu/tWM1mOLuFMr6ivtCyjSHabduZigQ9bMtfLHOCGU2clh14U/KXvnM47quDiIhkS1jK3VwTF21hiuDT2m5r/bXdy1UF3FZPnal1OJx2CUhYHdGSbrW6z1xFk7lTeqX0h/N5ulOoXrNRF9SjMBgY2b9uU/LRQs9tBlPFOmyS+9moIlKwGVMhrXX9ExbRN5EdqNlp8BN4vaMkScwx6oS7bSE02T0wX/45K0Y5bdHHpsARg+4/bGC5Y1hgOWHivLghDScdbn/uG89HVWbTxKmVY4sP28emFp6KNA5RNkfADp/2E3pa+PbcXW1bEhV9Y/t1vFrVD1HCJXYRpcxEEC6+dyheooTjqu37MfnLYHtckKAyFjU3zbyVYF+L57tLFw69ESzNatFicnJxSSPfSlewLMRCrmUbt+EgdX4R3dyGLLb1Hu6MnxJxpO64pv0PdKd9Snn4RM6cazsXWjlOnkFanaF+E8a28tyzC/iqmWf8xjy1Xm83GMHFUcbc/RzxmcHt00OXGN59hfmuQWJVTNq2el/DnfW3Kde7Z3bldBIpgi36x1NSxoN7Xl05tGKrb/zUqCl9/NRBppGzoVsLu6q9DdmnhJ5pZN5ARoxOVNPNW98jsF5ZyMeXY1Gt3w5I5lr7Gkgv4LLG0L8tGYVmD1ry1itH5Tz+9ZhRpxmtZxQW6mUVsV5JzR12lXoCuu72+IlITrqWcnTr8PP48LbFHbAtKlK/fvYcdKV8+2DJUF0MiryQ4uURi+I2Z9K4kY9zqyToqYZYx74brex5n2xe0bq0ETkdbmiB5hgilYvLjKHMj7vyFmN8Uk2kN9TfaLIXNzhK6nb29ZQWOWAuOp2oG1NxfTD8xREDa+RePl0Wut3EEnXsBE/foR7iDCvO31WblUCqgaTtas69JGo5S3441DIu0k3QxaJddY6cXYMvuTCqY4fLqMLh8pwft0/F9JBpjPuGbr3o2mEvqxIt5z86gZ/9s6vU8kfWgEfjwfQjPjyzMC1sgymBes996ALPcQRxWmd2OOaWCu4Us006aas44UsWJ1FQ2isRjZ1JJBJfs13z7qyLGE9fRLWGjNT1ozHVV4nNxAUDZU2DEUyP8EQDN3pNudJKgHaZFLZJzX38SgsOgnE4i1uaigV/UFKj7mT7lKxPGGK1UgtsJEXaR6rZcfgWdQbR35/Gf31gMMI6rMhu0SyRVMYcmtW6g0+ne5JQSRVDvyGNQ3GHt+/RPjJeTeX/bK2/2sNek0dwk5uqhtz5L6gLo5YfrTiFWJEWO6akgQ2lZnFQr+MIp2wMo2l9IgzXi0y0ZBys34b+8zyQZAs6CetpNjpIl50EVT+QKqEJE9XWb1ZjvNLAlvnhGcUh8gNhFw+6bcnEe8YqdFu+QWazZG02kidkuqgbZNkH8PBcb/rvpVtO25rWlYGV8c50yD2/GaQI1s/vL1G/mPw6sDSEGH1i9aLTlFq+CKy4anunBMgWiUfAFXHzDwa3eHqGe+r0rb08fx/J0G4DleXvtiDPTN7EQyTYH7tHoUXjibbHqN4hCWh3UZVPkk/hp2gJ5yCiff+7OgdzZTNoImH9RkjtdCfxt3S6+F4pyMit7lWOoVlgZLlDX4dlHtz+S5Tu/musNC9rKbZx8MLbWcWOyMDxlgg4C2Uh5Zr+1PNBIyu5nBBpY1jke8AKBSl2ZAnz3Exvs0mbKfwG58KrTqfvSR/jSfRrv3OjXv0Z02xTyiPgYk5DpfXFmlMWCYZuFB41gyuMuukr49u3BB6/q0eIruGNW16gJtH3uFE06qMg1AZMA4Ec2Bwj1q2EGKF6N6jpz0C71SmI5KIk++Xy9T1YLYazx+jHhVgfu+TXm+fOwSfsUeaYjLRJW179Z6qvvxXn0eQlVQOXsXMwHUyEjrksvioN/wxuMB9R3cJJvGEMpihnBBSWQV/G0G/Ogjkn75UX70/V+sYpuyus7m9Y0x5KIJYsfaptfi+u+3COeDHwA6nADFEnFa9k6B+7e9BibOb2vfFrHPaGNFltE3dlFF4NDovLSLU04Nwfn3cCa44qBnhywi5Z5cdBteKclZUu468Q+LJ2rVTNIGm5yaMq6atTQRN+qtwVPeoqwZZwrLNM0HjTwkFaDQK3z23eLvuTyztKEczmegBGX10hLZidDmd0/5E796Q8szq/mquP4ShkQuWRcQ+4I5FV+japII+rTG8Nnpuurk7f6xMSmh3drD7dWpQk6EFyBVuY4clFNB6+gJ1ROMkBg5LqAmmq/5N90K3ukd8NW/CpkRnIzIvLFoWdCyP0xtnh40Oo6CDMw6AGq1HGw5c/Ga3tFtmDGriB2pgSKL8Dks2ynaTOp6ls341NeouoHGtkm3rgRqUpBEkLS7jkQcZPdIfwN2z3bWTi8b18zjUFx2ZIwradbnG9PhOEB0ske1m8EyS/GtnG2OUmJip0x2Fgy6qZDUqH7IpqRaqZSPRBcHwQ9Y7dSsnd3VSTVkTzV/wtmxSv01eprxgcahO1pDOTmUFu74uA+SUXQeZ79sYoONIWxrUGLiJH7ljfatRsFA4goDNUPbvOR6Ob1RBqXRSC2a390VPmZzo7HxKSr3iXT0ndQ0r8rkf9UdUfBF+qwV3zXjzHLIwTutqhBU8rH+MrNlSHLvCQk14hfEoLIucZ42oS7IDJQ1ntP5fA9Y69/Vl8kHOyjuIEvmU6L+D5HH0bfFnErWRa/9FiNin6Sm1A4GyHatbyendqOMe2R+wFnshzClhGsJoh+wU9oRi27q2scdWt7qDZ1Yf04SZoQr1OwEF6DM2j0ECrdfaOYppmS8X5zqpkL4+oW6nrcEWWgnpTi0mLz4yHuednft+00fhmHetFUXpV8c46oopIwcWn1GG2tXbvs6+qaq7xI+YXq5D9xrUF2uF0fO/H9fcWWj399si7m8Z1wmYnUb2BcUW9s7HxKlXNViVwv0+EKi3GL4ZuccvC5zmkDatBXn4yVVf8ZVo0zs744K1pcMtpUtbRXKLmulMhnVSokwtF6Mxrudwq0rM1byWSd2SOJ1TE+FFdihE25PDEMKORw0YjDXHUBl06126tY85k+nvK/I38XXDMdniOSe37d17XcviaxMDl2wTzAr57CIjmiQTBUEP5lVUoTvh+tAtMwW6WlXrRtEXIlEA0bjClvftxyLMadlXPE04riayf31UTHB25Ei1pZXW5tzJrdmdykMlQXDN3HZomEGR1znPodZpWjJ7V2DpRfqhFPDJAK5AIv4gYHIsmyxqrlOsjDPt6dzyq+kiCfU1EyNyhJEpPAiY2bK/4gUjXdswZG94fR1Fd6dRhsGPe4OLDTk+NMfKPc5C3QOGhjObw56FEvx/eHYdBFNKcRHMw+a9bs4d//mbc1BtPSw3cooaYI1ozu8R2SSyMFLeIky6suEoSwBIUaIEwcEPFLg7pxcwSQxQU0pIKL81pm1nw8Mx0pKqW7kaPVM8G87ChMU5tBmehSNQka0lNUCthTh0b1dSlSlHkDNYfY8VU85m0obG4Oupl5zFno5z2EMhbhM9v8VXt44MvvhxPf6ZvkLHr8rw/z1ryW7WIu6Riv7Cv0sZOKCDY6q1w2pN4GzGzgubxQy3SJ9LLrfx8Xl0Tukh/p9vXtY62GWGwY0vTTLw5zKNLo+Br2FRTmUjDnsL3kEWD9qMY70Do8x2yGt7/08wE1T6a9aMjeeoJnaBN5IxG8wi4jG1ru3/tuvOashrOBK5pfn9tXnZ4W1bFXrAqljqhO7by3mossQjD/MGr8I1iGtJo4NdNiE+fZ/RBHJsGqkfs+/hekS4DjmWAJ1jGqazShZ+HkbX01UeqU7NRUqziV3Gyj4/Q5Z11+WY95WXTILnqpOXk5KZ96unk6uCovJD+M6/CIepwYIrDrypqTEHLx4Qkmyoqy8d1tfjTWt4MaMt/i1+U3R5Tyj8771uVCUWSWdXGPLts5upgl2RDl4XZXyY3h/CO2AtUM1fvJFkMVrP7EjUScKzwE7rw07cgD7jf8pQlMnP2z/FAUi7s6QsrdvpqvnXZ8Ej5ehNvnQuq7XGBezsani1FWNH6UK5DWvtBs4ceHBrX18W4+o7c8PZTt0Y86K1aJqj86ChJWP5c8TCIjpZKSlsfJd3J9l09Uhl5Kwl1diSm7XCBOzjr26Stek7SCiwyvdxsddTvMtSh59uOQ0mjHmezd9iSqdaD7Fx+EtbKxQvdxdiaUJOB+Cyq94YLd5J8nrAnbAYEliGQpOlhspeP5AH7B9hJWgxhycNvZS7bdHbPCosu4C3zYlF3nZjhF/1mau1x8G66SC9XIMZSJ23bZePs+az++X7UNijtUuxqz560ZVTYoa7e7jQ2ZDlkh8WRmj7UuvOnGQ2Z36zDdUQ9/m/nu0GzjUa7p+/vXwbf7cc/QsvG29xP4IV9rl6tsr4ixF682jo9WH83XsR/HeydmeDNrr25FAc/O9T0FZ5GqNFu0cV5sAmLAbKTzSB2tMUe1L6GgU41TEAq86ZiPuVV5zfXhr5lXIsqbJx8M/H8Nj8vBLQfsaljHxa3O5D/nCmZryA5zu7HjdaanRsVfMCRJsrj2QeddY0mbLHqYHbn4l9J6zPGHDhBhwaKm6ygove0i4e7OS8PU5sR0uxpSO6Sp4+2wVSaqH5vOMnB+2l8FvdIXvO5ofex/2FDMdXln92YxXHDpm0IBFHiF3e0TMyxX6QMOx0J0436IvbrjRFw5wbN/kp+r63oEmoTRBJOfIQ+IiZJs8HKuE1qzhEdLYTZp5E5g53mjwWjAxdcUYsVbUnRYvf2ytDsUKNRj0z7f+T03y6/trvY6Wbeu3c1eYPbv3uL5Gix022D2lql75PnR8mvXXcz6qZ6/UqT3zvLf6b+H+t45OEzJlVGylujHdIfVV/55yQC/v45q0n9V6cb4ByJVVsn/693WlvOYxrnBlJBd4x/Kap7brDD9M+A5W9p/1WVZKQGOU+mgRqdnrq9+36iAv/PnxUrTlEKah3OolfEbSqgRD2TK4KoAsrp72cYmNhR9kPfCvgHgyn1goVR5h8TIBxNudLzr6kEEszdOE80u2bIUnnSCeN8Jz2ss5zsc8rR5Tj2qP/1/wVQSwMEFAACAAgASlVRR5F1CYhMAAAAawAAABsAAAB1bml2ZXJzYWwvdW5pdmVyc2FsLnBuZy54bWyzsa/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/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/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="/>
  <p:tag name="ISPRING_ULTRA_SCORM_COURSE_ID" val="4735A48F-D29E-4DEC-924E-A88CECEFF1D8"/>
  <p:tag name="ISPRING_SCORM_RATE_SLIDES" val="1"/>
  <p:tag name="ISPRING_SCORM_RATE_QUIZZES" val="0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PRESENTATION_TITLE" val="PPT_014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3333</TotalTime>
  <Words>358</Words>
  <Application>Microsoft Office PowerPoint</Application>
  <PresentationFormat>On-screen Show (16:9)</PresentationFormat>
  <Paragraphs>59</Paragraphs>
  <Slides>25</Slides>
  <Notes>3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#9Slide03 Arima Madurai</vt:lpstr>
      <vt:lpstr>Arial-Rounded</vt:lpstr>
      <vt:lpstr>Calibri</vt:lpstr>
      <vt:lpstr>Arial</vt:lpstr>
      <vt:lpstr>UTM Avo</vt:lpstr>
      <vt:lpstr>Times New Roman</vt:lpstr>
      <vt:lpstr>Wingdings</vt:lpstr>
      <vt:lpstr>宋体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Chúc các em học tập tốt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PPT_014</dc:title>
  <dc:subject>9Slide.vn</dc:subject>
  <dc:creator>Chi Phan</dc:creator>
  <dc:description>9Slide.vn</dc:description>
  <cp:lastModifiedBy>Thu Thu</cp:lastModifiedBy>
  <cp:revision>321</cp:revision>
  <dcterms:created xsi:type="dcterms:W3CDTF">2015-09-25T00:55:29Z</dcterms:created>
  <dcterms:modified xsi:type="dcterms:W3CDTF">2026-01-27T01:39:00Z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2026-01-18T14:46:32Z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229df226-cb59-49e4-a999-eb086f294a76</vt:lpwstr>
  </property>
  <property fmtid="{D5CDD505-2E9C-101B-9397-08002B2CF9AE}" pid="7" name="MSIP_Label_defa4170-0d19-0005-0004-bc88714345d2_ActionId">
    <vt:lpwstr>cb158012-5d79-4121-8e27-dedd6db350e5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10, 3, 0, 1</vt:lpwstr>
  </property>
</Properties>
</file>