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2" r:id="rId2"/>
    <p:sldId id="264" r:id="rId3"/>
    <p:sldId id="289" r:id="rId4"/>
    <p:sldId id="278" r:id="rId5"/>
    <p:sldId id="280" r:id="rId6"/>
    <p:sldId id="281" r:id="rId7"/>
    <p:sldId id="282" r:id="rId8"/>
    <p:sldId id="286" r:id="rId9"/>
    <p:sldId id="287" r:id="rId10"/>
    <p:sldId id="288" r:id="rId11"/>
    <p:sldId id="283" r:id="rId12"/>
    <p:sldId id="284" r:id="rId13"/>
    <p:sldId id="28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1/25/2026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7239000" y="1932984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7076385" y="3256423"/>
            <a:ext cx="47194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Luyện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tập</a:t>
            </a:r>
            <a:endParaRPr kumimoji="0" lang="en-US" sz="199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7FA32-EF82-DED4-62ED-55C893813F52}"/>
              </a:ext>
            </a:extLst>
          </p:cNvPr>
          <p:cNvSpPr txBox="1"/>
          <p:nvPr/>
        </p:nvSpPr>
        <p:spPr>
          <a:xfrm>
            <a:off x="4940300" y="40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Bộ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sách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Diều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Anastasia" panose="020B0606040200020203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5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10168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chữ</a:t>
            </a:r>
            <a:r>
              <a:rPr lang="en-US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đặt</a:t>
            </a:r>
            <a:r>
              <a:rPr lang="en-US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en-US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vẽ</a:t>
            </a:r>
            <a:r>
              <a:rPr lang="en-US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có</a:t>
            </a:r>
            <a:r>
              <a:rPr lang="en-US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dây</a:t>
            </a:r>
            <a:r>
              <a:rPr lang="en-US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chun</a:t>
            </a:r>
            <a:r>
              <a:rPr lang="en-US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38DCF0FA-8722-32A3-4FD1-84EAE6EE7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24806"/>
          <a:stretch/>
        </p:blipFill>
        <p:spPr>
          <a:xfrm>
            <a:off x="441960" y="1687345"/>
            <a:ext cx="11277600" cy="4108031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C2F62FA-7E92-6673-8DE8-7A38204A99DB}"/>
              </a:ext>
            </a:extLst>
          </p:cNvPr>
          <p:cNvSpPr/>
          <p:nvPr/>
        </p:nvSpPr>
        <p:spPr>
          <a:xfrm>
            <a:off x="6278880" y="5000246"/>
            <a:ext cx="624840" cy="531874"/>
          </a:xfrm>
          <a:prstGeom prst="ellipse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ình ảnh 14">
            <a:extLst>
              <a:ext uri="{FF2B5EF4-FFF2-40B4-BE49-F238E27FC236}">
                <a16:creationId xmlns:a16="http://schemas.microsoft.com/office/drawing/2014/main" id="{2E798369-648F-EE4C-C761-30A063598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2" t="14496" r="1589" b="6696"/>
          <a:stretch/>
        </p:blipFill>
        <p:spPr>
          <a:xfrm>
            <a:off x="214009" y="1737360"/>
            <a:ext cx="11731557" cy="5120640"/>
          </a:xfrm>
          <a:prstGeom prst="rect">
            <a:avLst/>
          </a:prstGeom>
        </p:spPr>
      </p:pic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214009" y="257765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106613" y="43756"/>
            <a:ext cx="10915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Dưới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đây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thông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tin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chiều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Việt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Nam.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cây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cầu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ngắn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  <a:endParaRPr lang="en-US" sz="3600" b="1" i="1" dirty="0"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3977E4E-906C-CBEC-8B18-9AF010698ED0}"/>
              </a:ext>
            </a:extLst>
          </p:cNvPr>
          <p:cNvSpPr txBox="1"/>
          <p:nvPr/>
        </p:nvSpPr>
        <p:spPr>
          <a:xfrm>
            <a:off x="3233530" y="1203960"/>
            <a:ext cx="8440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hãy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so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sánh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phạm</a:t>
            </a:r>
            <a:r>
              <a:rPr lang="en-US" sz="4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vi 100 000</a:t>
            </a: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FE99A65E-242E-DC8A-FA50-A818EEB82B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280" y="1411756"/>
            <a:ext cx="3452586" cy="45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5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20201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 , &gt; , = ?</a:t>
            </a: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47C80DBB-25D6-4F0A-72C2-4ADE29A57FA7}"/>
              </a:ext>
            </a:extLst>
          </p:cNvPr>
          <p:cNvSpPr/>
          <p:nvPr/>
        </p:nvSpPr>
        <p:spPr>
          <a:xfrm>
            <a:off x="1421298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6 378		53 127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42DC9DDA-CD9F-7135-9006-D394910AC4CA}"/>
              </a:ext>
            </a:extLst>
          </p:cNvPr>
          <p:cNvSpPr/>
          <p:nvPr/>
        </p:nvSpPr>
        <p:spPr>
          <a:xfrm>
            <a:off x="6251457" y="1480930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24 619		24 619</a:t>
            </a:r>
          </a:p>
        </p:txBody>
      </p:sp>
      <p:sp>
        <p:nvSpPr>
          <p:cNvPr id="10" name="Hình chữ nhật 9">
            <a:extLst>
              <a:ext uri="{FF2B5EF4-FFF2-40B4-BE49-F238E27FC236}">
                <a16:creationId xmlns:a16="http://schemas.microsoft.com/office/drawing/2014/main" id="{E804E082-E423-6C32-7224-B682DE0051B2}"/>
              </a:ext>
            </a:extLst>
          </p:cNvPr>
          <p:cNvSpPr/>
          <p:nvPr/>
        </p:nvSpPr>
        <p:spPr>
          <a:xfrm>
            <a:off x="1421298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45 909		42 093</a:t>
            </a:r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7661F2AD-FF13-448D-407A-DDA876F03CBB}"/>
              </a:ext>
            </a:extLst>
          </p:cNvPr>
          <p:cNvSpPr/>
          <p:nvPr/>
        </p:nvSpPr>
        <p:spPr>
          <a:xfrm>
            <a:off x="6251457" y="2634264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77 115		74 810</a:t>
            </a: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id="{11F39F23-4F79-6F67-5B62-7A1BC301EB91}"/>
              </a:ext>
            </a:extLst>
          </p:cNvPr>
          <p:cNvSpPr/>
          <p:nvPr/>
        </p:nvSpPr>
        <p:spPr>
          <a:xfrm>
            <a:off x="1421298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89 127		89 413</a:t>
            </a:r>
          </a:p>
        </p:txBody>
      </p:sp>
      <p:sp>
        <p:nvSpPr>
          <p:cNvPr id="13" name="Hình chữ nhật 12">
            <a:extLst>
              <a:ext uri="{FF2B5EF4-FFF2-40B4-BE49-F238E27FC236}">
                <a16:creationId xmlns:a16="http://schemas.microsoft.com/office/drawing/2014/main" id="{861BC9CA-3FB2-A533-F795-A4EB2FC46144}"/>
              </a:ext>
            </a:extLst>
          </p:cNvPr>
          <p:cNvSpPr/>
          <p:nvPr/>
        </p:nvSpPr>
        <p:spPr>
          <a:xfrm>
            <a:off x="6251457" y="3847233"/>
            <a:ext cx="4651513" cy="9740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93 017		93 054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28E5F79E-B4A3-2F3D-455C-272C837E902F}"/>
              </a:ext>
            </a:extLst>
          </p:cNvPr>
          <p:cNvSpPr/>
          <p:nvPr/>
        </p:nvSpPr>
        <p:spPr>
          <a:xfrm>
            <a:off x="3216852" y="2718746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728A0302-8BA3-3A12-076E-6D5FBBDEA89E}"/>
              </a:ext>
            </a:extLst>
          </p:cNvPr>
          <p:cNvSpPr/>
          <p:nvPr/>
        </p:nvSpPr>
        <p:spPr>
          <a:xfrm>
            <a:off x="3109295" y="1590260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2" name="Hình Bầu dục 21">
            <a:extLst>
              <a:ext uri="{FF2B5EF4-FFF2-40B4-BE49-F238E27FC236}">
                <a16:creationId xmlns:a16="http://schemas.microsoft.com/office/drawing/2014/main" id="{CCB140A1-0817-A39B-6E2F-2C444DC76E27}"/>
              </a:ext>
            </a:extLst>
          </p:cNvPr>
          <p:cNvSpPr/>
          <p:nvPr/>
        </p:nvSpPr>
        <p:spPr>
          <a:xfrm>
            <a:off x="3216852" y="3931715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3" name="Hình Bầu dục 22">
            <a:extLst>
              <a:ext uri="{FF2B5EF4-FFF2-40B4-BE49-F238E27FC236}">
                <a16:creationId xmlns:a16="http://schemas.microsoft.com/office/drawing/2014/main" id="{79364ED9-73E5-D6FC-80C9-FF8E7E4E4F09}"/>
              </a:ext>
            </a:extLst>
          </p:cNvPr>
          <p:cNvSpPr/>
          <p:nvPr/>
        </p:nvSpPr>
        <p:spPr>
          <a:xfrm>
            <a:off x="8358695" y="2718746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&gt;</a:t>
            </a:r>
          </a:p>
        </p:txBody>
      </p: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7CEE5E5B-F95F-7CDA-086D-E1D821E89F81}"/>
              </a:ext>
            </a:extLst>
          </p:cNvPr>
          <p:cNvSpPr/>
          <p:nvPr/>
        </p:nvSpPr>
        <p:spPr>
          <a:xfrm>
            <a:off x="8358695" y="1590260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=</a:t>
            </a:r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65ED5B39-8B48-D834-B40D-BDB339933DC2}"/>
              </a:ext>
            </a:extLst>
          </p:cNvPr>
          <p:cNvSpPr/>
          <p:nvPr/>
        </p:nvSpPr>
        <p:spPr>
          <a:xfrm>
            <a:off x="8358695" y="3931715"/>
            <a:ext cx="805070" cy="80507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&lt;</a:t>
            </a:r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D7788AAF-1A12-F923-7672-DABD3C09BEF3}"/>
              </a:ext>
            </a:extLst>
          </p:cNvPr>
          <p:cNvSpPr/>
          <p:nvPr/>
        </p:nvSpPr>
        <p:spPr>
          <a:xfrm>
            <a:off x="8358695" y="2718746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C28F09E1-E5B8-75C4-325B-768BDEB7586B}"/>
              </a:ext>
            </a:extLst>
          </p:cNvPr>
          <p:cNvSpPr/>
          <p:nvPr/>
        </p:nvSpPr>
        <p:spPr>
          <a:xfrm>
            <a:off x="8358695" y="1590260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8" name="Hình Bầu dục 27">
            <a:extLst>
              <a:ext uri="{FF2B5EF4-FFF2-40B4-BE49-F238E27FC236}">
                <a16:creationId xmlns:a16="http://schemas.microsoft.com/office/drawing/2014/main" id="{2E3FFB1D-9E2B-E66A-A4FC-60904765C956}"/>
              </a:ext>
            </a:extLst>
          </p:cNvPr>
          <p:cNvSpPr/>
          <p:nvPr/>
        </p:nvSpPr>
        <p:spPr>
          <a:xfrm>
            <a:off x="8358695" y="3931715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6C7F300E-F37B-84C0-8B79-F0A1C374D214}"/>
              </a:ext>
            </a:extLst>
          </p:cNvPr>
          <p:cNvSpPr/>
          <p:nvPr/>
        </p:nvSpPr>
        <p:spPr>
          <a:xfrm>
            <a:off x="3218777" y="2720671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0" name="Hình Bầu dục 29">
            <a:extLst>
              <a:ext uri="{FF2B5EF4-FFF2-40B4-BE49-F238E27FC236}">
                <a16:creationId xmlns:a16="http://schemas.microsoft.com/office/drawing/2014/main" id="{178982A0-55DC-121F-87EA-91FCCB25732B}"/>
              </a:ext>
            </a:extLst>
          </p:cNvPr>
          <p:cNvSpPr/>
          <p:nvPr/>
        </p:nvSpPr>
        <p:spPr>
          <a:xfrm>
            <a:off x="3111220" y="1592185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31" name="Hình Bầu dục 30">
            <a:extLst>
              <a:ext uri="{FF2B5EF4-FFF2-40B4-BE49-F238E27FC236}">
                <a16:creationId xmlns:a16="http://schemas.microsoft.com/office/drawing/2014/main" id="{03876556-A36D-91C3-DD6A-38E8FB7E5905}"/>
              </a:ext>
            </a:extLst>
          </p:cNvPr>
          <p:cNvSpPr/>
          <p:nvPr/>
        </p:nvSpPr>
        <p:spPr>
          <a:xfrm>
            <a:off x="3218777" y="3933640"/>
            <a:ext cx="805070" cy="805070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80789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sửa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48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8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endParaRPr lang="en-US" sz="48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1273894" y="1604049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43 000 &gt; 38 000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F6D231D-D217-63E0-669B-DD9E0081426C}"/>
              </a:ext>
            </a:extLst>
          </p:cNvPr>
          <p:cNvSpPr txBox="1"/>
          <p:nvPr/>
        </p:nvSpPr>
        <p:spPr>
          <a:xfrm>
            <a:off x="7214943" y="1604049"/>
            <a:ext cx="36423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4 326 &lt; 4 321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7D9DA7C-2ACD-999F-F0C9-CE9C5D0BE4EF}"/>
              </a:ext>
            </a:extLst>
          </p:cNvPr>
          <p:cNvSpPr txBox="1"/>
          <p:nvPr/>
        </p:nvSpPr>
        <p:spPr>
          <a:xfrm>
            <a:off x="1273894" y="2587237"/>
            <a:ext cx="41392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24 387 &gt; 24 598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ACCE57F-4595-D237-1A0D-72B2686A7D3F}"/>
              </a:ext>
            </a:extLst>
          </p:cNvPr>
          <p:cNvSpPr txBox="1"/>
          <p:nvPr/>
        </p:nvSpPr>
        <p:spPr>
          <a:xfrm>
            <a:off x="7214943" y="2587237"/>
            <a:ext cx="4156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12 025 &gt; 12 018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0F631CF-E47E-4118-5DEC-DBFE5E501B39}"/>
              </a:ext>
            </a:extLst>
          </p:cNvPr>
          <p:cNvSpPr txBox="1"/>
          <p:nvPr/>
        </p:nvSpPr>
        <p:spPr>
          <a:xfrm>
            <a:off x="7214943" y="1604049"/>
            <a:ext cx="364234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4 326 &gt; 4 321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01815B32-8BFE-A9FB-9D3B-94A7B128C3EF}"/>
              </a:ext>
            </a:extLst>
          </p:cNvPr>
          <p:cNvSpPr txBox="1"/>
          <p:nvPr/>
        </p:nvSpPr>
        <p:spPr>
          <a:xfrm>
            <a:off x="1273894" y="2587237"/>
            <a:ext cx="413927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24 387 &lt; 24 598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DD9D9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902198" y="298627"/>
            <a:ext cx="3709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743267" y="3917502"/>
            <a:ext cx="37902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B9D75A17-1397-6A7C-E70B-B4E0703B07DD}"/>
              </a:ext>
            </a:extLst>
          </p:cNvPr>
          <p:cNvSpPr txBox="1"/>
          <p:nvPr/>
        </p:nvSpPr>
        <p:spPr>
          <a:xfrm>
            <a:off x="7252823" y="3917502"/>
            <a:ext cx="3514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endParaRPr lang="en-US" sz="3600" b="1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16237 0.48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2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15742 0.4842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65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18477"/>
            <a:ext cx="37095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44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0F266078-4780-100D-57DE-03904E933AB2}"/>
              </a:ext>
            </a:extLst>
          </p:cNvPr>
          <p:cNvGrpSpPr/>
          <p:nvPr/>
        </p:nvGrpSpPr>
        <p:grpSpPr>
          <a:xfrm>
            <a:off x="3473021" y="1222512"/>
            <a:ext cx="2385350" cy="2184065"/>
            <a:chOff x="3574057" y="1261305"/>
            <a:chExt cx="2385350" cy="2184065"/>
          </a:xfrm>
        </p:grpSpPr>
        <p:pic>
          <p:nvPicPr>
            <p:cNvPr id="23" name="Hình ảnh 22">
              <a:extLst>
                <a:ext uri="{FF2B5EF4-FFF2-40B4-BE49-F238E27FC236}">
                  <a16:creationId xmlns:a16="http://schemas.microsoft.com/office/drawing/2014/main" id="{143D71C6-3EDF-B140-3546-3DE13E560C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013" t="24775" r="50000" b="34186"/>
            <a:stretch/>
          </p:blipFill>
          <p:spPr>
            <a:xfrm>
              <a:off x="3806612" y="1261305"/>
              <a:ext cx="1920240" cy="2184065"/>
            </a:xfrm>
            <a:prstGeom prst="rect">
              <a:avLst/>
            </a:prstGeom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3574057" y="1683066"/>
              <a:ext cx="2385350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18 310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2D3025FE-BB5F-966C-3A1B-7645C1AF491A}"/>
              </a:ext>
            </a:extLst>
          </p:cNvPr>
          <p:cNvGrpSpPr/>
          <p:nvPr/>
        </p:nvGrpSpPr>
        <p:grpSpPr>
          <a:xfrm>
            <a:off x="6372572" y="1222512"/>
            <a:ext cx="2365027" cy="2184065"/>
            <a:chOff x="6605124" y="1348300"/>
            <a:chExt cx="2365027" cy="2184065"/>
          </a:xfrm>
        </p:grpSpPr>
        <p:pic>
          <p:nvPicPr>
            <p:cNvPr id="24" name="Hình ảnh 23">
              <a:extLst>
                <a:ext uri="{FF2B5EF4-FFF2-40B4-BE49-F238E27FC236}">
                  <a16:creationId xmlns:a16="http://schemas.microsoft.com/office/drawing/2014/main" id="{58793771-A272-22BD-E2A2-24E9408572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738" t="23057" r="27275" b="35904"/>
            <a:stretch/>
          </p:blipFill>
          <p:spPr>
            <a:xfrm>
              <a:off x="6777040" y="1348300"/>
              <a:ext cx="1920240" cy="2184065"/>
            </a:xfrm>
            <a:prstGeom prst="rect">
              <a:avLst/>
            </a:prstGeom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6605124" y="1794002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18 013</a:t>
              </a:r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7D64CE49-7A8D-8B6B-47CB-D8508D77DC11}"/>
              </a:ext>
            </a:extLst>
          </p:cNvPr>
          <p:cNvGrpSpPr/>
          <p:nvPr/>
        </p:nvGrpSpPr>
        <p:grpSpPr>
          <a:xfrm>
            <a:off x="9251799" y="1222512"/>
            <a:ext cx="2365027" cy="2184065"/>
            <a:chOff x="9251799" y="1222512"/>
            <a:chExt cx="2365027" cy="2184065"/>
          </a:xfrm>
        </p:grpSpPr>
        <p:pic>
          <p:nvPicPr>
            <p:cNvPr id="25" name="Hình ảnh 24">
              <a:extLst>
                <a:ext uri="{FF2B5EF4-FFF2-40B4-BE49-F238E27FC236}">
                  <a16:creationId xmlns:a16="http://schemas.microsoft.com/office/drawing/2014/main" id="{7480B69E-881C-3EF4-68E4-C3A453CFCB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788" t="24269" r="6225" b="34692"/>
            <a:stretch/>
          </p:blipFill>
          <p:spPr>
            <a:xfrm>
              <a:off x="9474193" y="1222512"/>
              <a:ext cx="1920240" cy="2184065"/>
            </a:xfrm>
            <a:prstGeom prst="rect">
              <a:avLst/>
            </a:prstGeom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9251799" y="1713484"/>
              <a:ext cx="236502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18 103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743267" y="3582222"/>
            <a:ext cx="9509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b="1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grpSp>
        <p:nvGrpSpPr>
          <p:cNvPr id="21" name="Nhóm 20">
            <a:extLst>
              <a:ext uri="{FF2B5EF4-FFF2-40B4-BE49-F238E27FC236}">
                <a16:creationId xmlns:a16="http://schemas.microsoft.com/office/drawing/2014/main" id="{351FC3AC-B79C-053B-63A6-3F60566A3C7F}"/>
              </a:ext>
            </a:extLst>
          </p:cNvPr>
          <p:cNvGrpSpPr/>
          <p:nvPr/>
        </p:nvGrpSpPr>
        <p:grpSpPr>
          <a:xfrm>
            <a:off x="714863" y="1222512"/>
            <a:ext cx="2243957" cy="2184065"/>
            <a:chOff x="2600689" y="1534457"/>
            <a:chExt cx="2243957" cy="2184065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DAA84E3E-F16D-C7C5-B054-75E2EDE8B8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37" t="24689" r="72376" b="34272"/>
            <a:stretch/>
          </p:blipFill>
          <p:spPr>
            <a:xfrm>
              <a:off x="2778504" y="1534457"/>
              <a:ext cx="1920240" cy="2184065"/>
            </a:xfrm>
            <a:prstGeom prst="rect">
              <a:avLst/>
            </a:prstGeom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2600689" y="1995010"/>
              <a:ext cx="2243957" cy="908864"/>
            </a:xfrm>
            <a:prstGeom prst="ellipse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18 031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343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5.55112E-17 L 0.45938 0.4601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69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5.55112E-17 L -0.23294 0.4648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5.55112E-17 L 0.24414 0.4601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-0.48581 0.46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pic>
        <p:nvPicPr>
          <p:cNvPr id="2" name="Hình ảnh 1" descr="Ảnh có chứa văn bản, thiết bị điện tử, máy tính&#10;&#10;Mô tả được tạo tự động">
            <a:extLst>
              <a:ext uri="{FF2B5EF4-FFF2-40B4-BE49-F238E27FC236}">
                <a16:creationId xmlns:a16="http://schemas.microsoft.com/office/drawing/2014/main" id="{5DD8D1D5-8585-36AF-3C8E-71691EF81A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0" t="32050" r="3022" b="10012"/>
          <a:stretch/>
        </p:blipFill>
        <p:spPr>
          <a:xfrm>
            <a:off x="408490" y="1512072"/>
            <a:ext cx="11351600" cy="3440928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A33976EC-5096-E4BD-B0B4-2E91B3A16595}"/>
              </a:ext>
            </a:extLst>
          </p:cNvPr>
          <p:cNvSpPr txBox="1"/>
          <p:nvPr/>
        </p:nvSpPr>
        <p:spPr>
          <a:xfrm>
            <a:off x="475488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33 500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E8FFE924-CA70-5580-9894-B83C1F51EBB0}"/>
              </a:ext>
            </a:extLst>
          </p:cNvPr>
          <p:cNvSpPr txBox="1"/>
          <p:nvPr/>
        </p:nvSpPr>
        <p:spPr>
          <a:xfrm>
            <a:off x="656844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43 500</a:t>
            </a: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76B342E-C7C0-9EB7-B724-E11FFA840A63}"/>
              </a:ext>
            </a:extLst>
          </p:cNvPr>
          <p:cNvSpPr txBox="1"/>
          <p:nvPr/>
        </p:nvSpPr>
        <p:spPr>
          <a:xfrm>
            <a:off x="10144650" y="1588272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63 500</a:t>
            </a: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6F4E68F8-AF7C-1023-93AA-C40D6F1B7B20}"/>
              </a:ext>
            </a:extLst>
          </p:cNvPr>
          <p:cNvSpPr txBox="1"/>
          <p:nvPr/>
        </p:nvSpPr>
        <p:spPr>
          <a:xfrm>
            <a:off x="477012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4 607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D9BCED36-55A1-EF9F-F6E5-B7B9F75808D8}"/>
              </a:ext>
            </a:extLst>
          </p:cNvPr>
          <p:cNvSpPr txBox="1"/>
          <p:nvPr/>
        </p:nvSpPr>
        <p:spPr>
          <a:xfrm>
            <a:off x="658368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5 607</a:t>
            </a:r>
          </a:p>
        </p:txBody>
      </p: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4ADBAF6-9C03-9497-2BF9-6C0C896FF0CB}"/>
              </a:ext>
            </a:extLst>
          </p:cNvPr>
          <p:cNvSpPr txBox="1"/>
          <p:nvPr/>
        </p:nvSpPr>
        <p:spPr>
          <a:xfrm>
            <a:off x="10159890" y="2469298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7 607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201EC904-E381-3807-EC4C-37B0223BB721}"/>
              </a:ext>
            </a:extLst>
          </p:cNvPr>
          <p:cNvSpPr txBox="1"/>
          <p:nvPr/>
        </p:nvSpPr>
        <p:spPr>
          <a:xfrm>
            <a:off x="297180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5 580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90A8897F-2574-779A-6D2B-49061934E031}"/>
              </a:ext>
            </a:extLst>
          </p:cNvPr>
          <p:cNvSpPr txBox="1"/>
          <p:nvPr/>
        </p:nvSpPr>
        <p:spPr>
          <a:xfrm>
            <a:off x="656844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5 780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93B90501-00B0-704D-B14E-507B09F07ECD}"/>
              </a:ext>
            </a:extLst>
          </p:cNvPr>
          <p:cNvSpPr txBox="1"/>
          <p:nvPr/>
        </p:nvSpPr>
        <p:spPr>
          <a:xfrm>
            <a:off x="10144650" y="3350324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5 980</a:t>
            </a:r>
          </a:p>
        </p:txBody>
      </p: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F49E7DFB-71B0-69F5-EB87-A2E6D4A91CB8}"/>
              </a:ext>
            </a:extLst>
          </p:cNvPr>
          <p:cNvSpPr txBox="1"/>
          <p:nvPr/>
        </p:nvSpPr>
        <p:spPr>
          <a:xfrm>
            <a:off x="475488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7 949</a:t>
            </a:r>
          </a:p>
        </p:txBody>
      </p:sp>
      <p:sp>
        <p:nvSpPr>
          <p:cNvPr id="31" name="Hộp Văn bản 30">
            <a:extLst>
              <a:ext uri="{FF2B5EF4-FFF2-40B4-BE49-F238E27FC236}">
                <a16:creationId xmlns:a16="http://schemas.microsoft.com/office/drawing/2014/main" id="{1989EFC4-55EA-E61B-87DA-069FBC11F6BB}"/>
              </a:ext>
            </a:extLst>
          </p:cNvPr>
          <p:cNvSpPr txBox="1"/>
          <p:nvPr/>
        </p:nvSpPr>
        <p:spPr>
          <a:xfrm>
            <a:off x="656844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7 959</a:t>
            </a:r>
          </a:p>
        </p:txBody>
      </p: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D598C3AF-A74E-6542-2226-5D351D532351}"/>
              </a:ext>
            </a:extLst>
          </p:cNvPr>
          <p:cNvSpPr txBox="1"/>
          <p:nvPr/>
        </p:nvSpPr>
        <p:spPr>
          <a:xfrm>
            <a:off x="8361570" y="4237756"/>
            <a:ext cx="150876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7 969</a:t>
            </a:r>
          </a:p>
        </p:txBody>
      </p:sp>
    </p:spTree>
    <p:extLst>
      <p:ext uri="{BB962C8B-B14F-4D97-AF65-F5344CB8AC3E}">
        <p14:creationId xmlns:p14="http://schemas.microsoft.com/office/powerpoint/2010/main" val="212463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  <p:bldP spid="15" grpId="0" animBg="1"/>
      <p:bldP spid="17" grpId="0" animBg="1"/>
      <p:bldP spid="18" grpId="0" animBg="1"/>
      <p:bldP spid="22" grpId="0" animBg="1"/>
      <p:bldP spid="29" grpId="0" animBg="1"/>
      <p:bldP spid="30" grpId="0" animBg="1"/>
      <p:bldP spid="31" grpId="0" animBg="1"/>
      <p:bldP spid="32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266</Words>
  <Application>Microsoft Office PowerPoint</Application>
  <PresentationFormat>Widescreen</PresentationFormat>
  <Paragraphs>69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AvantGarde</vt:lpstr>
      <vt:lpstr>Calibri</vt:lpstr>
      <vt:lpstr>SVN-Anastasia</vt:lpstr>
      <vt:lpstr>SVN-Poky's</vt:lpstr>
      <vt:lpstr>SVN-Ziclets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Thu Thu</cp:lastModifiedBy>
  <cp:revision>17</cp:revision>
  <dcterms:created xsi:type="dcterms:W3CDTF">2023-01-08T11:29:18Z</dcterms:created>
  <dcterms:modified xsi:type="dcterms:W3CDTF">2026-01-25T00:30:38Z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2026-01-18T14:32:57Z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d724ed94-b156-4c6a-a077-eef47f87d8f2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