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583" r:id="rId2"/>
    <p:sldId id="424" r:id="rId3"/>
    <p:sldId id="395" r:id="rId4"/>
    <p:sldId id="427" r:id="rId5"/>
    <p:sldId id="426" r:id="rId6"/>
    <p:sldId id="429" r:id="rId7"/>
    <p:sldId id="428" r:id="rId8"/>
    <p:sldId id="450" r:id="rId9"/>
    <p:sldId id="451" r:id="rId10"/>
    <p:sldId id="430" r:id="rId11"/>
    <p:sldId id="431" r:id="rId12"/>
    <p:sldId id="432" r:id="rId13"/>
    <p:sldId id="433" r:id="rId14"/>
    <p:sldId id="434" r:id="rId15"/>
    <p:sldId id="435" r:id="rId16"/>
    <p:sldId id="439" r:id="rId17"/>
    <p:sldId id="436" r:id="rId18"/>
    <p:sldId id="437" r:id="rId19"/>
    <p:sldId id="438" r:id="rId20"/>
    <p:sldId id="448" r:id="rId21"/>
    <p:sldId id="449" r:id="rId22"/>
    <p:sldId id="443" r:id="rId23"/>
    <p:sldId id="444" r:id="rId24"/>
    <p:sldId id="445" r:id="rId25"/>
    <p:sldId id="27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B9D6A0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7:55:58.934" idx="1">
    <p:pos x="6560" y="503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5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1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8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48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DB2DC-4C9A-4742-B13C-FB6460FD35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AC4A1D-CC78-4860-87F8-C2E7A58CE92D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59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GIF"/><Relationship Id="rId18" Type="http://schemas.openxmlformats.org/officeDocument/2006/relationships/image" Target="../media/image30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17" Type="http://schemas.openxmlformats.org/officeDocument/2006/relationships/image" Target="../media/image29.GIF"/><Relationship Id="rId2" Type="http://schemas.openxmlformats.org/officeDocument/2006/relationships/audio" Target="../media/media2.mp3"/><Relationship Id="rId16" Type="http://schemas.openxmlformats.org/officeDocument/2006/relationships/image" Target="../media/image28.GIF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.xml"/><Relationship Id="rId5" Type="http://schemas.microsoft.com/office/2007/relationships/media" Target="../media/media4.mp3"/><Relationship Id="rId15" Type="http://schemas.openxmlformats.org/officeDocument/2006/relationships/image" Target="../media/image27.GIF"/><Relationship Id="rId10" Type="http://schemas.openxmlformats.org/officeDocument/2006/relationships/audio" Target="../media/media6.mp3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5" Type="http://schemas.openxmlformats.org/officeDocument/2006/relationships/image" Target="../media/image25.png"/><Relationship Id="rId10" Type="http://schemas.openxmlformats.org/officeDocument/2006/relationships/image" Target="../media/image32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5" Type="http://schemas.openxmlformats.org/officeDocument/2006/relationships/image" Target="../media/image36.GIF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32.GIF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11" Type="http://schemas.openxmlformats.org/officeDocument/2006/relationships/image" Target="../media/image30.GIF"/><Relationship Id="rId5" Type="http://schemas.openxmlformats.org/officeDocument/2006/relationships/image" Target="../media/image20.png"/><Relationship Id="rId15" Type="http://schemas.openxmlformats.org/officeDocument/2006/relationships/image" Target="../media/image37.GIF"/><Relationship Id="rId10" Type="http://schemas.openxmlformats.org/officeDocument/2006/relationships/image" Target="../media/image32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65013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77770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41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70)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5" y="2569845"/>
            <a:ext cx="4542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 – LUYỆN TẬP</a:t>
            </a:r>
            <a:endParaRPr lang="vi-VN" alt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8195" name="Picture 7" descr="C:\Users\Admin\Downloads\4a85b7d9-40e2-4800-9463-feba9a45c748.jpg"/>
          <p:cNvPicPr>
            <a:picLocks noChangeAspect="1" noChangeArrowheads="1"/>
          </p:cNvPicPr>
          <p:nvPr/>
        </p:nvPicPr>
        <p:blipFill>
          <a:blip r:embed="rId3"/>
          <a:srcRect l="5513" t="2866" r="5390" b="11988"/>
          <a:stretch>
            <a:fillRect/>
          </a:stretch>
        </p:blipFill>
        <p:spPr bwMode="auto">
          <a:xfrm>
            <a:off x="1478280" y="962660"/>
            <a:ext cx="9207500" cy="524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02180" y="783273"/>
          <a:ext cx="6817360" cy="55587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5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4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05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16482" y="125294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27913" y="170691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56633" y="2164006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42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427277" y="260451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76795" y="3054403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427277" y="3515388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427277" y="4012127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85989" y="4479577"/>
            <a:ext cx="109696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87590" y="491898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53947" y="5410804"/>
            <a:ext cx="814387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438708" y="5850207"/>
            <a:ext cx="75247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92400" y="817245"/>
          <a:ext cx="6729110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82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011789" y="6030753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11793" y="3180557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011792" y="3651726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11792" y="414496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11790" y="507714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11791" y="461613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11790" y="555164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79055" y="2758758"/>
            <a:ext cx="131762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011793" y="225869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011794" y="178768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11793" y="1306989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89910" y="817245"/>
          <a:ext cx="6589395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7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94955" y="130016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894955" y="1788160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891144" y="556641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898764" y="5091433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0339" name="TextBox 20"/>
          <p:cNvSpPr txBox="1">
            <a:spLocks noChangeArrowheads="1"/>
          </p:cNvSpPr>
          <p:nvPr/>
        </p:nvSpPr>
        <p:spPr bwMode="auto">
          <a:xfrm>
            <a:off x="7898765" y="4622328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98765" y="4147346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894955" y="3660934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891145" y="322564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94955" y="2732247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894955" y="226504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898765" y="6036632"/>
            <a:ext cx="664846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0" grpId="0"/>
      <p:bldP spid="10339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9677" t="30553" r="6800" b="25772"/>
          <a:stretch>
            <a:fillRect/>
          </a:stretch>
        </p:blipFill>
        <p:spPr>
          <a:xfrm>
            <a:off x="281354" y="1110852"/>
            <a:ext cx="11344226" cy="4704239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4134580" y="4754126"/>
            <a:ext cx="63627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7" name="Rectangle 5"/>
          <p:cNvSpPr/>
          <p:nvPr/>
        </p:nvSpPr>
        <p:spPr>
          <a:xfrm>
            <a:off x="2663797" y="4754126"/>
            <a:ext cx="6870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8" name="Rectangle 6"/>
          <p:cNvSpPr/>
          <p:nvPr/>
        </p:nvSpPr>
        <p:spPr>
          <a:xfrm>
            <a:off x="5698022" y="4801155"/>
            <a:ext cx="642938" cy="757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0" name="Rectangle 7"/>
          <p:cNvSpPr/>
          <p:nvPr/>
        </p:nvSpPr>
        <p:spPr>
          <a:xfrm>
            <a:off x="6857532" y="3841750"/>
            <a:ext cx="6261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1" name="Rectangle 8"/>
          <p:cNvSpPr/>
          <p:nvPr/>
        </p:nvSpPr>
        <p:spPr>
          <a:xfrm>
            <a:off x="5320663" y="3787536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2" name="Rectangle 9"/>
          <p:cNvSpPr/>
          <p:nvPr/>
        </p:nvSpPr>
        <p:spPr>
          <a:xfrm>
            <a:off x="3869858" y="3787536"/>
            <a:ext cx="66865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3" name="Rectangle 10"/>
          <p:cNvSpPr/>
          <p:nvPr/>
        </p:nvSpPr>
        <p:spPr>
          <a:xfrm>
            <a:off x="9106143" y="3841750"/>
            <a:ext cx="6902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4" name="Rectangle 11"/>
          <p:cNvSpPr/>
          <p:nvPr/>
        </p:nvSpPr>
        <p:spPr>
          <a:xfrm>
            <a:off x="2268020" y="3787536"/>
            <a:ext cx="6508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5" name="Rectangle 12"/>
          <p:cNvSpPr/>
          <p:nvPr/>
        </p:nvSpPr>
        <p:spPr>
          <a:xfrm>
            <a:off x="3418014" y="2857421"/>
            <a:ext cx="6743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6" name="Rectangle 13"/>
          <p:cNvSpPr/>
          <p:nvPr/>
        </p:nvSpPr>
        <p:spPr>
          <a:xfrm>
            <a:off x="4127309" y="2857619"/>
            <a:ext cx="64643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7" name="Rectangle 14"/>
          <p:cNvSpPr/>
          <p:nvPr/>
        </p:nvSpPr>
        <p:spPr>
          <a:xfrm>
            <a:off x="5850255" y="2877265"/>
            <a:ext cx="64198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8" name="Rectangle 15"/>
          <p:cNvSpPr/>
          <p:nvPr/>
        </p:nvSpPr>
        <p:spPr>
          <a:xfrm>
            <a:off x="7245200" y="2894489"/>
            <a:ext cx="65278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9" name="Rectangle 16"/>
          <p:cNvSpPr/>
          <p:nvPr/>
        </p:nvSpPr>
        <p:spPr>
          <a:xfrm>
            <a:off x="7979992" y="2885441"/>
            <a:ext cx="62547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0" name="Rectangle 17"/>
          <p:cNvSpPr/>
          <p:nvPr/>
        </p:nvSpPr>
        <p:spPr>
          <a:xfrm>
            <a:off x="7961259" y="4801472"/>
            <a:ext cx="6515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1" name="Rectangle 18"/>
          <p:cNvSpPr/>
          <p:nvPr/>
        </p:nvSpPr>
        <p:spPr>
          <a:xfrm>
            <a:off x="8723065" y="4797705"/>
            <a:ext cx="6254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2" name="Rectangle 19"/>
          <p:cNvSpPr/>
          <p:nvPr/>
        </p:nvSpPr>
        <p:spPr>
          <a:xfrm>
            <a:off x="7602629" y="3841750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0" grpId="1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39673" y="292116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" y="446088"/>
            <a:ext cx="12192000" cy="641191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b="-626"/>
          <a:stretch/>
        </p:blipFill>
        <p:spPr>
          <a:xfrm>
            <a:off x="1581150" y="797904"/>
            <a:ext cx="8832850" cy="59279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2120" t="45268" r="9026" b="33306"/>
          <a:stretch>
            <a:fillRect/>
          </a:stretch>
        </p:blipFill>
        <p:spPr>
          <a:xfrm>
            <a:off x="1191577" y="1910080"/>
            <a:ext cx="9808845" cy="2275205"/>
          </a:xfrm>
          <a:prstGeom prst="rect">
            <a:avLst/>
          </a:prstGeom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2343785" y="6233160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4772025" y="4947920"/>
            <a:ext cx="2714625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3395" t="37093" r="18858" b="9278"/>
          <a:stretch>
            <a:fillRect/>
          </a:stretch>
        </p:blipFill>
        <p:spPr>
          <a:xfrm>
            <a:off x="1764665" y="1066800"/>
            <a:ext cx="8740140" cy="4119245"/>
          </a:xfrm>
          <a:prstGeom prst="rect">
            <a:avLst/>
          </a:prstGeom>
        </p:spPr>
      </p:pic>
      <p:sp>
        <p:nvSpPr>
          <p:cNvPr id="13319" name="TextBox 14"/>
          <p:cNvSpPr txBox="1">
            <a:spLocks noChangeArrowheads="1"/>
          </p:cNvSpPr>
          <p:nvPr/>
        </p:nvSpPr>
        <p:spPr bwMode="auto">
          <a:xfrm>
            <a:off x="4337050" y="5384165"/>
            <a:ext cx="3594254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ngọc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249059" y="2705693"/>
            <a:ext cx="5244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12462" r="12596"/>
          <a:stretch>
            <a:fillRect/>
          </a:stretch>
        </p:blipFill>
        <p:spPr>
          <a:xfrm>
            <a:off x="0" y="434657"/>
            <a:ext cx="12192000" cy="6416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14133" y="2020514"/>
            <a:ext cx="57470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264" y="2937127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3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530528" y="20925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12"/>
          <a:srcRect l="12462" r="12596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56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3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ở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endParaRPr lang="en-US" sz="2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988485" y="-91022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249150" y="110688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6511" y="309446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58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299950" y="-792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1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99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9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67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17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90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40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35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36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36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37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37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52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/>
          <a:srcRect l="12462" r="12596"/>
          <a:stretch>
            <a:fillRect/>
          </a:stretch>
        </p:blipFill>
        <p:spPr>
          <a:xfrm>
            <a:off x="0" y="431800"/>
            <a:ext cx="12192000" cy="670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71" y="3380952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720001" y="2011887"/>
            <a:ext cx="2364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A: 50, 60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6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0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291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4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693670" y="569595"/>
            <a:ext cx="7055485" cy="9461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…: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40, …, …, 70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25527" y="6089635"/>
            <a:ext cx="8416925" cy="35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A                 B                 C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663009" y="2026980"/>
            <a:ext cx="2912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B: 41, 42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743518" y="2868383"/>
            <a:ext cx="2461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C: 50, 51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663009" y="2869814"/>
            <a:ext cx="2679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D: 42,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12462" r="12596"/>
          <a:stretch>
            <a:fillRect/>
          </a:stretch>
        </p:blipFill>
        <p:spPr>
          <a:xfrm>
            <a:off x="0" y="441325"/>
            <a:ext cx="12192000" cy="6878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9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0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54552" y="470547"/>
            <a:ext cx="7055485" cy="7683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54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054467" y="6075055"/>
            <a:ext cx="8361225" cy="364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A                 B  </a:t>
            </a:r>
            <a:r>
              <a:rPr lang="vi-V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614696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2108840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602984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3097129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12462" r="12596"/>
          <a:stretch>
            <a:fillRect/>
          </a:stretch>
        </p:blipFill>
        <p:spPr>
          <a:xfrm>
            <a:off x="0" y="441325"/>
            <a:ext cx="12192000" cy="68151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475740" y="71648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5740" y="250172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6900" y="521970"/>
            <a:ext cx="7055485" cy="96774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…: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43,</a:t>
            </a:r>
            <a:r>
              <a:rPr lang="vi-VN" alt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44, …, 46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71634" y="6084364"/>
            <a:ext cx="8505190" cy="350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A                 B   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363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79634" y="1900042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 : 54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717744" y="1900042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 : 47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79634" y="2736054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 : 45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04497" y="2727486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 : 74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" r="-103"/>
          <a:stretch/>
        </p:blipFill>
        <p:spPr>
          <a:xfrm>
            <a:off x="406400" y="858951"/>
            <a:ext cx="11531600" cy="55861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4" y="271307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9852" t="34119" r="59477" b="46603"/>
          <a:stretch>
            <a:fillRect/>
          </a:stretch>
        </p:blipFill>
        <p:spPr>
          <a:xfrm>
            <a:off x="1241742" y="1028382"/>
            <a:ext cx="2890838" cy="3186113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851818" y="4373245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63295" y="5226050"/>
            <a:ext cx="39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/>
          <a:srcRect l="57603" t="34157" r="29041" b="46825"/>
          <a:stretch>
            <a:fillRect/>
          </a:stretch>
        </p:blipFill>
        <p:spPr>
          <a:xfrm>
            <a:off x="6842125" y="1267777"/>
            <a:ext cx="3931920" cy="2942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8200072" y="4369435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842125" y="5199380"/>
            <a:ext cx="4386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mốt</a:t>
            </a:r>
            <a:endParaRPr lang="vi-VN" altLang="en-US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29820" t="63012" r="56839" b="18392"/>
          <a:stretch>
            <a:fillRect/>
          </a:stretch>
        </p:blipFill>
        <p:spPr>
          <a:xfrm>
            <a:off x="1464308" y="1190943"/>
            <a:ext cx="3349625" cy="277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2303779" y="4279582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945832" y="5107621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endParaRPr lang="vi-VN" alt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/>
          <a:srcRect l="57415" t="62927" r="26891" b="17451"/>
          <a:stretch>
            <a:fillRect/>
          </a:stretch>
        </p:blipFill>
        <p:spPr>
          <a:xfrm>
            <a:off x="7077074" y="1191578"/>
            <a:ext cx="3757930" cy="2774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8120697" y="4279582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859588" y="5107622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5" grpId="0"/>
      <p:bldP spid="5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shot (200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308725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3D3C12E8-6137-425F-8A48-D22708BECB79}"/>
              </a:ext>
            </a:extLst>
          </p:cNvPr>
          <p:cNvSpPr txBox="1"/>
          <p:nvPr/>
        </p:nvSpPr>
        <p:spPr>
          <a:xfrm>
            <a:off x="1984057" y="1951127"/>
            <a:ext cx="8223885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THẢO LUẬN THEO NHÓM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41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51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60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61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70  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818890291"/>
              </p:ext>
            </p:extLst>
          </p:nvPr>
        </p:nvGraphicFramePr>
        <p:xfrm>
          <a:off x="842010" y="1651000"/>
          <a:ext cx="1063625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b="1" i="0" u="none" kern="1200" baseline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41</a:t>
                      </a:r>
                      <a:endParaRPr lang="vi-VN" altLang="en-US" sz="2800" b="1" i="0" u="none" kern="1200" baseline="0" dirty="0">
                        <a:solidFill>
                          <a:schemeClr val="lt1"/>
                        </a:solidFill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b="1" i="0" u="none" kern="1200" baseline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42</a:t>
                      </a:r>
                      <a:endParaRPr lang="vi-VN" altLang="en-US" sz="2800" b="1" i="0" u="none" kern="1200" baseline="0" dirty="0">
                        <a:solidFill>
                          <a:schemeClr val="lt1"/>
                        </a:solidFill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b="1" i="0" u="none" kern="1200" baseline="0" noProof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43</a:t>
                      </a:r>
                      <a:endParaRPr lang="vi-VN" altLang="en-US" sz="2800" b="1" i="0" u="none" kern="1200" baseline="0" noProof="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b="1" i="0" u="none" kern="1200" baseline="0" noProof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44</a:t>
                      </a:r>
                      <a:endParaRPr lang="vi-VN" altLang="en-US" sz="2800" b="1" i="0" u="none" kern="1200" baseline="0" noProof="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45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46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47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48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49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50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mốt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hai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ba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tư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lăm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bảy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tám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chin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4195613521"/>
              </p:ext>
            </p:extLst>
          </p:nvPr>
        </p:nvGraphicFramePr>
        <p:xfrm>
          <a:off x="781050" y="3805555"/>
          <a:ext cx="1069721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95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25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087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8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51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52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53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54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55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56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57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/>
                        <a:t>58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59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60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mốt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hai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ba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tư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lăm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bảy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tám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chin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480718882"/>
              </p:ext>
            </p:extLst>
          </p:nvPr>
        </p:nvGraphicFramePr>
        <p:xfrm>
          <a:off x="487680" y="2277110"/>
          <a:ext cx="1121664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36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61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62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63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64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65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66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67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68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69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70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chin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523</Words>
  <Application>Microsoft Office PowerPoint</Application>
  <PresentationFormat>Widescreen</PresentationFormat>
  <Paragraphs>198</Paragraphs>
  <Slides>25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Times New Roman</vt:lpstr>
      <vt:lpstr>UTM Avo</vt:lpstr>
      <vt:lpstr>Cambria Math</vt:lpstr>
      <vt:lpstr>站酷快乐体2016修订版</vt:lpstr>
      <vt:lpstr>2_Default Design</vt:lpstr>
      <vt:lpstr>Tuần 21 Bài 44: Các số có hai chữ số   (từ 41 đến 70)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73</cp:revision>
  <dcterms:created xsi:type="dcterms:W3CDTF">2021-11-01T08:16:00Z</dcterms:created>
  <dcterms:modified xsi:type="dcterms:W3CDTF">2024-01-30T02:35:52Z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0C887D568AE94B30A578F8060EF2CDFF</vt:lpwstr>
  </property>
  <property fmtid="{D5CDD505-2E9C-101B-9397-08002B2CF9AE}" pid="3" name="KSOProductBuildVer">
    <vt:lpwstr>1033-11.2.0.10382</vt:lpwstr>
  </property>
</Properties>
</file>