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22" r:id="rId2"/>
  </p:sldMasterIdLst>
  <p:notesMasterIdLst>
    <p:notesMasterId r:id="rId29"/>
  </p:notesMasterIdLst>
  <p:handoutMasterIdLst>
    <p:handoutMasterId r:id="rId30"/>
  </p:handoutMasterIdLst>
  <p:sldIdLst>
    <p:sldId id="321" r:id="rId3"/>
    <p:sldId id="423" r:id="rId4"/>
    <p:sldId id="424" r:id="rId5"/>
    <p:sldId id="289" r:id="rId6"/>
    <p:sldId id="290" r:id="rId7"/>
    <p:sldId id="425" r:id="rId8"/>
    <p:sldId id="438" r:id="rId9"/>
    <p:sldId id="426" r:id="rId10"/>
    <p:sldId id="428" r:id="rId11"/>
    <p:sldId id="427" r:id="rId12"/>
    <p:sldId id="429" r:id="rId13"/>
    <p:sldId id="430" r:id="rId14"/>
    <p:sldId id="432" r:id="rId15"/>
    <p:sldId id="433" r:id="rId16"/>
    <p:sldId id="434" r:id="rId17"/>
    <p:sldId id="435" r:id="rId18"/>
    <p:sldId id="431" r:id="rId19"/>
    <p:sldId id="395" r:id="rId20"/>
    <p:sldId id="403" r:id="rId21"/>
    <p:sldId id="439" r:id="rId22"/>
    <p:sldId id="422" r:id="rId23"/>
    <p:sldId id="436" r:id="rId24"/>
    <p:sldId id="437" r:id="rId25"/>
    <p:sldId id="359" r:id="rId26"/>
    <p:sldId id="318" r:id="rId27"/>
    <p:sldId id="270" r:id="rId28"/>
  </p:sldIdLst>
  <p:sldSz cx="12192000" cy="6858000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  <p:embeddedFont>
      <p:font typeface="Aharoni" panose="02010803020104030203" pitchFamily="2" charset="-79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AF6C"/>
    <a:srgbClr val="FF8119"/>
    <a:srgbClr val="FF7707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17192B-0B8B-417D-9622-ECA32F57C0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6CDFA-C400-4ADA-8675-0B235C7785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1EA47-3706-47B9-AFE4-3BD54C224DA8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C9574-BBCD-48A1-9976-6405E8D2B1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5F5AD-F563-45C4-B9B2-C22F1DB126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8080E-9BB6-405F-88E0-AD0B40498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36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0F0E2-8041-418B-A378-D232B06EE2EF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68D28-DC90-4728-95C0-7593A2F1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2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39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8047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75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58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464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4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8425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6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9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82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3664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636D20-FF6D-485E-BA6B-4D8315B7D6F4}"/>
              </a:ext>
            </a:extLst>
          </p:cNvPr>
          <p:cNvSpPr/>
          <p:nvPr userDrawn="1"/>
        </p:nvSpPr>
        <p:spPr>
          <a:xfrm>
            <a:off x="11089377" y="130629"/>
            <a:ext cx="1136469" cy="131934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99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2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467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55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3586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2B8154-261B-4271-A134-BE5BC2D425A9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8041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9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6" r:id="rId8"/>
    <p:sldLayoutId id="2147483737" r:id="rId9"/>
    <p:sldLayoutId id="2147483738" r:id="rId1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470583" y="1194781"/>
            <a:ext cx="5157062" cy="4523874"/>
            <a:chOff x="6007075" y="3285775"/>
            <a:chExt cx="535238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08913" y="3285775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07075" y="3365731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KHỞI ĐỘNG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530029" y="387448"/>
            <a:ext cx="8581635" cy="6444428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Kozuka Gothic Pr6N B" pitchFamily="34" charset="-128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692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s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s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ao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6363" y="4371102"/>
            <a:ext cx="3910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.VnAvant" pitchFamily="34" charset="0"/>
              </a:rPr>
              <a:t> ng«i s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ao  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F9C435-AB39-48EE-BCF7-552360E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60" y="1196789"/>
            <a:ext cx="3861980" cy="260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1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m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m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Ìo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Ìo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6363" y="4371102"/>
            <a:ext cx="3910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.VnAvant" pitchFamily="34" charset="0"/>
              </a:rPr>
              <a:t> con m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Ìo  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B7009B1F-AE3C-479D-9959-BCB7D4C5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40" y="1328313"/>
            <a:ext cx="4479221" cy="27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3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2315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4976" y="3109689"/>
            <a:ext cx="2367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s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27925" y="2091892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eo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0268" y="3109689"/>
            <a:ext cx="275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 m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Ìo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5572" y="4199230"/>
            <a:ext cx="4186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con m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Ìo</a:t>
            </a:r>
            <a:r>
              <a:rPr lang="en-US" sz="6600" b="1">
                <a:latin typeface=".VnAvant" pitchFamily="34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8113" y="4221179"/>
            <a:ext cx="3820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ng«i s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240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02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1671" y="404130"/>
            <a:ext cx="11349317" cy="2333314"/>
            <a:chOff x="591671" y="404130"/>
            <a:chExt cx="11349317" cy="2333314"/>
          </a:xfrm>
        </p:grpSpPr>
        <p:grpSp>
          <p:nvGrpSpPr>
            <p:cNvPr id="2" name="Group 1"/>
            <p:cNvGrpSpPr/>
            <p:nvPr/>
          </p:nvGrpSpPr>
          <p:grpSpPr>
            <a:xfrm>
              <a:off x="713646" y="404130"/>
              <a:ext cx="11087828" cy="2231495"/>
              <a:chOff x="713646" y="404130"/>
              <a:chExt cx="11087828" cy="223149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BDDAD8-18CC-4D66-9D69-104F8E255E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89" b="1717"/>
              <a:stretch/>
            </p:blipFill>
            <p:spPr>
              <a:xfrm>
                <a:off x="713646" y="464773"/>
                <a:ext cx="2676397" cy="217085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1041E8F-B1C3-496F-9E43-220F7DCDF9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235" b="36"/>
              <a:stretch/>
            </p:blipFill>
            <p:spPr>
              <a:xfrm>
                <a:off x="4583239" y="404130"/>
                <a:ext cx="2991581" cy="217085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8A4BEDB-54F2-494B-8657-DB1CFA5908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71" b="1926"/>
              <a:stretch/>
            </p:blipFill>
            <p:spPr>
              <a:xfrm>
                <a:off x="8809892" y="464772"/>
                <a:ext cx="2991582" cy="2144829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591671" y="2164976"/>
              <a:ext cx="11349317" cy="572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21520" y="2250904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c¸i kÐo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16663" y="3241294"/>
            <a:ext cx="11184811" cy="3105718"/>
            <a:chOff x="616663" y="3241294"/>
            <a:chExt cx="11184811" cy="3105718"/>
          </a:xfrm>
        </p:grpSpPr>
        <p:grpSp>
          <p:nvGrpSpPr>
            <p:cNvPr id="9" name="Group 8"/>
            <p:cNvGrpSpPr/>
            <p:nvPr/>
          </p:nvGrpSpPr>
          <p:grpSpPr>
            <a:xfrm>
              <a:off x="616663" y="3241294"/>
              <a:ext cx="11184811" cy="2978952"/>
              <a:chOff x="616663" y="3241294"/>
              <a:chExt cx="11184811" cy="297895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1738C75-A4A4-48C6-8DCA-3127E5B552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43" b="-355"/>
              <a:stretch/>
            </p:blipFill>
            <p:spPr>
              <a:xfrm>
                <a:off x="616663" y="3241294"/>
                <a:ext cx="2870361" cy="286448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C051AB5-E9D6-445B-946B-FB83118862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35" b="4148"/>
              <a:stretch/>
            </p:blipFill>
            <p:spPr>
              <a:xfrm>
                <a:off x="8671033" y="3241294"/>
                <a:ext cx="3130441" cy="2978952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1053230-8CEE-4545-A927-5172BFEBFF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47" b="5365"/>
              <a:stretch/>
            </p:blipFill>
            <p:spPr>
              <a:xfrm>
                <a:off x="4583238" y="3241294"/>
                <a:ext cx="2991581" cy="2975982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941294" y="5526741"/>
              <a:ext cx="10717306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794766" y="2245658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g¹o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13693" y="2257496"/>
            <a:ext cx="31353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b¸nh dÎo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1520" y="5580032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qu¶ t¸o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29954" y="5574786"/>
            <a:ext cx="35096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mò tai bÌo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09892" y="5600071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con dao</a:t>
            </a:r>
          </a:p>
        </p:txBody>
      </p:sp>
    </p:spTree>
    <p:extLst>
      <p:ext uri="{BB962C8B-B14F-4D97-AF65-F5344CB8AC3E}">
        <p14:creationId xmlns:p14="http://schemas.microsoft.com/office/powerpoint/2010/main" val="2164489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21520" y="2250904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c¸i kÐo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94766" y="2245658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g¹o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13693" y="2257496"/>
            <a:ext cx="31353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b¸nh dÎo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1520" y="4463931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qu¶ t¸o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29954" y="4458685"/>
            <a:ext cx="35096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mò tai bÌo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09892" y="4483970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con dao</a:t>
            </a:r>
          </a:p>
        </p:txBody>
      </p:sp>
    </p:spTree>
    <p:extLst>
      <p:ext uri="{BB962C8B-B14F-4D97-AF65-F5344CB8AC3E}">
        <p14:creationId xmlns:p14="http://schemas.microsoft.com/office/powerpoint/2010/main" val="395608082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A44A802-DB2E-4E88-B0A9-1952BC59054C}"/>
              </a:ext>
            </a:extLst>
          </p:cNvPr>
          <p:cNvSpPr/>
          <p:nvPr/>
        </p:nvSpPr>
        <p:spPr>
          <a:xfrm>
            <a:off x="4660349" y="2802146"/>
            <a:ext cx="2681745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ao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B12F17-6174-4B74-BDBD-B81CA1E9A78D}"/>
              </a:ext>
            </a:extLst>
          </p:cNvPr>
          <p:cNvSpPr/>
          <p:nvPr/>
        </p:nvSpPr>
        <p:spPr>
          <a:xfrm>
            <a:off x="4879909" y="4755790"/>
            <a:ext cx="2551079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­eo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59AD090-D797-4DF5-9391-80CFD9494C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5351754" y="1206570"/>
            <a:ext cx="1924658" cy="175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378620" y="2189478"/>
            <a:ext cx="2957709" cy="83099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c¸i kÐo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5950" y="3559671"/>
            <a:ext cx="2890379" cy="8309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g¹o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576" y="5065968"/>
            <a:ext cx="3228754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b¸nh dÎo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3352800" y="2802146"/>
            <a:ext cx="1688473" cy="2350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3039036" y="3726592"/>
            <a:ext cx="1782346" cy="5535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3200400" y="5152769"/>
            <a:ext cx="1679509" cy="3070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7229283" y="2914834"/>
            <a:ext cx="1553395" cy="5004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7188942" y="3830775"/>
            <a:ext cx="1766976" cy="1484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782678" y="2176031"/>
            <a:ext cx="2945344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itchFamily="34" charset="0"/>
              </a:rPr>
              <a:t>qu¶ t¸o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40589" y="3549746"/>
            <a:ext cx="3283268" cy="76944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mò tai bÌo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95744" y="5065968"/>
            <a:ext cx="2945344" cy="76944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con dao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7188942" y="3726592"/>
            <a:ext cx="1509914" cy="1339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299829" y="64553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eo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FA1364-6E01-4C87-B036-2893DDB9E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07" y="757036"/>
            <a:ext cx="899069" cy="8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4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4" y="46382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2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0826" y="2153295"/>
            <a:ext cx="323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0C13FC-0F6A-4FB3-AC46-F22F8DDC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1756228" y="435429"/>
            <a:ext cx="9078556" cy="64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2875" y="3978275"/>
            <a:ext cx="4135438" cy="92333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latin typeface="UTM Avo"/>
                <a:cs typeface="Arial" charset="0"/>
              </a:rPr>
              <a:t>làm tính</a:t>
            </a:r>
          </a:p>
        </p:txBody>
      </p: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100425" y="5410200"/>
            <a:ext cx="121885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dirty="0" err="1">
                <a:latin typeface="UTM Avo"/>
                <a:cs typeface="Arial" charset="0"/>
              </a:rPr>
              <a:t>Chúng</a:t>
            </a:r>
            <a:r>
              <a:rPr lang="en-US" sz="5400" dirty="0">
                <a:latin typeface="UTM Avo"/>
                <a:cs typeface="Arial" charset="0"/>
              </a:rPr>
              <a:t> </a:t>
            </a:r>
            <a:r>
              <a:rPr lang="en-US" sz="5400" dirty="0" err="1">
                <a:latin typeface="UTM Avo"/>
                <a:cs typeface="Arial" charset="0"/>
              </a:rPr>
              <a:t>em</a:t>
            </a:r>
            <a:r>
              <a:rPr lang="en-US" sz="5400" dirty="0">
                <a:latin typeface="UTM Avo"/>
                <a:cs typeface="Arial" charset="0"/>
              </a:rPr>
              <a:t> </a:t>
            </a:r>
            <a:r>
              <a:rPr lang="en-US" sz="5400" dirty="0" err="1">
                <a:latin typeface="UTM Avo"/>
                <a:cs typeface="Arial" charset="0"/>
              </a:rPr>
              <a:t>là</a:t>
            </a:r>
            <a:r>
              <a:rPr lang="en-US" sz="5400" dirty="0">
                <a:latin typeface="UTM Avo"/>
                <a:cs typeface="Arial" charset="0"/>
              </a:rPr>
              <a:t> </a:t>
            </a:r>
            <a:r>
              <a:rPr lang="en-US" sz="5400" dirty="0" err="1">
                <a:latin typeface="UTM Avo"/>
                <a:cs typeface="Arial" charset="0"/>
              </a:rPr>
              <a:t>học</a:t>
            </a:r>
            <a:r>
              <a:rPr lang="en-US" sz="5400" dirty="0">
                <a:latin typeface="UTM Avo"/>
                <a:cs typeface="Arial" charset="0"/>
              </a:rPr>
              <a:t> </a:t>
            </a:r>
            <a:r>
              <a:rPr lang="en-US" sz="5400" dirty="0" err="1">
                <a:latin typeface="UTM Avo"/>
                <a:cs typeface="Arial" charset="0"/>
              </a:rPr>
              <a:t>sinh</a:t>
            </a:r>
            <a:r>
              <a:rPr lang="en-US" sz="5400" dirty="0">
                <a:latin typeface="UTM Avo"/>
                <a:cs typeface="Arial" charset="0"/>
              </a:rPr>
              <a:t> </a:t>
            </a:r>
            <a:r>
              <a:rPr lang="en-US" sz="5400" dirty="0" err="1">
                <a:latin typeface="UTM Avo"/>
                <a:cs typeface="Arial" charset="0"/>
              </a:rPr>
              <a:t>trường</a:t>
            </a:r>
            <a:r>
              <a:rPr lang="en-US" sz="5400" dirty="0">
                <a:latin typeface="UTM Avo"/>
                <a:cs typeface="Arial" charset="0"/>
              </a:rPr>
              <a:t> Chu </a:t>
            </a:r>
            <a:r>
              <a:rPr lang="en-US" sz="5400" dirty="0" err="1">
                <a:latin typeface="UTM Avo"/>
                <a:cs typeface="Arial" charset="0"/>
              </a:rPr>
              <a:t>Văn</a:t>
            </a:r>
            <a:r>
              <a:rPr lang="en-US" sz="5400" dirty="0">
                <a:latin typeface="UTM Avo"/>
                <a:cs typeface="Arial" charset="0"/>
              </a:rPr>
              <a:t> An.</a:t>
            </a:r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142874" y="690985"/>
            <a:ext cx="12049125" cy="175432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5400" dirty="0" err="1">
                <a:latin typeface="UTM Avo"/>
              </a:rPr>
              <a:t>anh,ach</a:t>
            </a:r>
            <a:r>
              <a:rPr lang="en-US" sz="5400" dirty="0">
                <a:latin typeface="UTM Avo"/>
              </a:rPr>
              <a:t>, </a:t>
            </a:r>
            <a:r>
              <a:rPr lang="en-US" sz="5400" dirty="0" err="1">
                <a:latin typeface="UTM Avo"/>
              </a:rPr>
              <a:t>ênh</a:t>
            </a:r>
            <a:r>
              <a:rPr lang="en-US" sz="5400" dirty="0">
                <a:latin typeface="UTM Avo"/>
              </a:rPr>
              <a:t>, </a:t>
            </a:r>
            <a:r>
              <a:rPr lang="en-US" sz="5400" dirty="0" err="1">
                <a:latin typeface="UTM Avo"/>
              </a:rPr>
              <a:t>êch,uông</a:t>
            </a:r>
            <a:r>
              <a:rPr lang="en-US" sz="5400" dirty="0">
                <a:latin typeface="UTM Avo"/>
              </a:rPr>
              <a:t>, </a:t>
            </a:r>
            <a:r>
              <a:rPr lang="en-US" sz="5400" dirty="0" err="1">
                <a:latin typeface="UTM Avo"/>
              </a:rPr>
              <a:t>ương</a:t>
            </a:r>
            <a:r>
              <a:rPr lang="en-US" sz="5400" dirty="0">
                <a:latin typeface="UTM Avo"/>
              </a:rPr>
              <a:t>,</a:t>
            </a:r>
          </a:p>
          <a:p>
            <a:r>
              <a:rPr lang="en-US" sz="5400" dirty="0" err="1">
                <a:latin typeface="UTM Avo"/>
              </a:rPr>
              <a:t>ươc</a:t>
            </a:r>
            <a:r>
              <a:rPr lang="en-US" sz="5400" dirty="0">
                <a:latin typeface="UTM Avo"/>
              </a:rPr>
              <a:t>, </a:t>
            </a:r>
            <a:r>
              <a:rPr lang="en-US" sz="5400" dirty="0" err="1">
                <a:latin typeface="UTM Avo"/>
              </a:rPr>
              <a:t>inh</a:t>
            </a:r>
            <a:r>
              <a:rPr lang="en-US" sz="5400" dirty="0">
                <a:latin typeface="UTM Avo"/>
              </a:rPr>
              <a:t>, ich, oi, </a:t>
            </a:r>
            <a:r>
              <a:rPr lang="en-US" sz="5400" dirty="0" err="1">
                <a:latin typeface="UTM Avo"/>
              </a:rPr>
              <a:t>ôi</a:t>
            </a:r>
            <a:r>
              <a:rPr lang="en-US" sz="5400" dirty="0">
                <a:latin typeface="UTM Avo"/>
              </a:rPr>
              <a:t>, </a:t>
            </a:r>
            <a:r>
              <a:rPr lang="en-US" sz="5400" dirty="0" err="1">
                <a:latin typeface="UTM Avo"/>
              </a:rPr>
              <a:t>ơi</a:t>
            </a:r>
            <a:r>
              <a:rPr lang="en-US" sz="5400" dirty="0">
                <a:latin typeface="UTM Avo"/>
              </a:rPr>
              <a:t>, </a:t>
            </a:r>
            <a:r>
              <a:rPr lang="en-US" sz="5400" dirty="0" err="1">
                <a:latin typeface="UTM Avo"/>
              </a:rPr>
              <a:t>ui</a:t>
            </a:r>
            <a:r>
              <a:rPr lang="en-US" sz="5400" dirty="0">
                <a:latin typeface="UTM Avo"/>
              </a:rPr>
              <a:t>, </a:t>
            </a:r>
            <a:r>
              <a:rPr lang="en-US" sz="5400" dirty="0" err="1">
                <a:latin typeface="UTM Avo"/>
              </a:rPr>
              <a:t>ưi</a:t>
            </a:r>
            <a:r>
              <a:rPr lang="en-US" sz="5400" dirty="0">
                <a:latin typeface="UTM Avo"/>
              </a:rPr>
              <a:t>, </a:t>
            </a:r>
            <a:r>
              <a:rPr lang="en-US" sz="5400" dirty="0" err="1">
                <a:latin typeface="UTM Avo"/>
              </a:rPr>
              <a:t>uôi</a:t>
            </a:r>
            <a:r>
              <a:rPr lang="en-US" sz="5400" dirty="0">
                <a:latin typeface="UTM Avo"/>
              </a:rPr>
              <a:t>, </a:t>
            </a:r>
            <a:r>
              <a:rPr lang="en-US" sz="5400" dirty="0" err="1">
                <a:latin typeface="UTM Avo"/>
              </a:rPr>
              <a:t>ươi</a:t>
            </a:r>
            <a:r>
              <a:rPr lang="en-US" sz="5400" dirty="0">
                <a:latin typeface="UTM Avo"/>
              </a:rPr>
              <a:t> 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440" y="2644775"/>
            <a:ext cx="2649538" cy="92333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latin typeface="UTM Avo"/>
              </a:rPr>
              <a:t>xinh                            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586038" y="2668588"/>
            <a:ext cx="2547937" cy="92333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 err="1">
                <a:latin typeface="UTM Avo"/>
              </a:rPr>
              <a:t>tính</a:t>
            </a:r>
            <a:r>
              <a:rPr lang="en-US" sz="5400" dirty="0">
                <a:latin typeface="UTM Avo"/>
              </a:rPr>
              <a:t>                       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8528627" y="4024441"/>
            <a:ext cx="2797175" cy="92333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latin typeface="UTM Avo"/>
              </a:rPr>
              <a:t>nghịch                      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7913615" y="2644775"/>
            <a:ext cx="3611562" cy="92333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latin typeface="UTM Avo"/>
                <a:cs typeface="Arial" charset="0"/>
              </a:rPr>
              <a:t>chim chích                         </a:t>
            </a:r>
          </a:p>
        </p:txBody>
      </p:sp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5004016" y="2693865"/>
            <a:ext cx="2160587" cy="92333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 err="1">
                <a:latin typeface="UTM Avo"/>
              </a:rPr>
              <a:t>phích</a:t>
            </a:r>
            <a:r>
              <a:rPr lang="en-US" sz="5400" dirty="0">
                <a:latin typeface="UTM Avo"/>
              </a:rPr>
              <a:t>                          </a:t>
            </a: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3778250" y="4040188"/>
            <a:ext cx="4329113" cy="92333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latin typeface="UTM Avo"/>
                <a:cs typeface="Arial" charset="0"/>
              </a:rPr>
              <a:t>học sinh </a:t>
            </a:r>
          </a:p>
        </p:txBody>
      </p:sp>
    </p:spTree>
    <p:extLst>
      <p:ext uri="{BB962C8B-B14F-4D97-AF65-F5344CB8AC3E}">
        <p14:creationId xmlns:p14="http://schemas.microsoft.com/office/powerpoint/2010/main" val="79684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347" grpId="0"/>
      <p:bldP spid="2" grpId="0"/>
      <p:bldP spid="7" grpId="0"/>
      <p:bldP spid="8" grpId="0"/>
      <p:bldP spid="15" grpId="0"/>
      <p:bldP spid="9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58825" y="179428"/>
            <a:ext cx="3403600" cy="57360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Mèo dạy hổ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9D7AE-1E83-4214-9D68-652F448ED7AD}"/>
              </a:ext>
            </a:extLst>
          </p:cNvPr>
          <p:cNvSpPr/>
          <p:nvPr/>
        </p:nvSpPr>
        <p:spPr>
          <a:xfrm>
            <a:off x="190511" y="664292"/>
            <a:ext cx="118849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Biết mèo săn giỏi,hổ đến xin 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Mèo</a:t>
            </a:r>
            <a:endParaRPr lang="en-US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giao hẹn: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sẽ dạy.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Nhưng anh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 được bắt lũ thú nhỏ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Hổ đồng ý.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Nhưng vừa học được cách vồ mồi,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 đã săn thỏ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Thế là mèo không dạy hổ nữa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defRPr/>
            </a:pP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Hổ nghĩ tài nó đã cao.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Tối đó,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 chờ mèo đi qua,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lao ra vồ.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Mèo leo tót lên cây,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bảo:</a:t>
            </a:r>
            <a:endParaRPr lang="en-US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Mẻo mèo meo!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có võ trèo,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chưa dạy hổ. </a:t>
            </a:r>
            <a:endParaRPr lang="en-US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A06492-7843-4D7E-BCA7-10D7905EFB4E}"/>
              </a:ext>
            </a:extLst>
          </p:cNvPr>
          <p:cNvCxnSpPr>
            <a:cxnSpLocks/>
          </p:cNvCxnSpPr>
          <p:nvPr/>
        </p:nvCxnSpPr>
        <p:spPr>
          <a:xfrm>
            <a:off x="414949" y="2085314"/>
            <a:ext cx="21237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AFAD78-6D2C-4FB3-A21E-942DCEB3435D}"/>
              </a:ext>
            </a:extLst>
          </p:cNvPr>
          <p:cNvCxnSpPr>
            <a:cxnSpLocks/>
          </p:cNvCxnSpPr>
          <p:nvPr/>
        </p:nvCxnSpPr>
        <p:spPr>
          <a:xfrm>
            <a:off x="5034143" y="2662830"/>
            <a:ext cx="16915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B17F6A-B772-42E3-B308-87DB25B40FB6}"/>
              </a:ext>
            </a:extLst>
          </p:cNvPr>
          <p:cNvCxnSpPr>
            <a:cxnSpLocks/>
          </p:cNvCxnSpPr>
          <p:nvPr/>
        </p:nvCxnSpPr>
        <p:spPr>
          <a:xfrm flipV="1">
            <a:off x="1508891" y="5402179"/>
            <a:ext cx="1462909" cy="158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B43836-B097-4568-9E22-F99DC356C3C4}"/>
              </a:ext>
            </a:extLst>
          </p:cNvPr>
          <p:cNvCxnSpPr>
            <a:cxnSpLocks/>
          </p:cNvCxnSpPr>
          <p:nvPr/>
        </p:nvCxnSpPr>
        <p:spPr>
          <a:xfrm flipV="1">
            <a:off x="5262744" y="5386296"/>
            <a:ext cx="1462909" cy="158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A64AE9-1B46-4705-8654-E6A7A916CE17}"/>
              </a:ext>
            </a:extLst>
          </p:cNvPr>
          <p:cNvCxnSpPr>
            <a:cxnSpLocks/>
          </p:cNvCxnSpPr>
          <p:nvPr/>
        </p:nvCxnSpPr>
        <p:spPr>
          <a:xfrm flipV="1">
            <a:off x="6132985" y="6019390"/>
            <a:ext cx="1462909" cy="158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748B2DE-A8BD-4462-8076-770668B317F4}"/>
              </a:ext>
            </a:extLst>
          </p:cNvPr>
          <p:cNvCxnSpPr>
            <a:cxnSpLocks/>
          </p:cNvCxnSpPr>
          <p:nvPr/>
        </p:nvCxnSpPr>
        <p:spPr>
          <a:xfrm flipV="1">
            <a:off x="2995864" y="4683885"/>
            <a:ext cx="1462909" cy="158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F051AD-BE91-4C3F-8EF5-7F31017F217B}"/>
              </a:ext>
            </a:extLst>
          </p:cNvPr>
          <p:cNvCxnSpPr>
            <a:cxnSpLocks/>
          </p:cNvCxnSpPr>
          <p:nvPr/>
        </p:nvCxnSpPr>
        <p:spPr>
          <a:xfrm flipV="1">
            <a:off x="5662722" y="734566"/>
            <a:ext cx="1462909" cy="158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457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58825" y="179428"/>
            <a:ext cx="3403600" cy="57360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Mèo dạy hổ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9D7AE-1E83-4214-9D68-652F448ED7AD}"/>
              </a:ext>
            </a:extLst>
          </p:cNvPr>
          <p:cNvSpPr/>
          <p:nvPr/>
        </p:nvSpPr>
        <p:spPr>
          <a:xfrm>
            <a:off x="190511" y="664292"/>
            <a:ext cx="118849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Biết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mèo săn giỏi,hổ đến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xin học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Mèo giao hẹn: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sẽ dạy.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Nhưng anh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 được bắt lũ thú nhỏ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Hổ đồng ý.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Nhưng vừa học được cách vồ mồi,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 đã săn thỏ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defRPr/>
            </a:pP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Thế là mèo không dạy hổ nữa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defRPr/>
            </a:pP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Hổ nghĩ tài nó đã cao.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Tối đó,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 chờ mèo đi qua,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lao ra vồ.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Mèo leo tót lên cây,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bảo:</a:t>
            </a:r>
            <a:endParaRPr lang="en-US" sz="4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Mẻo mèo meo!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có võ trèo,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chưa dạy hổ. </a:t>
            </a:r>
            <a:endParaRPr lang="en-US" sz="4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674771" y="504634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8877477" y="66429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1495042" y="121562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3875172" y="13251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2395995" y="1997525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5246772" y="1997525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462036" y="341889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518370" y="3983669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6246817" y="399704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3530513" y="4682842"/>
            <a:ext cx="745653" cy="42704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29184" y="5233876"/>
            <a:ext cx="745653" cy="42704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4031572" y="5233876"/>
            <a:ext cx="745653" cy="42704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38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4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58825" y="179428"/>
            <a:ext cx="3403600" cy="57360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vi-VN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Mèo dạy hổ</a:t>
            </a:r>
            <a:endParaRPr lang="en-US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9D7AE-1E83-4214-9D68-652F448ED7AD}"/>
              </a:ext>
            </a:extLst>
          </p:cNvPr>
          <p:cNvSpPr/>
          <p:nvPr/>
        </p:nvSpPr>
        <p:spPr>
          <a:xfrm>
            <a:off x="190511" y="664292"/>
            <a:ext cx="118849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Biết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mèo săn giỏi,hổ đến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xin học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lang="vi-VN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Mèo giao hẹn:</a:t>
            </a:r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vi-VN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 sẽ dạy.</a:t>
            </a:r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Nhưng anh</a:t>
            </a:r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 được bắt lũ thú nhỏ</a:t>
            </a:r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vi-VN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Hổ đồng ý.</a:t>
            </a:r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Nhưng vừa học được cách vồ mồi,</a:t>
            </a:r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 đã săn thỏ</a:t>
            </a:r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defRPr/>
            </a:pP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Thế là mèo không dạy hổ nữa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defRPr/>
            </a:pP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Hổ nghĩ tài nó đã cao.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Tối đó,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 chờ mèo đi qua,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lao ra vồ.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Mèo leo tót lên cây,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bảo:</a:t>
            </a:r>
            <a:endParaRPr lang="en-US" sz="4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Mẻo mèo meo!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có võ trèo,</a:t>
            </a:r>
            <a:r>
              <a: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chưa dạy hổ. </a:t>
            </a:r>
            <a:endParaRPr lang="en-US" sz="4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674771" y="504634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8877477" y="66429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1495042" y="121562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3875172" y="13251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2395995" y="1997525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5246772" y="1997525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462036" y="341889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518370" y="3983669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6246817" y="399704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3530513" y="4682842"/>
            <a:ext cx="745653" cy="42704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29184" y="5233876"/>
            <a:ext cx="745653" cy="42704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4031572" y="5233876"/>
            <a:ext cx="745653" cy="42704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1985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31B8BA9-C58A-4634-9925-86747603607C}"/>
              </a:ext>
            </a:extLst>
          </p:cNvPr>
          <p:cNvGrpSpPr/>
          <p:nvPr/>
        </p:nvGrpSpPr>
        <p:grpSpPr>
          <a:xfrm>
            <a:off x="2438883" y="305628"/>
            <a:ext cx="8076717" cy="1569660"/>
            <a:chOff x="1012373" y="181032"/>
            <a:chExt cx="7064827" cy="1394322"/>
          </a:xfrm>
        </p:grpSpPr>
        <p:sp>
          <p:nvSpPr>
            <p:cNvPr id="15" name="Rounded Rectangle 4">
              <a:extLst>
                <a:ext uri="{FF2B5EF4-FFF2-40B4-BE49-F238E27FC236}">
                  <a16:creationId xmlns:a16="http://schemas.microsoft.com/office/drawing/2014/main" id="{5B2ED6C3-75EC-4742-8D01-4B504764C1F0}"/>
                </a:ext>
              </a:extLst>
            </p:cNvPr>
            <p:cNvSpPr/>
            <p:nvPr/>
          </p:nvSpPr>
          <p:spPr>
            <a:xfrm>
              <a:off x="1012373" y="354915"/>
              <a:ext cx="7064827" cy="117488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CF80C1-302E-4E3B-B2DD-05DBB2186D99}"/>
                </a:ext>
              </a:extLst>
            </p:cNvPr>
            <p:cNvSpPr txBox="1"/>
            <p:nvPr/>
          </p:nvSpPr>
          <p:spPr>
            <a:xfrm>
              <a:off x="1401671" y="181032"/>
              <a:ext cx="6477074" cy="139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Chọn ý đúng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Mèo không dạy hổ nữa vì ...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737F1D22-2E1C-4054-B441-7F263C841590}"/>
              </a:ext>
            </a:extLst>
          </p:cNvPr>
          <p:cNvSpPr/>
          <p:nvPr/>
        </p:nvSpPr>
        <p:spPr>
          <a:xfrm>
            <a:off x="2027371" y="436631"/>
            <a:ext cx="856569" cy="78557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2FC8ADD5-909B-4380-88B2-14F0EB4C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CF12BEA-3A00-42B7-8FAA-801FA6BBE29A}"/>
              </a:ext>
            </a:extLst>
          </p:cNvPr>
          <p:cNvSpPr txBox="1">
            <a:spLocks/>
          </p:cNvSpPr>
          <p:nvPr/>
        </p:nvSpPr>
        <p:spPr>
          <a:xfrm>
            <a:off x="2883940" y="2171949"/>
            <a:ext cx="7861440" cy="7891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 a)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hổ không giữ lời hứa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90F583E-5018-4110-B73B-3B47141ECB67}"/>
              </a:ext>
            </a:extLst>
          </p:cNvPr>
          <p:cNvSpPr txBox="1">
            <a:spLocks/>
          </p:cNvSpPr>
          <p:nvPr/>
        </p:nvSpPr>
        <p:spPr>
          <a:xfrm>
            <a:off x="3139433" y="3715643"/>
            <a:ext cx="7861440" cy="748781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ài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hổ đã cao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675BD8-D58A-428A-82FC-509D538F294F}"/>
              </a:ext>
            </a:extLst>
          </p:cNvPr>
          <p:cNvSpPr/>
          <p:nvPr/>
        </p:nvSpPr>
        <p:spPr>
          <a:xfrm>
            <a:off x="3106762" y="2317547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C211A8-C721-4B28-95CD-0CABFF448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524471" y="2932501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A1ECDF-B9D5-4DED-8EA2-5EE4AD7C1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50" y="1987551"/>
            <a:ext cx="12008499" cy="2369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02F00-42EF-4FFA-B153-A7696188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11" y="486974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BBA2B7-1407-4E08-837A-117467107F66}"/>
              </a:ext>
            </a:extLst>
          </p:cNvPr>
          <p:cNvSpPr txBox="1"/>
          <p:nvPr/>
        </p:nvSpPr>
        <p:spPr>
          <a:xfrm>
            <a:off x="618563" y="103850"/>
            <a:ext cx="1126863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404040"/>
                </a:solidFill>
                <a:latin typeface="UTM Avo" panose="02040603050506020204" pitchFamily="18" charset="0"/>
              </a:rPr>
              <a:t>Gà</a:t>
            </a:r>
            <a:r>
              <a:rPr lang="en-US" sz="5400" b="1" dirty="0">
                <a:solidFill>
                  <a:srgbClr val="40404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404040"/>
                </a:solidFill>
                <a:latin typeface="UTM Avo" panose="02040603050506020204" pitchFamily="18" charset="0"/>
              </a:rPr>
              <a:t>và</a:t>
            </a:r>
            <a:r>
              <a:rPr lang="en-US" sz="5400" b="1" dirty="0">
                <a:solidFill>
                  <a:srgbClr val="40404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404040"/>
                </a:solidFill>
                <a:latin typeface="UTM Avo" panose="02040603050506020204" pitchFamily="18" charset="0"/>
              </a:rPr>
              <a:t>vịt</a:t>
            </a:r>
            <a:endParaRPr lang="en-US" sz="5400" b="1" dirty="0">
              <a:solidFill>
                <a:srgbClr val="404040"/>
              </a:solidFill>
              <a:latin typeface="UTM Avo" panose="02040603050506020204" pitchFamily="18" charset="0"/>
            </a:endParaRPr>
          </a:p>
          <a:p>
            <a:r>
              <a:rPr lang="en-US" sz="5400" dirty="0" err="1">
                <a:latin typeface="UTM Avo" panose="02040603050506020204" pitchFamily="18" charset="0"/>
              </a:rPr>
              <a:t>Mờ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sáng</a:t>
            </a:r>
            <a:r>
              <a:rPr lang="en-US" sz="5400" dirty="0">
                <a:latin typeface="UTM Avo" panose="02040603050506020204" pitchFamily="18" charset="0"/>
              </a:rPr>
              <a:t>, </a:t>
            </a:r>
            <a:r>
              <a:rPr lang="en-US" sz="5400" dirty="0" err="1">
                <a:latin typeface="UTM Avo" panose="02040603050506020204" pitchFamily="18" charset="0"/>
              </a:rPr>
              <a:t>vịt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đã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đến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gọi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gà</a:t>
            </a:r>
            <a:r>
              <a:rPr lang="en-US" sz="5400" dirty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5400" err="1">
                <a:latin typeface="UTM Avo" panose="02040603050506020204" pitchFamily="18" charset="0"/>
              </a:rPr>
              <a:t>Dậy</a:t>
            </a:r>
            <a:r>
              <a:rPr lang="en-US" sz="5400">
                <a:latin typeface="UTM Avo" panose="02040603050506020204" pitchFamily="18" charset="0"/>
              </a:rPr>
              <a:t> tập </a:t>
            </a:r>
            <a:r>
              <a:rPr lang="en-US" sz="5400" dirty="0" err="1">
                <a:latin typeface="UTM Avo" panose="02040603050506020204" pitchFamily="18" charset="0"/>
              </a:rPr>
              <a:t>bơi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đi</a:t>
            </a:r>
            <a:r>
              <a:rPr lang="en-US" sz="5400" dirty="0">
                <a:latin typeface="UTM Avo" panose="02040603050506020204" pitchFamily="18" charset="0"/>
              </a:rPr>
              <a:t>, </a:t>
            </a:r>
            <a:r>
              <a:rPr lang="en-US" sz="5400" dirty="0" err="1">
                <a:latin typeface="UTM Avo" panose="02040603050506020204" pitchFamily="18" charset="0"/>
              </a:rPr>
              <a:t>gà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ơi</a:t>
            </a:r>
            <a:r>
              <a:rPr lang="en-US" sz="5400" dirty="0">
                <a:latin typeface="UTM Avo" panose="02040603050506020204" pitchFamily="18" charset="0"/>
              </a:rPr>
              <a:t>!</a:t>
            </a:r>
          </a:p>
          <a:p>
            <a:r>
              <a:rPr lang="en-US" sz="5400" dirty="0" err="1">
                <a:latin typeface="UTM Avo" panose="02040603050506020204" pitchFamily="18" charset="0"/>
              </a:rPr>
              <a:t>Có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tiếng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gà</a:t>
            </a:r>
            <a:r>
              <a:rPr lang="en-US" sz="5400" dirty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vắng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err="1">
                <a:latin typeface="UTM Avo" panose="02040603050506020204" pitchFamily="18" charset="0"/>
              </a:rPr>
              <a:t>rồi</a:t>
            </a:r>
            <a:r>
              <a:rPr lang="en-US" sz="5400">
                <a:latin typeface="UTM Avo" panose="02040603050506020204" pitchFamily="18" charset="0"/>
              </a:rPr>
              <a:t>.</a:t>
            </a:r>
          </a:p>
          <a:p>
            <a:r>
              <a:rPr lang="en-US" sz="5400">
                <a:latin typeface="UTM Avo" panose="02040603050506020204" pitchFamily="18" charset="0"/>
              </a:rPr>
              <a:t>Vịt nói:</a:t>
            </a:r>
          </a:p>
          <a:p>
            <a:pPr marL="457200" indent="-457200">
              <a:buFontTx/>
              <a:buChar char="-"/>
            </a:pPr>
            <a:r>
              <a:rPr lang="en-US" sz="5400">
                <a:latin typeface="UTM Avo" panose="02040603050506020204" pitchFamily="18" charset="0"/>
              </a:rPr>
              <a:t>Tớ định tập bơi xong sẽ đi kiếm giun.</a:t>
            </a:r>
          </a:p>
        </p:txBody>
      </p:sp>
    </p:spTree>
    <p:extLst>
      <p:ext uri="{BB962C8B-B14F-4D97-AF65-F5344CB8AC3E}">
        <p14:creationId xmlns:p14="http://schemas.microsoft.com/office/powerpoint/2010/main" val="155211335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BBA2B7-1407-4E08-837A-117467107F66}"/>
              </a:ext>
            </a:extLst>
          </p:cNvPr>
          <p:cNvSpPr txBox="1"/>
          <p:nvPr/>
        </p:nvSpPr>
        <p:spPr>
          <a:xfrm>
            <a:off x="322729" y="574495"/>
            <a:ext cx="116720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UTM Avo" panose="02040603050506020204" pitchFamily="18" charset="0"/>
              </a:rPr>
              <a:t>Gà </a:t>
            </a:r>
            <a:r>
              <a:rPr lang="en-US" sz="5400" dirty="0" err="1">
                <a:latin typeface="UTM Avo" panose="02040603050506020204" pitchFamily="18" charset="0"/>
              </a:rPr>
              <a:t>vội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ra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khỏi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chuồng</a:t>
            </a:r>
            <a:r>
              <a:rPr lang="en-US" sz="5400" dirty="0">
                <a:latin typeface="UTM Avo" panose="020406030505060202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5400" dirty="0">
                <a:latin typeface="UTM Avo" panose="02040603050506020204" pitchFamily="18" charset="0"/>
              </a:rPr>
              <a:t>Cho </a:t>
            </a: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kiếm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giun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với</a:t>
            </a:r>
            <a:r>
              <a:rPr lang="en-US" sz="5400" dirty="0">
                <a:latin typeface="UTM Avo" panose="02040603050506020204" pitchFamily="18" charset="0"/>
              </a:rPr>
              <a:t>!</a:t>
            </a:r>
          </a:p>
          <a:p>
            <a:pPr marL="457200" indent="-457200">
              <a:buFontTx/>
              <a:buChar char="-"/>
            </a:pPr>
            <a:r>
              <a:rPr lang="en-US" sz="5400" dirty="0" err="1">
                <a:latin typeface="UTM Avo" panose="02040603050506020204" pitchFamily="18" charset="0"/>
              </a:rPr>
              <a:t>Đợi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 </a:t>
            </a:r>
            <a:r>
              <a:rPr lang="en-US" sz="5400" dirty="0" err="1">
                <a:latin typeface="UTM Avo" panose="02040603050506020204" pitchFamily="18" charset="0"/>
              </a:rPr>
              <a:t>tập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xong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đã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nhé</a:t>
            </a:r>
            <a:r>
              <a:rPr lang="en-US" sz="5400" dirty="0">
                <a:latin typeface="UTM Avo" panose="02040603050506020204" pitchFamily="18" charset="0"/>
              </a:rPr>
              <a:t>!</a:t>
            </a:r>
          </a:p>
          <a:p>
            <a:r>
              <a:rPr lang="en-US" sz="5400" dirty="0" err="1">
                <a:latin typeface="UTM Avo" panose="02040603050506020204" pitchFamily="18" charset="0"/>
              </a:rPr>
              <a:t>Thế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là</a:t>
            </a:r>
            <a:r>
              <a:rPr lang="en-US" sz="5400" dirty="0">
                <a:latin typeface="UTM Avo" panose="02040603050506020204" pitchFamily="18" charset="0"/>
              </a:rPr>
              <a:t>, </a:t>
            </a:r>
            <a:r>
              <a:rPr lang="en-US" sz="5400" dirty="0" err="1">
                <a:latin typeface="UTM Avo" panose="02040603050506020204" pitchFamily="18" charset="0"/>
              </a:rPr>
              <a:t>chỉ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vì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lười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mà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tới</a:t>
            </a:r>
            <a:r>
              <a:rPr lang="en-US" sz="5400" dirty="0">
                <a:latin typeface="UTM Avo" panose="02040603050506020204" pitchFamily="18" charset="0"/>
              </a:rPr>
              <a:t> nay </a:t>
            </a:r>
            <a:r>
              <a:rPr lang="en-US" sz="5400" dirty="0" err="1">
                <a:latin typeface="UTM Avo" panose="02040603050506020204" pitchFamily="18" charset="0"/>
              </a:rPr>
              <a:t>gà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vẫn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không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biết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bơi</a:t>
            </a:r>
            <a:r>
              <a:rPr lang="en-US" sz="54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252070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4727" y="1648606"/>
            <a:ext cx="6742551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106: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08414" y="2740487"/>
            <a:ext cx="3895217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2" y="3833183"/>
            <a:ext cx="193843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0426" y="2609225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­ao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087" y="3800898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3887524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525" y="3857644"/>
            <a:ext cx="2108847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e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1585" y="267691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eo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86760" y="3822794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 </a:t>
            </a: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624945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3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13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138228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ao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37957" y="2973399"/>
            <a:ext cx="36847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eo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 flipH="1">
            <a:off x="6389090" y="2448828"/>
            <a:ext cx="1632683" cy="1401763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68447" y="1508125"/>
            <a:ext cx="23208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62789" y="2968584"/>
            <a:ext cx="22154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19840" y="1508125"/>
            <a:ext cx="2414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284761" y="2979089"/>
            <a:ext cx="2411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e </a:t>
            </a:r>
          </a:p>
        </p:txBody>
      </p:sp>
    </p:spTree>
    <p:extLst>
      <p:ext uri="{BB962C8B-B14F-4D97-AF65-F5344CB8AC3E}">
        <p14:creationId xmlns:p14="http://schemas.microsoft.com/office/powerpoint/2010/main" val="326470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42552 0.1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73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42448 -0.0643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4" y="-32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2875 0.014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25781 -0.0034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546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55338" y="38951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832401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649</Words>
  <Application>Microsoft Office PowerPoint</Application>
  <PresentationFormat>Widescreen</PresentationFormat>
  <Paragraphs>127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Calibri</vt:lpstr>
      <vt:lpstr>等线</vt:lpstr>
      <vt:lpstr>inpin heiti</vt:lpstr>
      <vt:lpstr>AvantGarde</vt:lpstr>
      <vt:lpstr>Kozuka Gothic Pr6N B</vt:lpstr>
      <vt:lpstr>Times New Roman</vt:lpstr>
      <vt:lpstr>Arial</vt:lpstr>
      <vt:lpstr>Century Gothic</vt:lpstr>
      <vt:lpstr>UTM Avo</vt:lpstr>
      <vt:lpstr>Aharoni</vt:lpstr>
      <vt:lpstr>汉仪喵小姐简</vt:lpstr>
      <vt:lpstr>.VnAvant</vt:lpstr>
      <vt:lpstr>HP-222</vt:lpstr>
      <vt:lpstr>Office Theme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Mèo dạy hổ</vt:lpstr>
      <vt:lpstr>Mèo dạy hổ</vt:lpstr>
      <vt:lpstr>Mèo dạy hổ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158</cp:revision>
  <dcterms:created xsi:type="dcterms:W3CDTF">2021-11-01T08:16:43Z</dcterms:created>
  <dcterms:modified xsi:type="dcterms:W3CDTF">2024-01-28T07:17:07Z</dcterms:modified>
</cp:coreProperties>
</file>