
<file path=[Content_Types].xml><?xml version="1.0" encoding="utf-8"?>
<Types xmlns="http://schemas.openxmlformats.org/package/2006/content-types">
  <Default Extension="jpe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9"/>
  </p:notesMasterIdLst>
  <p:sldIdLst>
    <p:sldId id="395" r:id="rId2"/>
    <p:sldId id="497" r:id="rId3"/>
    <p:sldId id="498" r:id="rId4"/>
    <p:sldId id="499" r:id="rId5"/>
    <p:sldId id="496" r:id="rId6"/>
    <p:sldId id="396" r:id="rId7"/>
    <p:sldId id="510" r:id="rId8"/>
    <p:sldId id="511" r:id="rId9"/>
    <p:sldId id="503" r:id="rId10"/>
    <p:sldId id="519" r:id="rId11"/>
    <p:sldId id="518" r:id="rId12"/>
    <p:sldId id="494" r:id="rId13"/>
    <p:sldId id="521" r:id="rId14"/>
    <p:sldId id="279" r:id="rId15"/>
    <p:sldId id="520" r:id="rId16"/>
    <p:sldId id="522" r:id="rId17"/>
    <p:sldId id="315"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7C80"/>
    <a:srgbClr val="FF3300"/>
    <a:srgbClr val="00B050"/>
    <a:srgbClr val="002060"/>
    <a:srgbClr val="FFFFFF"/>
    <a:srgbClr val="2E75B6"/>
    <a:srgbClr val="69CC96"/>
    <a:srgbClr val="FFFEFF"/>
    <a:srgbClr val="F0F0F0"/>
    <a:srgbClr val="B2B2B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50" autoAdjust="0"/>
    <p:restoredTop sz="92450" autoAdjust="0"/>
  </p:normalViewPr>
  <p:slideViewPr>
    <p:cSldViewPr snapToGrid="0">
      <p:cViewPr varScale="1">
        <p:scale>
          <a:sx n="91" d="100"/>
          <a:sy n="91" d="100"/>
        </p:scale>
        <p:origin x="32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256636-240A-40AF-9BCB-0797B6D990C1}" type="datetimeFigureOut">
              <a:rPr lang="en-US" smtClean="0"/>
              <a:t>1/31/2026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0E8968-0AD4-4A98-931E-E8D0A08F7B57}" type="slidenum">
              <a:rPr lang="en-US" smtClean="0"/>
              <a:t>‹#›</a:t>
            </a:fld>
            <a:endParaRPr lang="en-US"/>
          </a:p>
        </p:txBody>
      </p:sp>
    </p:spTree>
    <p:extLst>
      <p:ext uri="{BB962C8B-B14F-4D97-AF65-F5344CB8AC3E}">
        <p14:creationId xmlns:p14="http://schemas.microsoft.com/office/powerpoint/2010/main" val="682154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60"/>
        <p:cNvGrpSpPr/>
        <p:nvPr/>
      </p:nvGrpSpPr>
      <p:grpSpPr>
        <a:xfrm>
          <a:off x="0" y="0"/>
          <a:ext cx="0" cy="0"/>
          <a:chOff x="0" y="0"/>
          <a:chExt cx="0" cy="0"/>
        </a:xfrm>
      </p:grpSpPr>
      <p:sp>
        <p:nvSpPr>
          <p:cNvPr id="7361" name="Google Shape;7361;gcc9050bdf8_0_3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62" name="Google Shape;7362;gcc9050bdf8_0_3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521094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24"/>
        <p:cNvGrpSpPr/>
        <p:nvPr/>
      </p:nvGrpSpPr>
      <p:grpSpPr>
        <a:xfrm>
          <a:off x="0" y="0"/>
          <a:ext cx="0" cy="0"/>
          <a:chOff x="0" y="0"/>
          <a:chExt cx="0" cy="0"/>
        </a:xfrm>
      </p:grpSpPr>
      <p:sp>
        <p:nvSpPr>
          <p:cNvPr id="8725" name="Google Shape;8725;gcc9050bdf8_0_3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26" name="Google Shape;8726;gcc9050bdf8_0_3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001057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24"/>
        <p:cNvGrpSpPr/>
        <p:nvPr/>
      </p:nvGrpSpPr>
      <p:grpSpPr>
        <a:xfrm>
          <a:off x="0" y="0"/>
          <a:ext cx="0" cy="0"/>
          <a:chOff x="0" y="0"/>
          <a:chExt cx="0" cy="0"/>
        </a:xfrm>
      </p:grpSpPr>
      <p:sp>
        <p:nvSpPr>
          <p:cNvPr id="8725" name="Google Shape;8725;gcc9050bdf8_0_3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26" name="Google Shape;8726;gcc9050bdf8_0_3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73"/>
        <p:cNvGrpSpPr/>
        <p:nvPr/>
      </p:nvGrpSpPr>
      <p:grpSpPr>
        <a:xfrm>
          <a:off x="0" y="0"/>
          <a:ext cx="0" cy="0"/>
          <a:chOff x="0" y="0"/>
          <a:chExt cx="0" cy="0"/>
        </a:xfrm>
      </p:grpSpPr>
      <p:sp>
        <p:nvSpPr>
          <p:cNvPr id="8874" name="Google Shape;8874;gcc9050bdf8_0_3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75" name="Google Shape;8875;gcc9050bdf8_0_3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741544"/>
      </p:ext>
    </p:extLst>
  </p:cSld>
  <p:clrMapOvr>
    <a:masterClrMapping/>
  </p:clrMapOvr>
  <p:transition advClick="0">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E7BBC8-2B35-43E3-84E1-6086EAA36DB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8EF6848-C8DE-4111-B564-8798C7641E6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2F45BD-E7F4-4AF3-81E5-BFF68F2C992B}"/>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1/31/2026</a:t>
            </a:fld>
            <a:endParaRPr lang="en-US"/>
          </a:p>
        </p:txBody>
      </p:sp>
      <p:sp>
        <p:nvSpPr>
          <p:cNvPr id="5" name="Footer Placeholder 4">
            <a:extLst>
              <a:ext uri="{FF2B5EF4-FFF2-40B4-BE49-F238E27FC236}">
                <a16:creationId xmlns:a16="http://schemas.microsoft.com/office/drawing/2014/main" id="{45E15E77-2692-4B2B-9A6C-A08B38F545C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3345D53-7406-4AC7-91E5-9DE7463C4FEA}"/>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3866337846"/>
      </p:ext>
    </p:extLst>
  </p:cSld>
  <p:clrMapOvr>
    <a:masterClrMapping/>
  </p:clrMapOvr>
  <p:transition advClick="0">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802E49D-70CD-4174-940A-127EF50B7646}"/>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6B65E03-D6C9-4CB3-B5FF-F107A9F7818A}"/>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27DE85-DB9B-4DB5-A5E8-4679678C98A5}"/>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1/31/2026</a:t>
            </a:fld>
            <a:endParaRPr lang="en-US"/>
          </a:p>
        </p:txBody>
      </p:sp>
      <p:sp>
        <p:nvSpPr>
          <p:cNvPr id="5" name="Footer Placeholder 4">
            <a:extLst>
              <a:ext uri="{FF2B5EF4-FFF2-40B4-BE49-F238E27FC236}">
                <a16:creationId xmlns:a16="http://schemas.microsoft.com/office/drawing/2014/main" id="{F7A5D844-BF4D-47D8-AC69-BABABAFF64E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AA71033-45DE-49D3-9FE2-03F2AFEAE223}"/>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140071051"/>
      </p:ext>
    </p:extLst>
  </p:cSld>
  <p:clrMapOvr>
    <a:masterClrMapping/>
  </p:clrMapOvr>
  <p:transition advClick="0">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2926"/>
        <p:cNvGrpSpPr/>
        <p:nvPr/>
      </p:nvGrpSpPr>
      <p:grpSpPr>
        <a:xfrm>
          <a:off x="0" y="0"/>
          <a:ext cx="0" cy="0"/>
          <a:chOff x="0" y="0"/>
          <a:chExt cx="0" cy="0"/>
        </a:xfrm>
      </p:grpSpPr>
      <p:grpSp>
        <p:nvGrpSpPr>
          <p:cNvPr id="2927" name="Google Shape;2927;p18"/>
          <p:cNvGrpSpPr/>
          <p:nvPr/>
        </p:nvGrpSpPr>
        <p:grpSpPr>
          <a:xfrm>
            <a:off x="-270386" y="449599"/>
            <a:ext cx="12741487" cy="6753535"/>
            <a:chOff x="-202790" y="337199"/>
            <a:chExt cx="9556115" cy="5065151"/>
          </a:xfrm>
        </p:grpSpPr>
        <p:sp>
          <p:nvSpPr>
            <p:cNvPr id="2928" name="Google Shape;2928;p18"/>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9" name="Google Shape;2929;p18"/>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30" name="Google Shape;2930;p18"/>
            <p:cNvGrpSpPr/>
            <p:nvPr/>
          </p:nvGrpSpPr>
          <p:grpSpPr>
            <a:xfrm>
              <a:off x="7033800" y="4497475"/>
              <a:ext cx="1664950" cy="852975"/>
              <a:chOff x="4976050" y="4611525"/>
              <a:chExt cx="1664950" cy="852975"/>
            </a:xfrm>
          </p:grpSpPr>
          <p:sp>
            <p:nvSpPr>
              <p:cNvPr id="2931" name="Google Shape;2931;p18"/>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2" name="Google Shape;2932;p18"/>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33" name="Google Shape;2933;p18"/>
            <p:cNvGrpSpPr/>
            <p:nvPr/>
          </p:nvGrpSpPr>
          <p:grpSpPr>
            <a:xfrm>
              <a:off x="8002975" y="4015425"/>
              <a:ext cx="1350350" cy="1386925"/>
              <a:chOff x="582350" y="682150"/>
              <a:chExt cx="1350350" cy="1386925"/>
            </a:xfrm>
          </p:grpSpPr>
          <p:sp>
            <p:nvSpPr>
              <p:cNvPr id="2934" name="Google Shape;2934;p18"/>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5" name="Google Shape;2935;p18"/>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6" name="Google Shape;2936;p18"/>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7" name="Google Shape;2937;p18"/>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8" name="Google Shape;2938;p18"/>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9" name="Google Shape;2939;p18"/>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0" name="Google Shape;2940;p18"/>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1" name="Google Shape;2941;p18"/>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2" name="Google Shape;2942;p18"/>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3" name="Google Shape;2943;p18"/>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4" name="Google Shape;2944;p18"/>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5" name="Google Shape;2945;p18"/>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6" name="Google Shape;2946;p18"/>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7" name="Google Shape;2947;p18"/>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8" name="Google Shape;2948;p18"/>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9" name="Google Shape;2949;p18"/>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0" name="Google Shape;2950;p18"/>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1" name="Google Shape;2951;p18"/>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2" name="Google Shape;2952;p18"/>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3" name="Google Shape;2953;p18"/>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4" name="Google Shape;2954;p18"/>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5" name="Google Shape;2955;p18"/>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6" name="Google Shape;2956;p18"/>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7" name="Google Shape;2957;p18"/>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8" name="Google Shape;2958;p18"/>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9" name="Google Shape;2959;p18"/>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0" name="Google Shape;2960;p18"/>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1" name="Google Shape;2961;p18"/>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62" name="Google Shape;2962;p18"/>
            <p:cNvSpPr/>
            <p:nvPr/>
          </p:nvSpPr>
          <p:spPr>
            <a:xfrm>
              <a:off x="1178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3" name="Google Shape;2963;p18"/>
            <p:cNvSpPr/>
            <p:nvPr/>
          </p:nvSpPr>
          <p:spPr>
            <a:xfrm>
              <a:off x="117850" y="19276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4" name="Google Shape;2964;p18"/>
            <p:cNvSpPr/>
            <p:nvPr/>
          </p:nvSpPr>
          <p:spPr>
            <a:xfrm>
              <a:off x="543550" y="30526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65" name="Google Shape;2965;p18"/>
            <p:cNvGrpSpPr/>
            <p:nvPr/>
          </p:nvGrpSpPr>
          <p:grpSpPr>
            <a:xfrm rot="-514848">
              <a:off x="20852" y="3526580"/>
              <a:ext cx="677147" cy="1645542"/>
              <a:chOff x="1535425" y="492925"/>
              <a:chExt cx="524575" cy="1274775"/>
            </a:xfrm>
          </p:grpSpPr>
          <p:sp>
            <p:nvSpPr>
              <p:cNvPr id="2966" name="Google Shape;2966;p18"/>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7" name="Google Shape;2967;p18"/>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8" name="Google Shape;2968;p18"/>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9" name="Google Shape;2969;p18"/>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0" name="Google Shape;2970;p18"/>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1" name="Google Shape;2971;p18"/>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2" name="Google Shape;2972;p18"/>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3" name="Google Shape;2973;p18"/>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4" name="Google Shape;2974;p18"/>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5" name="Google Shape;2975;p18"/>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6" name="Google Shape;2976;p18"/>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7" name="Google Shape;2977;p18"/>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8" name="Google Shape;2978;p18"/>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9" name="Google Shape;2979;p18"/>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0" name="Google Shape;2980;p18"/>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1" name="Google Shape;2981;p18"/>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82" name="Google Shape;2982;p18"/>
            <p:cNvGrpSpPr/>
            <p:nvPr/>
          </p:nvGrpSpPr>
          <p:grpSpPr>
            <a:xfrm>
              <a:off x="369600" y="4293125"/>
              <a:ext cx="1024100" cy="1047500"/>
              <a:chOff x="1356975" y="1865675"/>
              <a:chExt cx="1024100" cy="1047500"/>
            </a:xfrm>
          </p:grpSpPr>
          <p:sp>
            <p:nvSpPr>
              <p:cNvPr id="2983" name="Google Shape;2983;p18"/>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4" name="Google Shape;2984;p18"/>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5" name="Google Shape;2985;p18"/>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6" name="Google Shape;2986;p18"/>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7" name="Google Shape;2987;p18"/>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8" name="Google Shape;2988;p18"/>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9" name="Google Shape;2989;p18"/>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0" name="Google Shape;2990;p18"/>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1" name="Google Shape;2991;p18"/>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2" name="Google Shape;2992;p18"/>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3" name="Google Shape;2993;p18"/>
              <p:cNvSpPr/>
              <p:nvPr/>
            </p:nvSpPr>
            <p:spPr>
              <a:xfrm>
                <a:off x="1766975" y="2435163"/>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4" name="Google Shape;2994;p18"/>
              <p:cNvSpPr/>
              <p:nvPr/>
            </p:nvSpPr>
            <p:spPr>
              <a:xfrm>
                <a:off x="1576750" y="2423788"/>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5" name="Google Shape;2995;p18"/>
              <p:cNvSpPr/>
              <p:nvPr/>
            </p:nvSpPr>
            <p:spPr>
              <a:xfrm>
                <a:off x="1658575" y="2417963"/>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6" name="Google Shape;2996;p18"/>
              <p:cNvSpPr/>
              <p:nvPr/>
            </p:nvSpPr>
            <p:spPr>
              <a:xfrm>
                <a:off x="1513750" y="2358513"/>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7" name="Google Shape;2997;p18"/>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8" name="Google Shape;2998;p18"/>
              <p:cNvSpPr/>
              <p:nvPr/>
            </p:nvSpPr>
            <p:spPr>
              <a:xfrm>
                <a:off x="1654425" y="2244913"/>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9" name="Google Shape;2999;p18"/>
              <p:cNvSpPr/>
              <p:nvPr/>
            </p:nvSpPr>
            <p:spPr>
              <a:xfrm>
                <a:off x="1776825" y="2075163"/>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0" name="Google Shape;3000;p18"/>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1" name="Google Shape;3001;p18"/>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2" name="Google Shape;3002;p18"/>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3" name="Google Shape;3003;p18"/>
              <p:cNvSpPr/>
              <p:nvPr/>
            </p:nvSpPr>
            <p:spPr>
              <a:xfrm>
                <a:off x="1897500" y="2196288"/>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4" name="Google Shape;3004;p18"/>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5" name="Google Shape;3005;p18"/>
              <p:cNvSpPr/>
              <p:nvPr/>
            </p:nvSpPr>
            <p:spPr>
              <a:xfrm>
                <a:off x="1892725" y="2378688"/>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6" name="Google Shape;3006;p18"/>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7" name="Google Shape;3007;p18"/>
              <p:cNvSpPr/>
              <p:nvPr/>
            </p:nvSpPr>
            <p:spPr>
              <a:xfrm>
                <a:off x="1896500" y="2406563"/>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8" name="Google Shape;3008;p18"/>
              <p:cNvSpPr/>
              <p:nvPr/>
            </p:nvSpPr>
            <p:spPr>
              <a:xfrm>
                <a:off x="1881150" y="2447338"/>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9" name="Google Shape;3009;p18"/>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0" name="Google Shape;3010;p18"/>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11" name="Google Shape;3011;p18"/>
            <p:cNvGrpSpPr/>
            <p:nvPr/>
          </p:nvGrpSpPr>
          <p:grpSpPr>
            <a:xfrm>
              <a:off x="-202790" y="4525674"/>
              <a:ext cx="824892" cy="814944"/>
              <a:chOff x="2649575" y="3055425"/>
              <a:chExt cx="1024075" cy="1011725"/>
            </a:xfrm>
          </p:grpSpPr>
          <p:sp>
            <p:nvSpPr>
              <p:cNvPr id="3012" name="Google Shape;3012;p18"/>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3" name="Google Shape;3013;p18"/>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4" name="Google Shape;3014;p18"/>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5" name="Google Shape;3015;p18"/>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6" name="Google Shape;3016;p18"/>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7" name="Google Shape;3017;p18"/>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8" name="Google Shape;3018;p18"/>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9" name="Google Shape;3019;p18"/>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0" name="Google Shape;3020;p18"/>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1" name="Google Shape;3021;p18"/>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2" name="Google Shape;3022;p18"/>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3" name="Google Shape;3023;p18"/>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4" name="Google Shape;3024;p18"/>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5" name="Google Shape;3025;p18"/>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6" name="Google Shape;3026;p18"/>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7" name="Google Shape;3027;p18"/>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8" name="Google Shape;3028;p18"/>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9" name="Google Shape;3029;p18"/>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0" name="Google Shape;3030;p18"/>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1" name="Google Shape;3031;p18"/>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2" name="Google Shape;3032;p18"/>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3" name="Google Shape;3033;p18"/>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4" name="Google Shape;3034;p18"/>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5" name="Google Shape;3035;p18"/>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6" name="Google Shape;3036;p18"/>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7" name="Google Shape;3037;p18"/>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38" name="Google Shape;3038;p18"/>
            <p:cNvSpPr/>
            <p:nvPr/>
          </p:nvSpPr>
          <p:spPr>
            <a:xfrm>
              <a:off x="8698749" y="155129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9" name="Google Shape;3039;p18"/>
            <p:cNvSpPr/>
            <p:nvPr/>
          </p:nvSpPr>
          <p:spPr>
            <a:xfrm>
              <a:off x="3350976" y="337199"/>
              <a:ext cx="822257" cy="405591"/>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0" name="Google Shape;3040;p18"/>
          <p:cNvSpPr txBox="1">
            <a:spLocks noGrp="1"/>
          </p:cNvSpPr>
          <p:nvPr>
            <p:ph type="title"/>
          </p:nvPr>
        </p:nvSpPr>
        <p:spPr>
          <a:xfrm>
            <a:off x="1297367" y="2466033"/>
            <a:ext cx="4384800" cy="811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800"/>
              <a:buNone/>
              <a:defRPr/>
            </a:lvl1pPr>
            <a:lvl2pPr lvl="1" algn="r" rtl="0">
              <a:spcBef>
                <a:spcPts val="0"/>
              </a:spcBef>
              <a:spcAft>
                <a:spcPts val="0"/>
              </a:spcAft>
              <a:buSzPts val="2800"/>
              <a:buNone/>
              <a:defRPr/>
            </a:lvl2pPr>
            <a:lvl3pPr lvl="2" algn="r" rtl="0">
              <a:spcBef>
                <a:spcPts val="0"/>
              </a:spcBef>
              <a:spcAft>
                <a:spcPts val="0"/>
              </a:spcAft>
              <a:buSzPts val="2800"/>
              <a:buNone/>
              <a:defRPr/>
            </a:lvl3pPr>
            <a:lvl4pPr lvl="3" algn="r" rtl="0">
              <a:spcBef>
                <a:spcPts val="0"/>
              </a:spcBef>
              <a:spcAft>
                <a:spcPts val="0"/>
              </a:spcAft>
              <a:buSzPts val="2800"/>
              <a:buNone/>
              <a:defRPr/>
            </a:lvl4pPr>
            <a:lvl5pPr lvl="4" algn="r" rtl="0">
              <a:spcBef>
                <a:spcPts val="0"/>
              </a:spcBef>
              <a:spcAft>
                <a:spcPts val="0"/>
              </a:spcAft>
              <a:buSzPts val="2800"/>
              <a:buNone/>
              <a:defRPr/>
            </a:lvl5pPr>
            <a:lvl6pPr lvl="5" algn="r" rtl="0">
              <a:spcBef>
                <a:spcPts val="0"/>
              </a:spcBef>
              <a:spcAft>
                <a:spcPts val="0"/>
              </a:spcAft>
              <a:buSzPts val="2800"/>
              <a:buNone/>
              <a:defRPr/>
            </a:lvl6pPr>
            <a:lvl7pPr lvl="6" algn="r" rtl="0">
              <a:spcBef>
                <a:spcPts val="0"/>
              </a:spcBef>
              <a:spcAft>
                <a:spcPts val="0"/>
              </a:spcAft>
              <a:buSzPts val="2800"/>
              <a:buNone/>
              <a:defRPr/>
            </a:lvl7pPr>
            <a:lvl8pPr lvl="7" algn="r" rtl="0">
              <a:spcBef>
                <a:spcPts val="0"/>
              </a:spcBef>
              <a:spcAft>
                <a:spcPts val="0"/>
              </a:spcAft>
              <a:buSzPts val="2800"/>
              <a:buNone/>
              <a:defRPr/>
            </a:lvl8pPr>
            <a:lvl9pPr lvl="8" algn="r" rtl="0">
              <a:spcBef>
                <a:spcPts val="0"/>
              </a:spcBef>
              <a:spcAft>
                <a:spcPts val="0"/>
              </a:spcAft>
              <a:buSzPts val="2800"/>
              <a:buNone/>
              <a:defRPr/>
            </a:lvl9pPr>
          </a:lstStyle>
          <a:p>
            <a:endParaRPr/>
          </a:p>
        </p:txBody>
      </p:sp>
      <p:sp>
        <p:nvSpPr>
          <p:cNvPr id="3041" name="Google Shape;3041;p18"/>
          <p:cNvSpPr txBox="1">
            <a:spLocks noGrp="1"/>
          </p:cNvSpPr>
          <p:nvPr>
            <p:ph type="subTitle" idx="1"/>
          </p:nvPr>
        </p:nvSpPr>
        <p:spPr>
          <a:xfrm>
            <a:off x="1297400" y="3274600"/>
            <a:ext cx="4384800" cy="1100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Tree>
    <p:extLst>
      <p:ext uri="{BB962C8B-B14F-4D97-AF65-F5344CB8AC3E}">
        <p14:creationId xmlns:p14="http://schemas.microsoft.com/office/powerpoint/2010/main" val="2203937288"/>
      </p:ext>
    </p:extLst>
  </p:cSld>
  <p:clrMapOvr>
    <a:masterClrMapping/>
  </p:clrMapOvr>
  <p:transition advClick="0">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042"/>
        <p:cNvGrpSpPr/>
        <p:nvPr/>
      </p:nvGrpSpPr>
      <p:grpSpPr>
        <a:xfrm>
          <a:off x="0" y="0"/>
          <a:ext cx="0" cy="0"/>
          <a:chOff x="0" y="0"/>
          <a:chExt cx="0" cy="0"/>
        </a:xfrm>
      </p:grpSpPr>
      <p:grpSp>
        <p:nvGrpSpPr>
          <p:cNvPr id="3043" name="Google Shape;3043;p19"/>
          <p:cNvGrpSpPr/>
          <p:nvPr/>
        </p:nvGrpSpPr>
        <p:grpSpPr>
          <a:xfrm>
            <a:off x="-418633" y="363182"/>
            <a:ext cx="12841377" cy="7153049"/>
            <a:chOff x="-313975" y="272386"/>
            <a:chExt cx="9631033" cy="5364787"/>
          </a:xfrm>
        </p:grpSpPr>
        <p:sp>
          <p:nvSpPr>
            <p:cNvPr id="3044" name="Google Shape;3044;p19"/>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5" name="Google Shape;3045;p19"/>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046" name="Google Shape;3046;p19"/>
            <p:cNvGrpSpPr/>
            <p:nvPr/>
          </p:nvGrpSpPr>
          <p:grpSpPr>
            <a:xfrm>
              <a:off x="7033800" y="4497475"/>
              <a:ext cx="1664950" cy="852975"/>
              <a:chOff x="4976050" y="4611525"/>
              <a:chExt cx="1664950" cy="852975"/>
            </a:xfrm>
          </p:grpSpPr>
          <p:sp>
            <p:nvSpPr>
              <p:cNvPr id="3047" name="Google Shape;3047;p1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8" name="Google Shape;3048;p1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9" name="Google Shape;3049;p19"/>
            <p:cNvSpPr/>
            <p:nvPr/>
          </p:nvSpPr>
          <p:spPr>
            <a:xfrm>
              <a:off x="5897804" y="4686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0" name="Google Shape;3050;p19"/>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1" name="Google Shape;3051;p19"/>
            <p:cNvSpPr/>
            <p:nvPr/>
          </p:nvSpPr>
          <p:spPr>
            <a:xfrm>
              <a:off x="143525" y="2723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2" name="Google Shape;3052;p19"/>
            <p:cNvSpPr/>
            <p:nvPr/>
          </p:nvSpPr>
          <p:spPr>
            <a:xfrm>
              <a:off x="1074650" y="9025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3" name="Google Shape;3053;p19"/>
            <p:cNvSpPr/>
            <p:nvPr/>
          </p:nvSpPr>
          <p:spPr>
            <a:xfrm>
              <a:off x="7685375" y="38908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054" name="Google Shape;3054;p19"/>
            <p:cNvGrpSpPr/>
            <p:nvPr/>
          </p:nvGrpSpPr>
          <p:grpSpPr>
            <a:xfrm rot="-5400000">
              <a:off x="7707500" y="4027616"/>
              <a:ext cx="1958306" cy="1260808"/>
              <a:chOff x="845275" y="4194775"/>
              <a:chExt cx="1238650" cy="797475"/>
            </a:xfrm>
          </p:grpSpPr>
          <p:sp>
            <p:nvSpPr>
              <p:cNvPr id="3055" name="Google Shape;3055;p19"/>
              <p:cNvSpPr/>
              <p:nvPr/>
            </p:nvSpPr>
            <p:spPr>
              <a:xfrm>
                <a:off x="1684950" y="4600450"/>
                <a:ext cx="398975" cy="349800"/>
              </a:xfrm>
              <a:custGeom>
                <a:avLst/>
                <a:gdLst/>
                <a:ahLst/>
                <a:cxnLst/>
                <a:rect l="l" t="t" r="r" b="b"/>
                <a:pathLst>
                  <a:path w="15959" h="13992" extrusionOk="0">
                    <a:moveTo>
                      <a:pt x="8834" y="0"/>
                    </a:moveTo>
                    <a:cubicBezTo>
                      <a:pt x="7828" y="0"/>
                      <a:pt x="6848" y="426"/>
                      <a:pt x="6535" y="1286"/>
                    </a:cubicBezTo>
                    <a:cubicBezTo>
                      <a:pt x="5928" y="2927"/>
                      <a:pt x="6961" y="6392"/>
                      <a:pt x="6961" y="6392"/>
                    </a:cubicBezTo>
                    <a:cubicBezTo>
                      <a:pt x="6961" y="6392"/>
                      <a:pt x="5520" y="2601"/>
                      <a:pt x="3285" y="2601"/>
                    </a:cubicBezTo>
                    <a:cubicBezTo>
                      <a:pt x="3068" y="2601"/>
                      <a:pt x="2845" y="2636"/>
                      <a:pt x="2614" y="2714"/>
                    </a:cubicBezTo>
                    <a:cubicBezTo>
                      <a:pt x="0" y="3596"/>
                      <a:pt x="608" y="5966"/>
                      <a:pt x="1824" y="7152"/>
                    </a:cubicBezTo>
                    <a:cubicBezTo>
                      <a:pt x="2979" y="8368"/>
                      <a:pt x="4742" y="8520"/>
                      <a:pt x="4742" y="8520"/>
                    </a:cubicBezTo>
                    <a:cubicBezTo>
                      <a:pt x="4742" y="8520"/>
                      <a:pt x="1064" y="9067"/>
                      <a:pt x="1642" y="11529"/>
                    </a:cubicBezTo>
                    <a:cubicBezTo>
                      <a:pt x="1989" y="13184"/>
                      <a:pt x="3340" y="13850"/>
                      <a:pt x="4539" y="13850"/>
                    </a:cubicBezTo>
                    <a:cubicBezTo>
                      <a:pt x="5123" y="13850"/>
                      <a:pt x="5671" y="13692"/>
                      <a:pt x="6049" y="13413"/>
                    </a:cubicBezTo>
                    <a:cubicBezTo>
                      <a:pt x="7174" y="12593"/>
                      <a:pt x="7782" y="11286"/>
                      <a:pt x="7782" y="11286"/>
                    </a:cubicBezTo>
                    <a:cubicBezTo>
                      <a:pt x="7782" y="11286"/>
                      <a:pt x="7903" y="13961"/>
                      <a:pt x="10274" y="13991"/>
                    </a:cubicBezTo>
                    <a:cubicBezTo>
                      <a:pt x="10298" y="13991"/>
                      <a:pt x="10321" y="13991"/>
                      <a:pt x="10345" y="13991"/>
                    </a:cubicBezTo>
                    <a:cubicBezTo>
                      <a:pt x="12708" y="13991"/>
                      <a:pt x="14342" y="12488"/>
                      <a:pt x="13861" y="11103"/>
                    </a:cubicBezTo>
                    <a:cubicBezTo>
                      <a:pt x="13375" y="9705"/>
                      <a:pt x="11034" y="9158"/>
                      <a:pt x="11034" y="9158"/>
                    </a:cubicBezTo>
                    <a:cubicBezTo>
                      <a:pt x="11034" y="9158"/>
                      <a:pt x="14347" y="8672"/>
                      <a:pt x="15168" y="7213"/>
                    </a:cubicBezTo>
                    <a:cubicBezTo>
                      <a:pt x="15958" y="5754"/>
                      <a:pt x="15229" y="3565"/>
                      <a:pt x="13861" y="3352"/>
                    </a:cubicBezTo>
                    <a:cubicBezTo>
                      <a:pt x="13791" y="3339"/>
                      <a:pt x="13719" y="3332"/>
                      <a:pt x="13643" y="3332"/>
                    </a:cubicBezTo>
                    <a:cubicBezTo>
                      <a:pt x="12200" y="3332"/>
                      <a:pt x="9757" y="5693"/>
                      <a:pt x="9757" y="5693"/>
                    </a:cubicBezTo>
                    <a:cubicBezTo>
                      <a:pt x="9757" y="5693"/>
                      <a:pt x="12068" y="2714"/>
                      <a:pt x="11216" y="1134"/>
                    </a:cubicBezTo>
                    <a:cubicBezTo>
                      <a:pt x="10759" y="380"/>
                      <a:pt x="9784" y="0"/>
                      <a:pt x="88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6" name="Google Shape;3056;p19"/>
              <p:cNvSpPr/>
              <p:nvPr/>
            </p:nvSpPr>
            <p:spPr>
              <a:xfrm>
                <a:off x="1749575" y="4666375"/>
                <a:ext cx="293300" cy="258350"/>
              </a:xfrm>
              <a:custGeom>
                <a:avLst/>
                <a:gdLst/>
                <a:ahLst/>
                <a:cxnLst/>
                <a:rect l="l" t="t" r="r" b="b"/>
                <a:pathLst>
                  <a:path w="11732" h="10334" extrusionOk="0">
                    <a:moveTo>
                      <a:pt x="5985" y="0"/>
                    </a:moveTo>
                    <a:cubicBezTo>
                      <a:pt x="5956" y="0"/>
                      <a:pt x="5926" y="24"/>
                      <a:pt x="5896" y="77"/>
                    </a:cubicBezTo>
                    <a:cubicBezTo>
                      <a:pt x="5643" y="470"/>
                      <a:pt x="5650" y="1590"/>
                      <a:pt x="5556" y="1590"/>
                    </a:cubicBezTo>
                    <a:cubicBezTo>
                      <a:pt x="5549" y="1590"/>
                      <a:pt x="5540" y="1583"/>
                      <a:pt x="5531" y="1567"/>
                    </a:cubicBezTo>
                    <a:cubicBezTo>
                      <a:pt x="5464" y="1387"/>
                      <a:pt x="5166" y="762"/>
                      <a:pt x="4952" y="762"/>
                    </a:cubicBezTo>
                    <a:cubicBezTo>
                      <a:pt x="4876" y="762"/>
                      <a:pt x="4811" y="842"/>
                      <a:pt x="4771" y="1050"/>
                    </a:cubicBezTo>
                    <a:cubicBezTo>
                      <a:pt x="4619" y="1901"/>
                      <a:pt x="5531" y="4606"/>
                      <a:pt x="5349" y="4940"/>
                    </a:cubicBezTo>
                    <a:cubicBezTo>
                      <a:pt x="5136" y="5244"/>
                      <a:pt x="4680" y="5275"/>
                      <a:pt x="4680" y="5275"/>
                    </a:cubicBezTo>
                    <a:cubicBezTo>
                      <a:pt x="4680" y="5275"/>
                      <a:pt x="2716" y="1432"/>
                      <a:pt x="1763" y="1432"/>
                    </a:cubicBezTo>
                    <a:cubicBezTo>
                      <a:pt x="1731" y="1432"/>
                      <a:pt x="1700" y="1436"/>
                      <a:pt x="1671" y="1445"/>
                    </a:cubicBezTo>
                    <a:cubicBezTo>
                      <a:pt x="759" y="1719"/>
                      <a:pt x="1792" y="2691"/>
                      <a:pt x="1428" y="2843"/>
                    </a:cubicBezTo>
                    <a:cubicBezTo>
                      <a:pt x="1355" y="2870"/>
                      <a:pt x="1245" y="2877"/>
                      <a:pt x="1118" y="2877"/>
                    </a:cubicBezTo>
                    <a:cubicBezTo>
                      <a:pt x="938" y="2877"/>
                      <a:pt x="724" y="2862"/>
                      <a:pt x="533" y="2862"/>
                    </a:cubicBezTo>
                    <a:cubicBezTo>
                      <a:pt x="239" y="2862"/>
                      <a:pt x="1" y="2899"/>
                      <a:pt x="29" y="3086"/>
                    </a:cubicBezTo>
                    <a:cubicBezTo>
                      <a:pt x="121" y="3451"/>
                      <a:pt x="972" y="3877"/>
                      <a:pt x="972" y="3998"/>
                    </a:cubicBezTo>
                    <a:cubicBezTo>
                      <a:pt x="972" y="4089"/>
                      <a:pt x="455" y="4363"/>
                      <a:pt x="911" y="4636"/>
                    </a:cubicBezTo>
                    <a:cubicBezTo>
                      <a:pt x="1367" y="4940"/>
                      <a:pt x="4558" y="5700"/>
                      <a:pt x="4285" y="5822"/>
                    </a:cubicBezTo>
                    <a:cubicBezTo>
                      <a:pt x="4011" y="5913"/>
                      <a:pt x="637" y="6825"/>
                      <a:pt x="972" y="7129"/>
                    </a:cubicBezTo>
                    <a:cubicBezTo>
                      <a:pt x="1105" y="7289"/>
                      <a:pt x="1339" y="7320"/>
                      <a:pt x="1554" y="7320"/>
                    </a:cubicBezTo>
                    <a:cubicBezTo>
                      <a:pt x="1689" y="7320"/>
                      <a:pt x="1818" y="7308"/>
                      <a:pt x="1908" y="7308"/>
                    </a:cubicBezTo>
                    <a:cubicBezTo>
                      <a:pt x="2000" y="7308"/>
                      <a:pt x="2053" y="7321"/>
                      <a:pt x="2036" y="7372"/>
                    </a:cubicBezTo>
                    <a:cubicBezTo>
                      <a:pt x="2005" y="7524"/>
                      <a:pt x="881" y="9074"/>
                      <a:pt x="1397" y="9074"/>
                    </a:cubicBezTo>
                    <a:cubicBezTo>
                      <a:pt x="1808" y="9074"/>
                      <a:pt x="2201" y="8869"/>
                      <a:pt x="2423" y="8869"/>
                    </a:cubicBezTo>
                    <a:cubicBezTo>
                      <a:pt x="2497" y="8869"/>
                      <a:pt x="2552" y="8892"/>
                      <a:pt x="2583" y="8953"/>
                    </a:cubicBezTo>
                    <a:cubicBezTo>
                      <a:pt x="2679" y="9170"/>
                      <a:pt x="2241" y="9960"/>
                      <a:pt x="2539" y="9960"/>
                    </a:cubicBezTo>
                    <a:cubicBezTo>
                      <a:pt x="2617" y="9960"/>
                      <a:pt x="2746" y="9906"/>
                      <a:pt x="2947" y="9773"/>
                    </a:cubicBezTo>
                    <a:cubicBezTo>
                      <a:pt x="3930" y="9118"/>
                      <a:pt x="5380" y="6974"/>
                      <a:pt x="5495" y="6974"/>
                    </a:cubicBezTo>
                    <a:cubicBezTo>
                      <a:pt x="5498" y="6974"/>
                      <a:pt x="5499" y="6975"/>
                      <a:pt x="5501" y="6977"/>
                    </a:cubicBezTo>
                    <a:cubicBezTo>
                      <a:pt x="5590" y="7095"/>
                      <a:pt x="5621" y="9810"/>
                      <a:pt x="6156" y="9810"/>
                    </a:cubicBezTo>
                    <a:cubicBezTo>
                      <a:pt x="6170" y="9810"/>
                      <a:pt x="6185" y="9808"/>
                      <a:pt x="6200" y="9804"/>
                    </a:cubicBezTo>
                    <a:cubicBezTo>
                      <a:pt x="6651" y="9653"/>
                      <a:pt x="6937" y="9151"/>
                      <a:pt x="7109" y="9151"/>
                    </a:cubicBezTo>
                    <a:cubicBezTo>
                      <a:pt x="7145" y="9151"/>
                      <a:pt x="7176" y="9173"/>
                      <a:pt x="7203" y="9226"/>
                    </a:cubicBezTo>
                    <a:cubicBezTo>
                      <a:pt x="7326" y="9472"/>
                      <a:pt x="8144" y="10333"/>
                      <a:pt x="8501" y="10333"/>
                    </a:cubicBezTo>
                    <a:cubicBezTo>
                      <a:pt x="8586" y="10333"/>
                      <a:pt x="8644" y="10285"/>
                      <a:pt x="8662" y="10168"/>
                    </a:cubicBezTo>
                    <a:cubicBezTo>
                      <a:pt x="8723" y="9530"/>
                      <a:pt x="8510" y="8801"/>
                      <a:pt x="8783" y="8740"/>
                    </a:cubicBezTo>
                    <a:cubicBezTo>
                      <a:pt x="8797" y="8735"/>
                      <a:pt x="8813" y="8733"/>
                      <a:pt x="8833" y="8733"/>
                    </a:cubicBezTo>
                    <a:cubicBezTo>
                      <a:pt x="9047" y="8733"/>
                      <a:pt x="9617" y="8992"/>
                      <a:pt x="9844" y="8992"/>
                    </a:cubicBezTo>
                    <a:cubicBezTo>
                      <a:pt x="9987" y="8992"/>
                      <a:pt x="9995" y="8890"/>
                      <a:pt x="9695" y="8558"/>
                    </a:cubicBezTo>
                    <a:cubicBezTo>
                      <a:pt x="8875" y="7646"/>
                      <a:pt x="6808" y="6126"/>
                      <a:pt x="6808" y="6126"/>
                    </a:cubicBezTo>
                    <a:cubicBezTo>
                      <a:pt x="6808" y="6126"/>
                      <a:pt x="10486" y="5609"/>
                      <a:pt x="10303" y="5123"/>
                    </a:cubicBezTo>
                    <a:cubicBezTo>
                      <a:pt x="10090" y="4636"/>
                      <a:pt x="9422" y="4819"/>
                      <a:pt x="9543" y="4606"/>
                    </a:cubicBezTo>
                    <a:cubicBezTo>
                      <a:pt x="9634" y="4363"/>
                      <a:pt x="11732" y="2843"/>
                      <a:pt x="11063" y="2843"/>
                    </a:cubicBezTo>
                    <a:cubicBezTo>
                      <a:pt x="10481" y="2843"/>
                      <a:pt x="9602" y="3476"/>
                      <a:pt x="9379" y="3476"/>
                    </a:cubicBezTo>
                    <a:cubicBezTo>
                      <a:pt x="9334" y="3476"/>
                      <a:pt x="9315" y="3451"/>
                      <a:pt x="9331" y="3390"/>
                    </a:cubicBezTo>
                    <a:cubicBezTo>
                      <a:pt x="9424" y="3088"/>
                      <a:pt x="9908" y="2501"/>
                      <a:pt x="9681" y="2501"/>
                    </a:cubicBezTo>
                    <a:cubicBezTo>
                      <a:pt x="9611" y="2501"/>
                      <a:pt x="9475" y="2556"/>
                      <a:pt x="9239" y="2691"/>
                    </a:cubicBezTo>
                    <a:cubicBezTo>
                      <a:pt x="8294" y="3219"/>
                      <a:pt x="6612" y="4739"/>
                      <a:pt x="6494" y="4739"/>
                    </a:cubicBezTo>
                    <a:cubicBezTo>
                      <a:pt x="6483" y="4739"/>
                      <a:pt x="6486" y="4726"/>
                      <a:pt x="6504" y="4697"/>
                    </a:cubicBezTo>
                    <a:cubicBezTo>
                      <a:pt x="6686" y="4363"/>
                      <a:pt x="7659" y="959"/>
                      <a:pt x="7324" y="959"/>
                    </a:cubicBezTo>
                    <a:cubicBezTo>
                      <a:pt x="7024" y="959"/>
                      <a:pt x="6600" y="1680"/>
                      <a:pt x="6443" y="1680"/>
                    </a:cubicBezTo>
                    <a:cubicBezTo>
                      <a:pt x="6409" y="1680"/>
                      <a:pt x="6388" y="1647"/>
                      <a:pt x="6382" y="1567"/>
                    </a:cubicBezTo>
                    <a:cubicBezTo>
                      <a:pt x="6356" y="1168"/>
                      <a:pt x="6189" y="0"/>
                      <a:pt x="598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7" name="Google Shape;3057;p19"/>
              <p:cNvSpPr/>
              <p:nvPr/>
            </p:nvSpPr>
            <p:spPr>
              <a:xfrm>
                <a:off x="1847650" y="4775525"/>
                <a:ext cx="98725" cy="85025"/>
              </a:xfrm>
              <a:custGeom>
                <a:avLst/>
                <a:gdLst/>
                <a:ahLst/>
                <a:cxnLst/>
                <a:rect l="l" t="t" r="r" b="b"/>
                <a:pathLst>
                  <a:path w="3949" h="3401" extrusionOk="0">
                    <a:moveTo>
                      <a:pt x="2137" y="1"/>
                    </a:moveTo>
                    <a:cubicBezTo>
                      <a:pt x="1707" y="1"/>
                      <a:pt x="1365" y="149"/>
                      <a:pt x="1365" y="149"/>
                    </a:cubicBezTo>
                    <a:cubicBezTo>
                      <a:pt x="1365" y="149"/>
                      <a:pt x="58" y="270"/>
                      <a:pt x="27" y="1395"/>
                    </a:cubicBezTo>
                    <a:cubicBezTo>
                      <a:pt x="1" y="2409"/>
                      <a:pt x="841" y="3400"/>
                      <a:pt x="1911" y="3400"/>
                    </a:cubicBezTo>
                    <a:cubicBezTo>
                      <a:pt x="2060" y="3400"/>
                      <a:pt x="2212" y="3381"/>
                      <a:pt x="2368" y="3340"/>
                    </a:cubicBezTo>
                    <a:cubicBezTo>
                      <a:pt x="3675" y="2976"/>
                      <a:pt x="3949" y="1243"/>
                      <a:pt x="3219" y="453"/>
                    </a:cubicBezTo>
                    <a:cubicBezTo>
                      <a:pt x="2892" y="99"/>
                      <a:pt x="2486" y="1"/>
                      <a:pt x="21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8" name="Google Shape;3058;p19"/>
              <p:cNvSpPr/>
              <p:nvPr/>
            </p:nvSpPr>
            <p:spPr>
              <a:xfrm>
                <a:off x="845275" y="4194775"/>
                <a:ext cx="882250" cy="797475"/>
              </a:xfrm>
              <a:custGeom>
                <a:avLst/>
                <a:gdLst/>
                <a:ahLst/>
                <a:cxnLst/>
                <a:rect l="l" t="t" r="r" b="b"/>
                <a:pathLst>
                  <a:path w="35290" h="31899" extrusionOk="0">
                    <a:moveTo>
                      <a:pt x="17843" y="1"/>
                    </a:moveTo>
                    <a:cubicBezTo>
                      <a:pt x="14954" y="1"/>
                      <a:pt x="11775" y="1852"/>
                      <a:pt x="11733" y="4503"/>
                    </a:cubicBezTo>
                    <a:cubicBezTo>
                      <a:pt x="11733" y="8333"/>
                      <a:pt x="16079" y="14686"/>
                      <a:pt x="16079" y="14686"/>
                    </a:cubicBezTo>
                    <a:cubicBezTo>
                      <a:pt x="16079" y="14686"/>
                      <a:pt x="11685" y="9142"/>
                      <a:pt x="7454" y="9142"/>
                    </a:cubicBezTo>
                    <a:cubicBezTo>
                      <a:pt x="6537" y="9142"/>
                      <a:pt x="5628" y="9402"/>
                      <a:pt x="4772" y="10035"/>
                    </a:cubicBezTo>
                    <a:cubicBezTo>
                      <a:pt x="0" y="13622"/>
                      <a:pt x="2857" y="18029"/>
                      <a:pt x="6079" y="19701"/>
                    </a:cubicBezTo>
                    <a:cubicBezTo>
                      <a:pt x="7662" y="20537"/>
                      <a:pt x="9347" y="20750"/>
                      <a:pt x="10653" y="20750"/>
                    </a:cubicBezTo>
                    <a:cubicBezTo>
                      <a:pt x="12005" y="20750"/>
                      <a:pt x="12949" y="20522"/>
                      <a:pt x="12949" y="20522"/>
                    </a:cubicBezTo>
                    <a:lnTo>
                      <a:pt x="12949" y="20522"/>
                    </a:lnTo>
                    <a:cubicBezTo>
                      <a:pt x="12949" y="20522"/>
                      <a:pt x="5806" y="24017"/>
                      <a:pt x="8541" y="28729"/>
                    </a:cubicBezTo>
                    <a:cubicBezTo>
                      <a:pt x="9886" y="31029"/>
                      <a:pt x="11957" y="31898"/>
                      <a:pt x="13929" y="31898"/>
                    </a:cubicBezTo>
                    <a:cubicBezTo>
                      <a:pt x="15970" y="31898"/>
                      <a:pt x="17903" y="30968"/>
                      <a:pt x="18815" y="29732"/>
                    </a:cubicBezTo>
                    <a:cubicBezTo>
                      <a:pt x="20578" y="27300"/>
                      <a:pt x="20973" y="24230"/>
                      <a:pt x="20973" y="24230"/>
                    </a:cubicBezTo>
                    <a:cubicBezTo>
                      <a:pt x="20973" y="24230"/>
                      <a:pt x="22506" y="28340"/>
                      <a:pt x="26200" y="28340"/>
                    </a:cubicBezTo>
                    <a:cubicBezTo>
                      <a:pt x="26733" y="28340"/>
                      <a:pt x="27310" y="28255"/>
                      <a:pt x="27934" y="28060"/>
                    </a:cubicBezTo>
                    <a:cubicBezTo>
                      <a:pt x="32858" y="26510"/>
                      <a:pt x="35290" y="22345"/>
                      <a:pt x="33314" y="19762"/>
                    </a:cubicBezTo>
                    <a:cubicBezTo>
                      <a:pt x="31876" y="17852"/>
                      <a:pt x="28711" y="17603"/>
                      <a:pt x="27158" y="17603"/>
                    </a:cubicBezTo>
                    <a:cubicBezTo>
                      <a:pt x="26610" y="17603"/>
                      <a:pt x="26262" y="17634"/>
                      <a:pt x="26262" y="17634"/>
                    </a:cubicBezTo>
                    <a:cubicBezTo>
                      <a:pt x="26262" y="17634"/>
                      <a:pt x="32676" y="14503"/>
                      <a:pt x="33344" y="10947"/>
                    </a:cubicBezTo>
                    <a:cubicBezTo>
                      <a:pt x="34011" y="7586"/>
                      <a:pt x="31362" y="3838"/>
                      <a:pt x="28533" y="3838"/>
                    </a:cubicBezTo>
                    <a:cubicBezTo>
                      <a:pt x="28394" y="3838"/>
                      <a:pt x="28255" y="3847"/>
                      <a:pt x="28116" y="3865"/>
                    </a:cubicBezTo>
                    <a:cubicBezTo>
                      <a:pt x="25107" y="4260"/>
                      <a:pt x="21277" y="11373"/>
                      <a:pt x="21277" y="11373"/>
                    </a:cubicBezTo>
                    <a:cubicBezTo>
                      <a:pt x="21277" y="11373"/>
                      <a:pt x="24043" y="3713"/>
                      <a:pt x="21156" y="1129"/>
                    </a:cubicBezTo>
                    <a:cubicBezTo>
                      <a:pt x="20292" y="348"/>
                      <a:pt x="19095" y="1"/>
                      <a:pt x="178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9" name="Google Shape;3059;p19"/>
              <p:cNvSpPr/>
              <p:nvPr/>
            </p:nvSpPr>
            <p:spPr>
              <a:xfrm>
                <a:off x="1002575" y="4339400"/>
                <a:ext cx="647450" cy="570175"/>
              </a:xfrm>
              <a:custGeom>
                <a:avLst/>
                <a:gdLst/>
                <a:ahLst/>
                <a:cxnLst/>
                <a:rect l="l" t="t" r="r" b="b"/>
                <a:pathLst>
                  <a:path w="25898" h="22807" extrusionOk="0">
                    <a:moveTo>
                      <a:pt x="10382" y="0"/>
                    </a:moveTo>
                    <a:cubicBezTo>
                      <a:pt x="10295" y="0"/>
                      <a:pt x="10225" y="72"/>
                      <a:pt x="10183" y="238"/>
                    </a:cubicBezTo>
                    <a:cubicBezTo>
                      <a:pt x="9958" y="1195"/>
                      <a:pt x="10748" y="3506"/>
                      <a:pt x="10553" y="3506"/>
                    </a:cubicBezTo>
                    <a:cubicBezTo>
                      <a:pt x="10538" y="3506"/>
                      <a:pt x="10516" y="3492"/>
                      <a:pt x="10487" y="3460"/>
                    </a:cubicBezTo>
                    <a:cubicBezTo>
                      <a:pt x="10237" y="3168"/>
                      <a:pt x="9359" y="2206"/>
                      <a:pt x="8909" y="2206"/>
                    </a:cubicBezTo>
                    <a:cubicBezTo>
                      <a:pt x="8703" y="2206"/>
                      <a:pt x="8586" y="2409"/>
                      <a:pt x="8663" y="2974"/>
                    </a:cubicBezTo>
                    <a:cubicBezTo>
                      <a:pt x="8936" y="4767"/>
                      <a:pt x="12554" y="9691"/>
                      <a:pt x="12402" y="10573"/>
                    </a:cubicBezTo>
                    <a:cubicBezTo>
                      <a:pt x="12371" y="11484"/>
                      <a:pt x="11398" y="11788"/>
                      <a:pt x="11398" y="11788"/>
                    </a:cubicBezTo>
                    <a:cubicBezTo>
                      <a:pt x="11398" y="11788"/>
                      <a:pt x="5406" y="5770"/>
                      <a:pt x="3166" y="5770"/>
                    </a:cubicBezTo>
                    <a:cubicBezTo>
                      <a:pt x="2987" y="5770"/>
                      <a:pt x="2832" y="5808"/>
                      <a:pt x="2705" y="5892"/>
                    </a:cubicBezTo>
                    <a:cubicBezTo>
                      <a:pt x="1003" y="7077"/>
                      <a:pt x="3769" y="8414"/>
                      <a:pt x="3161" y="8901"/>
                    </a:cubicBezTo>
                    <a:cubicBezTo>
                      <a:pt x="2553" y="9387"/>
                      <a:pt x="0" y="9569"/>
                      <a:pt x="395" y="10299"/>
                    </a:cubicBezTo>
                    <a:cubicBezTo>
                      <a:pt x="760" y="11028"/>
                      <a:pt x="2857" y="11332"/>
                      <a:pt x="2979" y="11545"/>
                    </a:cubicBezTo>
                    <a:cubicBezTo>
                      <a:pt x="3100" y="11758"/>
                      <a:pt x="2189" y="12609"/>
                      <a:pt x="3252" y="12974"/>
                    </a:cubicBezTo>
                    <a:cubicBezTo>
                      <a:pt x="3504" y="13044"/>
                      <a:pt x="4070" y="13067"/>
                      <a:pt x="4787" y="13067"/>
                    </a:cubicBezTo>
                    <a:cubicBezTo>
                      <a:pt x="6226" y="13067"/>
                      <a:pt x="8274" y="12973"/>
                      <a:pt x="9611" y="12973"/>
                    </a:cubicBezTo>
                    <a:cubicBezTo>
                      <a:pt x="10507" y="12973"/>
                      <a:pt x="11083" y="13015"/>
                      <a:pt x="10943" y="13156"/>
                    </a:cubicBezTo>
                    <a:cubicBezTo>
                      <a:pt x="10487" y="13612"/>
                      <a:pt x="4195" y="17624"/>
                      <a:pt x="5015" y="18080"/>
                    </a:cubicBezTo>
                    <a:cubicBezTo>
                      <a:pt x="5170" y="18163"/>
                      <a:pt x="5344" y="18196"/>
                      <a:pt x="5523" y="18196"/>
                    </a:cubicBezTo>
                    <a:cubicBezTo>
                      <a:pt x="6181" y="18196"/>
                      <a:pt x="6927" y="17759"/>
                      <a:pt x="7194" y="17759"/>
                    </a:cubicBezTo>
                    <a:cubicBezTo>
                      <a:pt x="7255" y="17759"/>
                      <a:pt x="7290" y="17782"/>
                      <a:pt x="7295" y="17837"/>
                    </a:cubicBezTo>
                    <a:cubicBezTo>
                      <a:pt x="7353" y="18157"/>
                      <a:pt x="6162" y="21752"/>
                      <a:pt x="6958" y="21752"/>
                    </a:cubicBezTo>
                    <a:cubicBezTo>
                      <a:pt x="6995" y="21752"/>
                      <a:pt x="7036" y="21744"/>
                      <a:pt x="7082" y="21728"/>
                    </a:cubicBezTo>
                    <a:cubicBezTo>
                      <a:pt x="7967" y="21450"/>
                      <a:pt x="8684" y="20646"/>
                      <a:pt x="9162" y="20646"/>
                    </a:cubicBezTo>
                    <a:cubicBezTo>
                      <a:pt x="9259" y="20646"/>
                      <a:pt x="9346" y="20678"/>
                      <a:pt x="9423" y="20755"/>
                    </a:cubicBezTo>
                    <a:cubicBezTo>
                      <a:pt x="9765" y="21097"/>
                      <a:pt x="9423" y="22807"/>
                      <a:pt x="9923" y="22807"/>
                    </a:cubicBezTo>
                    <a:cubicBezTo>
                      <a:pt x="10090" y="22807"/>
                      <a:pt x="10350" y="22617"/>
                      <a:pt x="10760" y="22123"/>
                    </a:cubicBezTo>
                    <a:cubicBezTo>
                      <a:pt x="12375" y="20179"/>
                      <a:pt x="13873" y="14732"/>
                      <a:pt x="14094" y="14732"/>
                    </a:cubicBezTo>
                    <a:cubicBezTo>
                      <a:pt x="14098" y="14732"/>
                      <a:pt x="14101" y="14734"/>
                      <a:pt x="14104" y="14737"/>
                    </a:cubicBezTo>
                    <a:cubicBezTo>
                      <a:pt x="14275" y="14937"/>
                      <a:pt x="16089" y="20089"/>
                      <a:pt x="17138" y="20089"/>
                    </a:cubicBezTo>
                    <a:cubicBezTo>
                      <a:pt x="17204" y="20089"/>
                      <a:pt x="17266" y="20069"/>
                      <a:pt x="17326" y="20026"/>
                    </a:cubicBezTo>
                    <a:cubicBezTo>
                      <a:pt x="18254" y="19389"/>
                      <a:pt x="18534" y="18082"/>
                      <a:pt x="18893" y="18082"/>
                    </a:cubicBezTo>
                    <a:cubicBezTo>
                      <a:pt x="18946" y="18082"/>
                      <a:pt x="19000" y="18109"/>
                      <a:pt x="19058" y="18171"/>
                    </a:cubicBezTo>
                    <a:cubicBezTo>
                      <a:pt x="19416" y="18530"/>
                      <a:pt x="21307" y="19613"/>
                      <a:pt x="22182" y="19613"/>
                    </a:cubicBezTo>
                    <a:cubicBezTo>
                      <a:pt x="22496" y="19613"/>
                      <a:pt x="22679" y="19474"/>
                      <a:pt x="22614" y="19114"/>
                    </a:cubicBezTo>
                    <a:cubicBezTo>
                      <a:pt x="22402" y="17776"/>
                      <a:pt x="21399" y="16469"/>
                      <a:pt x="21855" y="16105"/>
                    </a:cubicBezTo>
                    <a:cubicBezTo>
                      <a:pt x="22311" y="15770"/>
                      <a:pt x="25897" y="16408"/>
                      <a:pt x="23618" y="15101"/>
                    </a:cubicBezTo>
                    <a:cubicBezTo>
                      <a:pt x="21338" y="13764"/>
                      <a:pt x="16110" y="12001"/>
                      <a:pt x="16110" y="12001"/>
                    </a:cubicBezTo>
                    <a:cubicBezTo>
                      <a:pt x="16110" y="12001"/>
                      <a:pt x="23344" y="8566"/>
                      <a:pt x="22614" y="7685"/>
                    </a:cubicBezTo>
                    <a:cubicBezTo>
                      <a:pt x="22318" y="7326"/>
                      <a:pt x="21935" y="7254"/>
                      <a:pt x="21592" y="7254"/>
                    </a:cubicBezTo>
                    <a:cubicBezTo>
                      <a:pt x="21363" y="7254"/>
                      <a:pt x="21151" y="7287"/>
                      <a:pt x="20994" y="7287"/>
                    </a:cubicBezTo>
                    <a:cubicBezTo>
                      <a:pt x="20809" y="7287"/>
                      <a:pt x="20701" y="7242"/>
                      <a:pt x="20730" y="7047"/>
                    </a:cubicBezTo>
                    <a:cubicBezTo>
                      <a:pt x="20817" y="6469"/>
                      <a:pt x="23790" y="2454"/>
                      <a:pt x="22878" y="2454"/>
                    </a:cubicBezTo>
                    <a:cubicBezTo>
                      <a:pt x="22831" y="2454"/>
                      <a:pt x="22774" y="2465"/>
                      <a:pt x="22706" y="2487"/>
                    </a:cubicBezTo>
                    <a:cubicBezTo>
                      <a:pt x="21477" y="2880"/>
                      <a:pt x="20023" y="4847"/>
                      <a:pt x="19621" y="4847"/>
                    </a:cubicBezTo>
                    <a:cubicBezTo>
                      <a:pt x="19556" y="4847"/>
                      <a:pt x="19518" y="4795"/>
                      <a:pt x="19514" y="4676"/>
                    </a:cubicBezTo>
                    <a:cubicBezTo>
                      <a:pt x="19470" y="4080"/>
                      <a:pt x="20051" y="2684"/>
                      <a:pt x="19698" y="2684"/>
                    </a:cubicBezTo>
                    <a:cubicBezTo>
                      <a:pt x="19565" y="2684"/>
                      <a:pt x="19298" y="2883"/>
                      <a:pt x="18815" y="3399"/>
                    </a:cubicBezTo>
                    <a:cubicBezTo>
                      <a:pt x="17251" y="5102"/>
                      <a:pt x="14816" y="9371"/>
                      <a:pt x="14547" y="9371"/>
                    </a:cubicBezTo>
                    <a:cubicBezTo>
                      <a:pt x="14524" y="9371"/>
                      <a:pt x="14517" y="9337"/>
                      <a:pt x="14529" y="9266"/>
                    </a:cubicBezTo>
                    <a:cubicBezTo>
                      <a:pt x="14679" y="8456"/>
                      <a:pt x="14504" y="1024"/>
                      <a:pt x="13770" y="1024"/>
                    </a:cubicBezTo>
                    <a:cubicBezTo>
                      <a:pt x="13760" y="1024"/>
                      <a:pt x="13749" y="1025"/>
                      <a:pt x="13739" y="1028"/>
                    </a:cubicBezTo>
                    <a:cubicBezTo>
                      <a:pt x="13095" y="1235"/>
                      <a:pt x="12712" y="3080"/>
                      <a:pt x="12389" y="3080"/>
                    </a:cubicBezTo>
                    <a:cubicBezTo>
                      <a:pt x="12331" y="3080"/>
                      <a:pt x="12275" y="3021"/>
                      <a:pt x="12219" y="2882"/>
                    </a:cubicBezTo>
                    <a:cubicBezTo>
                      <a:pt x="11886" y="2113"/>
                      <a:pt x="10859" y="0"/>
                      <a:pt x="103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0" name="Google Shape;3060;p19"/>
              <p:cNvSpPr/>
              <p:nvPr/>
            </p:nvSpPr>
            <p:spPr>
              <a:xfrm>
                <a:off x="1241925" y="4559800"/>
                <a:ext cx="228000" cy="187075"/>
              </a:xfrm>
              <a:custGeom>
                <a:avLst/>
                <a:gdLst/>
                <a:ahLst/>
                <a:cxnLst/>
                <a:rect l="l" t="t" r="r" b="b"/>
                <a:pathLst>
                  <a:path w="9120" h="7483" extrusionOk="0">
                    <a:moveTo>
                      <a:pt x="5142" y="1"/>
                    </a:moveTo>
                    <a:cubicBezTo>
                      <a:pt x="3702" y="1"/>
                      <a:pt x="2554" y="1027"/>
                      <a:pt x="2554" y="1027"/>
                    </a:cubicBezTo>
                    <a:cubicBezTo>
                      <a:pt x="2554" y="1027"/>
                      <a:pt x="1" y="2091"/>
                      <a:pt x="700" y="4462"/>
                    </a:cubicBezTo>
                    <a:cubicBezTo>
                      <a:pt x="1181" y="6169"/>
                      <a:pt x="2861" y="7482"/>
                      <a:pt x="4660" y="7482"/>
                    </a:cubicBezTo>
                    <a:cubicBezTo>
                      <a:pt x="5359" y="7482"/>
                      <a:pt x="6076" y="7284"/>
                      <a:pt x="6749" y="6833"/>
                    </a:cubicBezTo>
                    <a:cubicBezTo>
                      <a:pt x="9119" y="5252"/>
                      <a:pt x="8572" y="1513"/>
                      <a:pt x="6597" y="389"/>
                    </a:cubicBezTo>
                    <a:cubicBezTo>
                      <a:pt x="6101" y="107"/>
                      <a:pt x="5606" y="1"/>
                      <a:pt x="5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61" name="Google Shape;3061;p19"/>
            <p:cNvGrpSpPr/>
            <p:nvPr/>
          </p:nvGrpSpPr>
          <p:grpSpPr>
            <a:xfrm>
              <a:off x="243200" y="1487213"/>
              <a:ext cx="373900" cy="344925"/>
              <a:chOff x="2493475" y="2126450"/>
              <a:chExt cx="373900" cy="344925"/>
            </a:xfrm>
          </p:grpSpPr>
          <p:sp>
            <p:nvSpPr>
              <p:cNvPr id="3062" name="Google Shape;3062;p19"/>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3" name="Google Shape;3063;p19"/>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4" name="Google Shape;3064;p19"/>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5" name="Google Shape;3065;p19"/>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6" name="Google Shape;3066;p19"/>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7" name="Google Shape;3067;p19"/>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8" name="Google Shape;3068;p19"/>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9" name="Google Shape;3069;p19"/>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70" name="Google Shape;3070;p19"/>
            <p:cNvGrpSpPr/>
            <p:nvPr/>
          </p:nvGrpSpPr>
          <p:grpSpPr>
            <a:xfrm rot="-1164110" flipH="1">
              <a:off x="-77269" y="2966643"/>
              <a:ext cx="864923" cy="1572976"/>
              <a:chOff x="5641475" y="2674000"/>
              <a:chExt cx="1142425" cy="2077650"/>
            </a:xfrm>
          </p:grpSpPr>
          <p:sp>
            <p:nvSpPr>
              <p:cNvPr id="3071" name="Google Shape;3071;p19"/>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2" name="Google Shape;3072;p19"/>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3" name="Google Shape;3073;p19"/>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4" name="Google Shape;3074;p19"/>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5" name="Google Shape;3075;p19"/>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6" name="Google Shape;3076;p19"/>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7" name="Google Shape;3077;p19"/>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8" name="Google Shape;3078;p19"/>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9" name="Google Shape;3079;p19"/>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0" name="Google Shape;3080;p19"/>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1" name="Google Shape;3081;p19"/>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2" name="Google Shape;3082;p19"/>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3" name="Google Shape;3083;p19"/>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4" name="Google Shape;3084;p19"/>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5" name="Google Shape;3085;p19"/>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6" name="Google Shape;3086;p19"/>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7" name="Google Shape;3087;p19"/>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8" name="Google Shape;3088;p19"/>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9" name="Google Shape;3089;p19"/>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0" name="Google Shape;3090;p19"/>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1" name="Google Shape;3091;p19"/>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2" name="Google Shape;3092;p19"/>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3" name="Google Shape;3093;p19"/>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4" name="Google Shape;3094;p19"/>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5" name="Google Shape;3095;p19"/>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6" name="Google Shape;3096;p19"/>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7" name="Google Shape;3097;p19"/>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8" name="Google Shape;3098;p19"/>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9" name="Google Shape;3099;p19"/>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0" name="Google Shape;3100;p19"/>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1" name="Google Shape;3101;p19"/>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2" name="Google Shape;3102;p19"/>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3" name="Google Shape;3103;p19"/>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4" name="Google Shape;3104;p19"/>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5" name="Google Shape;3105;p19"/>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6" name="Google Shape;3106;p19"/>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7" name="Google Shape;3107;p19"/>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8" name="Google Shape;3108;p19"/>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9" name="Google Shape;3109;p19"/>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0" name="Google Shape;3110;p19"/>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1" name="Google Shape;3111;p19"/>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2" name="Google Shape;3112;p19"/>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3" name="Google Shape;3113;p19"/>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4" name="Google Shape;3114;p19"/>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5" name="Google Shape;3115;p19"/>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6" name="Google Shape;3116;p19"/>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7" name="Google Shape;3117;p19"/>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8" name="Google Shape;3118;p19"/>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9" name="Google Shape;3119;p19"/>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0" name="Google Shape;3120;p19"/>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1" name="Google Shape;3121;p19"/>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2" name="Google Shape;3122;p19"/>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3" name="Google Shape;3123;p19"/>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24" name="Google Shape;3124;p19"/>
            <p:cNvGrpSpPr/>
            <p:nvPr/>
          </p:nvGrpSpPr>
          <p:grpSpPr>
            <a:xfrm>
              <a:off x="-249768" y="3854775"/>
              <a:ext cx="798551" cy="783845"/>
              <a:chOff x="5672100" y="3575250"/>
              <a:chExt cx="1054750" cy="1035325"/>
            </a:xfrm>
          </p:grpSpPr>
          <p:sp>
            <p:nvSpPr>
              <p:cNvPr id="3125" name="Google Shape;3125;p19"/>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6" name="Google Shape;3126;p19"/>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7" name="Google Shape;3127;p19"/>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8" name="Google Shape;3128;p19"/>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9" name="Google Shape;3129;p19"/>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0" name="Google Shape;3130;p19"/>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1" name="Google Shape;3131;p19"/>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2" name="Google Shape;3132;p19"/>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33" name="Google Shape;3133;p19"/>
            <p:cNvGrpSpPr/>
            <p:nvPr/>
          </p:nvGrpSpPr>
          <p:grpSpPr>
            <a:xfrm rot="-1202750" flipH="1">
              <a:off x="378679" y="4335148"/>
              <a:ext cx="1260473" cy="645757"/>
              <a:chOff x="4976050" y="4611525"/>
              <a:chExt cx="1664950" cy="852975"/>
            </a:xfrm>
          </p:grpSpPr>
          <p:sp>
            <p:nvSpPr>
              <p:cNvPr id="3134" name="Google Shape;3134;p1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5" name="Google Shape;3135;p1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36" name="Google Shape;3136;p19"/>
            <p:cNvGrpSpPr/>
            <p:nvPr/>
          </p:nvGrpSpPr>
          <p:grpSpPr>
            <a:xfrm flipH="1">
              <a:off x="-283119" y="4364203"/>
              <a:ext cx="1122458" cy="906968"/>
              <a:chOff x="6257975" y="4377525"/>
              <a:chExt cx="1482575" cy="1197950"/>
            </a:xfrm>
          </p:grpSpPr>
          <p:sp>
            <p:nvSpPr>
              <p:cNvPr id="3137" name="Google Shape;3137;p19"/>
              <p:cNvSpPr/>
              <p:nvPr/>
            </p:nvSpPr>
            <p:spPr>
              <a:xfrm>
                <a:off x="6257975" y="4377525"/>
                <a:ext cx="1251575" cy="943600"/>
              </a:xfrm>
              <a:custGeom>
                <a:avLst/>
                <a:gdLst/>
                <a:ahLst/>
                <a:cxnLst/>
                <a:rect l="l" t="t" r="r" b="b"/>
                <a:pathLst>
                  <a:path w="50063" h="37744" extrusionOk="0">
                    <a:moveTo>
                      <a:pt x="33552" y="1"/>
                    </a:moveTo>
                    <a:cubicBezTo>
                      <a:pt x="32402" y="1"/>
                      <a:pt x="31177" y="44"/>
                      <a:pt x="29880" y="111"/>
                    </a:cubicBezTo>
                    <a:cubicBezTo>
                      <a:pt x="21369" y="598"/>
                      <a:pt x="13041" y="3759"/>
                      <a:pt x="6414" y="9078"/>
                    </a:cubicBezTo>
                    <a:cubicBezTo>
                      <a:pt x="3770" y="11175"/>
                      <a:pt x="1308" y="13789"/>
                      <a:pt x="669" y="17102"/>
                    </a:cubicBezTo>
                    <a:cubicBezTo>
                      <a:pt x="1" y="20415"/>
                      <a:pt x="1916" y="24367"/>
                      <a:pt x="5259" y="24853"/>
                    </a:cubicBezTo>
                    <a:cubicBezTo>
                      <a:pt x="3375" y="25127"/>
                      <a:pt x="2372" y="27558"/>
                      <a:pt x="2980" y="29382"/>
                    </a:cubicBezTo>
                    <a:cubicBezTo>
                      <a:pt x="3587" y="31206"/>
                      <a:pt x="5229" y="32483"/>
                      <a:pt x="6901" y="33486"/>
                    </a:cubicBezTo>
                    <a:cubicBezTo>
                      <a:pt x="11550" y="36271"/>
                      <a:pt x="17008" y="37743"/>
                      <a:pt x="22458" y="37743"/>
                    </a:cubicBezTo>
                    <a:cubicBezTo>
                      <a:pt x="24918" y="37743"/>
                      <a:pt x="27376" y="37443"/>
                      <a:pt x="29758" y="36829"/>
                    </a:cubicBezTo>
                    <a:cubicBezTo>
                      <a:pt x="37448" y="34853"/>
                      <a:pt x="44257" y="29747"/>
                      <a:pt x="48239" y="22908"/>
                    </a:cubicBezTo>
                    <a:cubicBezTo>
                      <a:pt x="49211" y="21236"/>
                      <a:pt x="50062" y="19352"/>
                      <a:pt x="49667" y="17437"/>
                    </a:cubicBezTo>
                    <a:cubicBezTo>
                      <a:pt x="49365" y="15875"/>
                      <a:pt x="47873" y="14481"/>
                      <a:pt x="46385" y="14481"/>
                    </a:cubicBezTo>
                    <a:cubicBezTo>
                      <a:pt x="46078" y="14481"/>
                      <a:pt x="45770" y="14540"/>
                      <a:pt x="45473" y="14671"/>
                    </a:cubicBezTo>
                    <a:cubicBezTo>
                      <a:pt x="47236" y="10932"/>
                      <a:pt x="46567" y="6160"/>
                      <a:pt x="43740" y="3090"/>
                    </a:cubicBezTo>
                    <a:cubicBezTo>
                      <a:pt x="41485" y="665"/>
                      <a:pt x="38089" y="1"/>
                      <a:pt x="335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8" name="Google Shape;3138;p19"/>
              <p:cNvSpPr/>
              <p:nvPr/>
            </p:nvSpPr>
            <p:spPr>
              <a:xfrm>
                <a:off x="6951775" y="4423875"/>
                <a:ext cx="357150" cy="217075"/>
              </a:xfrm>
              <a:custGeom>
                <a:avLst/>
                <a:gdLst/>
                <a:ahLst/>
                <a:cxnLst/>
                <a:rect l="l" t="t" r="r" b="b"/>
                <a:pathLst>
                  <a:path w="14286" h="8683" extrusionOk="0">
                    <a:moveTo>
                      <a:pt x="7268" y="0"/>
                    </a:moveTo>
                    <a:cubicBezTo>
                      <a:pt x="7064" y="0"/>
                      <a:pt x="6859" y="7"/>
                      <a:pt x="6657" y="20"/>
                    </a:cubicBezTo>
                    <a:cubicBezTo>
                      <a:pt x="4377" y="203"/>
                      <a:pt x="2128" y="1388"/>
                      <a:pt x="0" y="2330"/>
                    </a:cubicBezTo>
                    <a:cubicBezTo>
                      <a:pt x="1520" y="2077"/>
                      <a:pt x="3040" y="1845"/>
                      <a:pt x="4577" y="1845"/>
                    </a:cubicBezTo>
                    <a:cubicBezTo>
                      <a:pt x="4884" y="1845"/>
                      <a:pt x="5193" y="1854"/>
                      <a:pt x="5502" y="1874"/>
                    </a:cubicBezTo>
                    <a:cubicBezTo>
                      <a:pt x="7325" y="1996"/>
                      <a:pt x="9240" y="2513"/>
                      <a:pt x="10608" y="3728"/>
                    </a:cubicBezTo>
                    <a:cubicBezTo>
                      <a:pt x="12006" y="4944"/>
                      <a:pt x="12797" y="6890"/>
                      <a:pt x="12341" y="8683"/>
                    </a:cubicBezTo>
                    <a:cubicBezTo>
                      <a:pt x="14286" y="7406"/>
                      <a:pt x="14286" y="4306"/>
                      <a:pt x="12888" y="2452"/>
                    </a:cubicBezTo>
                    <a:cubicBezTo>
                      <a:pt x="11585" y="733"/>
                      <a:pt x="9396" y="0"/>
                      <a:pt x="72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9" name="Google Shape;3139;p19"/>
              <p:cNvSpPr/>
              <p:nvPr/>
            </p:nvSpPr>
            <p:spPr>
              <a:xfrm>
                <a:off x="6590050" y="4531150"/>
                <a:ext cx="604150" cy="296550"/>
              </a:xfrm>
              <a:custGeom>
                <a:avLst/>
                <a:gdLst/>
                <a:ahLst/>
                <a:cxnLst/>
                <a:rect l="l" t="t" r="r" b="b"/>
                <a:pathLst>
                  <a:path w="24166" h="11862" extrusionOk="0">
                    <a:moveTo>
                      <a:pt x="16975" y="1"/>
                    </a:moveTo>
                    <a:cubicBezTo>
                      <a:pt x="11903" y="1"/>
                      <a:pt x="6815" y="1787"/>
                      <a:pt x="2949" y="5091"/>
                    </a:cubicBezTo>
                    <a:cubicBezTo>
                      <a:pt x="1429" y="6398"/>
                      <a:pt x="1" y="8526"/>
                      <a:pt x="973" y="10258"/>
                    </a:cubicBezTo>
                    <a:cubicBezTo>
                      <a:pt x="1670" y="11512"/>
                      <a:pt x="3165" y="11862"/>
                      <a:pt x="4659" y="11862"/>
                    </a:cubicBezTo>
                    <a:cubicBezTo>
                      <a:pt x="5121" y="11862"/>
                      <a:pt x="5582" y="11828"/>
                      <a:pt x="6019" y="11778"/>
                    </a:cubicBezTo>
                    <a:cubicBezTo>
                      <a:pt x="11429" y="11261"/>
                      <a:pt x="17053" y="10349"/>
                      <a:pt x="21460" y="7188"/>
                    </a:cubicBezTo>
                    <a:cubicBezTo>
                      <a:pt x="22706" y="6307"/>
                      <a:pt x="23892" y="5091"/>
                      <a:pt x="24044" y="3632"/>
                    </a:cubicBezTo>
                    <a:cubicBezTo>
                      <a:pt x="24165" y="2112"/>
                      <a:pt x="22554" y="684"/>
                      <a:pt x="20639" y="319"/>
                    </a:cubicBezTo>
                    <a:cubicBezTo>
                      <a:pt x="19431" y="106"/>
                      <a:pt x="18204" y="1"/>
                      <a:pt x="16975" y="1"/>
                    </a:cubicBezTo>
                    <a:close/>
                  </a:path>
                </a:pathLst>
              </a:custGeom>
              <a:solidFill>
                <a:schemeClr val="accent6"/>
              </a:solidFill>
              <a:ln w="3050" cap="flat"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0" name="Google Shape;3140;p19"/>
              <p:cNvSpPr/>
              <p:nvPr/>
            </p:nvSpPr>
            <p:spPr>
              <a:xfrm>
                <a:off x="6476825" y="4548950"/>
                <a:ext cx="266000" cy="225000"/>
              </a:xfrm>
              <a:custGeom>
                <a:avLst/>
                <a:gdLst/>
                <a:ahLst/>
                <a:cxnLst/>
                <a:rect l="l" t="t" r="r" b="b"/>
                <a:pathLst>
                  <a:path w="10640" h="9000" extrusionOk="0">
                    <a:moveTo>
                      <a:pt x="8579" y="0"/>
                    </a:moveTo>
                    <a:cubicBezTo>
                      <a:pt x="6566" y="0"/>
                      <a:pt x="4339" y="675"/>
                      <a:pt x="2980" y="1856"/>
                    </a:cubicBezTo>
                    <a:cubicBezTo>
                      <a:pt x="1095" y="3406"/>
                      <a:pt x="1" y="6568"/>
                      <a:pt x="335" y="8999"/>
                    </a:cubicBezTo>
                    <a:cubicBezTo>
                      <a:pt x="1703" y="4440"/>
                      <a:pt x="5928" y="884"/>
                      <a:pt x="10639" y="276"/>
                    </a:cubicBezTo>
                    <a:cubicBezTo>
                      <a:pt x="10015" y="89"/>
                      <a:pt x="9311" y="0"/>
                      <a:pt x="85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1" name="Google Shape;3141;p19"/>
              <p:cNvSpPr/>
              <p:nvPr/>
            </p:nvSpPr>
            <p:spPr>
              <a:xfrm>
                <a:off x="6435800" y="4736675"/>
                <a:ext cx="824500" cy="309850"/>
              </a:xfrm>
              <a:custGeom>
                <a:avLst/>
                <a:gdLst/>
                <a:ahLst/>
                <a:cxnLst/>
                <a:rect l="l" t="t" r="r" b="b"/>
                <a:pathLst>
                  <a:path w="32980" h="12394" extrusionOk="0">
                    <a:moveTo>
                      <a:pt x="32980" y="1"/>
                    </a:moveTo>
                    <a:lnTo>
                      <a:pt x="32980" y="1"/>
                    </a:lnTo>
                    <a:cubicBezTo>
                      <a:pt x="27502" y="5237"/>
                      <a:pt x="19879" y="8175"/>
                      <a:pt x="12270" y="8175"/>
                    </a:cubicBezTo>
                    <a:cubicBezTo>
                      <a:pt x="10294" y="8175"/>
                      <a:pt x="8319" y="7977"/>
                      <a:pt x="6383" y="7569"/>
                    </a:cubicBezTo>
                    <a:cubicBezTo>
                      <a:pt x="5350" y="7326"/>
                      <a:pt x="4317" y="7053"/>
                      <a:pt x="3465" y="6384"/>
                    </a:cubicBezTo>
                    <a:cubicBezTo>
                      <a:pt x="2614" y="5746"/>
                      <a:pt x="2067" y="4621"/>
                      <a:pt x="2280" y="3618"/>
                    </a:cubicBezTo>
                    <a:lnTo>
                      <a:pt x="2280" y="3618"/>
                    </a:lnTo>
                    <a:cubicBezTo>
                      <a:pt x="274" y="4226"/>
                      <a:pt x="0" y="7508"/>
                      <a:pt x="1247" y="9241"/>
                    </a:cubicBezTo>
                    <a:cubicBezTo>
                      <a:pt x="2523" y="10943"/>
                      <a:pt x="4712" y="11581"/>
                      <a:pt x="6809" y="11977"/>
                    </a:cubicBezTo>
                    <a:cubicBezTo>
                      <a:pt x="8470" y="12252"/>
                      <a:pt x="10154" y="12394"/>
                      <a:pt x="11832" y="12394"/>
                    </a:cubicBezTo>
                    <a:cubicBezTo>
                      <a:pt x="15345" y="12394"/>
                      <a:pt x="18839" y="11773"/>
                      <a:pt x="22068" y="10457"/>
                    </a:cubicBezTo>
                    <a:cubicBezTo>
                      <a:pt x="26901" y="8420"/>
                      <a:pt x="30639" y="4621"/>
                      <a:pt x="329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2" name="Google Shape;3142;p19"/>
              <p:cNvSpPr/>
              <p:nvPr/>
            </p:nvSpPr>
            <p:spPr>
              <a:xfrm>
                <a:off x="6742025" y="4823300"/>
                <a:ext cx="593500" cy="362700"/>
              </a:xfrm>
              <a:custGeom>
                <a:avLst/>
                <a:gdLst/>
                <a:ahLst/>
                <a:cxnLst/>
                <a:rect l="l" t="t" r="r" b="b"/>
                <a:pathLst>
                  <a:path w="23740" h="14508" extrusionOk="0">
                    <a:moveTo>
                      <a:pt x="23740" y="1"/>
                    </a:moveTo>
                    <a:cubicBezTo>
                      <a:pt x="21643" y="4317"/>
                      <a:pt x="18147" y="7934"/>
                      <a:pt x="13952" y="10214"/>
                    </a:cubicBezTo>
                    <a:cubicBezTo>
                      <a:pt x="10581" y="12033"/>
                      <a:pt x="6726" y="12981"/>
                      <a:pt x="2896" y="12981"/>
                    </a:cubicBezTo>
                    <a:cubicBezTo>
                      <a:pt x="1927" y="12981"/>
                      <a:pt x="959" y="12920"/>
                      <a:pt x="1" y="12797"/>
                    </a:cubicBezTo>
                    <a:lnTo>
                      <a:pt x="1" y="12797"/>
                    </a:lnTo>
                    <a:cubicBezTo>
                      <a:pt x="2465" y="13922"/>
                      <a:pt x="5171" y="14507"/>
                      <a:pt x="7870" y="14507"/>
                    </a:cubicBezTo>
                    <a:cubicBezTo>
                      <a:pt x="10497" y="14507"/>
                      <a:pt x="13118" y="13952"/>
                      <a:pt x="15503" y="12797"/>
                    </a:cubicBezTo>
                    <a:cubicBezTo>
                      <a:pt x="20336" y="10427"/>
                      <a:pt x="22524" y="5229"/>
                      <a:pt x="237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3" name="Google Shape;3143;p19"/>
              <p:cNvSpPr/>
              <p:nvPr/>
            </p:nvSpPr>
            <p:spPr>
              <a:xfrm>
                <a:off x="6286850" y="4966825"/>
                <a:ext cx="1453700" cy="608650"/>
              </a:xfrm>
              <a:custGeom>
                <a:avLst/>
                <a:gdLst/>
                <a:ahLst/>
                <a:cxnLst/>
                <a:rect l="l" t="t" r="r" b="b"/>
                <a:pathLst>
                  <a:path w="58148" h="24346" extrusionOk="0">
                    <a:moveTo>
                      <a:pt x="43426" y="0"/>
                    </a:moveTo>
                    <a:cubicBezTo>
                      <a:pt x="34285" y="0"/>
                      <a:pt x="24586" y="1200"/>
                      <a:pt x="15655" y="6752"/>
                    </a:cubicBezTo>
                    <a:cubicBezTo>
                      <a:pt x="12463" y="8728"/>
                      <a:pt x="8542" y="9640"/>
                      <a:pt x="5411" y="11646"/>
                    </a:cubicBezTo>
                    <a:cubicBezTo>
                      <a:pt x="2250" y="13652"/>
                      <a:pt x="1" y="17543"/>
                      <a:pt x="2098" y="20491"/>
                    </a:cubicBezTo>
                    <a:cubicBezTo>
                      <a:pt x="3320" y="22240"/>
                      <a:pt x="5612" y="22988"/>
                      <a:pt x="7996" y="22988"/>
                    </a:cubicBezTo>
                    <a:cubicBezTo>
                      <a:pt x="9466" y="22988"/>
                      <a:pt x="10971" y="22704"/>
                      <a:pt x="12281" y="22193"/>
                    </a:cubicBezTo>
                    <a:cubicBezTo>
                      <a:pt x="15685" y="20886"/>
                      <a:pt x="18299" y="18394"/>
                      <a:pt x="21460" y="16692"/>
                    </a:cubicBezTo>
                    <a:cubicBezTo>
                      <a:pt x="22199" y="20999"/>
                      <a:pt x="27192" y="24345"/>
                      <a:pt x="32083" y="24345"/>
                    </a:cubicBezTo>
                    <a:cubicBezTo>
                      <a:pt x="33024" y="24345"/>
                      <a:pt x="33962" y="24221"/>
                      <a:pt x="34865" y="23956"/>
                    </a:cubicBezTo>
                    <a:cubicBezTo>
                      <a:pt x="40488" y="22315"/>
                      <a:pt x="43284" y="15780"/>
                      <a:pt x="40275" y="11281"/>
                    </a:cubicBezTo>
                    <a:lnTo>
                      <a:pt x="40275" y="11281"/>
                    </a:lnTo>
                    <a:cubicBezTo>
                      <a:pt x="41604" y="11581"/>
                      <a:pt x="42969" y="11728"/>
                      <a:pt x="44332" y="11728"/>
                    </a:cubicBezTo>
                    <a:cubicBezTo>
                      <a:pt x="48081" y="11728"/>
                      <a:pt x="51807" y="10619"/>
                      <a:pt x="54683" y="8546"/>
                    </a:cubicBezTo>
                    <a:cubicBezTo>
                      <a:pt x="56537" y="7208"/>
                      <a:pt x="58148" y="5050"/>
                      <a:pt x="57236" y="3014"/>
                    </a:cubicBezTo>
                    <a:cubicBezTo>
                      <a:pt x="56233" y="856"/>
                      <a:pt x="53041" y="278"/>
                      <a:pt x="50397" y="187"/>
                    </a:cubicBezTo>
                    <a:cubicBezTo>
                      <a:pt x="48126" y="81"/>
                      <a:pt x="45795" y="0"/>
                      <a:pt x="434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144" name="Google Shape;3144;p19"/>
          <p:cNvSpPr txBox="1">
            <a:spLocks noGrp="1"/>
          </p:cNvSpPr>
          <p:nvPr>
            <p:ph type="title"/>
          </p:nvPr>
        </p:nvSpPr>
        <p:spPr>
          <a:xfrm>
            <a:off x="6613967" y="2200011"/>
            <a:ext cx="4382400" cy="1014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145" name="Google Shape;3145;p19"/>
          <p:cNvSpPr txBox="1">
            <a:spLocks noGrp="1"/>
          </p:cNvSpPr>
          <p:nvPr>
            <p:ph type="subTitle" idx="1"/>
          </p:nvPr>
        </p:nvSpPr>
        <p:spPr>
          <a:xfrm>
            <a:off x="6613967" y="3257477"/>
            <a:ext cx="3902800" cy="14212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3750293544"/>
      </p:ext>
    </p:extLst>
  </p:cSld>
  <p:clrMapOvr>
    <a:masterClrMapping/>
  </p:clrMapOvr>
  <p:transition advClick="0">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2577"/>
        <p:cNvGrpSpPr/>
        <p:nvPr/>
      </p:nvGrpSpPr>
      <p:grpSpPr>
        <a:xfrm>
          <a:off x="0" y="0"/>
          <a:ext cx="0" cy="0"/>
          <a:chOff x="0" y="0"/>
          <a:chExt cx="0" cy="0"/>
        </a:xfrm>
      </p:grpSpPr>
      <p:grpSp>
        <p:nvGrpSpPr>
          <p:cNvPr id="2578" name="Google Shape;2578;p16"/>
          <p:cNvGrpSpPr/>
          <p:nvPr/>
        </p:nvGrpSpPr>
        <p:grpSpPr>
          <a:xfrm>
            <a:off x="-87266" y="345700"/>
            <a:ext cx="12314881" cy="7110339"/>
            <a:chOff x="-65450" y="259275"/>
            <a:chExt cx="9236161" cy="5332754"/>
          </a:xfrm>
        </p:grpSpPr>
        <p:grpSp>
          <p:nvGrpSpPr>
            <p:cNvPr id="2579" name="Google Shape;2579;p16"/>
            <p:cNvGrpSpPr/>
            <p:nvPr/>
          </p:nvGrpSpPr>
          <p:grpSpPr>
            <a:xfrm>
              <a:off x="-65450" y="3968951"/>
              <a:ext cx="9236161" cy="1213371"/>
              <a:chOff x="-65450" y="3968951"/>
              <a:chExt cx="9236161" cy="1213371"/>
            </a:xfrm>
          </p:grpSpPr>
          <p:sp>
            <p:nvSpPr>
              <p:cNvPr id="2580" name="Google Shape;2580;p16"/>
              <p:cNvSpPr/>
              <p:nvPr/>
            </p:nvSpPr>
            <p:spPr>
              <a:xfrm flipH="1">
                <a:off x="-65450" y="3968951"/>
                <a:ext cx="9209436" cy="121337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1" name="Google Shape;2581;p16"/>
              <p:cNvSpPr/>
              <p:nvPr/>
            </p:nvSpPr>
            <p:spPr>
              <a:xfrm flipH="1">
                <a:off x="-38772" y="4286502"/>
                <a:ext cx="9209483" cy="895801"/>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82" name="Google Shape;2582;p16"/>
            <p:cNvSpPr/>
            <p:nvPr/>
          </p:nvSpPr>
          <p:spPr>
            <a:xfrm>
              <a:off x="6888279" y="25927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3" name="Google Shape;2583;p16"/>
            <p:cNvSpPr/>
            <p:nvPr/>
          </p:nvSpPr>
          <p:spPr>
            <a:xfrm>
              <a:off x="8319849" y="289789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4" name="Google Shape;2584;p16"/>
            <p:cNvSpPr/>
            <p:nvPr/>
          </p:nvSpPr>
          <p:spPr>
            <a:xfrm>
              <a:off x="44843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585" name="Google Shape;2585;p16"/>
            <p:cNvGrpSpPr/>
            <p:nvPr/>
          </p:nvGrpSpPr>
          <p:grpSpPr>
            <a:xfrm>
              <a:off x="5057765" y="3452157"/>
              <a:ext cx="3215691" cy="2139871"/>
              <a:chOff x="5057765" y="3452157"/>
              <a:chExt cx="3215691" cy="2139871"/>
            </a:xfrm>
          </p:grpSpPr>
          <p:grpSp>
            <p:nvGrpSpPr>
              <p:cNvPr id="2586" name="Google Shape;2586;p16"/>
              <p:cNvGrpSpPr/>
              <p:nvPr/>
            </p:nvGrpSpPr>
            <p:grpSpPr>
              <a:xfrm rot="-749415">
                <a:off x="5204154" y="3866851"/>
                <a:ext cx="583337" cy="1417573"/>
                <a:chOff x="1535425" y="492925"/>
                <a:chExt cx="524575" cy="1274775"/>
              </a:xfrm>
            </p:grpSpPr>
            <p:sp>
              <p:nvSpPr>
                <p:cNvPr id="2587" name="Google Shape;2587;p16"/>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8" name="Google Shape;2588;p16"/>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9" name="Google Shape;2589;p16"/>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0" name="Google Shape;2590;p16"/>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1" name="Google Shape;2591;p16"/>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2" name="Google Shape;2592;p16"/>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3" name="Google Shape;2593;p16"/>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4" name="Google Shape;2594;p16"/>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5" name="Google Shape;2595;p16"/>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6" name="Google Shape;2596;p16"/>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7" name="Google Shape;2597;p16"/>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8" name="Google Shape;2598;p16"/>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9" name="Google Shape;2599;p16"/>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0" name="Google Shape;2600;p16"/>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1" name="Google Shape;2601;p16"/>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2" name="Google Shape;2602;p16"/>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03" name="Google Shape;2603;p16"/>
              <p:cNvGrpSpPr/>
              <p:nvPr/>
            </p:nvGrpSpPr>
            <p:grpSpPr>
              <a:xfrm rot="1719346">
                <a:off x="7111570" y="4098692"/>
                <a:ext cx="889403" cy="1363591"/>
                <a:chOff x="2235100" y="548200"/>
                <a:chExt cx="759725" cy="1164775"/>
              </a:xfrm>
            </p:grpSpPr>
            <p:sp>
              <p:nvSpPr>
                <p:cNvPr id="2604" name="Google Shape;2604;p16"/>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5" name="Google Shape;2605;p16"/>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6" name="Google Shape;2606;p16"/>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7" name="Google Shape;2607;p16"/>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8" name="Google Shape;2608;p16"/>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9" name="Google Shape;2609;p16"/>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0" name="Google Shape;2610;p16"/>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1" name="Google Shape;2611;p16"/>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2" name="Google Shape;2612;p16"/>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13" name="Google Shape;2613;p16"/>
              <p:cNvGrpSpPr/>
              <p:nvPr/>
            </p:nvGrpSpPr>
            <p:grpSpPr>
              <a:xfrm>
                <a:off x="6130396" y="3452157"/>
                <a:ext cx="762224" cy="1691338"/>
                <a:chOff x="3862100" y="3297800"/>
                <a:chExt cx="818100" cy="1815325"/>
              </a:xfrm>
            </p:grpSpPr>
            <p:sp>
              <p:nvSpPr>
                <p:cNvPr id="2614" name="Google Shape;2614;p16"/>
                <p:cNvSpPr/>
                <p:nvPr/>
              </p:nvSpPr>
              <p:spPr>
                <a:xfrm>
                  <a:off x="4141725" y="3776050"/>
                  <a:ext cx="91500" cy="1337075"/>
                </a:xfrm>
                <a:custGeom>
                  <a:avLst/>
                  <a:gdLst/>
                  <a:ahLst/>
                  <a:cxnLst/>
                  <a:rect l="l" t="t" r="r" b="b"/>
                  <a:pathLst>
                    <a:path w="3660" h="53483" extrusionOk="0">
                      <a:moveTo>
                        <a:pt x="3113" y="1"/>
                      </a:moveTo>
                      <a:cubicBezTo>
                        <a:pt x="3067" y="1"/>
                        <a:pt x="3025" y="184"/>
                        <a:pt x="3025" y="551"/>
                      </a:cubicBezTo>
                      <a:cubicBezTo>
                        <a:pt x="3192" y="8657"/>
                        <a:pt x="2959" y="16796"/>
                        <a:pt x="2492" y="24935"/>
                      </a:cubicBezTo>
                      <a:cubicBezTo>
                        <a:pt x="1991" y="33075"/>
                        <a:pt x="1291" y="41147"/>
                        <a:pt x="324" y="49186"/>
                      </a:cubicBezTo>
                      <a:cubicBezTo>
                        <a:pt x="0" y="52030"/>
                        <a:pt x="302" y="53483"/>
                        <a:pt x="747" y="53483"/>
                      </a:cubicBezTo>
                      <a:cubicBezTo>
                        <a:pt x="1173" y="53483"/>
                        <a:pt x="1730" y="52147"/>
                        <a:pt x="1991" y="49420"/>
                      </a:cubicBezTo>
                      <a:cubicBezTo>
                        <a:pt x="2725" y="41281"/>
                        <a:pt x="3226" y="33141"/>
                        <a:pt x="3426" y="24969"/>
                      </a:cubicBezTo>
                      <a:cubicBezTo>
                        <a:pt x="3659" y="16830"/>
                        <a:pt x="3659" y="8657"/>
                        <a:pt x="3226" y="551"/>
                      </a:cubicBezTo>
                      <a:cubicBezTo>
                        <a:pt x="3209" y="184"/>
                        <a:pt x="3159"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5" name="Google Shape;2615;p16"/>
                <p:cNvSpPr/>
                <p:nvPr/>
              </p:nvSpPr>
              <p:spPr>
                <a:xfrm>
                  <a:off x="4054725" y="3429350"/>
                  <a:ext cx="363625" cy="570675"/>
                </a:xfrm>
                <a:custGeom>
                  <a:avLst/>
                  <a:gdLst/>
                  <a:ahLst/>
                  <a:cxnLst/>
                  <a:rect l="l" t="t" r="r" b="b"/>
                  <a:pathLst>
                    <a:path w="14545" h="22827" extrusionOk="0">
                      <a:moveTo>
                        <a:pt x="7343" y="0"/>
                      </a:moveTo>
                      <a:cubicBezTo>
                        <a:pt x="5822" y="0"/>
                        <a:pt x="4307" y="718"/>
                        <a:pt x="3337" y="2111"/>
                      </a:cubicBezTo>
                      <a:cubicBezTo>
                        <a:pt x="2136" y="3845"/>
                        <a:pt x="1268" y="5880"/>
                        <a:pt x="801" y="7948"/>
                      </a:cubicBezTo>
                      <a:cubicBezTo>
                        <a:pt x="1" y="11651"/>
                        <a:pt x="535" y="15654"/>
                        <a:pt x="2336" y="18989"/>
                      </a:cubicBezTo>
                      <a:cubicBezTo>
                        <a:pt x="3319" y="20857"/>
                        <a:pt x="4913" y="22660"/>
                        <a:pt x="6961" y="22660"/>
                      </a:cubicBezTo>
                      <a:cubicBezTo>
                        <a:pt x="6998" y="22660"/>
                        <a:pt x="7035" y="22660"/>
                        <a:pt x="7073" y="22659"/>
                      </a:cubicBezTo>
                      <a:cubicBezTo>
                        <a:pt x="7106" y="22658"/>
                        <a:pt x="7139" y="22658"/>
                        <a:pt x="7172" y="22658"/>
                      </a:cubicBezTo>
                      <a:cubicBezTo>
                        <a:pt x="8181" y="22658"/>
                        <a:pt x="8741" y="22826"/>
                        <a:pt x="9153" y="22826"/>
                      </a:cubicBezTo>
                      <a:cubicBezTo>
                        <a:pt x="9945" y="22826"/>
                        <a:pt x="10186" y="22203"/>
                        <a:pt x="12009" y="18556"/>
                      </a:cubicBezTo>
                      <a:cubicBezTo>
                        <a:pt x="13644" y="15287"/>
                        <a:pt x="14545" y="11584"/>
                        <a:pt x="14011" y="7948"/>
                      </a:cubicBezTo>
                      <a:cubicBezTo>
                        <a:pt x="13644" y="5713"/>
                        <a:pt x="12677" y="3445"/>
                        <a:pt x="10809" y="1477"/>
                      </a:cubicBezTo>
                      <a:cubicBezTo>
                        <a:pt x="9846" y="484"/>
                        <a:pt x="8592" y="0"/>
                        <a:pt x="73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6" name="Google Shape;2616;p16"/>
                <p:cNvSpPr/>
                <p:nvPr/>
              </p:nvSpPr>
              <p:spPr>
                <a:xfrm>
                  <a:off x="4081425" y="3486275"/>
                  <a:ext cx="110925" cy="434500"/>
                </a:xfrm>
                <a:custGeom>
                  <a:avLst/>
                  <a:gdLst/>
                  <a:ahLst/>
                  <a:cxnLst/>
                  <a:rect l="l" t="t" r="r" b="b"/>
                  <a:pathLst>
                    <a:path w="4437" h="17380" extrusionOk="0">
                      <a:moveTo>
                        <a:pt x="4437" y="0"/>
                      </a:moveTo>
                      <a:cubicBezTo>
                        <a:pt x="901" y="5171"/>
                        <a:pt x="0" y="12042"/>
                        <a:pt x="2235" y="17379"/>
                      </a:cubicBezTo>
                      <a:cubicBezTo>
                        <a:pt x="1301" y="11642"/>
                        <a:pt x="2135" y="5604"/>
                        <a:pt x="44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7" name="Google Shape;2617;p16"/>
                <p:cNvSpPr/>
                <p:nvPr/>
              </p:nvSpPr>
              <p:spPr>
                <a:xfrm>
                  <a:off x="4153125" y="3490450"/>
                  <a:ext cx="63425" cy="462850"/>
                </a:xfrm>
                <a:custGeom>
                  <a:avLst/>
                  <a:gdLst/>
                  <a:ahLst/>
                  <a:cxnLst/>
                  <a:rect l="l" t="t" r="r" b="b"/>
                  <a:pathLst>
                    <a:path w="2537" h="18514" extrusionOk="0">
                      <a:moveTo>
                        <a:pt x="2536" y="0"/>
                      </a:moveTo>
                      <a:lnTo>
                        <a:pt x="2536" y="0"/>
                      </a:lnTo>
                      <a:cubicBezTo>
                        <a:pt x="1669" y="3036"/>
                        <a:pt x="835" y="6138"/>
                        <a:pt x="401" y="9273"/>
                      </a:cubicBezTo>
                      <a:cubicBezTo>
                        <a:pt x="1" y="12376"/>
                        <a:pt x="68" y="15645"/>
                        <a:pt x="1102" y="18513"/>
                      </a:cubicBezTo>
                      <a:cubicBezTo>
                        <a:pt x="735" y="12643"/>
                        <a:pt x="1235" y="6672"/>
                        <a:pt x="25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8" name="Google Shape;2618;p16"/>
                <p:cNvSpPr/>
                <p:nvPr/>
              </p:nvSpPr>
              <p:spPr>
                <a:xfrm>
                  <a:off x="4214025" y="3482925"/>
                  <a:ext cx="55050" cy="469550"/>
                </a:xfrm>
                <a:custGeom>
                  <a:avLst/>
                  <a:gdLst/>
                  <a:ahLst/>
                  <a:cxnLst/>
                  <a:rect l="l" t="t" r="r" b="b"/>
                  <a:pathLst>
                    <a:path w="2202" h="18782" extrusionOk="0">
                      <a:moveTo>
                        <a:pt x="1268" y="1"/>
                      </a:moveTo>
                      <a:lnTo>
                        <a:pt x="0" y="18781"/>
                      </a:lnTo>
                      <a:cubicBezTo>
                        <a:pt x="1801" y="12944"/>
                        <a:pt x="2202" y="6672"/>
                        <a:pt x="1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9" name="Google Shape;2619;p16"/>
                <p:cNvSpPr/>
                <p:nvPr/>
              </p:nvSpPr>
              <p:spPr>
                <a:xfrm>
                  <a:off x="4259050" y="3488775"/>
                  <a:ext cx="77575" cy="442850"/>
                </a:xfrm>
                <a:custGeom>
                  <a:avLst/>
                  <a:gdLst/>
                  <a:ahLst/>
                  <a:cxnLst/>
                  <a:rect l="l" t="t" r="r" b="b"/>
                  <a:pathLst>
                    <a:path w="3103" h="17714" extrusionOk="0">
                      <a:moveTo>
                        <a:pt x="401" y="0"/>
                      </a:moveTo>
                      <a:lnTo>
                        <a:pt x="401" y="0"/>
                      </a:lnTo>
                      <a:cubicBezTo>
                        <a:pt x="1101" y="5871"/>
                        <a:pt x="901" y="11876"/>
                        <a:pt x="0" y="17713"/>
                      </a:cubicBezTo>
                      <a:cubicBezTo>
                        <a:pt x="2769" y="12276"/>
                        <a:pt x="3103" y="5604"/>
                        <a:pt x="4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0" name="Google Shape;2620;p16"/>
                <p:cNvSpPr/>
                <p:nvPr/>
              </p:nvSpPr>
              <p:spPr>
                <a:xfrm>
                  <a:off x="4293225" y="3499625"/>
                  <a:ext cx="70075" cy="428650"/>
                </a:xfrm>
                <a:custGeom>
                  <a:avLst/>
                  <a:gdLst/>
                  <a:ahLst/>
                  <a:cxnLst/>
                  <a:rect l="l" t="t" r="r" b="b"/>
                  <a:pathLst>
                    <a:path w="2803" h="17146" extrusionOk="0">
                      <a:moveTo>
                        <a:pt x="1" y="0"/>
                      </a:moveTo>
                      <a:cubicBezTo>
                        <a:pt x="1502" y="5604"/>
                        <a:pt x="1736" y="11508"/>
                        <a:pt x="601" y="17146"/>
                      </a:cubicBezTo>
                      <a:cubicBezTo>
                        <a:pt x="1802" y="14344"/>
                        <a:pt x="2736" y="11442"/>
                        <a:pt x="2770" y="8406"/>
                      </a:cubicBezTo>
                      <a:cubicBezTo>
                        <a:pt x="2803" y="5404"/>
                        <a:pt x="1936" y="2268"/>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1" name="Google Shape;2621;p16"/>
                <p:cNvSpPr/>
                <p:nvPr/>
              </p:nvSpPr>
              <p:spPr>
                <a:xfrm>
                  <a:off x="4153975" y="3297800"/>
                  <a:ext cx="189325" cy="159975"/>
                </a:xfrm>
                <a:custGeom>
                  <a:avLst/>
                  <a:gdLst/>
                  <a:ahLst/>
                  <a:cxnLst/>
                  <a:rect l="l" t="t" r="r" b="b"/>
                  <a:pathLst>
                    <a:path w="7573" h="6399" extrusionOk="0">
                      <a:moveTo>
                        <a:pt x="2235" y="1"/>
                      </a:moveTo>
                      <a:cubicBezTo>
                        <a:pt x="2235" y="1"/>
                        <a:pt x="1635" y="2736"/>
                        <a:pt x="1902" y="4070"/>
                      </a:cubicBezTo>
                      <a:cubicBezTo>
                        <a:pt x="1235" y="3637"/>
                        <a:pt x="1" y="2703"/>
                        <a:pt x="0" y="2703"/>
                      </a:cubicBezTo>
                      <a:lnTo>
                        <a:pt x="0" y="2703"/>
                      </a:lnTo>
                      <a:cubicBezTo>
                        <a:pt x="0" y="2703"/>
                        <a:pt x="1568" y="5972"/>
                        <a:pt x="2936" y="6338"/>
                      </a:cubicBezTo>
                      <a:cubicBezTo>
                        <a:pt x="3087" y="6379"/>
                        <a:pt x="3238" y="6399"/>
                        <a:pt x="3386" y="6399"/>
                      </a:cubicBezTo>
                      <a:cubicBezTo>
                        <a:pt x="5662" y="6399"/>
                        <a:pt x="7572" y="1902"/>
                        <a:pt x="7572" y="1902"/>
                      </a:cubicBezTo>
                      <a:lnTo>
                        <a:pt x="7572" y="1902"/>
                      </a:lnTo>
                      <a:cubicBezTo>
                        <a:pt x="7572" y="1902"/>
                        <a:pt x="5404" y="3136"/>
                        <a:pt x="4870" y="4237"/>
                      </a:cubicBezTo>
                      <a:cubicBezTo>
                        <a:pt x="5004" y="3070"/>
                        <a:pt x="5237" y="701"/>
                        <a:pt x="5237" y="701"/>
                      </a:cubicBezTo>
                      <a:lnTo>
                        <a:pt x="5237" y="701"/>
                      </a:lnTo>
                      <a:cubicBezTo>
                        <a:pt x="5237" y="701"/>
                        <a:pt x="3436" y="2336"/>
                        <a:pt x="3169" y="3503"/>
                      </a:cubicBezTo>
                      <a:cubicBezTo>
                        <a:pt x="3036" y="2302"/>
                        <a:pt x="2235" y="1"/>
                        <a:pt x="22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2" name="Google Shape;2622;p16"/>
                <p:cNvSpPr/>
                <p:nvPr/>
              </p:nvSpPr>
              <p:spPr>
                <a:xfrm>
                  <a:off x="4054725" y="3723025"/>
                  <a:ext cx="346125" cy="297675"/>
                </a:xfrm>
                <a:custGeom>
                  <a:avLst/>
                  <a:gdLst/>
                  <a:ahLst/>
                  <a:cxnLst/>
                  <a:rect l="l" t="t" r="r" b="b"/>
                  <a:pathLst>
                    <a:path w="13845" h="11907" extrusionOk="0">
                      <a:moveTo>
                        <a:pt x="6293" y="1"/>
                      </a:moveTo>
                      <a:cubicBezTo>
                        <a:pt x="6075" y="1"/>
                        <a:pt x="5865" y="217"/>
                        <a:pt x="5772" y="404"/>
                      </a:cubicBezTo>
                      <a:cubicBezTo>
                        <a:pt x="4938" y="2039"/>
                        <a:pt x="5104" y="3973"/>
                        <a:pt x="5305" y="5741"/>
                      </a:cubicBezTo>
                      <a:cubicBezTo>
                        <a:pt x="4871" y="3973"/>
                        <a:pt x="4337" y="2372"/>
                        <a:pt x="3703" y="871"/>
                      </a:cubicBezTo>
                      <a:cubicBezTo>
                        <a:pt x="3637" y="638"/>
                        <a:pt x="3503" y="371"/>
                        <a:pt x="3236" y="337"/>
                      </a:cubicBezTo>
                      <a:cubicBezTo>
                        <a:pt x="3211" y="333"/>
                        <a:pt x="3185" y="331"/>
                        <a:pt x="3159" y="331"/>
                      </a:cubicBezTo>
                      <a:cubicBezTo>
                        <a:pt x="2986" y="331"/>
                        <a:pt x="2819" y="426"/>
                        <a:pt x="2703" y="571"/>
                      </a:cubicBezTo>
                      <a:cubicBezTo>
                        <a:pt x="2636" y="738"/>
                        <a:pt x="2603" y="971"/>
                        <a:pt x="2536" y="1171"/>
                      </a:cubicBezTo>
                      <a:cubicBezTo>
                        <a:pt x="2302" y="2806"/>
                        <a:pt x="2503" y="4474"/>
                        <a:pt x="3103" y="5975"/>
                      </a:cubicBezTo>
                      <a:cubicBezTo>
                        <a:pt x="2603" y="4874"/>
                        <a:pt x="2036" y="3873"/>
                        <a:pt x="1469" y="2873"/>
                      </a:cubicBezTo>
                      <a:cubicBezTo>
                        <a:pt x="1277" y="2553"/>
                        <a:pt x="994" y="2203"/>
                        <a:pt x="648" y="2203"/>
                      </a:cubicBezTo>
                      <a:cubicBezTo>
                        <a:pt x="632" y="2203"/>
                        <a:pt x="617" y="2204"/>
                        <a:pt x="601" y="2205"/>
                      </a:cubicBezTo>
                      <a:cubicBezTo>
                        <a:pt x="334" y="2239"/>
                        <a:pt x="168" y="2472"/>
                        <a:pt x="101" y="2739"/>
                      </a:cubicBezTo>
                      <a:cubicBezTo>
                        <a:pt x="1" y="3039"/>
                        <a:pt x="101" y="3306"/>
                        <a:pt x="134" y="3540"/>
                      </a:cubicBezTo>
                      <a:cubicBezTo>
                        <a:pt x="935" y="7042"/>
                        <a:pt x="3036" y="11178"/>
                        <a:pt x="6606" y="11846"/>
                      </a:cubicBezTo>
                      <a:cubicBezTo>
                        <a:pt x="6825" y="11887"/>
                        <a:pt x="7041" y="11907"/>
                        <a:pt x="7253" y="11907"/>
                      </a:cubicBezTo>
                      <a:cubicBezTo>
                        <a:pt x="11129" y="11907"/>
                        <a:pt x="13686" y="5276"/>
                        <a:pt x="13844" y="3473"/>
                      </a:cubicBezTo>
                      <a:cubicBezTo>
                        <a:pt x="13844" y="3306"/>
                        <a:pt x="13844" y="3139"/>
                        <a:pt x="13711" y="3006"/>
                      </a:cubicBezTo>
                      <a:cubicBezTo>
                        <a:pt x="13649" y="2944"/>
                        <a:pt x="13572" y="2918"/>
                        <a:pt x="13495" y="2918"/>
                      </a:cubicBezTo>
                      <a:cubicBezTo>
                        <a:pt x="13406" y="2918"/>
                        <a:pt x="13315" y="2952"/>
                        <a:pt x="13244" y="3006"/>
                      </a:cubicBezTo>
                      <a:cubicBezTo>
                        <a:pt x="13144" y="3139"/>
                        <a:pt x="13043" y="3239"/>
                        <a:pt x="12977" y="3406"/>
                      </a:cubicBezTo>
                      <a:cubicBezTo>
                        <a:pt x="12543" y="4240"/>
                        <a:pt x="12176" y="5041"/>
                        <a:pt x="11776" y="5875"/>
                      </a:cubicBezTo>
                      <a:cubicBezTo>
                        <a:pt x="12176" y="4674"/>
                        <a:pt x="12443" y="3406"/>
                        <a:pt x="12510" y="2172"/>
                      </a:cubicBezTo>
                      <a:cubicBezTo>
                        <a:pt x="12510" y="2005"/>
                        <a:pt x="12510" y="1838"/>
                        <a:pt x="12476" y="1672"/>
                      </a:cubicBezTo>
                      <a:cubicBezTo>
                        <a:pt x="12376" y="1505"/>
                        <a:pt x="12276" y="1371"/>
                        <a:pt x="12109" y="1371"/>
                      </a:cubicBezTo>
                      <a:cubicBezTo>
                        <a:pt x="12092" y="1369"/>
                        <a:pt x="12075" y="1368"/>
                        <a:pt x="12059" y="1368"/>
                      </a:cubicBezTo>
                      <a:cubicBezTo>
                        <a:pt x="11852" y="1368"/>
                        <a:pt x="11702" y="1553"/>
                        <a:pt x="11609" y="1738"/>
                      </a:cubicBezTo>
                      <a:cubicBezTo>
                        <a:pt x="10775" y="3073"/>
                        <a:pt x="10175" y="4540"/>
                        <a:pt x="9808" y="6075"/>
                      </a:cubicBezTo>
                      <a:cubicBezTo>
                        <a:pt x="10141" y="4340"/>
                        <a:pt x="10308" y="2706"/>
                        <a:pt x="10208" y="1138"/>
                      </a:cubicBezTo>
                      <a:cubicBezTo>
                        <a:pt x="10208" y="871"/>
                        <a:pt x="10175" y="638"/>
                        <a:pt x="9975" y="504"/>
                      </a:cubicBezTo>
                      <a:cubicBezTo>
                        <a:pt x="9915" y="471"/>
                        <a:pt x="9853" y="456"/>
                        <a:pt x="9792" y="456"/>
                      </a:cubicBezTo>
                      <a:cubicBezTo>
                        <a:pt x="9548" y="456"/>
                        <a:pt x="9307" y="691"/>
                        <a:pt x="9174" y="904"/>
                      </a:cubicBezTo>
                      <a:cubicBezTo>
                        <a:pt x="8240" y="2339"/>
                        <a:pt x="7706" y="4007"/>
                        <a:pt x="7673" y="5675"/>
                      </a:cubicBezTo>
                      <a:cubicBezTo>
                        <a:pt x="7439" y="3907"/>
                        <a:pt x="7173" y="2239"/>
                        <a:pt x="6772" y="571"/>
                      </a:cubicBezTo>
                      <a:cubicBezTo>
                        <a:pt x="6672" y="337"/>
                        <a:pt x="6606" y="37"/>
                        <a:pt x="6339" y="4"/>
                      </a:cubicBezTo>
                      <a:cubicBezTo>
                        <a:pt x="6324" y="2"/>
                        <a:pt x="6308" y="1"/>
                        <a:pt x="62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3" name="Google Shape;2623;p16"/>
                <p:cNvSpPr/>
                <p:nvPr/>
              </p:nvSpPr>
              <p:spPr>
                <a:xfrm>
                  <a:off x="4155475" y="4194475"/>
                  <a:ext cx="347150" cy="915125"/>
                </a:xfrm>
                <a:custGeom>
                  <a:avLst/>
                  <a:gdLst/>
                  <a:ahLst/>
                  <a:cxnLst/>
                  <a:rect l="l" t="t" r="r" b="b"/>
                  <a:pathLst>
                    <a:path w="13886" h="36605" extrusionOk="0">
                      <a:moveTo>
                        <a:pt x="13842" y="1"/>
                      </a:moveTo>
                      <a:cubicBezTo>
                        <a:pt x="13804" y="1"/>
                        <a:pt x="13731" y="118"/>
                        <a:pt x="13650" y="360"/>
                      </a:cubicBezTo>
                      <a:cubicBezTo>
                        <a:pt x="11982" y="6030"/>
                        <a:pt x="9981" y="11668"/>
                        <a:pt x="7846" y="17172"/>
                      </a:cubicBezTo>
                      <a:cubicBezTo>
                        <a:pt x="5744" y="22709"/>
                        <a:pt x="3409" y="28146"/>
                        <a:pt x="974" y="33550"/>
                      </a:cubicBezTo>
                      <a:cubicBezTo>
                        <a:pt x="79" y="35519"/>
                        <a:pt x="1" y="36605"/>
                        <a:pt x="373" y="36605"/>
                      </a:cubicBezTo>
                      <a:cubicBezTo>
                        <a:pt x="694" y="36605"/>
                        <a:pt x="1351" y="35796"/>
                        <a:pt x="2109" y="34050"/>
                      </a:cubicBezTo>
                      <a:cubicBezTo>
                        <a:pt x="4444" y="28580"/>
                        <a:pt x="6578" y="23042"/>
                        <a:pt x="8513" y="17405"/>
                      </a:cubicBezTo>
                      <a:cubicBezTo>
                        <a:pt x="10481" y="11801"/>
                        <a:pt x="12282" y="6164"/>
                        <a:pt x="13817" y="393"/>
                      </a:cubicBezTo>
                      <a:cubicBezTo>
                        <a:pt x="13886" y="134"/>
                        <a:pt x="13884" y="1"/>
                        <a:pt x="138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4" name="Google Shape;2624;p16"/>
                <p:cNvSpPr/>
                <p:nvPr/>
              </p:nvSpPr>
              <p:spPr>
                <a:xfrm>
                  <a:off x="4385800" y="3953375"/>
                  <a:ext cx="282725" cy="412225"/>
                </a:xfrm>
                <a:custGeom>
                  <a:avLst/>
                  <a:gdLst/>
                  <a:ahLst/>
                  <a:cxnLst/>
                  <a:rect l="l" t="t" r="r" b="b"/>
                  <a:pathLst>
                    <a:path w="11309" h="16489" extrusionOk="0">
                      <a:moveTo>
                        <a:pt x="7127" y="0"/>
                      </a:moveTo>
                      <a:cubicBezTo>
                        <a:pt x="6373" y="0"/>
                        <a:pt x="5605" y="244"/>
                        <a:pt x="4937" y="764"/>
                      </a:cubicBezTo>
                      <a:cubicBezTo>
                        <a:pt x="3737" y="1698"/>
                        <a:pt x="2636" y="2865"/>
                        <a:pt x="1902" y="4266"/>
                      </a:cubicBezTo>
                      <a:cubicBezTo>
                        <a:pt x="501" y="6668"/>
                        <a:pt x="1" y="9537"/>
                        <a:pt x="501" y="12272"/>
                      </a:cubicBezTo>
                      <a:cubicBezTo>
                        <a:pt x="768" y="13773"/>
                        <a:pt x="1502" y="15441"/>
                        <a:pt x="3003" y="15874"/>
                      </a:cubicBezTo>
                      <a:cubicBezTo>
                        <a:pt x="3934" y="16165"/>
                        <a:pt x="4269" y="16488"/>
                        <a:pt x="4616" y="16488"/>
                      </a:cubicBezTo>
                      <a:cubicBezTo>
                        <a:pt x="5064" y="16488"/>
                        <a:pt x="5534" y="15949"/>
                        <a:pt x="7339" y="14106"/>
                      </a:cubicBezTo>
                      <a:cubicBezTo>
                        <a:pt x="9174" y="12172"/>
                        <a:pt x="10642" y="9803"/>
                        <a:pt x="11075" y="7202"/>
                      </a:cubicBezTo>
                      <a:cubicBezTo>
                        <a:pt x="11309" y="5500"/>
                        <a:pt x="11109" y="3766"/>
                        <a:pt x="10275" y="1964"/>
                      </a:cubicBezTo>
                      <a:cubicBezTo>
                        <a:pt x="9645" y="705"/>
                        <a:pt x="8407" y="0"/>
                        <a:pt x="7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5" name="Google Shape;2625;p16"/>
                <p:cNvSpPr/>
                <p:nvPr/>
              </p:nvSpPr>
              <p:spPr>
                <a:xfrm>
                  <a:off x="4401650" y="3986625"/>
                  <a:ext cx="144300" cy="290225"/>
                </a:xfrm>
                <a:custGeom>
                  <a:avLst/>
                  <a:gdLst/>
                  <a:ahLst/>
                  <a:cxnLst/>
                  <a:rect l="l" t="t" r="r" b="b"/>
                  <a:pathLst>
                    <a:path w="5772" h="11609" extrusionOk="0">
                      <a:moveTo>
                        <a:pt x="5771" y="1"/>
                      </a:moveTo>
                      <a:lnTo>
                        <a:pt x="5771" y="1"/>
                      </a:lnTo>
                      <a:cubicBezTo>
                        <a:pt x="2135" y="2803"/>
                        <a:pt x="0" y="7439"/>
                        <a:pt x="334" y="11609"/>
                      </a:cubicBezTo>
                      <a:cubicBezTo>
                        <a:pt x="1068" y="7373"/>
                        <a:pt x="2969" y="3336"/>
                        <a:pt x="57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6" name="Google Shape;2626;p16"/>
                <p:cNvSpPr/>
                <p:nvPr/>
              </p:nvSpPr>
              <p:spPr>
                <a:xfrm>
                  <a:off x="4432500" y="3994975"/>
                  <a:ext cx="130125" cy="313575"/>
                </a:xfrm>
                <a:custGeom>
                  <a:avLst/>
                  <a:gdLst/>
                  <a:ahLst/>
                  <a:cxnLst/>
                  <a:rect l="l" t="t" r="r" b="b"/>
                  <a:pathLst>
                    <a:path w="5205" h="12543" extrusionOk="0">
                      <a:moveTo>
                        <a:pt x="5204" y="0"/>
                      </a:moveTo>
                      <a:cubicBezTo>
                        <a:pt x="3937" y="1935"/>
                        <a:pt x="2636" y="3870"/>
                        <a:pt x="1668" y="5971"/>
                      </a:cubicBezTo>
                      <a:cubicBezTo>
                        <a:pt x="701" y="8039"/>
                        <a:pt x="1" y="10341"/>
                        <a:pt x="67" y="12543"/>
                      </a:cubicBezTo>
                      <a:cubicBezTo>
                        <a:pt x="1168" y="8373"/>
                        <a:pt x="2769" y="4337"/>
                        <a:pt x="5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7" name="Google Shape;2627;p16"/>
                <p:cNvSpPr/>
                <p:nvPr/>
              </p:nvSpPr>
              <p:spPr>
                <a:xfrm>
                  <a:off x="4459200" y="3995800"/>
                  <a:ext cx="125100" cy="319425"/>
                </a:xfrm>
                <a:custGeom>
                  <a:avLst/>
                  <a:gdLst/>
                  <a:ahLst/>
                  <a:cxnLst/>
                  <a:rect l="l" t="t" r="r" b="b"/>
                  <a:pathLst>
                    <a:path w="5004" h="12777" extrusionOk="0">
                      <a:moveTo>
                        <a:pt x="5004" y="1"/>
                      </a:moveTo>
                      <a:lnTo>
                        <a:pt x="0" y="12776"/>
                      </a:lnTo>
                      <a:cubicBezTo>
                        <a:pt x="2502" y="9107"/>
                        <a:pt x="4170" y="4904"/>
                        <a:pt x="50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8" name="Google Shape;2628;p16"/>
                <p:cNvSpPr/>
                <p:nvPr/>
              </p:nvSpPr>
              <p:spPr>
                <a:xfrm>
                  <a:off x="4495050" y="4005800"/>
                  <a:ext cx="119275" cy="305250"/>
                </a:xfrm>
                <a:custGeom>
                  <a:avLst/>
                  <a:gdLst/>
                  <a:ahLst/>
                  <a:cxnLst/>
                  <a:rect l="l" t="t" r="r" b="b"/>
                  <a:pathLst>
                    <a:path w="4771" h="12210" extrusionOk="0">
                      <a:moveTo>
                        <a:pt x="4203" y="1"/>
                      </a:moveTo>
                      <a:lnTo>
                        <a:pt x="4203" y="1"/>
                      </a:lnTo>
                      <a:cubicBezTo>
                        <a:pt x="3369" y="4237"/>
                        <a:pt x="1902" y="8374"/>
                        <a:pt x="0" y="12210"/>
                      </a:cubicBezTo>
                      <a:cubicBezTo>
                        <a:pt x="3069" y="9041"/>
                        <a:pt x="4770" y="4504"/>
                        <a:pt x="4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9" name="Google Shape;2629;p16"/>
                <p:cNvSpPr/>
                <p:nvPr/>
              </p:nvSpPr>
              <p:spPr>
                <a:xfrm>
                  <a:off x="4528400" y="4018325"/>
                  <a:ext cx="105950" cy="301075"/>
                </a:xfrm>
                <a:custGeom>
                  <a:avLst/>
                  <a:gdLst/>
                  <a:ahLst/>
                  <a:cxnLst/>
                  <a:rect l="l" t="t" r="r" b="b"/>
                  <a:pathLst>
                    <a:path w="4238" h="12043" extrusionOk="0">
                      <a:moveTo>
                        <a:pt x="3403" y="0"/>
                      </a:moveTo>
                      <a:cubicBezTo>
                        <a:pt x="3236" y="4203"/>
                        <a:pt x="2035" y="8340"/>
                        <a:pt x="1" y="12042"/>
                      </a:cubicBezTo>
                      <a:cubicBezTo>
                        <a:pt x="1435" y="10374"/>
                        <a:pt x="2736" y="8540"/>
                        <a:pt x="3436" y="6438"/>
                      </a:cubicBezTo>
                      <a:cubicBezTo>
                        <a:pt x="4170" y="4370"/>
                        <a:pt x="4237" y="2002"/>
                        <a:pt x="34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0" name="Google Shape;2630;p16"/>
                <p:cNvSpPr/>
                <p:nvPr/>
              </p:nvSpPr>
              <p:spPr>
                <a:xfrm>
                  <a:off x="4546750" y="3859875"/>
                  <a:ext cx="133450" cy="118500"/>
                </a:xfrm>
                <a:custGeom>
                  <a:avLst/>
                  <a:gdLst/>
                  <a:ahLst/>
                  <a:cxnLst/>
                  <a:rect l="l" t="t" r="r" b="b"/>
                  <a:pathLst>
                    <a:path w="5338" h="4740" extrusionOk="0">
                      <a:moveTo>
                        <a:pt x="2135" y="0"/>
                      </a:moveTo>
                      <a:cubicBezTo>
                        <a:pt x="2135" y="1"/>
                        <a:pt x="1068" y="1735"/>
                        <a:pt x="1001" y="2736"/>
                      </a:cubicBezTo>
                      <a:lnTo>
                        <a:pt x="1" y="1368"/>
                      </a:lnTo>
                      <a:lnTo>
                        <a:pt x="1" y="1368"/>
                      </a:lnTo>
                      <a:cubicBezTo>
                        <a:pt x="1" y="1368"/>
                        <a:pt x="368" y="4003"/>
                        <a:pt x="1268" y="4537"/>
                      </a:cubicBezTo>
                      <a:cubicBezTo>
                        <a:pt x="1485" y="4679"/>
                        <a:pt x="1722" y="4739"/>
                        <a:pt x="1970" y="4739"/>
                      </a:cubicBezTo>
                      <a:cubicBezTo>
                        <a:pt x="3469" y="4739"/>
                        <a:pt x="5338" y="2502"/>
                        <a:pt x="5338" y="2502"/>
                      </a:cubicBezTo>
                      <a:lnTo>
                        <a:pt x="5338" y="2502"/>
                      </a:lnTo>
                      <a:cubicBezTo>
                        <a:pt x="5337" y="2502"/>
                        <a:pt x="3603" y="2802"/>
                        <a:pt x="2969" y="3470"/>
                      </a:cubicBezTo>
                      <a:cubicBezTo>
                        <a:pt x="3303" y="2702"/>
                        <a:pt x="4003" y="1101"/>
                        <a:pt x="4003" y="1101"/>
                      </a:cubicBezTo>
                      <a:lnTo>
                        <a:pt x="4003" y="1101"/>
                      </a:lnTo>
                      <a:cubicBezTo>
                        <a:pt x="4003" y="1101"/>
                        <a:pt x="2436" y="1868"/>
                        <a:pt x="1969" y="2602"/>
                      </a:cubicBezTo>
                      <a:cubicBezTo>
                        <a:pt x="2169" y="1735"/>
                        <a:pt x="2135" y="1"/>
                        <a:pt x="21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1" name="Google Shape;2631;p16"/>
                <p:cNvSpPr/>
                <p:nvPr/>
              </p:nvSpPr>
              <p:spPr>
                <a:xfrm>
                  <a:off x="4374950" y="4142975"/>
                  <a:ext cx="243550" cy="227225"/>
                </a:xfrm>
                <a:custGeom>
                  <a:avLst/>
                  <a:gdLst/>
                  <a:ahLst/>
                  <a:cxnLst/>
                  <a:rect l="l" t="t" r="r" b="b"/>
                  <a:pathLst>
                    <a:path w="9742" h="9089" extrusionOk="0">
                      <a:moveTo>
                        <a:pt x="2881" y="0"/>
                      </a:moveTo>
                      <a:cubicBezTo>
                        <a:pt x="2789" y="0"/>
                        <a:pt x="2699" y="42"/>
                        <a:pt x="2636" y="85"/>
                      </a:cubicBezTo>
                      <a:cubicBezTo>
                        <a:pt x="2503" y="151"/>
                        <a:pt x="2469" y="318"/>
                        <a:pt x="2369" y="451"/>
                      </a:cubicBezTo>
                      <a:cubicBezTo>
                        <a:pt x="1869" y="1552"/>
                        <a:pt x="1635" y="2753"/>
                        <a:pt x="1702" y="3921"/>
                      </a:cubicBezTo>
                      <a:cubicBezTo>
                        <a:pt x="1569" y="3087"/>
                        <a:pt x="1469" y="2253"/>
                        <a:pt x="1235" y="1419"/>
                      </a:cubicBezTo>
                      <a:cubicBezTo>
                        <a:pt x="1168" y="1152"/>
                        <a:pt x="1068" y="852"/>
                        <a:pt x="802" y="785"/>
                      </a:cubicBezTo>
                      <a:cubicBezTo>
                        <a:pt x="784" y="782"/>
                        <a:pt x="766" y="780"/>
                        <a:pt x="747" y="780"/>
                      </a:cubicBezTo>
                      <a:cubicBezTo>
                        <a:pt x="588" y="780"/>
                        <a:pt x="394" y="903"/>
                        <a:pt x="335" y="1052"/>
                      </a:cubicBezTo>
                      <a:cubicBezTo>
                        <a:pt x="234" y="1219"/>
                        <a:pt x="201" y="1385"/>
                        <a:pt x="201" y="1586"/>
                      </a:cubicBezTo>
                      <a:cubicBezTo>
                        <a:pt x="1" y="4221"/>
                        <a:pt x="535" y="7557"/>
                        <a:pt x="2870" y="8791"/>
                      </a:cubicBezTo>
                      <a:cubicBezTo>
                        <a:pt x="3264" y="8997"/>
                        <a:pt x="3674" y="9088"/>
                        <a:pt x="4088" y="9088"/>
                      </a:cubicBezTo>
                      <a:cubicBezTo>
                        <a:pt x="6615" y="9088"/>
                        <a:pt x="9302" y="5705"/>
                        <a:pt x="9675" y="4588"/>
                      </a:cubicBezTo>
                      <a:cubicBezTo>
                        <a:pt x="9708" y="4454"/>
                        <a:pt x="9741" y="4321"/>
                        <a:pt x="9708" y="4254"/>
                      </a:cubicBezTo>
                      <a:cubicBezTo>
                        <a:pt x="9658" y="4179"/>
                        <a:pt x="9570" y="4142"/>
                        <a:pt x="9473" y="4142"/>
                      </a:cubicBezTo>
                      <a:cubicBezTo>
                        <a:pt x="9441" y="4142"/>
                        <a:pt x="9408" y="4146"/>
                        <a:pt x="9374" y="4154"/>
                      </a:cubicBezTo>
                      <a:cubicBezTo>
                        <a:pt x="9241" y="4221"/>
                        <a:pt x="9174" y="4288"/>
                        <a:pt x="9074" y="4388"/>
                      </a:cubicBezTo>
                      <a:cubicBezTo>
                        <a:pt x="8640" y="4821"/>
                        <a:pt x="8173" y="5322"/>
                        <a:pt x="7706" y="5789"/>
                      </a:cubicBezTo>
                      <a:cubicBezTo>
                        <a:pt x="8240" y="5055"/>
                        <a:pt x="8707" y="4254"/>
                        <a:pt x="9041" y="3387"/>
                      </a:cubicBezTo>
                      <a:cubicBezTo>
                        <a:pt x="9074" y="3253"/>
                        <a:pt x="9141" y="3120"/>
                        <a:pt x="9141" y="2987"/>
                      </a:cubicBezTo>
                      <a:cubicBezTo>
                        <a:pt x="9141" y="2887"/>
                        <a:pt x="9074" y="2753"/>
                        <a:pt x="8974" y="2720"/>
                      </a:cubicBezTo>
                      <a:cubicBezTo>
                        <a:pt x="8937" y="2705"/>
                        <a:pt x="8901" y="2699"/>
                        <a:pt x="8865" y="2699"/>
                      </a:cubicBezTo>
                      <a:cubicBezTo>
                        <a:pt x="8736" y="2699"/>
                        <a:pt x="8611" y="2782"/>
                        <a:pt x="8507" y="2887"/>
                      </a:cubicBezTo>
                      <a:cubicBezTo>
                        <a:pt x="7640" y="3620"/>
                        <a:pt x="6873" y="4488"/>
                        <a:pt x="6305" y="5488"/>
                      </a:cubicBezTo>
                      <a:cubicBezTo>
                        <a:pt x="6873" y="4388"/>
                        <a:pt x="7373" y="3287"/>
                        <a:pt x="7673" y="2153"/>
                      </a:cubicBezTo>
                      <a:cubicBezTo>
                        <a:pt x="7706" y="1986"/>
                        <a:pt x="7740" y="1786"/>
                        <a:pt x="7640" y="1652"/>
                      </a:cubicBezTo>
                      <a:cubicBezTo>
                        <a:pt x="7586" y="1598"/>
                        <a:pt x="7517" y="1576"/>
                        <a:pt x="7444" y="1576"/>
                      </a:cubicBezTo>
                      <a:cubicBezTo>
                        <a:pt x="7292" y="1576"/>
                        <a:pt x="7119" y="1673"/>
                        <a:pt x="7006" y="1786"/>
                      </a:cubicBezTo>
                      <a:cubicBezTo>
                        <a:pt x="6039" y="2553"/>
                        <a:pt x="5338" y="3587"/>
                        <a:pt x="4904" y="4755"/>
                      </a:cubicBezTo>
                      <a:cubicBezTo>
                        <a:pt x="5138" y="3454"/>
                        <a:pt x="5338" y="2253"/>
                        <a:pt x="5405" y="985"/>
                      </a:cubicBezTo>
                      <a:cubicBezTo>
                        <a:pt x="5405" y="785"/>
                        <a:pt x="5405" y="585"/>
                        <a:pt x="5238" y="485"/>
                      </a:cubicBezTo>
                      <a:cubicBezTo>
                        <a:pt x="5207" y="472"/>
                        <a:pt x="5174" y="467"/>
                        <a:pt x="5142" y="467"/>
                      </a:cubicBezTo>
                      <a:cubicBezTo>
                        <a:pt x="4999" y="467"/>
                        <a:pt x="4846" y="570"/>
                        <a:pt x="4738" y="652"/>
                      </a:cubicBezTo>
                      <a:cubicBezTo>
                        <a:pt x="3804" y="1586"/>
                        <a:pt x="3503" y="2953"/>
                        <a:pt x="3237" y="4254"/>
                      </a:cubicBezTo>
                      <a:cubicBezTo>
                        <a:pt x="3370" y="2920"/>
                        <a:pt x="3370" y="1719"/>
                        <a:pt x="3237" y="485"/>
                      </a:cubicBezTo>
                      <a:cubicBezTo>
                        <a:pt x="3203" y="318"/>
                        <a:pt x="3203" y="118"/>
                        <a:pt x="3036" y="51"/>
                      </a:cubicBezTo>
                      <a:cubicBezTo>
                        <a:pt x="2987" y="14"/>
                        <a:pt x="2934" y="0"/>
                        <a:pt x="2881" y="0"/>
                      </a:cubicBezTo>
                      <a:close/>
                    </a:path>
                  </a:pathLst>
                </a:custGeom>
                <a:solidFill>
                  <a:srgbClr val="7BA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2" name="Google Shape;2632;p16"/>
                <p:cNvSpPr/>
                <p:nvPr/>
              </p:nvSpPr>
              <p:spPr>
                <a:xfrm>
                  <a:off x="3989625" y="4147775"/>
                  <a:ext cx="192850" cy="957925"/>
                </a:xfrm>
                <a:custGeom>
                  <a:avLst/>
                  <a:gdLst/>
                  <a:ahLst/>
                  <a:cxnLst/>
                  <a:rect l="l" t="t" r="r" b="b"/>
                  <a:pathLst>
                    <a:path w="7714" h="38317" extrusionOk="0">
                      <a:moveTo>
                        <a:pt x="57" y="1"/>
                      </a:moveTo>
                      <a:cubicBezTo>
                        <a:pt x="12" y="1"/>
                        <a:pt x="1" y="134"/>
                        <a:pt x="70" y="393"/>
                      </a:cubicBezTo>
                      <a:cubicBezTo>
                        <a:pt x="1537" y="6164"/>
                        <a:pt x="2738" y="11934"/>
                        <a:pt x="3739" y="17772"/>
                      </a:cubicBezTo>
                      <a:cubicBezTo>
                        <a:pt x="4740" y="23610"/>
                        <a:pt x="5574" y="29514"/>
                        <a:pt x="6241" y="35385"/>
                      </a:cubicBezTo>
                      <a:cubicBezTo>
                        <a:pt x="6470" y="37349"/>
                        <a:pt x="6892" y="38317"/>
                        <a:pt x="7199" y="38317"/>
                      </a:cubicBezTo>
                      <a:cubicBezTo>
                        <a:pt x="7518" y="38317"/>
                        <a:pt x="7713" y="37274"/>
                        <a:pt x="7442" y="35218"/>
                      </a:cubicBezTo>
                      <a:cubicBezTo>
                        <a:pt x="6608" y="29347"/>
                        <a:pt x="5607" y="23443"/>
                        <a:pt x="4439" y="17672"/>
                      </a:cubicBezTo>
                      <a:cubicBezTo>
                        <a:pt x="3239" y="11834"/>
                        <a:pt x="1871" y="6064"/>
                        <a:pt x="236" y="360"/>
                      </a:cubicBezTo>
                      <a:cubicBezTo>
                        <a:pt x="172" y="118"/>
                        <a:pt x="100" y="1"/>
                        <a:pt x="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3" name="Google Shape;2633;p16"/>
                <p:cNvSpPr/>
                <p:nvPr/>
              </p:nvSpPr>
              <p:spPr>
                <a:xfrm>
                  <a:off x="3862100" y="3895525"/>
                  <a:ext cx="258550" cy="423875"/>
                </a:xfrm>
                <a:custGeom>
                  <a:avLst/>
                  <a:gdLst/>
                  <a:ahLst/>
                  <a:cxnLst/>
                  <a:rect l="l" t="t" r="r" b="b"/>
                  <a:pathLst>
                    <a:path w="10342" h="16955" extrusionOk="0">
                      <a:moveTo>
                        <a:pt x="4138" y="0"/>
                      </a:moveTo>
                      <a:cubicBezTo>
                        <a:pt x="2748" y="0"/>
                        <a:pt x="1403" y="844"/>
                        <a:pt x="834" y="2277"/>
                      </a:cubicBezTo>
                      <a:cubicBezTo>
                        <a:pt x="234" y="3745"/>
                        <a:pt x="0" y="5279"/>
                        <a:pt x="0" y="6814"/>
                      </a:cubicBezTo>
                      <a:cubicBezTo>
                        <a:pt x="34" y="9582"/>
                        <a:pt x="1134" y="12318"/>
                        <a:pt x="2902" y="14419"/>
                      </a:cubicBezTo>
                      <a:cubicBezTo>
                        <a:pt x="3760" y="15419"/>
                        <a:pt x="4985" y="16297"/>
                        <a:pt x="6262" y="16297"/>
                      </a:cubicBezTo>
                      <a:cubicBezTo>
                        <a:pt x="6476" y="16297"/>
                        <a:pt x="6690" y="16273"/>
                        <a:pt x="6905" y="16220"/>
                      </a:cubicBezTo>
                      <a:cubicBezTo>
                        <a:pt x="9040" y="15687"/>
                        <a:pt x="8673" y="16954"/>
                        <a:pt x="9707" y="12484"/>
                      </a:cubicBezTo>
                      <a:cubicBezTo>
                        <a:pt x="10341" y="9916"/>
                        <a:pt x="10341" y="7114"/>
                        <a:pt x="9374" y="4645"/>
                      </a:cubicBezTo>
                      <a:cubicBezTo>
                        <a:pt x="8773" y="3111"/>
                        <a:pt x="7706" y="1643"/>
                        <a:pt x="6038" y="576"/>
                      </a:cubicBezTo>
                      <a:cubicBezTo>
                        <a:pt x="5444" y="183"/>
                        <a:pt x="4786" y="0"/>
                        <a:pt x="4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4" name="Google Shape;2634;p16"/>
                <p:cNvSpPr/>
                <p:nvPr/>
              </p:nvSpPr>
              <p:spPr>
                <a:xfrm>
                  <a:off x="3880450" y="3945775"/>
                  <a:ext cx="75075" cy="318575"/>
                </a:xfrm>
                <a:custGeom>
                  <a:avLst/>
                  <a:gdLst/>
                  <a:ahLst/>
                  <a:cxnLst/>
                  <a:rect l="l" t="t" r="r" b="b"/>
                  <a:pathLst>
                    <a:path w="3003" h="12743" extrusionOk="0">
                      <a:moveTo>
                        <a:pt x="1668" y="0"/>
                      </a:moveTo>
                      <a:lnTo>
                        <a:pt x="1668" y="0"/>
                      </a:lnTo>
                      <a:cubicBezTo>
                        <a:pt x="0" y="4270"/>
                        <a:pt x="567" y="9307"/>
                        <a:pt x="3002" y="12743"/>
                      </a:cubicBezTo>
                      <a:cubicBezTo>
                        <a:pt x="1435" y="8773"/>
                        <a:pt x="1001" y="4337"/>
                        <a:pt x="16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5" name="Google Shape;2635;p16"/>
                <p:cNvSpPr/>
                <p:nvPr/>
              </p:nvSpPr>
              <p:spPr>
                <a:xfrm>
                  <a:off x="3935475" y="3944100"/>
                  <a:ext cx="57575" cy="334425"/>
                </a:xfrm>
                <a:custGeom>
                  <a:avLst/>
                  <a:gdLst/>
                  <a:ahLst/>
                  <a:cxnLst/>
                  <a:rect l="l" t="t" r="r" b="b"/>
                  <a:pathLst>
                    <a:path w="2303" h="13377" extrusionOk="0">
                      <a:moveTo>
                        <a:pt x="234" y="0"/>
                      </a:moveTo>
                      <a:cubicBezTo>
                        <a:pt x="134" y="2302"/>
                        <a:pt x="1" y="4637"/>
                        <a:pt x="268" y="6905"/>
                      </a:cubicBezTo>
                      <a:cubicBezTo>
                        <a:pt x="534" y="9207"/>
                        <a:pt x="1102" y="11509"/>
                        <a:pt x="2302" y="13377"/>
                      </a:cubicBezTo>
                      <a:cubicBezTo>
                        <a:pt x="1068" y="9307"/>
                        <a:pt x="401" y="5004"/>
                        <a:pt x="2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6" name="Google Shape;2636;p16"/>
                <p:cNvSpPr/>
                <p:nvPr/>
              </p:nvSpPr>
              <p:spPr>
                <a:xfrm>
                  <a:off x="3961325" y="3934925"/>
                  <a:ext cx="62575" cy="338600"/>
                </a:xfrm>
                <a:custGeom>
                  <a:avLst/>
                  <a:gdLst/>
                  <a:ahLst/>
                  <a:cxnLst/>
                  <a:rect l="l" t="t" r="r" b="b"/>
                  <a:pathLst>
                    <a:path w="2503" h="13544" extrusionOk="0">
                      <a:moveTo>
                        <a:pt x="1" y="1"/>
                      </a:moveTo>
                      <a:lnTo>
                        <a:pt x="1" y="1"/>
                      </a:lnTo>
                      <a:cubicBezTo>
                        <a:pt x="735" y="4504"/>
                        <a:pt x="1502" y="9007"/>
                        <a:pt x="2236" y="13544"/>
                      </a:cubicBezTo>
                      <a:cubicBezTo>
                        <a:pt x="2503" y="9074"/>
                        <a:pt x="1735" y="457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7" name="Google Shape;2637;p16"/>
                <p:cNvSpPr/>
                <p:nvPr/>
              </p:nvSpPr>
              <p:spPr>
                <a:xfrm>
                  <a:off x="3978850" y="3934925"/>
                  <a:ext cx="91750" cy="316925"/>
                </a:xfrm>
                <a:custGeom>
                  <a:avLst/>
                  <a:gdLst/>
                  <a:ahLst/>
                  <a:cxnLst/>
                  <a:rect l="l" t="t" r="r" b="b"/>
                  <a:pathLst>
                    <a:path w="3670" h="12677" extrusionOk="0">
                      <a:moveTo>
                        <a:pt x="0" y="1"/>
                      </a:moveTo>
                      <a:cubicBezTo>
                        <a:pt x="1468" y="4070"/>
                        <a:pt x="2335" y="8340"/>
                        <a:pt x="2669" y="12676"/>
                      </a:cubicBezTo>
                      <a:cubicBezTo>
                        <a:pt x="3670" y="8273"/>
                        <a:pt x="2836" y="3536"/>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8" name="Google Shape;2638;p16"/>
                <p:cNvSpPr/>
                <p:nvPr/>
              </p:nvSpPr>
              <p:spPr>
                <a:xfrm>
                  <a:off x="3996350" y="3937425"/>
                  <a:ext cx="95100" cy="302750"/>
                </a:xfrm>
                <a:custGeom>
                  <a:avLst/>
                  <a:gdLst/>
                  <a:ahLst/>
                  <a:cxnLst/>
                  <a:rect l="l" t="t" r="r" b="b"/>
                  <a:pathLst>
                    <a:path w="3804" h="12110" extrusionOk="0">
                      <a:moveTo>
                        <a:pt x="1" y="1"/>
                      </a:moveTo>
                      <a:cubicBezTo>
                        <a:pt x="2002" y="3703"/>
                        <a:pt x="3136" y="7873"/>
                        <a:pt x="3270" y="12109"/>
                      </a:cubicBezTo>
                      <a:cubicBezTo>
                        <a:pt x="3637" y="9941"/>
                        <a:pt x="3804" y="7673"/>
                        <a:pt x="3337" y="5571"/>
                      </a:cubicBezTo>
                      <a:cubicBezTo>
                        <a:pt x="2936" y="3403"/>
                        <a:pt x="1735" y="1302"/>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9" name="Google Shape;2639;p16"/>
                <p:cNvSpPr/>
                <p:nvPr/>
              </p:nvSpPr>
              <p:spPr>
                <a:xfrm>
                  <a:off x="3875450" y="3808175"/>
                  <a:ext cx="130100" cy="110125"/>
                </a:xfrm>
                <a:custGeom>
                  <a:avLst/>
                  <a:gdLst/>
                  <a:ahLst/>
                  <a:cxnLst/>
                  <a:rect l="l" t="t" r="r" b="b"/>
                  <a:pathLst>
                    <a:path w="5204" h="4405" extrusionOk="0">
                      <a:moveTo>
                        <a:pt x="3336" y="0"/>
                      </a:moveTo>
                      <a:cubicBezTo>
                        <a:pt x="3336" y="0"/>
                        <a:pt x="2335" y="1468"/>
                        <a:pt x="2335" y="2335"/>
                      </a:cubicBezTo>
                      <a:cubicBezTo>
                        <a:pt x="2102" y="1501"/>
                        <a:pt x="1134" y="0"/>
                        <a:pt x="1134" y="0"/>
                      </a:cubicBezTo>
                      <a:lnTo>
                        <a:pt x="1134" y="0"/>
                      </a:lnTo>
                      <a:cubicBezTo>
                        <a:pt x="1134" y="0"/>
                        <a:pt x="1168" y="2068"/>
                        <a:pt x="1601" y="2969"/>
                      </a:cubicBezTo>
                      <a:cubicBezTo>
                        <a:pt x="1034" y="2736"/>
                        <a:pt x="0" y="2302"/>
                        <a:pt x="0" y="2302"/>
                      </a:cubicBezTo>
                      <a:lnTo>
                        <a:pt x="0" y="2302"/>
                      </a:lnTo>
                      <a:cubicBezTo>
                        <a:pt x="0" y="2302"/>
                        <a:pt x="1668" y="4337"/>
                        <a:pt x="2702" y="4403"/>
                      </a:cubicBezTo>
                      <a:cubicBezTo>
                        <a:pt x="2717" y="4404"/>
                        <a:pt x="2732" y="4404"/>
                        <a:pt x="2748" y="4404"/>
                      </a:cubicBezTo>
                      <a:cubicBezTo>
                        <a:pt x="4548" y="4404"/>
                        <a:pt x="5204" y="501"/>
                        <a:pt x="5204" y="501"/>
                      </a:cubicBezTo>
                      <a:lnTo>
                        <a:pt x="5204" y="501"/>
                      </a:lnTo>
                      <a:cubicBezTo>
                        <a:pt x="5204" y="501"/>
                        <a:pt x="3836" y="1735"/>
                        <a:pt x="3669" y="2602"/>
                      </a:cubicBezTo>
                      <a:cubicBezTo>
                        <a:pt x="3536" y="1735"/>
                        <a:pt x="3336" y="0"/>
                        <a:pt x="33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0" name="Google Shape;2640;p16"/>
                <p:cNvSpPr/>
                <p:nvPr/>
              </p:nvSpPr>
              <p:spPr>
                <a:xfrm>
                  <a:off x="3877950" y="4103975"/>
                  <a:ext cx="251850" cy="215550"/>
                </a:xfrm>
                <a:custGeom>
                  <a:avLst/>
                  <a:gdLst/>
                  <a:ahLst/>
                  <a:cxnLst/>
                  <a:rect l="l" t="t" r="r" b="b"/>
                  <a:pathLst>
                    <a:path w="10074" h="8622" extrusionOk="0">
                      <a:moveTo>
                        <a:pt x="6463" y="1"/>
                      </a:moveTo>
                      <a:cubicBezTo>
                        <a:pt x="6240" y="1"/>
                        <a:pt x="6098" y="263"/>
                        <a:pt x="6038" y="444"/>
                      </a:cubicBezTo>
                      <a:cubicBezTo>
                        <a:pt x="5604" y="1611"/>
                        <a:pt x="5537" y="2845"/>
                        <a:pt x="5771" y="4080"/>
                      </a:cubicBezTo>
                      <a:cubicBezTo>
                        <a:pt x="5337" y="2845"/>
                        <a:pt x="4837" y="1711"/>
                        <a:pt x="4270" y="610"/>
                      </a:cubicBezTo>
                      <a:cubicBezTo>
                        <a:pt x="4203" y="444"/>
                        <a:pt x="4070" y="277"/>
                        <a:pt x="3903" y="277"/>
                      </a:cubicBezTo>
                      <a:cubicBezTo>
                        <a:pt x="3736" y="310"/>
                        <a:pt x="3603" y="510"/>
                        <a:pt x="3569" y="677"/>
                      </a:cubicBezTo>
                      <a:cubicBezTo>
                        <a:pt x="3269" y="1945"/>
                        <a:pt x="3703" y="3279"/>
                        <a:pt x="4170" y="4513"/>
                      </a:cubicBezTo>
                      <a:cubicBezTo>
                        <a:pt x="3569" y="3312"/>
                        <a:pt x="2936" y="2278"/>
                        <a:pt x="2235" y="1311"/>
                      </a:cubicBezTo>
                      <a:cubicBezTo>
                        <a:pt x="2102" y="1178"/>
                        <a:pt x="2002" y="1011"/>
                        <a:pt x="1835" y="1011"/>
                      </a:cubicBezTo>
                      <a:cubicBezTo>
                        <a:pt x="1823" y="1008"/>
                        <a:pt x="1811" y="1006"/>
                        <a:pt x="1799" y="1006"/>
                      </a:cubicBezTo>
                      <a:cubicBezTo>
                        <a:pt x="1673" y="1006"/>
                        <a:pt x="1532" y="1156"/>
                        <a:pt x="1501" y="1278"/>
                      </a:cubicBezTo>
                      <a:cubicBezTo>
                        <a:pt x="1401" y="1411"/>
                        <a:pt x="1434" y="1578"/>
                        <a:pt x="1434" y="1745"/>
                      </a:cubicBezTo>
                      <a:cubicBezTo>
                        <a:pt x="1568" y="2879"/>
                        <a:pt x="1968" y="4080"/>
                        <a:pt x="2669" y="5014"/>
                      </a:cubicBezTo>
                      <a:cubicBezTo>
                        <a:pt x="2102" y="4346"/>
                        <a:pt x="1568" y="3713"/>
                        <a:pt x="1001" y="3112"/>
                      </a:cubicBezTo>
                      <a:cubicBezTo>
                        <a:pt x="864" y="2921"/>
                        <a:pt x="638" y="2752"/>
                        <a:pt x="414" y="2752"/>
                      </a:cubicBezTo>
                      <a:cubicBezTo>
                        <a:pt x="365" y="2752"/>
                        <a:pt x="315" y="2761"/>
                        <a:pt x="267" y="2779"/>
                      </a:cubicBezTo>
                      <a:cubicBezTo>
                        <a:pt x="67" y="2845"/>
                        <a:pt x="0" y="3012"/>
                        <a:pt x="0" y="3246"/>
                      </a:cubicBezTo>
                      <a:cubicBezTo>
                        <a:pt x="0" y="3446"/>
                        <a:pt x="67" y="3613"/>
                        <a:pt x="167" y="3779"/>
                      </a:cubicBezTo>
                      <a:cubicBezTo>
                        <a:pt x="1306" y="6089"/>
                        <a:pt x="3396" y="8621"/>
                        <a:pt x="5912" y="8621"/>
                      </a:cubicBezTo>
                      <a:cubicBezTo>
                        <a:pt x="5976" y="8621"/>
                        <a:pt x="6040" y="8619"/>
                        <a:pt x="6104" y="8616"/>
                      </a:cubicBezTo>
                      <a:cubicBezTo>
                        <a:pt x="9273" y="8449"/>
                        <a:pt x="10074" y="2845"/>
                        <a:pt x="9774" y="1478"/>
                      </a:cubicBezTo>
                      <a:cubicBezTo>
                        <a:pt x="9740" y="1344"/>
                        <a:pt x="9707" y="1244"/>
                        <a:pt x="9607" y="1178"/>
                      </a:cubicBezTo>
                      <a:cubicBezTo>
                        <a:pt x="9579" y="1159"/>
                        <a:pt x="9548" y="1151"/>
                        <a:pt x="9517" y="1151"/>
                      </a:cubicBezTo>
                      <a:cubicBezTo>
                        <a:pt x="9435" y="1151"/>
                        <a:pt x="9346" y="1205"/>
                        <a:pt x="9273" y="1278"/>
                      </a:cubicBezTo>
                      <a:cubicBezTo>
                        <a:pt x="9207" y="1344"/>
                        <a:pt x="9207" y="1478"/>
                        <a:pt x="9173" y="1611"/>
                      </a:cubicBezTo>
                      <a:cubicBezTo>
                        <a:pt x="9007" y="2245"/>
                        <a:pt x="8873" y="2912"/>
                        <a:pt x="8706" y="3513"/>
                      </a:cubicBezTo>
                      <a:cubicBezTo>
                        <a:pt x="8773" y="2612"/>
                        <a:pt x="8773" y="1678"/>
                        <a:pt x="8606" y="777"/>
                      </a:cubicBezTo>
                      <a:cubicBezTo>
                        <a:pt x="8573" y="644"/>
                        <a:pt x="8540" y="544"/>
                        <a:pt x="8506" y="444"/>
                      </a:cubicBezTo>
                      <a:cubicBezTo>
                        <a:pt x="8451" y="333"/>
                        <a:pt x="8373" y="268"/>
                        <a:pt x="8272" y="268"/>
                      </a:cubicBezTo>
                      <a:cubicBezTo>
                        <a:pt x="8251" y="268"/>
                        <a:pt x="8229" y="271"/>
                        <a:pt x="8206" y="277"/>
                      </a:cubicBezTo>
                      <a:cubicBezTo>
                        <a:pt x="8039" y="310"/>
                        <a:pt x="7939" y="477"/>
                        <a:pt x="7906" y="644"/>
                      </a:cubicBezTo>
                      <a:cubicBezTo>
                        <a:pt x="7572" y="1745"/>
                        <a:pt x="7372" y="2912"/>
                        <a:pt x="7372" y="4013"/>
                      </a:cubicBezTo>
                      <a:cubicBezTo>
                        <a:pt x="7272" y="2745"/>
                        <a:pt x="7172" y="1578"/>
                        <a:pt x="6838" y="444"/>
                      </a:cubicBezTo>
                      <a:cubicBezTo>
                        <a:pt x="6772" y="277"/>
                        <a:pt x="6705" y="77"/>
                        <a:pt x="6538" y="10"/>
                      </a:cubicBezTo>
                      <a:cubicBezTo>
                        <a:pt x="6512" y="4"/>
                        <a:pt x="6487" y="1"/>
                        <a:pt x="6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41" name="Google Shape;2641;p16"/>
              <p:cNvGrpSpPr/>
              <p:nvPr/>
            </p:nvGrpSpPr>
            <p:grpSpPr>
              <a:xfrm>
                <a:off x="6372725" y="4382953"/>
                <a:ext cx="988324" cy="895098"/>
                <a:chOff x="4048900" y="1919750"/>
                <a:chExt cx="1060775" cy="960715"/>
              </a:xfrm>
            </p:grpSpPr>
            <p:sp>
              <p:nvSpPr>
                <p:cNvPr id="2642" name="Google Shape;2642;p16"/>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3" name="Google Shape;2643;p16"/>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4" name="Google Shape;2644;p16"/>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5" name="Google Shape;2645;p16"/>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6" name="Google Shape;2646;p16"/>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7" name="Google Shape;2647;p16"/>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8" name="Google Shape;2648;p16"/>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9" name="Google Shape;2649;p16"/>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0" name="Google Shape;2650;p16"/>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1" name="Google Shape;2651;p16"/>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2" name="Google Shape;2652;p16"/>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3" name="Google Shape;2653;p16"/>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4" name="Google Shape;2654;p16"/>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5" name="Google Shape;2655;p16"/>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6" name="Google Shape;2656;p16"/>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7" name="Google Shape;2657;p16"/>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8" name="Google Shape;2658;p16"/>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9" name="Google Shape;2659;p16"/>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0" name="Google Shape;2660;p16"/>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1" name="Google Shape;2661;p16"/>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2" name="Google Shape;2662;p16"/>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3" name="Google Shape;2663;p16"/>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4" name="Google Shape;2664;p16"/>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65" name="Google Shape;2665;p16"/>
              <p:cNvGrpSpPr/>
              <p:nvPr/>
            </p:nvGrpSpPr>
            <p:grpSpPr>
              <a:xfrm>
                <a:off x="5418571" y="4342521"/>
                <a:ext cx="954154" cy="975956"/>
                <a:chOff x="1356975" y="1865675"/>
                <a:chExt cx="1024100" cy="1047500"/>
              </a:xfrm>
            </p:grpSpPr>
            <p:sp>
              <p:nvSpPr>
                <p:cNvPr id="2666" name="Google Shape;2666;p16"/>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7" name="Google Shape;2667;p16"/>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8" name="Google Shape;2668;p16"/>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9" name="Google Shape;2669;p16"/>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0" name="Google Shape;2670;p16"/>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1" name="Google Shape;2671;p16"/>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2" name="Google Shape;2672;p16"/>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3" name="Google Shape;2673;p16"/>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4" name="Google Shape;2674;p16"/>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5" name="Google Shape;2675;p16"/>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6" name="Google Shape;2676;p16"/>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7" name="Google Shape;2677;p16"/>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8" name="Google Shape;2678;p16"/>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9" name="Google Shape;2679;p16"/>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0" name="Google Shape;2680;p16"/>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1" name="Google Shape;2681;p16"/>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2" name="Google Shape;2682;p16"/>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3" name="Google Shape;2683;p16"/>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4" name="Google Shape;2684;p16"/>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5" name="Google Shape;2685;p16"/>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6" name="Google Shape;2686;p16"/>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7" name="Google Shape;2687;p16"/>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8" name="Google Shape;2688;p16"/>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9" name="Google Shape;2689;p16"/>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0" name="Google Shape;2690;p16"/>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1" name="Google Shape;2691;p16"/>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2" name="Google Shape;2692;p16"/>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3" name="Google Shape;2693;p16"/>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2694" name="Google Shape;2694;p16"/>
          <p:cNvSpPr txBox="1">
            <a:spLocks noGrp="1"/>
          </p:cNvSpPr>
          <p:nvPr>
            <p:ph type="subTitle" idx="1"/>
          </p:nvPr>
        </p:nvSpPr>
        <p:spPr>
          <a:xfrm>
            <a:off x="960000" y="3863867"/>
            <a:ext cx="4495600" cy="112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95" name="Google Shape;2695;p16"/>
          <p:cNvSpPr txBox="1">
            <a:spLocks noGrp="1"/>
          </p:cNvSpPr>
          <p:nvPr>
            <p:ph type="title"/>
          </p:nvPr>
        </p:nvSpPr>
        <p:spPr>
          <a:xfrm>
            <a:off x="960000" y="1844757"/>
            <a:ext cx="5136000" cy="20192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1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277599662"/>
      </p:ext>
    </p:extLst>
  </p:cSld>
  <p:clrMapOvr>
    <a:masterClrMapping/>
  </p:clrMapOvr>
  <p:transition advClick="0">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696"/>
        <p:cNvGrpSpPr/>
        <p:nvPr/>
      </p:nvGrpSpPr>
      <p:grpSpPr>
        <a:xfrm>
          <a:off x="0" y="0"/>
          <a:ext cx="0" cy="0"/>
          <a:chOff x="0" y="0"/>
          <a:chExt cx="0" cy="0"/>
        </a:xfrm>
      </p:grpSpPr>
      <p:grpSp>
        <p:nvGrpSpPr>
          <p:cNvPr id="1697" name="Google Shape;1697;p11"/>
          <p:cNvGrpSpPr/>
          <p:nvPr/>
        </p:nvGrpSpPr>
        <p:grpSpPr>
          <a:xfrm>
            <a:off x="-295014" y="194230"/>
            <a:ext cx="12592979" cy="7310125"/>
            <a:chOff x="-221260" y="145672"/>
            <a:chExt cx="9444734" cy="5482594"/>
          </a:xfrm>
        </p:grpSpPr>
        <p:sp>
          <p:nvSpPr>
            <p:cNvPr id="1698" name="Google Shape;1698;p11"/>
            <p:cNvSpPr/>
            <p:nvPr/>
          </p:nvSpPr>
          <p:spPr>
            <a:xfrm>
              <a:off x="-38725"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9" name="Google Shape;1699;p11"/>
            <p:cNvSpPr/>
            <p:nvPr/>
          </p:nvSpPr>
          <p:spPr>
            <a:xfrm>
              <a:off x="-65450"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00" name="Google Shape;1700;p11"/>
            <p:cNvGrpSpPr/>
            <p:nvPr/>
          </p:nvGrpSpPr>
          <p:grpSpPr>
            <a:xfrm>
              <a:off x="7444178" y="2638917"/>
              <a:ext cx="1779297" cy="2754219"/>
              <a:chOff x="7444178" y="2638917"/>
              <a:chExt cx="1779297" cy="2754219"/>
            </a:xfrm>
          </p:grpSpPr>
          <p:grpSp>
            <p:nvGrpSpPr>
              <p:cNvPr id="1701" name="Google Shape;1701;p11"/>
              <p:cNvGrpSpPr/>
              <p:nvPr/>
            </p:nvGrpSpPr>
            <p:grpSpPr>
              <a:xfrm rot="-1933770">
                <a:off x="7743684" y="3627007"/>
                <a:ext cx="524563" cy="1274747"/>
                <a:chOff x="1535425" y="492925"/>
                <a:chExt cx="524575" cy="1274775"/>
              </a:xfrm>
            </p:grpSpPr>
            <p:sp>
              <p:nvSpPr>
                <p:cNvPr id="1702" name="Google Shape;1702;p11"/>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3" name="Google Shape;1703;p11"/>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4" name="Google Shape;1704;p11"/>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5" name="Google Shape;1705;p11"/>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6" name="Google Shape;1706;p11"/>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7" name="Google Shape;1707;p11"/>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8" name="Google Shape;1708;p11"/>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9" name="Google Shape;1709;p11"/>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0" name="Google Shape;1710;p11"/>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1" name="Google Shape;1711;p11"/>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2" name="Google Shape;1712;p11"/>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 name="Google Shape;1713;p11"/>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 name="Google Shape;1714;p11"/>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5" name="Google Shape;1715;p11"/>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6" name="Google Shape;1716;p11"/>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7" name="Google Shape;1717;p11"/>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18" name="Google Shape;1718;p11"/>
              <p:cNvGrpSpPr/>
              <p:nvPr/>
            </p:nvGrpSpPr>
            <p:grpSpPr>
              <a:xfrm rot="-284619">
                <a:off x="8253198" y="3357363"/>
                <a:ext cx="468712" cy="2019851"/>
                <a:chOff x="4856975" y="3196900"/>
                <a:chExt cx="468700" cy="2019800"/>
              </a:xfrm>
            </p:grpSpPr>
            <p:sp>
              <p:nvSpPr>
                <p:cNvPr id="1719" name="Google Shape;1719;p11"/>
                <p:cNvSpPr/>
                <p:nvPr/>
              </p:nvSpPr>
              <p:spPr>
                <a:xfrm>
                  <a:off x="5010425" y="3748125"/>
                  <a:ext cx="153450" cy="1468575"/>
                </a:xfrm>
                <a:custGeom>
                  <a:avLst/>
                  <a:gdLst/>
                  <a:ahLst/>
                  <a:cxnLst/>
                  <a:rect l="l" t="t" r="r" b="b"/>
                  <a:pathLst>
                    <a:path w="6138" h="58743" extrusionOk="0">
                      <a:moveTo>
                        <a:pt x="5804" y="1"/>
                      </a:moveTo>
                      <a:cubicBezTo>
                        <a:pt x="5771" y="1"/>
                        <a:pt x="5738" y="34"/>
                        <a:pt x="5738" y="67"/>
                      </a:cubicBezTo>
                      <a:cubicBezTo>
                        <a:pt x="5771" y="5004"/>
                        <a:pt x="5637" y="9908"/>
                        <a:pt x="5304" y="14811"/>
                      </a:cubicBezTo>
                      <a:cubicBezTo>
                        <a:pt x="5004" y="19681"/>
                        <a:pt x="4570" y="24551"/>
                        <a:pt x="3936" y="29422"/>
                      </a:cubicBezTo>
                      <a:cubicBezTo>
                        <a:pt x="3302" y="34258"/>
                        <a:pt x="2469" y="39095"/>
                        <a:pt x="1801" y="43999"/>
                      </a:cubicBezTo>
                      <a:cubicBezTo>
                        <a:pt x="1134" y="48835"/>
                        <a:pt x="434" y="53706"/>
                        <a:pt x="0" y="58609"/>
                      </a:cubicBezTo>
                      <a:cubicBezTo>
                        <a:pt x="0" y="58676"/>
                        <a:pt x="0" y="58676"/>
                        <a:pt x="134" y="58743"/>
                      </a:cubicBezTo>
                      <a:cubicBezTo>
                        <a:pt x="167" y="58743"/>
                        <a:pt x="234" y="58743"/>
                        <a:pt x="234" y="58709"/>
                      </a:cubicBezTo>
                      <a:cubicBezTo>
                        <a:pt x="1401" y="53906"/>
                        <a:pt x="2335" y="49069"/>
                        <a:pt x="3169" y="44232"/>
                      </a:cubicBezTo>
                      <a:cubicBezTo>
                        <a:pt x="4070" y="39395"/>
                        <a:pt x="4570" y="34525"/>
                        <a:pt x="5070" y="29588"/>
                      </a:cubicBezTo>
                      <a:cubicBezTo>
                        <a:pt x="5504" y="24685"/>
                        <a:pt x="5838" y="19748"/>
                        <a:pt x="6004" y="14844"/>
                      </a:cubicBezTo>
                      <a:cubicBezTo>
                        <a:pt x="6138" y="9908"/>
                        <a:pt x="6104" y="5004"/>
                        <a:pt x="5904" y="67"/>
                      </a:cubicBezTo>
                      <a:cubicBezTo>
                        <a:pt x="5904" y="34"/>
                        <a:pt x="5838" y="1"/>
                        <a:pt x="58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0" name="Google Shape;1720;p11"/>
                <p:cNvSpPr/>
                <p:nvPr/>
              </p:nvSpPr>
              <p:spPr>
                <a:xfrm>
                  <a:off x="4946200" y="3756125"/>
                  <a:ext cx="76750" cy="1459225"/>
                </a:xfrm>
                <a:custGeom>
                  <a:avLst/>
                  <a:gdLst/>
                  <a:ahLst/>
                  <a:cxnLst/>
                  <a:rect l="l" t="t" r="r" b="b"/>
                  <a:pathLst>
                    <a:path w="3070" h="58369" extrusionOk="0">
                      <a:moveTo>
                        <a:pt x="31" y="0"/>
                      </a:moveTo>
                      <a:cubicBezTo>
                        <a:pt x="21" y="0"/>
                        <a:pt x="27" y="12"/>
                        <a:pt x="31" y="27"/>
                      </a:cubicBezTo>
                      <a:lnTo>
                        <a:pt x="31" y="27"/>
                      </a:lnTo>
                      <a:cubicBezTo>
                        <a:pt x="42" y="19"/>
                        <a:pt x="55" y="14"/>
                        <a:pt x="67" y="14"/>
                      </a:cubicBezTo>
                      <a:cubicBezTo>
                        <a:pt x="48" y="4"/>
                        <a:pt x="37" y="0"/>
                        <a:pt x="31" y="0"/>
                      </a:cubicBezTo>
                      <a:close/>
                      <a:moveTo>
                        <a:pt x="31" y="27"/>
                      </a:moveTo>
                      <a:cubicBezTo>
                        <a:pt x="13" y="40"/>
                        <a:pt x="1" y="60"/>
                        <a:pt x="1" y="81"/>
                      </a:cubicBezTo>
                      <a:cubicBezTo>
                        <a:pt x="301" y="4918"/>
                        <a:pt x="568" y="9821"/>
                        <a:pt x="801" y="14658"/>
                      </a:cubicBezTo>
                      <a:cubicBezTo>
                        <a:pt x="1001" y="19495"/>
                        <a:pt x="1201" y="24365"/>
                        <a:pt x="1368" y="29202"/>
                      </a:cubicBezTo>
                      <a:cubicBezTo>
                        <a:pt x="1502" y="34038"/>
                        <a:pt x="1535" y="38909"/>
                        <a:pt x="1735" y="43745"/>
                      </a:cubicBezTo>
                      <a:cubicBezTo>
                        <a:pt x="1935" y="48582"/>
                        <a:pt x="2169" y="53419"/>
                        <a:pt x="2569" y="58289"/>
                      </a:cubicBezTo>
                      <a:cubicBezTo>
                        <a:pt x="2569" y="58289"/>
                        <a:pt x="2569" y="58356"/>
                        <a:pt x="2636" y="58356"/>
                      </a:cubicBezTo>
                      <a:cubicBezTo>
                        <a:pt x="2645" y="58365"/>
                        <a:pt x="2654" y="58369"/>
                        <a:pt x="2662" y="58369"/>
                      </a:cubicBezTo>
                      <a:cubicBezTo>
                        <a:pt x="2685" y="58369"/>
                        <a:pt x="2703" y="58338"/>
                        <a:pt x="2703" y="58289"/>
                      </a:cubicBezTo>
                      <a:cubicBezTo>
                        <a:pt x="3036" y="53419"/>
                        <a:pt x="3069" y="48582"/>
                        <a:pt x="3036" y="43712"/>
                      </a:cubicBezTo>
                      <a:cubicBezTo>
                        <a:pt x="3003" y="38842"/>
                        <a:pt x="2669" y="33938"/>
                        <a:pt x="2369" y="29102"/>
                      </a:cubicBezTo>
                      <a:cubicBezTo>
                        <a:pt x="2069" y="24265"/>
                        <a:pt x="1735" y="19395"/>
                        <a:pt x="1368" y="14558"/>
                      </a:cubicBezTo>
                      <a:cubicBezTo>
                        <a:pt x="968" y="9721"/>
                        <a:pt x="534" y="4884"/>
                        <a:pt x="34" y="47"/>
                      </a:cubicBezTo>
                      <a:cubicBezTo>
                        <a:pt x="34" y="40"/>
                        <a:pt x="33" y="33"/>
                        <a:pt x="31" y="2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1" name="Google Shape;1721;p11"/>
                <p:cNvSpPr/>
                <p:nvPr/>
              </p:nvSpPr>
              <p:spPr>
                <a:xfrm>
                  <a:off x="4856975" y="3311450"/>
                  <a:ext cx="196825" cy="531925"/>
                </a:xfrm>
                <a:custGeom>
                  <a:avLst/>
                  <a:gdLst/>
                  <a:ahLst/>
                  <a:cxnLst/>
                  <a:rect l="l" t="t" r="r" b="b"/>
                  <a:pathLst>
                    <a:path w="7873" h="21277" extrusionOk="0">
                      <a:moveTo>
                        <a:pt x="3597" y="1"/>
                      </a:moveTo>
                      <a:cubicBezTo>
                        <a:pt x="2665" y="1"/>
                        <a:pt x="1733" y="482"/>
                        <a:pt x="1268" y="1489"/>
                      </a:cubicBezTo>
                      <a:cubicBezTo>
                        <a:pt x="401" y="3357"/>
                        <a:pt x="100" y="5659"/>
                        <a:pt x="67" y="7761"/>
                      </a:cubicBezTo>
                      <a:cubicBezTo>
                        <a:pt x="0" y="11163"/>
                        <a:pt x="401" y="14599"/>
                        <a:pt x="1235" y="17935"/>
                      </a:cubicBezTo>
                      <a:cubicBezTo>
                        <a:pt x="1435" y="18702"/>
                        <a:pt x="1635" y="19502"/>
                        <a:pt x="2135" y="20169"/>
                      </a:cubicBezTo>
                      <a:cubicBezTo>
                        <a:pt x="2574" y="20796"/>
                        <a:pt x="3308" y="21276"/>
                        <a:pt x="4087" y="21276"/>
                      </a:cubicBezTo>
                      <a:cubicBezTo>
                        <a:pt x="4137" y="21276"/>
                        <a:pt x="4187" y="21274"/>
                        <a:pt x="4237" y="21270"/>
                      </a:cubicBezTo>
                      <a:cubicBezTo>
                        <a:pt x="5704" y="21137"/>
                        <a:pt x="6438" y="19436"/>
                        <a:pt x="6739" y="17968"/>
                      </a:cubicBezTo>
                      <a:cubicBezTo>
                        <a:pt x="7873" y="12664"/>
                        <a:pt x="7639" y="7093"/>
                        <a:pt x="6138" y="1856"/>
                      </a:cubicBezTo>
                      <a:cubicBezTo>
                        <a:pt x="6127" y="1867"/>
                        <a:pt x="6120" y="1871"/>
                        <a:pt x="6115" y="1871"/>
                      </a:cubicBezTo>
                      <a:cubicBezTo>
                        <a:pt x="6105" y="1871"/>
                        <a:pt x="6105" y="1856"/>
                        <a:pt x="6105" y="1856"/>
                      </a:cubicBezTo>
                      <a:cubicBezTo>
                        <a:pt x="5747" y="641"/>
                        <a:pt x="4672" y="1"/>
                        <a:pt x="35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2" name="Google Shape;1722;p11"/>
                <p:cNvSpPr/>
                <p:nvPr/>
              </p:nvSpPr>
              <p:spPr>
                <a:xfrm>
                  <a:off x="4891175" y="3462925"/>
                  <a:ext cx="49975" cy="363750"/>
                </a:xfrm>
                <a:custGeom>
                  <a:avLst/>
                  <a:gdLst/>
                  <a:ahLst/>
                  <a:cxnLst/>
                  <a:rect l="l" t="t" r="r" b="b"/>
                  <a:pathLst>
                    <a:path w="1999" h="14550" extrusionOk="0">
                      <a:moveTo>
                        <a:pt x="446" y="0"/>
                      </a:moveTo>
                      <a:cubicBezTo>
                        <a:pt x="417" y="0"/>
                        <a:pt x="384" y="67"/>
                        <a:pt x="367" y="200"/>
                      </a:cubicBezTo>
                      <a:cubicBezTo>
                        <a:pt x="0" y="4537"/>
                        <a:pt x="167" y="9107"/>
                        <a:pt x="1134" y="13377"/>
                      </a:cubicBezTo>
                      <a:cubicBezTo>
                        <a:pt x="1340" y="14166"/>
                        <a:pt x="1590" y="14549"/>
                        <a:pt x="1757" y="14549"/>
                      </a:cubicBezTo>
                      <a:cubicBezTo>
                        <a:pt x="1915" y="14549"/>
                        <a:pt x="1999" y="14208"/>
                        <a:pt x="1901" y="13543"/>
                      </a:cubicBezTo>
                      <a:cubicBezTo>
                        <a:pt x="1601" y="11542"/>
                        <a:pt x="1201" y="9240"/>
                        <a:pt x="901" y="6939"/>
                      </a:cubicBezTo>
                      <a:cubicBezTo>
                        <a:pt x="600" y="4637"/>
                        <a:pt x="434" y="2269"/>
                        <a:pt x="500" y="200"/>
                      </a:cubicBezTo>
                      <a:cubicBezTo>
                        <a:pt x="500" y="67"/>
                        <a:pt x="475" y="0"/>
                        <a:pt x="4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3" name="Google Shape;1723;p11"/>
                <p:cNvSpPr/>
                <p:nvPr/>
              </p:nvSpPr>
              <p:spPr>
                <a:xfrm>
                  <a:off x="4931200" y="3483550"/>
                  <a:ext cx="53400" cy="348200"/>
                </a:xfrm>
                <a:custGeom>
                  <a:avLst/>
                  <a:gdLst/>
                  <a:ahLst/>
                  <a:cxnLst/>
                  <a:rect l="l" t="t" r="r" b="b"/>
                  <a:pathLst>
                    <a:path w="2136" h="13928" extrusionOk="0">
                      <a:moveTo>
                        <a:pt x="934" y="1"/>
                      </a:moveTo>
                      <a:cubicBezTo>
                        <a:pt x="918" y="1"/>
                        <a:pt x="901" y="59"/>
                        <a:pt x="901" y="176"/>
                      </a:cubicBezTo>
                      <a:cubicBezTo>
                        <a:pt x="300" y="4279"/>
                        <a:pt x="0" y="8615"/>
                        <a:pt x="400" y="12752"/>
                      </a:cubicBezTo>
                      <a:cubicBezTo>
                        <a:pt x="472" y="13560"/>
                        <a:pt x="662" y="13928"/>
                        <a:pt x="825" y="13928"/>
                      </a:cubicBezTo>
                      <a:cubicBezTo>
                        <a:pt x="891" y="13928"/>
                        <a:pt x="953" y="13868"/>
                        <a:pt x="1001" y="13752"/>
                      </a:cubicBezTo>
                      <a:cubicBezTo>
                        <a:pt x="1045" y="13815"/>
                        <a:pt x="1097" y="13846"/>
                        <a:pt x="1151" y="13846"/>
                      </a:cubicBezTo>
                      <a:cubicBezTo>
                        <a:pt x="1300" y="13846"/>
                        <a:pt x="1470" y="13608"/>
                        <a:pt x="1568" y="13119"/>
                      </a:cubicBezTo>
                      <a:cubicBezTo>
                        <a:pt x="2135" y="9783"/>
                        <a:pt x="1935" y="5513"/>
                        <a:pt x="2002" y="2144"/>
                      </a:cubicBezTo>
                      <a:cubicBezTo>
                        <a:pt x="2002" y="2023"/>
                        <a:pt x="1975" y="1965"/>
                        <a:pt x="1949" y="1965"/>
                      </a:cubicBezTo>
                      <a:cubicBezTo>
                        <a:pt x="1925" y="1965"/>
                        <a:pt x="1902" y="2015"/>
                        <a:pt x="1902" y="2111"/>
                      </a:cubicBezTo>
                      <a:cubicBezTo>
                        <a:pt x="1635" y="4979"/>
                        <a:pt x="1268" y="7948"/>
                        <a:pt x="1001" y="10817"/>
                      </a:cubicBezTo>
                      <a:cubicBezTo>
                        <a:pt x="968" y="9449"/>
                        <a:pt x="867" y="8048"/>
                        <a:pt x="834" y="6614"/>
                      </a:cubicBezTo>
                      <a:cubicBezTo>
                        <a:pt x="767" y="4412"/>
                        <a:pt x="767" y="2144"/>
                        <a:pt x="968" y="176"/>
                      </a:cubicBezTo>
                      <a:cubicBezTo>
                        <a:pt x="968" y="59"/>
                        <a:pt x="951" y="1"/>
                        <a:pt x="9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4" name="Google Shape;1724;p11"/>
                <p:cNvSpPr/>
                <p:nvPr/>
              </p:nvSpPr>
              <p:spPr>
                <a:xfrm>
                  <a:off x="4971975" y="3634675"/>
                  <a:ext cx="31800" cy="211750"/>
                </a:xfrm>
                <a:custGeom>
                  <a:avLst/>
                  <a:gdLst/>
                  <a:ahLst/>
                  <a:cxnLst/>
                  <a:rect l="l" t="t" r="r" b="b"/>
                  <a:pathLst>
                    <a:path w="1272" h="8470" extrusionOk="0">
                      <a:moveTo>
                        <a:pt x="1070" y="0"/>
                      </a:moveTo>
                      <a:cubicBezTo>
                        <a:pt x="1047" y="0"/>
                        <a:pt x="1019" y="29"/>
                        <a:pt x="1004" y="102"/>
                      </a:cubicBezTo>
                      <a:cubicBezTo>
                        <a:pt x="704" y="2604"/>
                        <a:pt x="271" y="5206"/>
                        <a:pt x="37" y="7707"/>
                      </a:cubicBezTo>
                      <a:cubicBezTo>
                        <a:pt x="0" y="8206"/>
                        <a:pt x="157" y="8470"/>
                        <a:pt x="334" y="8470"/>
                      </a:cubicBezTo>
                      <a:cubicBezTo>
                        <a:pt x="476" y="8470"/>
                        <a:pt x="630" y="8298"/>
                        <a:pt x="704" y="7941"/>
                      </a:cubicBezTo>
                      <a:cubicBezTo>
                        <a:pt x="1271" y="5606"/>
                        <a:pt x="1038" y="2537"/>
                        <a:pt x="1104" y="102"/>
                      </a:cubicBezTo>
                      <a:cubicBezTo>
                        <a:pt x="1123" y="46"/>
                        <a:pt x="1100" y="0"/>
                        <a:pt x="1070"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5" name="Google Shape;1725;p11"/>
                <p:cNvSpPr/>
                <p:nvPr/>
              </p:nvSpPr>
              <p:spPr>
                <a:xfrm>
                  <a:off x="4858650" y="3692300"/>
                  <a:ext cx="192650" cy="181775"/>
                </a:xfrm>
                <a:custGeom>
                  <a:avLst/>
                  <a:gdLst/>
                  <a:ahLst/>
                  <a:cxnLst/>
                  <a:rect l="l" t="t" r="r" b="b"/>
                  <a:pathLst>
                    <a:path w="7706" h="7271" extrusionOk="0">
                      <a:moveTo>
                        <a:pt x="3861" y="1"/>
                      </a:moveTo>
                      <a:cubicBezTo>
                        <a:pt x="3471" y="1"/>
                        <a:pt x="3148" y="459"/>
                        <a:pt x="3002" y="866"/>
                      </a:cubicBezTo>
                      <a:cubicBezTo>
                        <a:pt x="2669" y="1900"/>
                        <a:pt x="2702" y="3067"/>
                        <a:pt x="3169" y="4068"/>
                      </a:cubicBezTo>
                      <a:cubicBezTo>
                        <a:pt x="2669" y="3301"/>
                        <a:pt x="2068" y="2701"/>
                        <a:pt x="1368" y="2133"/>
                      </a:cubicBezTo>
                      <a:cubicBezTo>
                        <a:pt x="1187" y="1978"/>
                        <a:pt x="946" y="1823"/>
                        <a:pt x="692" y="1823"/>
                      </a:cubicBezTo>
                      <a:cubicBezTo>
                        <a:pt x="618" y="1823"/>
                        <a:pt x="542" y="1837"/>
                        <a:pt x="467" y="1867"/>
                      </a:cubicBezTo>
                      <a:cubicBezTo>
                        <a:pt x="167" y="1933"/>
                        <a:pt x="0" y="2267"/>
                        <a:pt x="0" y="2567"/>
                      </a:cubicBezTo>
                      <a:cubicBezTo>
                        <a:pt x="0" y="2901"/>
                        <a:pt x="167" y="3201"/>
                        <a:pt x="300" y="3434"/>
                      </a:cubicBezTo>
                      <a:cubicBezTo>
                        <a:pt x="1134" y="4969"/>
                        <a:pt x="2335" y="6303"/>
                        <a:pt x="3836" y="7270"/>
                      </a:cubicBezTo>
                      <a:cubicBezTo>
                        <a:pt x="6138" y="6470"/>
                        <a:pt x="7672" y="4235"/>
                        <a:pt x="7706" y="1867"/>
                      </a:cubicBezTo>
                      <a:cubicBezTo>
                        <a:pt x="7706" y="1466"/>
                        <a:pt x="7572" y="933"/>
                        <a:pt x="7172" y="899"/>
                      </a:cubicBezTo>
                      <a:cubicBezTo>
                        <a:pt x="7150" y="897"/>
                        <a:pt x="7128" y="896"/>
                        <a:pt x="7106" y="896"/>
                      </a:cubicBezTo>
                      <a:cubicBezTo>
                        <a:pt x="6837" y="896"/>
                        <a:pt x="6626" y="1081"/>
                        <a:pt x="6471" y="1266"/>
                      </a:cubicBezTo>
                      <a:cubicBezTo>
                        <a:pt x="5738" y="2067"/>
                        <a:pt x="5237" y="3067"/>
                        <a:pt x="5004" y="4102"/>
                      </a:cubicBezTo>
                      <a:cubicBezTo>
                        <a:pt x="5037" y="2967"/>
                        <a:pt x="4870" y="1867"/>
                        <a:pt x="4570" y="766"/>
                      </a:cubicBezTo>
                      <a:cubicBezTo>
                        <a:pt x="4470" y="466"/>
                        <a:pt x="4337" y="132"/>
                        <a:pt x="4036" y="32"/>
                      </a:cubicBezTo>
                      <a:cubicBezTo>
                        <a:pt x="3977" y="11"/>
                        <a:pt x="3918" y="1"/>
                        <a:pt x="3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6" name="Google Shape;1726;p11"/>
                <p:cNvSpPr/>
                <p:nvPr/>
              </p:nvSpPr>
              <p:spPr>
                <a:xfrm>
                  <a:off x="4906175" y="3233950"/>
                  <a:ext cx="46525" cy="98875"/>
                </a:xfrm>
                <a:custGeom>
                  <a:avLst/>
                  <a:gdLst/>
                  <a:ahLst/>
                  <a:cxnLst/>
                  <a:rect l="l" t="t" r="r" b="b"/>
                  <a:pathLst>
                    <a:path w="1861" h="3955" extrusionOk="0">
                      <a:moveTo>
                        <a:pt x="528" y="1"/>
                      </a:moveTo>
                      <a:cubicBezTo>
                        <a:pt x="288" y="1"/>
                        <a:pt x="67" y="134"/>
                        <a:pt x="67" y="420"/>
                      </a:cubicBezTo>
                      <a:cubicBezTo>
                        <a:pt x="0" y="920"/>
                        <a:pt x="167" y="1420"/>
                        <a:pt x="301" y="1921"/>
                      </a:cubicBezTo>
                      <a:cubicBezTo>
                        <a:pt x="401" y="2421"/>
                        <a:pt x="501" y="2922"/>
                        <a:pt x="601" y="3455"/>
                      </a:cubicBezTo>
                      <a:cubicBezTo>
                        <a:pt x="660" y="3798"/>
                        <a:pt x="933" y="3954"/>
                        <a:pt x="1201" y="3954"/>
                      </a:cubicBezTo>
                      <a:cubicBezTo>
                        <a:pt x="1534" y="3954"/>
                        <a:pt x="1861" y="3713"/>
                        <a:pt x="1768" y="3288"/>
                      </a:cubicBezTo>
                      <a:cubicBezTo>
                        <a:pt x="1635" y="2788"/>
                        <a:pt x="1568" y="2288"/>
                        <a:pt x="1435" y="1787"/>
                      </a:cubicBezTo>
                      <a:cubicBezTo>
                        <a:pt x="1301" y="1287"/>
                        <a:pt x="1268" y="753"/>
                        <a:pt x="1068" y="286"/>
                      </a:cubicBezTo>
                      <a:cubicBezTo>
                        <a:pt x="960" y="101"/>
                        <a:pt x="736" y="1"/>
                        <a:pt x="52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7" name="Google Shape;1727;p11"/>
                <p:cNvSpPr/>
                <p:nvPr/>
              </p:nvSpPr>
              <p:spPr>
                <a:xfrm>
                  <a:off x="4900325" y="3226275"/>
                  <a:ext cx="59250" cy="113250"/>
                </a:xfrm>
                <a:custGeom>
                  <a:avLst/>
                  <a:gdLst/>
                  <a:ahLst/>
                  <a:cxnLst/>
                  <a:rect l="l" t="t" r="r" b="b"/>
                  <a:pathLst>
                    <a:path w="2370" h="4530" extrusionOk="0">
                      <a:moveTo>
                        <a:pt x="735" y="560"/>
                      </a:moveTo>
                      <a:cubicBezTo>
                        <a:pt x="868" y="560"/>
                        <a:pt x="1002" y="593"/>
                        <a:pt x="1002" y="727"/>
                      </a:cubicBezTo>
                      <a:cubicBezTo>
                        <a:pt x="1168" y="960"/>
                        <a:pt x="1202" y="1361"/>
                        <a:pt x="1269" y="1727"/>
                      </a:cubicBezTo>
                      <a:cubicBezTo>
                        <a:pt x="1335" y="1861"/>
                        <a:pt x="1335" y="2028"/>
                        <a:pt x="1369" y="2128"/>
                      </a:cubicBezTo>
                      <a:lnTo>
                        <a:pt x="1702" y="3629"/>
                      </a:lnTo>
                      <a:cubicBezTo>
                        <a:pt x="1736" y="3829"/>
                        <a:pt x="1702" y="3862"/>
                        <a:pt x="1669" y="3896"/>
                      </a:cubicBezTo>
                      <a:cubicBezTo>
                        <a:pt x="1600" y="3919"/>
                        <a:pt x="1499" y="3958"/>
                        <a:pt x="1399" y="3958"/>
                      </a:cubicBezTo>
                      <a:cubicBezTo>
                        <a:pt x="1355" y="3958"/>
                        <a:pt x="1310" y="3950"/>
                        <a:pt x="1269" y="3929"/>
                      </a:cubicBezTo>
                      <a:cubicBezTo>
                        <a:pt x="1168" y="3896"/>
                        <a:pt x="1135" y="3829"/>
                        <a:pt x="1068" y="3696"/>
                      </a:cubicBezTo>
                      <a:lnTo>
                        <a:pt x="768" y="2161"/>
                      </a:lnTo>
                      <a:cubicBezTo>
                        <a:pt x="735" y="2061"/>
                        <a:pt x="735" y="1928"/>
                        <a:pt x="701" y="1828"/>
                      </a:cubicBezTo>
                      <a:cubicBezTo>
                        <a:pt x="635" y="1427"/>
                        <a:pt x="535" y="1094"/>
                        <a:pt x="535" y="727"/>
                      </a:cubicBezTo>
                      <a:cubicBezTo>
                        <a:pt x="535" y="660"/>
                        <a:pt x="535" y="593"/>
                        <a:pt x="668" y="560"/>
                      </a:cubicBezTo>
                      <a:close/>
                      <a:moveTo>
                        <a:pt x="777" y="0"/>
                      </a:moveTo>
                      <a:cubicBezTo>
                        <a:pt x="708" y="0"/>
                        <a:pt x="638" y="9"/>
                        <a:pt x="568" y="26"/>
                      </a:cubicBezTo>
                      <a:cubicBezTo>
                        <a:pt x="234" y="60"/>
                        <a:pt x="1" y="360"/>
                        <a:pt x="1" y="693"/>
                      </a:cubicBezTo>
                      <a:cubicBezTo>
                        <a:pt x="1" y="1094"/>
                        <a:pt x="68" y="1527"/>
                        <a:pt x="168" y="1928"/>
                      </a:cubicBezTo>
                      <a:cubicBezTo>
                        <a:pt x="201" y="2061"/>
                        <a:pt x="201" y="2128"/>
                        <a:pt x="234" y="2261"/>
                      </a:cubicBezTo>
                      <a:lnTo>
                        <a:pt x="535" y="3796"/>
                      </a:lnTo>
                      <a:cubicBezTo>
                        <a:pt x="635" y="4129"/>
                        <a:pt x="835" y="4396"/>
                        <a:pt x="1135" y="4463"/>
                      </a:cubicBezTo>
                      <a:cubicBezTo>
                        <a:pt x="1202" y="4529"/>
                        <a:pt x="1335" y="4529"/>
                        <a:pt x="1402" y="4529"/>
                      </a:cubicBezTo>
                      <a:cubicBezTo>
                        <a:pt x="1669" y="4529"/>
                        <a:pt x="1869" y="4429"/>
                        <a:pt x="2069" y="4329"/>
                      </a:cubicBezTo>
                      <a:cubicBezTo>
                        <a:pt x="2303" y="4129"/>
                        <a:pt x="2369" y="3862"/>
                        <a:pt x="2303" y="3562"/>
                      </a:cubicBezTo>
                      <a:lnTo>
                        <a:pt x="1969" y="2061"/>
                      </a:lnTo>
                      <a:cubicBezTo>
                        <a:pt x="1902" y="1894"/>
                        <a:pt x="1902" y="1761"/>
                        <a:pt x="1869" y="1627"/>
                      </a:cubicBezTo>
                      <a:cubicBezTo>
                        <a:pt x="1802" y="1227"/>
                        <a:pt x="1702" y="860"/>
                        <a:pt x="1535" y="460"/>
                      </a:cubicBezTo>
                      <a:cubicBezTo>
                        <a:pt x="1398" y="185"/>
                        <a:pt x="1101" y="0"/>
                        <a:pt x="77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8" name="Google Shape;1728;p11"/>
                <p:cNvSpPr/>
                <p:nvPr/>
              </p:nvSpPr>
              <p:spPr>
                <a:xfrm>
                  <a:off x="5108825" y="3284050"/>
                  <a:ext cx="216850" cy="524725"/>
                </a:xfrm>
                <a:custGeom>
                  <a:avLst/>
                  <a:gdLst/>
                  <a:ahLst/>
                  <a:cxnLst/>
                  <a:rect l="l" t="t" r="r" b="b"/>
                  <a:pathLst>
                    <a:path w="8674" h="20989" extrusionOk="0">
                      <a:moveTo>
                        <a:pt x="5745" y="1"/>
                      </a:moveTo>
                      <a:cubicBezTo>
                        <a:pt x="4999" y="1"/>
                        <a:pt x="4244" y="316"/>
                        <a:pt x="3703" y="1018"/>
                      </a:cubicBezTo>
                      <a:cubicBezTo>
                        <a:pt x="2469" y="2685"/>
                        <a:pt x="1668" y="4787"/>
                        <a:pt x="1168" y="6888"/>
                      </a:cubicBezTo>
                      <a:cubicBezTo>
                        <a:pt x="367" y="10224"/>
                        <a:pt x="0" y="13627"/>
                        <a:pt x="67" y="17062"/>
                      </a:cubicBezTo>
                      <a:cubicBezTo>
                        <a:pt x="134" y="17896"/>
                        <a:pt x="167" y="18730"/>
                        <a:pt x="434" y="19464"/>
                      </a:cubicBezTo>
                      <a:cubicBezTo>
                        <a:pt x="767" y="20231"/>
                        <a:pt x="1401" y="20899"/>
                        <a:pt x="2235" y="20965"/>
                      </a:cubicBezTo>
                      <a:cubicBezTo>
                        <a:pt x="2334" y="20981"/>
                        <a:pt x="2431" y="20989"/>
                        <a:pt x="2527" y="20989"/>
                      </a:cubicBezTo>
                      <a:cubicBezTo>
                        <a:pt x="3849" y="20989"/>
                        <a:pt x="4844" y="19541"/>
                        <a:pt x="5404" y="18297"/>
                      </a:cubicBezTo>
                      <a:cubicBezTo>
                        <a:pt x="7672" y="13360"/>
                        <a:pt x="8673" y="7889"/>
                        <a:pt x="8340" y="2452"/>
                      </a:cubicBezTo>
                      <a:cubicBezTo>
                        <a:pt x="8373" y="2452"/>
                        <a:pt x="8373" y="2452"/>
                        <a:pt x="8373" y="2419"/>
                      </a:cubicBezTo>
                      <a:cubicBezTo>
                        <a:pt x="8268" y="924"/>
                        <a:pt x="7020" y="1"/>
                        <a:pt x="57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9" name="Google Shape;1729;p11"/>
                <p:cNvSpPr/>
                <p:nvPr/>
              </p:nvSpPr>
              <p:spPr>
                <a:xfrm>
                  <a:off x="5121325" y="3435875"/>
                  <a:ext cx="143475" cy="333400"/>
                </a:xfrm>
                <a:custGeom>
                  <a:avLst/>
                  <a:gdLst/>
                  <a:ahLst/>
                  <a:cxnLst/>
                  <a:rect l="l" t="t" r="r" b="b"/>
                  <a:pathLst>
                    <a:path w="5739" h="13336" extrusionOk="0">
                      <a:moveTo>
                        <a:pt x="4342" y="0"/>
                      </a:moveTo>
                      <a:cubicBezTo>
                        <a:pt x="4319" y="0"/>
                        <a:pt x="4281" y="45"/>
                        <a:pt x="4237" y="148"/>
                      </a:cubicBezTo>
                      <a:cubicBezTo>
                        <a:pt x="2869" y="3150"/>
                        <a:pt x="1802" y="6453"/>
                        <a:pt x="1235" y="9789"/>
                      </a:cubicBezTo>
                      <a:cubicBezTo>
                        <a:pt x="1168" y="8955"/>
                        <a:pt x="1101" y="8121"/>
                        <a:pt x="1101" y="7220"/>
                      </a:cubicBezTo>
                      <a:cubicBezTo>
                        <a:pt x="1101" y="5419"/>
                        <a:pt x="1402" y="3551"/>
                        <a:pt x="1935" y="2016"/>
                      </a:cubicBezTo>
                      <a:cubicBezTo>
                        <a:pt x="1988" y="1912"/>
                        <a:pt x="1985" y="1862"/>
                        <a:pt x="1962" y="1862"/>
                      </a:cubicBezTo>
                      <a:cubicBezTo>
                        <a:pt x="1940" y="1862"/>
                        <a:pt x="1900" y="1903"/>
                        <a:pt x="1869" y="1983"/>
                      </a:cubicBezTo>
                      <a:cubicBezTo>
                        <a:pt x="501" y="5085"/>
                        <a:pt x="1" y="8888"/>
                        <a:pt x="868" y="12324"/>
                      </a:cubicBezTo>
                      <a:lnTo>
                        <a:pt x="1001" y="12691"/>
                      </a:lnTo>
                      <a:cubicBezTo>
                        <a:pt x="1030" y="13005"/>
                        <a:pt x="1132" y="13172"/>
                        <a:pt x="1244" y="13172"/>
                      </a:cubicBezTo>
                      <a:cubicBezTo>
                        <a:pt x="1263" y="13172"/>
                        <a:pt x="1282" y="13167"/>
                        <a:pt x="1302" y="13158"/>
                      </a:cubicBezTo>
                      <a:cubicBezTo>
                        <a:pt x="1350" y="13197"/>
                        <a:pt x="1393" y="13216"/>
                        <a:pt x="1431" y="13216"/>
                      </a:cubicBezTo>
                      <a:cubicBezTo>
                        <a:pt x="1524" y="13216"/>
                        <a:pt x="1588" y="13103"/>
                        <a:pt x="1635" y="12891"/>
                      </a:cubicBezTo>
                      <a:cubicBezTo>
                        <a:pt x="1668" y="12891"/>
                        <a:pt x="1668" y="12857"/>
                        <a:pt x="1702" y="12857"/>
                      </a:cubicBezTo>
                      <a:cubicBezTo>
                        <a:pt x="1684" y="13041"/>
                        <a:pt x="1746" y="13143"/>
                        <a:pt x="1855" y="13143"/>
                      </a:cubicBezTo>
                      <a:cubicBezTo>
                        <a:pt x="1945" y="13143"/>
                        <a:pt x="2067" y="13074"/>
                        <a:pt x="2202" y="12924"/>
                      </a:cubicBezTo>
                      <a:lnTo>
                        <a:pt x="2202" y="12924"/>
                      </a:lnTo>
                      <a:cubicBezTo>
                        <a:pt x="2160" y="13176"/>
                        <a:pt x="2251" y="13336"/>
                        <a:pt x="2432" y="13336"/>
                      </a:cubicBezTo>
                      <a:cubicBezTo>
                        <a:pt x="2538" y="13336"/>
                        <a:pt x="2676" y="13281"/>
                        <a:pt x="2836" y="13158"/>
                      </a:cubicBezTo>
                      <a:cubicBezTo>
                        <a:pt x="3703" y="12424"/>
                        <a:pt x="4404" y="11356"/>
                        <a:pt x="4871" y="10222"/>
                      </a:cubicBezTo>
                      <a:cubicBezTo>
                        <a:pt x="5338" y="9055"/>
                        <a:pt x="5638" y="7854"/>
                        <a:pt x="5738" y="6753"/>
                      </a:cubicBezTo>
                      <a:cubicBezTo>
                        <a:pt x="5738" y="6693"/>
                        <a:pt x="5714" y="6645"/>
                        <a:pt x="5695" y="6645"/>
                      </a:cubicBezTo>
                      <a:cubicBezTo>
                        <a:pt x="5682" y="6645"/>
                        <a:pt x="5671" y="6666"/>
                        <a:pt x="5671" y="6720"/>
                      </a:cubicBezTo>
                      <a:cubicBezTo>
                        <a:pt x="5171" y="8688"/>
                        <a:pt x="4137" y="10522"/>
                        <a:pt x="2869" y="12057"/>
                      </a:cubicBezTo>
                      <a:cubicBezTo>
                        <a:pt x="3637" y="10856"/>
                        <a:pt x="4237" y="9388"/>
                        <a:pt x="4704" y="7854"/>
                      </a:cubicBezTo>
                      <a:cubicBezTo>
                        <a:pt x="5204" y="6053"/>
                        <a:pt x="5505" y="4185"/>
                        <a:pt x="5671" y="2550"/>
                      </a:cubicBezTo>
                      <a:cubicBezTo>
                        <a:pt x="5688" y="2450"/>
                        <a:pt x="5663" y="2400"/>
                        <a:pt x="5634" y="2400"/>
                      </a:cubicBezTo>
                      <a:cubicBezTo>
                        <a:pt x="5605" y="2400"/>
                        <a:pt x="5571" y="2450"/>
                        <a:pt x="5571" y="2550"/>
                      </a:cubicBezTo>
                      <a:cubicBezTo>
                        <a:pt x="5071" y="5319"/>
                        <a:pt x="4070" y="8021"/>
                        <a:pt x="2836" y="10522"/>
                      </a:cubicBezTo>
                      <a:cubicBezTo>
                        <a:pt x="3503" y="8588"/>
                        <a:pt x="3970" y="6386"/>
                        <a:pt x="4437" y="4618"/>
                      </a:cubicBezTo>
                      <a:cubicBezTo>
                        <a:pt x="4475" y="4524"/>
                        <a:pt x="4459" y="4483"/>
                        <a:pt x="4433" y="4483"/>
                      </a:cubicBezTo>
                      <a:cubicBezTo>
                        <a:pt x="4412" y="4483"/>
                        <a:pt x="4385" y="4508"/>
                        <a:pt x="4370" y="4551"/>
                      </a:cubicBezTo>
                      <a:cubicBezTo>
                        <a:pt x="3570" y="6653"/>
                        <a:pt x="2669" y="8788"/>
                        <a:pt x="1869" y="10856"/>
                      </a:cubicBezTo>
                      <a:cubicBezTo>
                        <a:pt x="2135" y="9355"/>
                        <a:pt x="2369" y="7820"/>
                        <a:pt x="2669" y="6219"/>
                      </a:cubicBezTo>
                      <a:cubicBezTo>
                        <a:pt x="3069" y="4084"/>
                        <a:pt x="3670" y="2016"/>
                        <a:pt x="4337" y="182"/>
                      </a:cubicBezTo>
                      <a:cubicBezTo>
                        <a:pt x="4374" y="70"/>
                        <a:pt x="4370" y="0"/>
                        <a:pt x="43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0" name="Google Shape;1730;p11"/>
                <p:cNvSpPr/>
                <p:nvPr/>
              </p:nvSpPr>
              <p:spPr>
                <a:xfrm>
                  <a:off x="5081300" y="3658500"/>
                  <a:ext cx="195175" cy="178050"/>
                </a:xfrm>
                <a:custGeom>
                  <a:avLst/>
                  <a:gdLst/>
                  <a:ahLst/>
                  <a:cxnLst/>
                  <a:rect l="l" t="t" r="r" b="b"/>
                  <a:pathLst>
                    <a:path w="7807" h="7122" extrusionOk="0">
                      <a:moveTo>
                        <a:pt x="4315" y="1"/>
                      </a:moveTo>
                      <a:cubicBezTo>
                        <a:pt x="3955" y="1"/>
                        <a:pt x="3586" y="336"/>
                        <a:pt x="3403" y="650"/>
                      </a:cubicBezTo>
                      <a:cubicBezTo>
                        <a:pt x="2802" y="1617"/>
                        <a:pt x="2636" y="2752"/>
                        <a:pt x="2836" y="3819"/>
                      </a:cubicBezTo>
                      <a:cubicBezTo>
                        <a:pt x="2502" y="2985"/>
                        <a:pt x="2069" y="2251"/>
                        <a:pt x="1502" y="1584"/>
                      </a:cubicBezTo>
                      <a:cubicBezTo>
                        <a:pt x="1313" y="1332"/>
                        <a:pt x="1035" y="1081"/>
                        <a:pt x="725" y="1081"/>
                      </a:cubicBezTo>
                      <a:cubicBezTo>
                        <a:pt x="706" y="1081"/>
                        <a:pt x="687" y="1082"/>
                        <a:pt x="668" y="1084"/>
                      </a:cubicBezTo>
                      <a:cubicBezTo>
                        <a:pt x="401" y="1117"/>
                        <a:pt x="134" y="1417"/>
                        <a:pt x="101" y="1718"/>
                      </a:cubicBezTo>
                      <a:cubicBezTo>
                        <a:pt x="0" y="2051"/>
                        <a:pt x="101" y="2318"/>
                        <a:pt x="167" y="2618"/>
                      </a:cubicBezTo>
                      <a:cubicBezTo>
                        <a:pt x="668" y="4319"/>
                        <a:pt x="1602" y="5887"/>
                        <a:pt x="2836" y="7121"/>
                      </a:cubicBezTo>
                      <a:cubicBezTo>
                        <a:pt x="5271" y="6821"/>
                        <a:pt x="7272" y="4987"/>
                        <a:pt x="7673" y="2718"/>
                      </a:cubicBezTo>
                      <a:cubicBezTo>
                        <a:pt x="7806" y="2285"/>
                        <a:pt x="7773" y="1751"/>
                        <a:pt x="7406" y="1617"/>
                      </a:cubicBezTo>
                      <a:cubicBezTo>
                        <a:pt x="7342" y="1594"/>
                        <a:pt x="7276" y="1583"/>
                        <a:pt x="7211" y="1583"/>
                      </a:cubicBezTo>
                      <a:cubicBezTo>
                        <a:pt x="7001" y="1583"/>
                        <a:pt x="6791" y="1691"/>
                        <a:pt x="6639" y="1818"/>
                      </a:cubicBezTo>
                      <a:cubicBezTo>
                        <a:pt x="5771" y="2418"/>
                        <a:pt x="5071" y="3285"/>
                        <a:pt x="4604" y="4253"/>
                      </a:cubicBezTo>
                      <a:cubicBezTo>
                        <a:pt x="4904" y="3152"/>
                        <a:pt x="5004" y="2018"/>
                        <a:pt x="4937" y="917"/>
                      </a:cubicBezTo>
                      <a:cubicBezTo>
                        <a:pt x="4937" y="617"/>
                        <a:pt x="4837" y="250"/>
                        <a:pt x="4604" y="83"/>
                      </a:cubicBezTo>
                      <a:cubicBezTo>
                        <a:pt x="4511" y="26"/>
                        <a:pt x="4413" y="1"/>
                        <a:pt x="43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1" name="Google Shape;1731;p11"/>
                <p:cNvSpPr/>
                <p:nvPr/>
              </p:nvSpPr>
              <p:spPr>
                <a:xfrm>
                  <a:off x="5238475" y="3203625"/>
                  <a:ext cx="32150" cy="100825"/>
                </a:xfrm>
                <a:custGeom>
                  <a:avLst/>
                  <a:gdLst/>
                  <a:ahLst/>
                  <a:cxnLst/>
                  <a:rect l="l" t="t" r="r" b="b"/>
                  <a:pathLst>
                    <a:path w="1286" h="4033" extrusionOk="0">
                      <a:moveTo>
                        <a:pt x="554" y="0"/>
                      </a:moveTo>
                      <a:cubicBezTo>
                        <a:pt x="365" y="0"/>
                        <a:pt x="195" y="100"/>
                        <a:pt x="151" y="332"/>
                      </a:cubicBezTo>
                      <a:cubicBezTo>
                        <a:pt x="18" y="832"/>
                        <a:pt x="51" y="1399"/>
                        <a:pt x="51" y="1900"/>
                      </a:cubicBezTo>
                      <a:cubicBezTo>
                        <a:pt x="51" y="2400"/>
                        <a:pt x="18" y="2934"/>
                        <a:pt x="18" y="3434"/>
                      </a:cubicBezTo>
                      <a:cubicBezTo>
                        <a:pt x="0" y="3821"/>
                        <a:pt x="326" y="4032"/>
                        <a:pt x="638" y="4032"/>
                      </a:cubicBezTo>
                      <a:cubicBezTo>
                        <a:pt x="918" y="4032"/>
                        <a:pt x="1185" y="3863"/>
                        <a:pt x="1185" y="3501"/>
                      </a:cubicBezTo>
                      <a:lnTo>
                        <a:pt x="1185" y="1966"/>
                      </a:lnTo>
                      <a:cubicBezTo>
                        <a:pt x="1185" y="1466"/>
                        <a:pt x="1286" y="866"/>
                        <a:pt x="1152" y="432"/>
                      </a:cubicBezTo>
                      <a:cubicBezTo>
                        <a:pt x="1077" y="168"/>
                        <a:pt x="799" y="0"/>
                        <a:pt x="55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2" name="Google Shape;1732;p11"/>
                <p:cNvSpPr/>
                <p:nvPr/>
              </p:nvSpPr>
              <p:spPr>
                <a:xfrm>
                  <a:off x="5231400" y="3196900"/>
                  <a:ext cx="45075" cy="114275"/>
                </a:xfrm>
                <a:custGeom>
                  <a:avLst/>
                  <a:gdLst/>
                  <a:ahLst/>
                  <a:cxnLst/>
                  <a:rect l="l" t="t" r="r" b="b"/>
                  <a:pathLst>
                    <a:path w="1803" h="4571" extrusionOk="0">
                      <a:moveTo>
                        <a:pt x="835" y="534"/>
                      </a:moveTo>
                      <a:cubicBezTo>
                        <a:pt x="968" y="534"/>
                        <a:pt x="1135" y="601"/>
                        <a:pt x="1168" y="834"/>
                      </a:cubicBezTo>
                      <a:cubicBezTo>
                        <a:pt x="1268" y="1101"/>
                        <a:pt x="1235" y="1501"/>
                        <a:pt x="1235" y="1868"/>
                      </a:cubicBezTo>
                      <a:lnTo>
                        <a:pt x="1235" y="2269"/>
                      </a:lnTo>
                      <a:lnTo>
                        <a:pt x="1235" y="3836"/>
                      </a:lnTo>
                      <a:cubicBezTo>
                        <a:pt x="1235" y="3937"/>
                        <a:pt x="1135" y="3970"/>
                        <a:pt x="1102" y="4037"/>
                      </a:cubicBezTo>
                      <a:cubicBezTo>
                        <a:pt x="1065" y="4049"/>
                        <a:pt x="1019" y="4057"/>
                        <a:pt x="971" y="4057"/>
                      </a:cubicBezTo>
                      <a:cubicBezTo>
                        <a:pt x="888" y="4057"/>
                        <a:pt x="798" y="4033"/>
                        <a:pt x="735" y="3970"/>
                      </a:cubicBezTo>
                      <a:cubicBezTo>
                        <a:pt x="601" y="3937"/>
                        <a:pt x="568" y="3836"/>
                        <a:pt x="568" y="3703"/>
                      </a:cubicBezTo>
                      <a:lnTo>
                        <a:pt x="601" y="2169"/>
                      </a:lnTo>
                      <a:lnTo>
                        <a:pt x="601" y="1768"/>
                      </a:lnTo>
                      <a:cubicBezTo>
                        <a:pt x="601" y="1368"/>
                        <a:pt x="601" y="1001"/>
                        <a:pt x="668" y="668"/>
                      </a:cubicBezTo>
                      <a:cubicBezTo>
                        <a:pt x="668" y="601"/>
                        <a:pt x="735" y="534"/>
                        <a:pt x="835" y="534"/>
                      </a:cubicBezTo>
                      <a:close/>
                      <a:moveTo>
                        <a:pt x="901" y="0"/>
                      </a:moveTo>
                      <a:cubicBezTo>
                        <a:pt x="568" y="0"/>
                        <a:pt x="268" y="201"/>
                        <a:pt x="168" y="534"/>
                      </a:cubicBezTo>
                      <a:cubicBezTo>
                        <a:pt x="67" y="934"/>
                        <a:pt x="67" y="1368"/>
                        <a:pt x="67" y="1768"/>
                      </a:cubicBezTo>
                      <a:lnTo>
                        <a:pt x="67" y="2102"/>
                      </a:lnTo>
                      <a:lnTo>
                        <a:pt x="1" y="3670"/>
                      </a:lnTo>
                      <a:cubicBezTo>
                        <a:pt x="1" y="3970"/>
                        <a:pt x="134" y="4270"/>
                        <a:pt x="434" y="4437"/>
                      </a:cubicBezTo>
                      <a:cubicBezTo>
                        <a:pt x="601" y="4537"/>
                        <a:pt x="768" y="4570"/>
                        <a:pt x="935" y="4570"/>
                      </a:cubicBezTo>
                      <a:cubicBezTo>
                        <a:pt x="1102" y="4570"/>
                        <a:pt x="1268" y="4537"/>
                        <a:pt x="1435" y="4470"/>
                      </a:cubicBezTo>
                      <a:cubicBezTo>
                        <a:pt x="1669" y="4337"/>
                        <a:pt x="1802" y="4070"/>
                        <a:pt x="1802" y="3770"/>
                      </a:cubicBezTo>
                      <a:lnTo>
                        <a:pt x="1802" y="2235"/>
                      </a:lnTo>
                      <a:lnTo>
                        <a:pt x="1802" y="1835"/>
                      </a:lnTo>
                      <a:cubicBezTo>
                        <a:pt x="1802" y="1401"/>
                        <a:pt x="1802" y="1001"/>
                        <a:pt x="1735" y="601"/>
                      </a:cubicBezTo>
                      <a:cubicBezTo>
                        <a:pt x="1635" y="267"/>
                        <a:pt x="1268" y="0"/>
                        <a:pt x="90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33" name="Google Shape;1733;p11"/>
              <p:cNvGrpSpPr/>
              <p:nvPr/>
            </p:nvGrpSpPr>
            <p:grpSpPr>
              <a:xfrm>
                <a:off x="7548382" y="2638917"/>
                <a:ext cx="1675093" cy="2682382"/>
                <a:chOff x="7548382" y="2638917"/>
                <a:chExt cx="1675093" cy="2682382"/>
              </a:xfrm>
            </p:grpSpPr>
            <p:grpSp>
              <p:nvGrpSpPr>
                <p:cNvPr id="1734" name="Google Shape;1734;p11"/>
                <p:cNvGrpSpPr/>
                <p:nvPr/>
              </p:nvGrpSpPr>
              <p:grpSpPr>
                <a:xfrm>
                  <a:off x="7548382" y="4595329"/>
                  <a:ext cx="1192604" cy="610986"/>
                  <a:chOff x="4976050" y="4611525"/>
                  <a:chExt cx="1664950" cy="852975"/>
                </a:xfrm>
              </p:grpSpPr>
              <p:sp>
                <p:nvSpPr>
                  <p:cNvPr id="1735" name="Google Shape;1735;p11"/>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6" name="Google Shape;1736;p11"/>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37" name="Google Shape;1737;p11"/>
                <p:cNvGrpSpPr/>
                <p:nvPr/>
              </p:nvGrpSpPr>
              <p:grpSpPr>
                <a:xfrm>
                  <a:off x="8719604" y="2638917"/>
                  <a:ext cx="411085" cy="2288937"/>
                  <a:chOff x="6611150" y="1880250"/>
                  <a:chExt cx="573900" cy="3195500"/>
                </a:xfrm>
              </p:grpSpPr>
              <p:sp>
                <p:nvSpPr>
                  <p:cNvPr id="1738" name="Google Shape;1738;p11"/>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9" name="Google Shape;1739;p11"/>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0" name="Google Shape;1740;p11"/>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1" name="Google Shape;1741;p11"/>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2" name="Google Shape;1742;p11"/>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3" name="Google Shape;1743;p11"/>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4" name="Google Shape;1744;p11"/>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5" name="Google Shape;1745;p11"/>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6" name="Google Shape;1746;p11"/>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7" name="Google Shape;1747;p11"/>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8" name="Google Shape;1748;p11"/>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9" name="Google Shape;1749;p11"/>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0" name="Google Shape;1750;p11"/>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1" name="Google Shape;1751;p11"/>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2" name="Google Shape;1752;p11"/>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3" name="Google Shape;1753;p11"/>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4" name="Google Shape;1754;p11"/>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5" name="Google Shape;1755;p11"/>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6" name="Google Shape;1756;p11"/>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7" name="Google Shape;1757;p11"/>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8" name="Google Shape;1758;p11"/>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9" name="Google Shape;1759;p11"/>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0" name="Google Shape;1760;p11"/>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1" name="Google Shape;1761;p11"/>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2" name="Google Shape;1762;p11"/>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3" name="Google Shape;1763;p11"/>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4" name="Google Shape;1764;p11"/>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5" name="Google Shape;1765;p11"/>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6" name="Google Shape;1766;p11"/>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7" name="Google Shape;1767;p11"/>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8" name="Google Shape;1768;p11"/>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9" name="Google Shape;1769;p11"/>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0" name="Google Shape;1770;p11"/>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1" name="Google Shape;1771;p11"/>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2" name="Google Shape;1772;p11"/>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3" name="Google Shape;1773;p11"/>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4" name="Google Shape;1774;p11"/>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5" name="Google Shape;1775;p11"/>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6" name="Google Shape;1776;p11"/>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7" name="Google Shape;1777;p11"/>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8" name="Google Shape;1778;p11"/>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9" name="Google Shape;1779;p11"/>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0" name="Google Shape;1780;p11"/>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1" name="Google Shape;1781;p11"/>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2" name="Google Shape;1782;p11"/>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3" name="Google Shape;1783;p11"/>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4" name="Google Shape;1784;p11"/>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5" name="Google Shape;1785;p11"/>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6" name="Google Shape;1786;p11"/>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7" name="Google Shape;1787;p11"/>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8" name="Google Shape;1788;p11"/>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9" name="Google Shape;1789;p11"/>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0" name="Google Shape;1790;p11"/>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91" name="Google Shape;1791;p11"/>
                <p:cNvGrpSpPr/>
                <p:nvPr/>
              </p:nvGrpSpPr>
              <p:grpSpPr>
                <a:xfrm>
                  <a:off x="8256219" y="4327844"/>
                  <a:ext cx="967256" cy="993454"/>
                  <a:chOff x="582350" y="682150"/>
                  <a:chExt cx="1350350" cy="1386925"/>
                </a:xfrm>
              </p:grpSpPr>
              <p:sp>
                <p:nvSpPr>
                  <p:cNvPr id="1792" name="Google Shape;1792;p11"/>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3" name="Google Shape;1793;p11"/>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4" name="Google Shape;1794;p11"/>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5" name="Google Shape;1795;p11"/>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6" name="Google Shape;1796;p11"/>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7" name="Google Shape;1797;p11"/>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8" name="Google Shape;1798;p11"/>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9" name="Google Shape;1799;p11"/>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0" name="Google Shape;1800;p11"/>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1" name="Google Shape;1801;p11"/>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11"/>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11"/>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 name="Google Shape;1804;p11"/>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 name="Google Shape;1805;p11"/>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11"/>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11"/>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11"/>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11"/>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11"/>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 name="Google Shape;1811;p11"/>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 name="Google Shape;1812;p11"/>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11"/>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11"/>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11"/>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11"/>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 name="Google Shape;1817;p11"/>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 name="Google Shape;1818;p11"/>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 name="Google Shape;1819;p11"/>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1820" name="Google Shape;1820;p11"/>
            <p:cNvGrpSpPr/>
            <p:nvPr/>
          </p:nvGrpSpPr>
          <p:grpSpPr>
            <a:xfrm>
              <a:off x="-221260" y="3488395"/>
              <a:ext cx="3215691" cy="2139871"/>
              <a:chOff x="5057765" y="3452157"/>
              <a:chExt cx="3215691" cy="2139871"/>
            </a:xfrm>
          </p:grpSpPr>
          <p:grpSp>
            <p:nvGrpSpPr>
              <p:cNvPr id="1821" name="Google Shape;1821;p11"/>
              <p:cNvGrpSpPr/>
              <p:nvPr/>
            </p:nvGrpSpPr>
            <p:grpSpPr>
              <a:xfrm rot="-749415">
                <a:off x="5204154" y="3866851"/>
                <a:ext cx="583337" cy="1417573"/>
                <a:chOff x="1535425" y="492925"/>
                <a:chExt cx="524575" cy="1274775"/>
              </a:xfrm>
            </p:grpSpPr>
            <p:sp>
              <p:nvSpPr>
                <p:cNvPr id="1822" name="Google Shape;1822;p11"/>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 name="Google Shape;1823;p11"/>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 name="Google Shape;1824;p11"/>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 name="Google Shape;1825;p11"/>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 name="Google Shape;1826;p11"/>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 name="Google Shape;1827;p11"/>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 name="Google Shape;1828;p11"/>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9" name="Google Shape;1829;p11"/>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0" name="Google Shape;1830;p11"/>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1" name="Google Shape;1831;p11"/>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 name="Google Shape;1832;p11"/>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3" name="Google Shape;1833;p11"/>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4" name="Google Shape;1834;p11"/>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5" name="Google Shape;1835;p11"/>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6" name="Google Shape;1836;p11"/>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7" name="Google Shape;1837;p11"/>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38" name="Google Shape;1838;p11"/>
              <p:cNvGrpSpPr/>
              <p:nvPr/>
            </p:nvGrpSpPr>
            <p:grpSpPr>
              <a:xfrm rot="1719346">
                <a:off x="7111570" y="4098692"/>
                <a:ext cx="889403" cy="1363591"/>
                <a:chOff x="2235100" y="548200"/>
                <a:chExt cx="759725" cy="1164775"/>
              </a:xfrm>
            </p:grpSpPr>
            <p:sp>
              <p:nvSpPr>
                <p:cNvPr id="1839" name="Google Shape;1839;p11"/>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0" name="Google Shape;1840;p11"/>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1" name="Google Shape;1841;p11"/>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2" name="Google Shape;1842;p11"/>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3" name="Google Shape;1843;p11"/>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4" name="Google Shape;1844;p11"/>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5" name="Google Shape;1845;p11"/>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 name="Google Shape;1846;p11"/>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7" name="Google Shape;1847;p11"/>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8" name="Google Shape;1848;p11"/>
              <p:cNvGrpSpPr/>
              <p:nvPr/>
            </p:nvGrpSpPr>
            <p:grpSpPr>
              <a:xfrm>
                <a:off x="6130396" y="3452157"/>
                <a:ext cx="762224" cy="1691338"/>
                <a:chOff x="3862100" y="3297800"/>
                <a:chExt cx="818100" cy="1815325"/>
              </a:xfrm>
            </p:grpSpPr>
            <p:sp>
              <p:nvSpPr>
                <p:cNvPr id="1849" name="Google Shape;1849;p11"/>
                <p:cNvSpPr/>
                <p:nvPr/>
              </p:nvSpPr>
              <p:spPr>
                <a:xfrm>
                  <a:off x="4141725" y="3776050"/>
                  <a:ext cx="91500" cy="1337075"/>
                </a:xfrm>
                <a:custGeom>
                  <a:avLst/>
                  <a:gdLst/>
                  <a:ahLst/>
                  <a:cxnLst/>
                  <a:rect l="l" t="t" r="r" b="b"/>
                  <a:pathLst>
                    <a:path w="3660" h="53483" extrusionOk="0">
                      <a:moveTo>
                        <a:pt x="3113" y="1"/>
                      </a:moveTo>
                      <a:cubicBezTo>
                        <a:pt x="3067" y="1"/>
                        <a:pt x="3025" y="184"/>
                        <a:pt x="3025" y="551"/>
                      </a:cubicBezTo>
                      <a:cubicBezTo>
                        <a:pt x="3192" y="8657"/>
                        <a:pt x="2959" y="16796"/>
                        <a:pt x="2492" y="24935"/>
                      </a:cubicBezTo>
                      <a:cubicBezTo>
                        <a:pt x="1991" y="33075"/>
                        <a:pt x="1291" y="41147"/>
                        <a:pt x="324" y="49186"/>
                      </a:cubicBezTo>
                      <a:cubicBezTo>
                        <a:pt x="0" y="52030"/>
                        <a:pt x="302" y="53483"/>
                        <a:pt x="747" y="53483"/>
                      </a:cubicBezTo>
                      <a:cubicBezTo>
                        <a:pt x="1173" y="53483"/>
                        <a:pt x="1730" y="52147"/>
                        <a:pt x="1991" y="49420"/>
                      </a:cubicBezTo>
                      <a:cubicBezTo>
                        <a:pt x="2725" y="41281"/>
                        <a:pt x="3226" y="33141"/>
                        <a:pt x="3426" y="24969"/>
                      </a:cubicBezTo>
                      <a:cubicBezTo>
                        <a:pt x="3659" y="16830"/>
                        <a:pt x="3659" y="8657"/>
                        <a:pt x="3226" y="551"/>
                      </a:cubicBezTo>
                      <a:cubicBezTo>
                        <a:pt x="3209" y="184"/>
                        <a:pt x="3159"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0" name="Google Shape;1850;p11"/>
                <p:cNvSpPr/>
                <p:nvPr/>
              </p:nvSpPr>
              <p:spPr>
                <a:xfrm>
                  <a:off x="4054725" y="3429350"/>
                  <a:ext cx="363625" cy="570675"/>
                </a:xfrm>
                <a:custGeom>
                  <a:avLst/>
                  <a:gdLst/>
                  <a:ahLst/>
                  <a:cxnLst/>
                  <a:rect l="l" t="t" r="r" b="b"/>
                  <a:pathLst>
                    <a:path w="14545" h="22827" extrusionOk="0">
                      <a:moveTo>
                        <a:pt x="7343" y="0"/>
                      </a:moveTo>
                      <a:cubicBezTo>
                        <a:pt x="5822" y="0"/>
                        <a:pt x="4307" y="718"/>
                        <a:pt x="3337" y="2111"/>
                      </a:cubicBezTo>
                      <a:cubicBezTo>
                        <a:pt x="2136" y="3845"/>
                        <a:pt x="1268" y="5880"/>
                        <a:pt x="801" y="7948"/>
                      </a:cubicBezTo>
                      <a:cubicBezTo>
                        <a:pt x="1" y="11651"/>
                        <a:pt x="535" y="15654"/>
                        <a:pt x="2336" y="18989"/>
                      </a:cubicBezTo>
                      <a:cubicBezTo>
                        <a:pt x="3319" y="20857"/>
                        <a:pt x="4913" y="22660"/>
                        <a:pt x="6961" y="22660"/>
                      </a:cubicBezTo>
                      <a:cubicBezTo>
                        <a:pt x="6998" y="22660"/>
                        <a:pt x="7035" y="22660"/>
                        <a:pt x="7073" y="22659"/>
                      </a:cubicBezTo>
                      <a:cubicBezTo>
                        <a:pt x="7106" y="22658"/>
                        <a:pt x="7139" y="22658"/>
                        <a:pt x="7172" y="22658"/>
                      </a:cubicBezTo>
                      <a:cubicBezTo>
                        <a:pt x="8181" y="22658"/>
                        <a:pt x="8741" y="22826"/>
                        <a:pt x="9153" y="22826"/>
                      </a:cubicBezTo>
                      <a:cubicBezTo>
                        <a:pt x="9945" y="22826"/>
                        <a:pt x="10186" y="22203"/>
                        <a:pt x="12009" y="18556"/>
                      </a:cubicBezTo>
                      <a:cubicBezTo>
                        <a:pt x="13644" y="15287"/>
                        <a:pt x="14545" y="11584"/>
                        <a:pt x="14011" y="7948"/>
                      </a:cubicBezTo>
                      <a:cubicBezTo>
                        <a:pt x="13644" y="5713"/>
                        <a:pt x="12677" y="3445"/>
                        <a:pt x="10809" y="1477"/>
                      </a:cubicBezTo>
                      <a:cubicBezTo>
                        <a:pt x="9846" y="484"/>
                        <a:pt x="8592" y="0"/>
                        <a:pt x="73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1" name="Google Shape;1851;p11"/>
                <p:cNvSpPr/>
                <p:nvPr/>
              </p:nvSpPr>
              <p:spPr>
                <a:xfrm>
                  <a:off x="4081425" y="3486275"/>
                  <a:ext cx="110925" cy="434500"/>
                </a:xfrm>
                <a:custGeom>
                  <a:avLst/>
                  <a:gdLst/>
                  <a:ahLst/>
                  <a:cxnLst/>
                  <a:rect l="l" t="t" r="r" b="b"/>
                  <a:pathLst>
                    <a:path w="4437" h="17380" extrusionOk="0">
                      <a:moveTo>
                        <a:pt x="4437" y="0"/>
                      </a:moveTo>
                      <a:cubicBezTo>
                        <a:pt x="901" y="5171"/>
                        <a:pt x="0" y="12042"/>
                        <a:pt x="2235" y="17379"/>
                      </a:cubicBezTo>
                      <a:cubicBezTo>
                        <a:pt x="1301" y="11642"/>
                        <a:pt x="2135" y="5604"/>
                        <a:pt x="44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2" name="Google Shape;1852;p11"/>
                <p:cNvSpPr/>
                <p:nvPr/>
              </p:nvSpPr>
              <p:spPr>
                <a:xfrm>
                  <a:off x="4153125" y="3490450"/>
                  <a:ext cx="63425" cy="462850"/>
                </a:xfrm>
                <a:custGeom>
                  <a:avLst/>
                  <a:gdLst/>
                  <a:ahLst/>
                  <a:cxnLst/>
                  <a:rect l="l" t="t" r="r" b="b"/>
                  <a:pathLst>
                    <a:path w="2537" h="18514" extrusionOk="0">
                      <a:moveTo>
                        <a:pt x="2536" y="0"/>
                      </a:moveTo>
                      <a:lnTo>
                        <a:pt x="2536" y="0"/>
                      </a:lnTo>
                      <a:cubicBezTo>
                        <a:pt x="1669" y="3036"/>
                        <a:pt x="835" y="6138"/>
                        <a:pt x="401" y="9273"/>
                      </a:cubicBezTo>
                      <a:cubicBezTo>
                        <a:pt x="1" y="12376"/>
                        <a:pt x="68" y="15645"/>
                        <a:pt x="1102" y="18513"/>
                      </a:cubicBezTo>
                      <a:cubicBezTo>
                        <a:pt x="735" y="12643"/>
                        <a:pt x="1235" y="6672"/>
                        <a:pt x="25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3" name="Google Shape;1853;p11"/>
                <p:cNvSpPr/>
                <p:nvPr/>
              </p:nvSpPr>
              <p:spPr>
                <a:xfrm>
                  <a:off x="4214025" y="3482925"/>
                  <a:ext cx="55050" cy="469550"/>
                </a:xfrm>
                <a:custGeom>
                  <a:avLst/>
                  <a:gdLst/>
                  <a:ahLst/>
                  <a:cxnLst/>
                  <a:rect l="l" t="t" r="r" b="b"/>
                  <a:pathLst>
                    <a:path w="2202" h="18782" extrusionOk="0">
                      <a:moveTo>
                        <a:pt x="1268" y="1"/>
                      </a:moveTo>
                      <a:lnTo>
                        <a:pt x="0" y="18781"/>
                      </a:lnTo>
                      <a:cubicBezTo>
                        <a:pt x="1801" y="12944"/>
                        <a:pt x="2202" y="6672"/>
                        <a:pt x="1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4" name="Google Shape;1854;p11"/>
                <p:cNvSpPr/>
                <p:nvPr/>
              </p:nvSpPr>
              <p:spPr>
                <a:xfrm>
                  <a:off x="4259050" y="3488775"/>
                  <a:ext cx="77575" cy="442850"/>
                </a:xfrm>
                <a:custGeom>
                  <a:avLst/>
                  <a:gdLst/>
                  <a:ahLst/>
                  <a:cxnLst/>
                  <a:rect l="l" t="t" r="r" b="b"/>
                  <a:pathLst>
                    <a:path w="3103" h="17714" extrusionOk="0">
                      <a:moveTo>
                        <a:pt x="401" y="0"/>
                      </a:moveTo>
                      <a:lnTo>
                        <a:pt x="401" y="0"/>
                      </a:lnTo>
                      <a:cubicBezTo>
                        <a:pt x="1101" y="5871"/>
                        <a:pt x="901" y="11876"/>
                        <a:pt x="0" y="17713"/>
                      </a:cubicBezTo>
                      <a:cubicBezTo>
                        <a:pt x="2769" y="12276"/>
                        <a:pt x="3103" y="5604"/>
                        <a:pt x="4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5" name="Google Shape;1855;p11"/>
                <p:cNvSpPr/>
                <p:nvPr/>
              </p:nvSpPr>
              <p:spPr>
                <a:xfrm>
                  <a:off x="4293225" y="3499625"/>
                  <a:ext cx="70075" cy="428650"/>
                </a:xfrm>
                <a:custGeom>
                  <a:avLst/>
                  <a:gdLst/>
                  <a:ahLst/>
                  <a:cxnLst/>
                  <a:rect l="l" t="t" r="r" b="b"/>
                  <a:pathLst>
                    <a:path w="2803" h="17146" extrusionOk="0">
                      <a:moveTo>
                        <a:pt x="1" y="0"/>
                      </a:moveTo>
                      <a:cubicBezTo>
                        <a:pt x="1502" y="5604"/>
                        <a:pt x="1736" y="11508"/>
                        <a:pt x="601" y="17146"/>
                      </a:cubicBezTo>
                      <a:cubicBezTo>
                        <a:pt x="1802" y="14344"/>
                        <a:pt x="2736" y="11442"/>
                        <a:pt x="2770" y="8406"/>
                      </a:cubicBezTo>
                      <a:cubicBezTo>
                        <a:pt x="2803" y="5404"/>
                        <a:pt x="1936" y="2268"/>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 name="Google Shape;1856;p11"/>
                <p:cNvSpPr/>
                <p:nvPr/>
              </p:nvSpPr>
              <p:spPr>
                <a:xfrm>
                  <a:off x="4153975" y="3297800"/>
                  <a:ext cx="189325" cy="159975"/>
                </a:xfrm>
                <a:custGeom>
                  <a:avLst/>
                  <a:gdLst/>
                  <a:ahLst/>
                  <a:cxnLst/>
                  <a:rect l="l" t="t" r="r" b="b"/>
                  <a:pathLst>
                    <a:path w="7573" h="6399" extrusionOk="0">
                      <a:moveTo>
                        <a:pt x="2235" y="1"/>
                      </a:moveTo>
                      <a:cubicBezTo>
                        <a:pt x="2235" y="1"/>
                        <a:pt x="1635" y="2736"/>
                        <a:pt x="1902" y="4070"/>
                      </a:cubicBezTo>
                      <a:cubicBezTo>
                        <a:pt x="1235" y="3637"/>
                        <a:pt x="1" y="2703"/>
                        <a:pt x="0" y="2703"/>
                      </a:cubicBezTo>
                      <a:lnTo>
                        <a:pt x="0" y="2703"/>
                      </a:lnTo>
                      <a:cubicBezTo>
                        <a:pt x="0" y="2703"/>
                        <a:pt x="1568" y="5972"/>
                        <a:pt x="2936" y="6338"/>
                      </a:cubicBezTo>
                      <a:cubicBezTo>
                        <a:pt x="3087" y="6379"/>
                        <a:pt x="3238" y="6399"/>
                        <a:pt x="3386" y="6399"/>
                      </a:cubicBezTo>
                      <a:cubicBezTo>
                        <a:pt x="5662" y="6399"/>
                        <a:pt x="7572" y="1902"/>
                        <a:pt x="7572" y="1902"/>
                      </a:cubicBezTo>
                      <a:lnTo>
                        <a:pt x="7572" y="1902"/>
                      </a:lnTo>
                      <a:cubicBezTo>
                        <a:pt x="7572" y="1902"/>
                        <a:pt x="5404" y="3136"/>
                        <a:pt x="4870" y="4237"/>
                      </a:cubicBezTo>
                      <a:cubicBezTo>
                        <a:pt x="5004" y="3070"/>
                        <a:pt x="5237" y="701"/>
                        <a:pt x="5237" y="701"/>
                      </a:cubicBezTo>
                      <a:lnTo>
                        <a:pt x="5237" y="701"/>
                      </a:lnTo>
                      <a:cubicBezTo>
                        <a:pt x="5237" y="701"/>
                        <a:pt x="3436" y="2336"/>
                        <a:pt x="3169" y="3503"/>
                      </a:cubicBezTo>
                      <a:cubicBezTo>
                        <a:pt x="3036" y="2302"/>
                        <a:pt x="2235" y="1"/>
                        <a:pt x="22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7" name="Google Shape;1857;p11"/>
                <p:cNvSpPr/>
                <p:nvPr/>
              </p:nvSpPr>
              <p:spPr>
                <a:xfrm>
                  <a:off x="4054725" y="3723025"/>
                  <a:ext cx="346125" cy="297675"/>
                </a:xfrm>
                <a:custGeom>
                  <a:avLst/>
                  <a:gdLst/>
                  <a:ahLst/>
                  <a:cxnLst/>
                  <a:rect l="l" t="t" r="r" b="b"/>
                  <a:pathLst>
                    <a:path w="13845" h="11907" extrusionOk="0">
                      <a:moveTo>
                        <a:pt x="6293" y="1"/>
                      </a:moveTo>
                      <a:cubicBezTo>
                        <a:pt x="6075" y="1"/>
                        <a:pt x="5865" y="217"/>
                        <a:pt x="5772" y="404"/>
                      </a:cubicBezTo>
                      <a:cubicBezTo>
                        <a:pt x="4938" y="2039"/>
                        <a:pt x="5104" y="3973"/>
                        <a:pt x="5305" y="5741"/>
                      </a:cubicBezTo>
                      <a:cubicBezTo>
                        <a:pt x="4871" y="3973"/>
                        <a:pt x="4337" y="2372"/>
                        <a:pt x="3703" y="871"/>
                      </a:cubicBezTo>
                      <a:cubicBezTo>
                        <a:pt x="3637" y="638"/>
                        <a:pt x="3503" y="371"/>
                        <a:pt x="3236" y="337"/>
                      </a:cubicBezTo>
                      <a:cubicBezTo>
                        <a:pt x="3211" y="333"/>
                        <a:pt x="3185" y="331"/>
                        <a:pt x="3159" y="331"/>
                      </a:cubicBezTo>
                      <a:cubicBezTo>
                        <a:pt x="2986" y="331"/>
                        <a:pt x="2819" y="426"/>
                        <a:pt x="2703" y="571"/>
                      </a:cubicBezTo>
                      <a:cubicBezTo>
                        <a:pt x="2636" y="738"/>
                        <a:pt x="2603" y="971"/>
                        <a:pt x="2536" y="1171"/>
                      </a:cubicBezTo>
                      <a:cubicBezTo>
                        <a:pt x="2302" y="2806"/>
                        <a:pt x="2503" y="4474"/>
                        <a:pt x="3103" y="5975"/>
                      </a:cubicBezTo>
                      <a:cubicBezTo>
                        <a:pt x="2603" y="4874"/>
                        <a:pt x="2036" y="3873"/>
                        <a:pt x="1469" y="2873"/>
                      </a:cubicBezTo>
                      <a:cubicBezTo>
                        <a:pt x="1277" y="2553"/>
                        <a:pt x="994" y="2203"/>
                        <a:pt x="648" y="2203"/>
                      </a:cubicBezTo>
                      <a:cubicBezTo>
                        <a:pt x="632" y="2203"/>
                        <a:pt x="617" y="2204"/>
                        <a:pt x="601" y="2205"/>
                      </a:cubicBezTo>
                      <a:cubicBezTo>
                        <a:pt x="334" y="2239"/>
                        <a:pt x="168" y="2472"/>
                        <a:pt x="101" y="2739"/>
                      </a:cubicBezTo>
                      <a:cubicBezTo>
                        <a:pt x="1" y="3039"/>
                        <a:pt x="101" y="3306"/>
                        <a:pt x="134" y="3540"/>
                      </a:cubicBezTo>
                      <a:cubicBezTo>
                        <a:pt x="935" y="7042"/>
                        <a:pt x="3036" y="11178"/>
                        <a:pt x="6606" y="11846"/>
                      </a:cubicBezTo>
                      <a:cubicBezTo>
                        <a:pt x="6825" y="11887"/>
                        <a:pt x="7041" y="11907"/>
                        <a:pt x="7253" y="11907"/>
                      </a:cubicBezTo>
                      <a:cubicBezTo>
                        <a:pt x="11129" y="11907"/>
                        <a:pt x="13686" y="5276"/>
                        <a:pt x="13844" y="3473"/>
                      </a:cubicBezTo>
                      <a:cubicBezTo>
                        <a:pt x="13844" y="3306"/>
                        <a:pt x="13844" y="3139"/>
                        <a:pt x="13711" y="3006"/>
                      </a:cubicBezTo>
                      <a:cubicBezTo>
                        <a:pt x="13649" y="2944"/>
                        <a:pt x="13572" y="2918"/>
                        <a:pt x="13495" y="2918"/>
                      </a:cubicBezTo>
                      <a:cubicBezTo>
                        <a:pt x="13406" y="2918"/>
                        <a:pt x="13315" y="2952"/>
                        <a:pt x="13244" y="3006"/>
                      </a:cubicBezTo>
                      <a:cubicBezTo>
                        <a:pt x="13144" y="3139"/>
                        <a:pt x="13043" y="3239"/>
                        <a:pt x="12977" y="3406"/>
                      </a:cubicBezTo>
                      <a:cubicBezTo>
                        <a:pt x="12543" y="4240"/>
                        <a:pt x="12176" y="5041"/>
                        <a:pt x="11776" y="5875"/>
                      </a:cubicBezTo>
                      <a:cubicBezTo>
                        <a:pt x="12176" y="4674"/>
                        <a:pt x="12443" y="3406"/>
                        <a:pt x="12510" y="2172"/>
                      </a:cubicBezTo>
                      <a:cubicBezTo>
                        <a:pt x="12510" y="2005"/>
                        <a:pt x="12510" y="1838"/>
                        <a:pt x="12476" y="1672"/>
                      </a:cubicBezTo>
                      <a:cubicBezTo>
                        <a:pt x="12376" y="1505"/>
                        <a:pt x="12276" y="1371"/>
                        <a:pt x="12109" y="1371"/>
                      </a:cubicBezTo>
                      <a:cubicBezTo>
                        <a:pt x="12092" y="1369"/>
                        <a:pt x="12075" y="1368"/>
                        <a:pt x="12059" y="1368"/>
                      </a:cubicBezTo>
                      <a:cubicBezTo>
                        <a:pt x="11852" y="1368"/>
                        <a:pt x="11702" y="1553"/>
                        <a:pt x="11609" y="1738"/>
                      </a:cubicBezTo>
                      <a:cubicBezTo>
                        <a:pt x="10775" y="3073"/>
                        <a:pt x="10175" y="4540"/>
                        <a:pt x="9808" y="6075"/>
                      </a:cubicBezTo>
                      <a:cubicBezTo>
                        <a:pt x="10141" y="4340"/>
                        <a:pt x="10308" y="2706"/>
                        <a:pt x="10208" y="1138"/>
                      </a:cubicBezTo>
                      <a:cubicBezTo>
                        <a:pt x="10208" y="871"/>
                        <a:pt x="10175" y="638"/>
                        <a:pt x="9975" y="504"/>
                      </a:cubicBezTo>
                      <a:cubicBezTo>
                        <a:pt x="9915" y="471"/>
                        <a:pt x="9853" y="456"/>
                        <a:pt x="9792" y="456"/>
                      </a:cubicBezTo>
                      <a:cubicBezTo>
                        <a:pt x="9548" y="456"/>
                        <a:pt x="9307" y="691"/>
                        <a:pt x="9174" y="904"/>
                      </a:cubicBezTo>
                      <a:cubicBezTo>
                        <a:pt x="8240" y="2339"/>
                        <a:pt x="7706" y="4007"/>
                        <a:pt x="7673" y="5675"/>
                      </a:cubicBezTo>
                      <a:cubicBezTo>
                        <a:pt x="7439" y="3907"/>
                        <a:pt x="7173" y="2239"/>
                        <a:pt x="6772" y="571"/>
                      </a:cubicBezTo>
                      <a:cubicBezTo>
                        <a:pt x="6672" y="337"/>
                        <a:pt x="6606" y="37"/>
                        <a:pt x="6339" y="4"/>
                      </a:cubicBezTo>
                      <a:cubicBezTo>
                        <a:pt x="6324" y="2"/>
                        <a:pt x="6308" y="1"/>
                        <a:pt x="62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 name="Google Shape;1858;p11"/>
                <p:cNvSpPr/>
                <p:nvPr/>
              </p:nvSpPr>
              <p:spPr>
                <a:xfrm>
                  <a:off x="4155475" y="4194475"/>
                  <a:ext cx="347150" cy="915125"/>
                </a:xfrm>
                <a:custGeom>
                  <a:avLst/>
                  <a:gdLst/>
                  <a:ahLst/>
                  <a:cxnLst/>
                  <a:rect l="l" t="t" r="r" b="b"/>
                  <a:pathLst>
                    <a:path w="13886" h="36605" extrusionOk="0">
                      <a:moveTo>
                        <a:pt x="13842" y="1"/>
                      </a:moveTo>
                      <a:cubicBezTo>
                        <a:pt x="13804" y="1"/>
                        <a:pt x="13731" y="118"/>
                        <a:pt x="13650" y="360"/>
                      </a:cubicBezTo>
                      <a:cubicBezTo>
                        <a:pt x="11982" y="6030"/>
                        <a:pt x="9981" y="11668"/>
                        <a:pt x="7846" y="17172"/>
                      </a:cubicBezTo>
                      <a:cubicBezTo>
                        <a:pt x="5744" y="22709"/>
                        <a:pt x="3409" y="28146"/>
                        <a:pt x="974" y="33550"/>
                      </a:cubicBezTo>
                      <a:cubicBezTo>
                        <a:pt x="79" y="35519"/>
                        <a:pt x="1" y="36605"/>
                        <a:pt x="373" y="36605"/>
                      </a:cubicBezTo>
                      <a:cubicBezTo>
                        <a:pt x="694" y="36605"/>
                        <a:pt x="1351" y="35796"/>
                        <a:pt x="2109" y="34050"/>
                      </a:cubicBezTo>
                      <a:cubicBezTo>
                        <a:pt x="4444" y="28580"/>
                        <a:pt x="6578" y="23042"/>
                        <a:pt x="8513" y="17405"/>
                      </a:cubicBezTo>
                      <a:cubicBezTo>
                        <a:pt x="10481" y="11801"/>
                        <a:pt x="12282" y="6164"/>
                        <a:pt x="13817" y="393"/>
                      </a:cubicBezTo>
                      <a:cubicBezTo>
                        <a:pt x="13886" y="134"/>
                        <a:pt x="13884" y="1"/>
                        <a:pt x="138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9" name="Google Shape;1859;p11"/>
                <p:cNvSpPr/>
                <p:nvPr/>
              </p:nvSpPr>
              <p:spPr>
                <a:xfrm>
                  <a:off x="4385800" y="3953375"/>
                  <a:ext cx="282725" cy="412225"/>
                </a:xfrm>
                <a:custGeom>
                  <a:avLst/>
                  <a:gdLst/>
                  <a:ahLst/>
                  <a:cxnLst/>
                  <a:rect l="l" t="t" r="r" b="b"/>
                  <a:pathLst>
                    <a:path w="11309" h="16489" extrusionOk="0">
                      <a:moveTo>
                        <a:pt x="7127" y="0"/>
                      </a:moveTo>
                      <a:cubicBezTo>
                        <a:pt x="6373" y="0"/>
                        <a:pt x="5605" y="244"/>
                        <a:pt x="4937" y="764"/>
                      </a:cubicBezTo>
                      <a:cubicBezTo>
                        <a:pt x="3737" y="1698"/>
                        <a:pt x="2636" y="2865"/>
                        <a:pt x="1902" y="4266"/>
                      </a:cubicBezTo>
                      <a:cubicBezTo>
                        <a:pt x="501" y="6668"/>
                        <a:pt x="1" y="9537"/>
                        <a:pt x="501" y="12272"/>
                      </a:cubicBezTo>
                      <a:cubicBezTo>
                        <a:pt x="768" y="13773"/>
                        <a:pt x="1502" y="15441"/>
                        <a:pt x="3003" y="15874"/>
                      </a:cubicBezTo>
                      <a:cubicBezTo>
                        <a:pt x="3934" y="16165"/>
                        <a:pt x="4269" y="16488"/>
                        <a:pt x="4616" y="16488"/>
                      </a:cubicBezTo>
                      <a:cubicBezTo>
                        <a:pt x="5064" y="16488"/>
                        <a:pt x="5534" y="15949"/>
                        <a:pt x="7339" y="14106"/>
                      </a:cubicBezTo>
                      <a:cubicBezTo>
                        <a:pt x="9174" y="12172"/>
                        <a:pt x="10642" y="9803"/>
                        <a:pt x="11075" y="7202"/>
                      </a:cubicBezTo>
                      <a:cubicBezTo>
                        <a:pt x="11309" y="5500"/>
                        <a:pt x="11109" y="3766"/>
                        <a:pt x="10275" y="1964"/>
                      </a:cubicBezTo>
                      <a:cubicBezTo>
                        <a:pt x="9645" y="705"/>
                        <a:pt x="8407" y="0"/>
                        <a:pt x="7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0" name="Google Shape;1860;p11"/>
                <p:cNvSpPr/>
                <p:nvPr/>
              </p:nvSpPr>
              <p:spPr>
                <a:xfrm>
                  <a:off x="4401650" y="3986625"/>
                  <a:ext cx="144300" cy="290225"/>
                </a:xfrm>
                <a:custGeom>
                  <a:avLst/>
                  <a:gdLst/>
                  <a:ahLst/>
                  <a:cxnLst/>
                  <a:rect l="l" t="t" r="r" b="b"/>
                  <a:pathLst>
                    <a:path w="5772" h="11609" extrusionOk="0">
                      <a:moveTo>
                        <a:pt x="5771" y="1"/>
                      </a:moveTo>
                      <a:lnTo>
                        <a:pt x="5771" y="1"/>
                      </a:lnTo>
                      <a:cubicBezTo>
                        <a:pt x="2135" y="2803"/>
                        <a:pt x="0" y="7439"/>
                        <a:pt x="334" y="11609"/>
                      </a:cubicBezTo>
                      <a:cubicBezTo>
                        <a:pt x="1068" y="7373"/>
                        <a:pt x="2969" y="3336"/>
                        <a:pt x="57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1" name="Google Shape;1861;p11"/>
                <p:cNvSpPr/>
                <p:nvPr/>
              </p:nvSpPr>
              <p:spPr>
                <a:xfrm>
                  <a:off x="4432500" y="3994975"/>
                  <a:ext cx="130125" cy="313575"/>
                </a:xfrm>
                <a:custGeom>
                  <a:avLst/>
                  <a:gdLst/>
                  <a:ahLst/>
                  <a:cxnLst/>
                  <a:rect l="l" t="t" r="r" b="b"/>
                  <a:pathLst>
                    <a:path w="5205" h="12543" extrusionOk="0">
                      <a:moveTo>
                        <a:pt x="5204" y="0"/>
                      </a:moveTo>
                      <a:cubicBezTo>
                        <a:pt x="3937" y="1935"/>
                        <a:pt x="2636" y="3870"/>
                        <a:pt x="1668" y="5971"/>
                      </a:cubicBezTo>
                      <a:cubicBezTo>
                        <a:pt x="701" y="8039"/>
                        <a:pt x="1" y="10341"/>
                        <a:pt x="67" y="12543"/>
                      </a:cubicBezTo>
                      <a:cubicBezTo>
                        <a:pt x="1168" y="8373"/>
                        <a:pt x="2769" y="4337"/>
                        <a:pt x="5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2" name="Google Shape;1862;p11"/>
                <p:cNvSpPr/>
                <p:nvPr/>
              </p:nvSpPr>
              <p:spPr>
                <a:xfrm>
                  <a:off x="4459200" y="3995800"/>
                  <a:ext cx="125100" cy="319425"/>
                </a:xfrm>
                <a:custGeom>
                  <a:avLst/>
                  <a:gdLst/>
                  <a:ahLst/>
                  <a:cxnLst/>
                  <a:rect l="l" t="t" r="r" b="b"/>
                  <a:pathLst>
                    <a:path w="5004" h="12777" extrusionOk="0">
                      <a:moveTo>
                        <a:pt x="5004" y="1"/>
                      </a:moveTo>
                      <a:lnTo>
                        <a:pt x="0" y="12776"/>
                      </a:lnTo>
                      <a:cubicBezTo>
                        <a:pt x="2502" y="9107"/>
                        <a:pt x="4170" y="4904"/>
                        <a:pt x="50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3" name="Google Shape;1863;p11"/>
                <p:cNvSpPr/>
                <p:nvPr/>
              </p:nvSpPr>
              <p:spPr>
                <a:xfrm>
                  <a:off x="4495050" y="4005800"/>
                  <a:ext cx="119275" cy="305250"/>
                </a:xfrm>
                <a:custGeom>
                  <a:avLst/>
                  <a:gdLst/>
                  <a:ahLst/>
                  <a:cxnLst/>
                  <a:rect l="l" t="t" r="r" b="b"/>
                  <a:pathLst>
                    <a:path w="4771" h="12210" extrusionOk="0">
                      <a:moveTo>
                        <a:pt x="4203" y="1"/>
                      </a:moveTo>
                      <a:lnTo>
                        <a:pt x="4203" y="1"/>
                      </a:lnTo>
                      <a:cubicBezTo>
                        <a:pt x="3369" y="4237"/>
                        <a:pt x="1902" y="8374"/>
                        <a:pt x="0" y="12210"/>
                      </a:cubicBezTo>
                      <a:cubicBezTo>
                        <a:pt x="3069" y="9041"/>
                        <a:pt x="4770" y="4504"/>
                        <a:pt x="4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4" name="Google Shape;1864;p11"/>
                <p:cNvSpPr/>
                <p:nvPr/>
              </p:nvSpPr>
              <p:spPr>
                <a:xfrm>
                  <a:off x="4528400" y="4018325"/>
                  <a:ext cx="105950" cy="301075"/>
                </a:xfrm>
                <a:custGeom>
                  <a:avLst/>
                  <a:gdLst/>
                  <a:ahLst/>
                  <a:cxnLst/>
                  <a:rect l="l" t="t" r="r" b="b"/>
                  <a:pathLst>
                    <a:path w="4238" h="12043" extrusionOk="0">
                      <a:moveTo>
                        <a:pt x="3403" y="0"/>
                      </a:moveTo>
                      <a:cubicBezTo>
                        <a:pt x="3236" y="4203"/>
                        <a:pt x="2035" y="8340"/>
                        <a:pt x="1" y="12042"/>
                      </a:cubicBezTo>
                      <a:cubicBezTo>
                        <a:pt x="1435" y="10374"/>
                        <a:pt x="2736" y="8540"/>
                        <a:pt x="3436" y="6438"/>
                      </a:cubicBezTo>
                      <a:cubicBezTo>
                        <a:pt x="4170" y="4370"/>
                        <a:pt x="4237" y="2002"/>
                        <a:pt x="34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5" name="Google Shape;1865;p11"/>
                <p:cNvSpPr/>
                <p:nvPr/>
              </p:nvSpPr>
              <p:spPr>
                <a:xfrm>
                  <a:off x="4546750" y="3859875"/>
                  <a:ext cx="133450" cy="118500"/>
                </a:xfrm>
                <a:custGeom>
                  <a:avLst/>
                  <a:gdLst/>
                  <a:ahLst/>
                  <a:cxnLst/>
                  <a:rect l="l" t="t" r="r" b="b"/>
                  <a:pathLst>
                    <a:path w="5338" h="4740" extrusionOk="0">
                      <a:moveTo>
                        <a:pt x="2135" y="0"/>
                      </a:moveTo>
                      <a:cubicBezTo>
                        <a:pt x="2135" y="1"/>
                        <a:pt x="1068" y="1735"/>
                        <a:pt x="1001" y="2736"/>
                      </a:cubicBezTo>
                      <a:lnTo>
                        <a:pt x="1" y="1368"/>
                      </a:lnTo>
                      <a:lnTo>
                        <a:pt x="1" y="1368"/>
                      </a:lnTo>
                      <a:cubicBezTo>
                        <a:pt x="1" y="1368"/>
                        <a:pt x="368" y="4003"/>
                        <a:pt x="1268" y="4537"/>
                      </a:cubicBezTo>
                      <a:cubicBezTo>
                        <a:pt x="1485" y="4679"/>
                        <a:pt x="1722" y="4739"/>
                        <a:pt x="1970" y="4739"/>
                      </a:cubicBezTo>
                      <a:cubicBezTo>
                        <a:pt x="3469" y="4739"/>
                        <a:pt x="5338" y="2502"/>
                        <a:pt x="5338" y="2502"/>
                      </a:cubicBezTo>
                      <a:lnTo>
                        <a:pt x="5338" y="2502"/>
                      </a:lnTo>
                      <a:cubicBezTo>
                        <a:pt x="5337" y="2502"/>
                        <a:pt x="3603" y="2802"/>
                        <a:pt x="2969" y="3470"/>
                      </a:cubicBezTo>
                      <a:cubicBezTo>
                        <a:pt x="3303" y="2702"/>
                        <a:pt x="4003" y="1101"/>
                        <a:pt x="4003" y="1101"/>
                      </a:cubicBezTo>
                      <a:lnTo>
                        <a:pt x="4003" y="1101"/>
                      </a:lnTo>
                      <a:cubicBezTo>
                        <a:pt x="4003" y="1101"/>
                        <a:pt x="2436" y="1868"/>
                        <a:pt x="1969" y="2602"/>
                      </a:cubicBezTo>
                      <a:cubicBezTo>
                        <a:pt x="2169" y="1735"/>
                        <a:pt x="2135" y="1"/>
                        <a:pt x="21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6" name="Google Shape;1866;p11"/>
                <p:cNvSpPr/>
                <p:nvPr/>
              </p:nvSpPr>
              <p:spPr>
                <a:xfrm>
                  <a:off x="4374950" y="4142975"/>
                  <a:ext cx="243550" cy="227225"/>
                </a:xfrm>
                <a:custGeom>
                  <a:avLst/>
                  <a:gdLst/>
                  <a:ahLst/>
                  <a:cxnLst/>
                  <a:rect l="l" t="t" r="r" b="b"/>
                  <a:pathLst>
                    <a:path w="9742" h="9089" extrusionOk="0">
                      <a:moveTo>
                        <a:pt x="2881" y="0"/>
                      </a:moveTo>
                      <a:cubicBezTo>
                        <a:pt x="2789" y="0"/>
                        <a:pt x="2699" y="42"/>
                        <a:pt x="2636" y="85"/>
                      </a:cubicBezTo>
                      <a:cubicBezTo>
                        <a:pt x="2503" y="151"/>
                        <a:pt x="2469" y="318"/>
                        <a:pt x="2369" y="451"/>
                      </a:cubicBezTo>
                      <a:cubicBezTo>
                        <a:pt x="1869" y="1552"/>
                        <a:pt x="1635" y="2753"/>
                        <a:pt x="1702" y="3921"/>
                      </a:cubicBezTo>
                      <a:cubicBezTo>
                        <a:pt x="1569" y="3087"/>
                        <a:pt x="1469" y="2253"/>
                        <a:pt x="1235" y="1419"/>
                      </a:cubicBezTo>
                      <a:cubicBezTo>
                        <a:pt x="1168" y="1152"/>
                        <a:pt x="1068" y="852"/>
                        <a:pt x="802" y="785"/>
                      </a:cubicBezTo>
                      <a:cubicBezTo>
                        <a:pt x="784" y="782"/>
                        <a:pt x="766" y="780"/>
                        <a:pt x="747" y="780"/>
                      </a:cubicBezTo>
                      <a:cubicBezTo>
                        <a:pt x="588" y="780"/>
                        <a:pt x="394" y="903"/>
                        <a:pt x="335" y="1052"/>
                      </a:cubicBezTo>
                      <a:cubicBezTo>
                        <a:pt x="234" y="1219"/>
                        <a:pt x="201" y="1385"/>
                        <a:pt x="201" y="1586"/>
                      </a:cubicBezTo>
                      <a:cubicBezTo>
                        <a:pt x="1" y="4221"/>
                        <a:pt x="535" y="7557"/>
                        <a:pt x="2870" y="8791"/>
                      </a:cubicBezTo>
                      <a:cubicBezTo>
                        <a:pt x="3264" y="8997"/>
                        <a:pt x="3674" y="9088"/>
                        <a:pt x="4088" y="9088"/>
                      </a:cubicBezTo>
                      <a:cubicBezTo>
                        <a:pt x="6615" y="9088"/>
                        <a:pt x="9302" y="5705"/>
                        <a:pt x="9675" y="4588"/>
                      </a:cubicBezTo>
                      <a:cubicBezTo>
                        <a:pt x="9708" y="4454"/>
                        <a:pt x="9741" y="4321"/>
                        <a:pt x="9708" y="4254"/>
                      </a:cubicBezTo>
                      <a:cubicBezTo>
                        <a:pt x="9658" y="4179"/>
                        <a:pt x="9570" y="4142"/>
                        <a:pt x="9473" y="4142"/>
                      </a:cubicBezTo>
                      <a:cubicBezTo>
                        <a:pt x="9441" y="4142"/>
                        <a:pt x="9408" y="4146"/>
                        <a:pt x="9374" y="4154"/>
                      </a:cubicBezTo>
                      <a:cubicBezTo>
                        <a:pt x="9241" y="4221"/>
                        <a:pt x="9174" y="4288"/>
                        <a:pt x="9074" y="4388"/>
                      </a:cubicBezTo>
                      <a:cubicBezTo>
                        <a:pt x="8640" y="4821"/>
                        <a:pt x="8173" y="5322"/>
                        <a:pt x="7706" y="5789"/>
                      </a:cubicBezTo>
                      <a:cubicBezTo>
                        <a:pt x="8240" y="5055"/>
                        <a:pt x="8707" y="4254"/>
                        <a:pt x="9041" y="3387"/>
                      </a:cubicBezTo>
                      <a:cubicBezTo>
                        <a:pt x="9074" y="3253"/>
                        <a:pt x="9141" y="3120"/>
                        <a:pt x="9141" y="2987"/>
                      </a:cubicBezTo>
                      <a:cubicBezTo>
                        <a:pt x="9141" y="2887"/>
                        <a:pt x="9074" y="2753"/>
                        <a:pt x="8974" y="2720"/>
                      </a:cubicBezTo>
                      <a:cubicBezTo>
                        <a:pt x="8937" y="2705"/>
                        <a:pt x="8901" y="2699"/>
                        <a:pt x="8865" y="2699"/>
                      </a:cubicBezTo>
                      <a:cubicBezTo>
                        <a:pt x="8736" y="2699"/>
                        <a:pt x="8611" y="2782"/>
                        <a:pt x="8507" y="2887"/>
                      </a:cubicBezTo>
                      <a:cubicBezTo>
                        <a:pt x="7640" y="3620"/>
                        <a:pt x="6873" y="4488"/>
                        <a:pt x="6305" y="5488"/>
                      </a:cubicBezTo>
                      <a:cubicBezTo>
                        <a:pt x="6873" y="4388"/>
                        <a:pt x="7373" y="3287"/>
                        <a:pt x="7673" y="2153"/>
                      </a:cubicBezTo>
                      <a:cubicBezTo>
                        <a:pt x="7706" y="1986"/>
                        <a:pt x="7740" y="1786"/>
                        <a:pt x="7640" y="1652"/>
                      </a:cubicBezTo>
                      <a:cubicBezTo>
                        <a:pt x="7586" y="1598"/>
                        <a:pt x="7517" y="1576"/>
                        <a:pt x="7444" y="1576"/>
                      </a:cubicBezTo>
                      <a:cubicBezTo>
                        <a:pt x="7292" y="1576"/>
                        <a:pt x="7119" y="1673"/>
                        <a:pt x="7006" y="1786"/>
                      </a:cubicBezTo>
                      <a:cubicBezTo>
                        <a:pt x="6039" y="2553"/>
                        <a:pt x="5338" y="3587"/>
                        <a:pt x="4904" y="4755"/>
                      </a:cubicBezTo>
                      <a:cubicBezTo>
                        <a:pt x="5138" y="3454"/>
                        <a:pt x="5338" y="2253"/>
                        <a:pt x="5405" y="985"/>
                      </a:cubicBezTo>
                      <a:cubicBezTo>
                        <a:pt x="5405" y="785"/>
                        <a:pt x="5405" y="585"/>
                        <a:pt x="5238" y="485"/>
                      </a:cubicBezTo>
                      <a:cubicBezTo>
                        <a:pt x="5207" y="472"/>
                        <a:pt x="5174" y="467"/>
                        <a:pt x="5142" y="467"/>
                      </a:cubicBezTo>
                      <a:cubicBezTo>
                        <a:pt x="4999" y="467"/>
                        <a:pt x="4846" y="570"/>
                        <a:pt x="4738" y="652"/>
                      </a:cubicBezTo>
                      <a:cubicBezTo>
                        <a:pt x="3804" y="1586"/>
                        <a:pt x="3503" y="2953"/>
                        <a:pt x="3237" y="4254"/>
                      </a:cubicBezTo>
                      <a:cubicBezTo>
                        <a:pt x="3370" y="2920"/>
                        <a:pt x="3370" y="1719"/>
                        <a:pt x="3237" y="485"/>
                      </a:cubicBezTo>
                      <a:cubicBezTo>
                        <a:pt x="3203" y="318"/>
                        <a:pt x="3203" y="118"/>
                        <a:pt x="3036" y="51"/>
                      </a:cubicBezTo>
                      <a:cubicBezTo>
                        <a:pt x="2987" y="14"/>
                        <a:pt x="2934" y="0"/>
                        <a:pt x="2881" y="0"/>
                      </a:cubicBezTo>
                      <a:close/>
                    </a:path>
                  </a:pathLst>
                </a:custGeom>
                <a:solidFill>
                  <a:srgbClr val="7BA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7" name="Google Shape;1867;p11"/>
                <p:cNvSpPr/>
                <p:nvPr/>
              </p:nvSpPr>
              <p:spPr>
                <a:xfrm>
                  <a:off x="3989625" y="4147775"/>
                  <a:ext cx="192850" cy="957925"/>
                </a:xfrm>
                <a:custGeom>
                  <a:avLst/>
                  <a:gdLst/>
                  <a:ahLst/>
                  <a:cxnLst/>
                  <a:rect l="l" t="t" r="r" b="b"/>
                  <a:pathLst>
                    <a:path w="7714" h="38317" extrusionOk="0">
                      <a:moveTo>
                        <a:pt x="57" y="1"/>
                      </a:moveTo>
                      <a:cubicBezTo>
                        <a:pt x="12" y="1"/>
                        <a:pt x="1" y="134"/>
                        <a:pt x="70" y="393"/>
                      </a:cubicBezTo>
                      <a:cubicBezTo>
                        <a:pt x="1537" y="6164"/>
                        <a:pt x="2738" y="11934"/>
                        <a:pt x="3739" y="17772"/>
                      </a:cubicBezTo>
                      <a:cubicBezTo>
                        <a:pt x="4740" y="23610"/>
                        <a:pt x="5574" y="29514"/>
                        <a:pt x="6241" y="35385"/>
                      </a:cubicBezTo>
                      <a:cubicBezTo>
                        <a:pt x="6470" y="37349"/>
                        <a:pt x="6892" y="38317"/>
                        <a:pt x="7199" y="38317"/>
                      </a:cubicBezTo>
                      <a:cubicBezTo>
                        <a:pt x="7518" y="38317"/>
                        <a:pt x="7713" y="37274"/>
                        <a:pt x="7442" y="35218"/>
                      </a:cubicBezTo>
                      <a:cubicBezTo>
                        <a:pt x="6608" y="29347"/>
                        <a:pt x="5607" y="23443"/>
                        <a:pt x="4439" y="17672"/>
                      </a:cubicBezTo>
                      <a:cubicBezTo>
                        <a:pt x="3239" y="11834"/>
                        <a:pt x="1871" y="6064"/>
                        <a:pt x="236" y="360"/>
                      </a:cubicBezTo>
                      <a:cubicBezTo>
                        <a:pt x="172" y="118"/>
                        <a:pt x="100" y="1"/>
                        <a:pt x="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8" name="Google Shape;1868;p11"/>
                <p:cNvSpPr/>
                <p:nvPr/>
              </p:nvSpPr>
              <p:spPr>
                <a:xfrm>
                  <a:off x="3862100" y="3895525"/>
                  <a:ext cx="258550" cy="423875"/>
                </a:xfrm>
                <a:custGeom>
                  <a:avLst/>
                  <a:gdLst/>
                  <a:ahLst/>
                  <a:cxnLst/>
                  <a:rect l="l" t="t" r="r" b="b"/>
                  <a:pathLst>
                    <a:path w="10342" h="16955" extrusionOk="0">
                      <a:moveTo>
                        <a:pt x="4138" y="0"/>
                      </a:moveTo>
                      <a:cubicBezTo>
                        <a:pt x="2748" y="0"/>
                        <a:pt x="1403" y="844"/>
                        <a:pt x="834" y="2277"/>
                      </a:cubicBezTo>
                      <a:cubicBezTo>
                        <a:pt x="234" y="3745"/>
                        <a:pt x="0" y="5279"/>
                        <a:pt x="0" y="6814"/>
                      </a:cubicBezTo>
                      <a:cubicBezTo>
                        <a:pt x="34" y="9582"/>
                        <a:pt x="1134" y="12318"/>
                        <a:pt x="2902" y="14419"/>
                      </a:cubicBezTo>
                      <a:cubicBezTo>
                        <a:pt x="3760" y="15419"/>
                        <a:pt x="4985" y="16297"/>
                        <a:pt x="6262" y="16297"/>
                      </a:cubicBezTo>
                      <a:cubicBezTo>
                        <a:pt x="6476" y="16297"/>
                        <a:pt x="6690" y="16273"/>
                        <a:pt x="6905" y="16220"/>
                      </a:cubicBezTo>
                      <a:cubicBezTo>
                        <a:pt x="9040" y="15687"/>
                        <a:pt x="8673" y="16954"/>
                        <a:pt x="9707" y="12484"/>
                      </a:cubicBezTo>
                      <a:cubicBezTo>
                        <a:pt x="10341" y="9916"/>
                        <a:pt x="10341" y="7114"/>
                        <a:pt x="9374" y="4645"/>
                      </a:cubicBezTo>
                      <a:cubicBezTo>
                        <a:pt x="8773" y="3111"/>
                        <a:pt x="7706" y="1643"/>
                        <a:pt x="6038" y="576"/>
                      </a:cubicBezTo>
                      <a:cubicBezTo>
                        <a:pt x="5444" y="183"/>
                        <a:pt x="4786" y="0"/>
                        <a:pt x="4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9" name="Google Shape;1869;p11"/>
                <p:cNvSpPr/>
                <p:nvPr/>
              </p:nvSpPr>
              <p:spPr>
                <a:xfrm>
                  <a:off x="3880450" y="3945775"/>
                  <a:ext cx="75075" cy="318575"/>
                </a:xfrm>
                <a:custGeom>
                  <a:avLst/>
                  <a:gdLst/>
                  <a:ahLst/>
                  <a:cxnLst/>
                  <a:rect l="l" t="t" r="r" b="b"/>
                  <a:pathLst>
                    <a:path w="3003" h="12743" extrusionOk="0">
                      <a:moveTo>
                        <a:pt x="1668" y="0"/>
                      </a:moveTo>
                      <a:lnTo>
                        <a:pt x="1668" y="0"/>
                      </a:lnTo>
                      <a:cubicBezTo>
                        <a:pt x="0" y="4270"/>
                        <a:pt x="567" y="9307"/>
                        <a:pt x="3002" y="12743"/>
                      </a:cubicBezTo>
                      <a:cubicBezTo>
                        <a:pt x="1435" y="8773"/>
                        <a:pt x="1001" y="4337"/>
                        <a:pt x="16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0" name="Google Shape;1870;p11"/>
                <p:cNvSpPr/>
                <p:nvPr/>
              </p:nvSpPr>
              <p:spPr>
                <a:xfrm>
                  <a:off x="3935475" y="3944100"/>
                  <a:ext cx="57575" cy="334425"/>
                </a:xfrm>
                <a:custGeom>
                  <a:avLst/>
                  <a:gdLst/>
                  <a:ahLst/>
                  <a:cxnLst/>
                  <a:rect l="l" t="t" r="r" b="b"/>
                  <a:pathLst>
                    <a:path w="2303" h="13377" extrusionOk="0">
                      <a:moveTo>
                        <a:pt x="234" y="0"/>
                      </a:moveTo>
                      <a:cubicBezTo>
                        <a:pt x="134" y="2302"/>
                        <a:pt x="1" y="4637"/>
                        <a:pt x="268" y="6905"/>
                      </a:cubicBezTo>
                      <a:cubicBezTo>
                        <a:pt x="534" y="9207"/>
                        <a:pt x="1102" y="11509"/>
                        <a:pt x="2302" y="13377"/>
                      </a:cubicBezTo>
                      <a:cubicBezTo>
                        <a:pt x="1068" y="9307"/>
                        <a:pt x="401" y="5004"/>
                        <a:pt x="2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1" name="Google Shape;1871;p11"/>
                <p:cNvSpPr/>
                <p:nvPr/>
              </p:nvSpPr>
              <p:spPr>
                <a:xfrm>
                  <a:off x="3961325" y="3934925"/>
                  <a:ext cx="62575" cy="338600"/>
                </a:xfrm>
                <a:custGeom>
                  <a:avLst/>
                  <a:gdLst/>
                  <a:ahLst/>
                  <a:cxnLst/>
                  <a:rect l="l" t="t" r="r" b="b"/>
                  <a:pathLst>
                    <a:path w="2503" h="13544" extrusionOk="0">
                      <a:moveTo>
                        <a:pt x="1" y="1"/>
                      </a:moveTo>
                      <a:lnTo>
                        <a:pt x="1" y="1"/>
                      </a:lnTo>
                      <a:cubicBezTo>
                        <a:pt x="735" y="4504"/>
                        <a:pt x="1502" y="9007"/>
                        <a:pt x="2236" y="13544"/>
                      </a:cubicBezTo>
                      <a:cubicBezTo>
                        <a:pt x="2503" y="9074"/>
                        <a:pt x="1735" y="457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2" name="Google Shape;1872;p11"/>
                <p:cNvSpPr/>
                <p:nvPr/>
              </p:nvSpPr>
              <p:spPr>
                <a:xfrm>
                  <a:off x="3978850" y="3934925"/>
                  <a:ext cx="91750" cy="316925"/>
                </a:xfrm>
                <a:custGeom>
                  <a:avLst/>
                  <a:gdLst/>
                  <a:ahLst/>
                  <a:cxnLst/>
                  <a:rect l="l" t="t" r="r" b="b"/>
                  <a:pathLst>
                    <a:path w="3670" h="12677" extrusionOk="0">
                      <a:moveTo>
                        <a:pt x="0" y="1"/>
                      </a:moveTo>
                      <a:cubicBezTo>
                        <a:pt x="1468" y="4070"/>
                        <a:pt x="2335" y="8340"/>
                        <a:pt x="2669" y="12676"/>
                      </a:cubicBezTo>
                      <a:cubicBezTo>
                        <a:pt x="3670" y="8273"/>
                        <a:pt x="2836" y="3536"/>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3" name="Google Shape;1873;p11"/>
                <p:cNvSpPr/>
                <p:nvPr/>
              </p:nvSpPr>
              <p:spPr>
                <a:xfrm>
                  <a:off x="3996350" y="3937425"/>
                  <a:ext cx="95100" cy="302750"/>
                </a:xfrm>
                <a:custGeom>
                  <a:avLst/>
                  <a:gdLst/>
                  <a:ahLst/>
                  <a:cxnLst/>
                  <a:rect l="l" t="t" r="r" b="b"/>
                  <a:pathLst>
                    <a:path w="3804" h="12110" extrusionOk="0">
                      <a:moveTo>
                        <a:pt x="1" y="1"/>
                      </a:moveTo>
                      <a:cubicBezTo>
                        <a:pt x="2002" y="3703"/>
                        <a:pt x="3136" y="7873"/>
                        <a:pt x="3270" y="12109"/>
                      </a:cubicBezTo>
                      <a:cubicBezTo>
                        <a:pt x="3637" y="9941"/>
                        <a:pt x="3804" y="7673"/>
                        <a:pt x="3337" y="5571"/>
                      </a:cubicBezTo>
                      <a:cubicBezTo>
                        <a:pt x="2936" y="3403"/>
                        <a:pt x="1735" y="1302"/>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4" name="Google Shape;1874;p11"/>
                <p:cNvSpPr/>
                <p:nvPr/>
              </p:nvSpPr>
              <p:spPr>
                <a:xfrm>
                  <a:off x="3875450" y="3808175"/>
                  <a:ext cx="130100" cy="110125"/>
                </a:xfrm>
                <a:custGeom>
                  <a:avLst/>
                  <a:gdLst/>
                  <a:ahLst/>
                  <a:cxnLst/>
                  <a:rect l="l" t="t" r="r" b="b"/>
                  <a:pathLst>
                    <a:path w="5204" h="4405" extrusionOk="0">
                      <a:moveTo>
                        <a:pt x="3336" y="0"/>
                      </a:moveTo>
                      <a:cubicBezTo>
                        <a:pt x="3336" y="0"/>
                        <a:pt x="2335" y="1468"/>
                        <a:pt x="2335" y="2335"/>
                      </a:cubicBezTo>
                      <a:cubicBezTo>
                        <a:pt x="2102" y="1501"/>
                        <a:pt x="1134" y="0"/>
                        <a:pt x="1134" y="0"/>
                      </a:cubicBezTo>
                      <a:lnTo>
                        <a:pt x="1134" y="0"/>
                      </a:lnTo>
                      <a:cubicBezTo>
                        <a:pt x="1134" y="0"/>
                        <a:pt x="1168" y="2068"/>
                        <a:pt x="1601" y="2969"/>
                      </a:cubicBezTo>
                      <a:cubicBezTo>
                        <a:pt x="1034" y="2736"/>
                        <a:pt x="0" y="2302"/>
                        <a:pt x="0" y="2302"/>
                      </a:cubicBezTo>
                      <a:lnTo>
                        <a:pt x="0" y="2302"/>
                      </a:lnTo>
                      <a:cubicBezTo>
                        <a:pt x="0" y="2302"/>
                        <a:pt x="1668" y="4337"/>
                        <a:pt x="2702" y="4403"/>
                      </a:cubicBezTo>
                      <a:cubicBezTo>
                        <a:pt x="2717" y="4404"/>
                        <a:pt x="2732" y="4404"/>
                        <a:pt x="2748" y="4404"/>
                      </a:cubicBezTo>
                      <a:cubicBezTo>
                        <a:pt x="4548" y="4404"/>
                        <a:pt x="5204" y="501"/>
                        <a:pt x="5204" y="501"/>
                      </a:cubicBezTo>
                      <a:lnTo>
                        <a:pt x="5204" y="501"/>
                      </a:lnTo>
                      <a:cubicBezTo>
                        <a:pt x="5204" y="501"/>
                        <a:pt x="3836" y="1735"/>
                        <a:pt x="3669" y="2602"/>
                      </a:cubicBezTo>
                      <a:cubicBezTo>
                        <a:pt x="3536" y="1735"/>
                        <a:pt x="3336" y="0"/>
                        <a:pt x="33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5" name="Google Shape;1875;p11"/>
                <p:cNvSpPr/>
                <p:nvPr/>
              </p:nvSpPr>
              <p:spPr>
                <a:xfrm>
                  <a:off x="3877950" y="4103975"/>
                  <a:ext cx="251850" cy="215550"/>
                </a:xfrm>
                <a:custGeom>
                  <a:avLst/>
                  <a:gdLst/>
                  <a:ahLst/>
                  <a:cxnLst/>
                  <a:rect l="l" t="t" r="r" b="b"/>
                  <a:pathLst>
                    <a:path w="10074" h="8622" extrusionOk="0">
                      <a:moveTo>
                        <a:pt x="6463" y="1"/>
                      </a:moveTo>
                      <a:cubicBezTo>
                        <a:pt x="6240" y="1"/>
                        <a:pt x="6098" y="263"/>
                        <a:pt x="6038" y="444"/>
                      </a:cubicBezTo>
                      <a:cubicBezTo>
                        <a:pt x="5604" y="1611"/>
                        <a:pt x="5537" y="2845"/>
                        <a:pt x="5771" y="4080"/>
                      </a:cubicBezTo>
                      <a:cubicBezTo>
                        <a:pt x="5337" y="2845"/>
                        <a:pt x="4837" y="1711"/>
                        <a:pt x="4270" y="610"/>
                      </a:cubicBezTo>
                      <a:cubicBezTo>
                        <a:pt x="4203" y="444"/>
                        <a:pt x="4070" y="277"/>
                        <a:pt x="3903" y="277"/>
                      </a:cubicBezTo>
                      <a:cubicBezTo>
                        <a:pt x="3736" y="310"/>
                        <a:pt x="3603" y="510"/>
                        <a:pt x="3569" y="677"/>
                      </a:cubicBezTo>
                      <a:cubicBezTo>
                        <a:pt x="3269" y="1945"/>
                        <a:pt x="3703" y="3279"/>
                        <a:pt x="4170" y="4513"/>
                      </a:cubicBezTo>
                      <a:cubicBezTo>
                        <a:pt x="3569" y="3312"/>
                        <a:pt x="2936" y="2278"/>
                        <a:pt x="2235" y="1311"/>
                      </a:cubicBezTo>
                      <a:cubicBezTo>
                        <a:pt x="2102" y="1178"/>
                        <a:pt x="2002" y="1011"/>
                        <a:pt x="1835" y="1011"/>
                      </a:cubicBezTo>
                      <a:cubicBezTo>
                        <a:pt x="1823" y="1008"/>
                        <a:pt x="1811" y="1006"/>
                        <a:pt x="1799" y="1006"/>
                      </a:cubicBezTo>
                      <a:cubicBezTo>
                        <a:pt x="1673" y="1006"/>
                        <a:pt x="1532" y="1156"/>
                        <a:pt x="1501" y="1278"/>
                      </a:cubicBezTo>
                      <a:cubicBezTo>
                        <a:pt x="1401" y="1411"/>
                        <a:pt x="1434" y="1578"/>
                        <a:pt x="1434" y="1745"/>
                      </a:cubicBezTo>
                      <a:cubicBezTo>
                        <a:pt x="1568" y="2879"/>
                        <a:pt x="1968" y="4080"/>
                        <a:pt x="2669" y="5014"/>
                      </a:cubicBezTo>
                      <a:cubicBezTo>
                        <a:pt x="2102" y="4346"/>
                        <a:pt x="1568" y="3713"/>
                        <a:pt x="1001" y="3112"/>
                      </a:cubicBezTo>
                      <a:cubicBezTo>
                        <a:pt x="864" y="2921"/>
                        <a:pt x="638" y="2752"/>
                        <a:pt x="414" y="2752"/>
                      </a:cubicBezTo>
                      <a:cubicBezTo>
                        <a:pt x="365" y="2752"/>
                        <a:pt x="315" y="2761"/>
                        <a:pt x="267" y="2779"/>
                      </a:cubicBezTo>
                      <a:cubicBezTo>
                        <a:pt x="67" y="2845"/>
                        <a:pt x="0" y="3012"/>
                        <a:pt x="0" y="3246"/>
                      </a:cubicBezTo>
                      <a:cubicBezTo>
                        <a:pt x="0" y="3446"/>
                        <a:pt x="67" y="3613"/>
                        <a:pt x="167" y="3779"/>
                      </a:cubicBezTo>
                      <a:cubicBezTo>
                        <a:pt x="1306" y="6089"/>
                        <a:pt x="3396" y="8621"/>
                        <a:pt x="5912" y="8621"/>
                      </a:cubicBezTo>
                      <a:cubicBezTo>
                        <a:pt x="5976" y="8621"/>
                        <a:pt x="6040" y="8619"/>
                        <a:pt x="6104" y="8616"/>
                      </a:cubicBezTo>
                      <a:cubicBezTo>
                        <a:pt x="9273" y="8449"/>
                        <a:pt x="10074" y="2845"/>
                        <a:pt x="9774" y="1478"/>
                      </a:cubicBezTo>
                      <a:cubicBezTo>
                        <a:pt x="9740" y="1344"/>
                        <a:pt x="9707" y="1244"/>
                        <a:pt x="9607" y="1178"/>
                      </a:cubicBezTo>
                      <a:cubicBezTo>
                        <a:pt x="9579" y="1159"/>
                        <a:pt x="9548" y="1151"/>
                        <a:pt x="9517" y="1151"/>
                      </a:cubicBezTo>
                      <a:cubicBezTo>
                        <a:pt x="9435" y="1151"/>
                        <a:pt x="9346" y="1205"/>
                        <a:pt x="9273" y="1278"/>
                      </a:cubicBezTo>
                      <a:cubicBezTo>
                        <a:pt x="9207" y="1344"/>
                        <a:pt x="9207" y="1478"/>
                        <a:pt x="9173" y="1611"/>
                      </a:cubicBezTo>
                      <a:cubicBezTo>
                        <a:pt x="9007" y="2245"/>
                        <a:pt x="8873" y="2912"/>
                        <a:pt x="8706" y="3513"/>
                      </a:cubicBezTo>
                      <a:cubicBezTo>
                        <a:pt x="8773" y="2612"/>
                        <a:pt x="8773" y="1678"/>
                        <a:pt x="8606" y="777"/>
                      </a:cubicBezTo>
                      <a:cubicBezTo>
                        <a:pt x="8573" y="644"/>
                        <a:pt x="8540" y="544"/>
                        <a:pt x="8506" y="444"/>
                      </a:cubicBezTo>
                      <a:cubicBezTo>
                        <a:pt x="8451" y="333"/>
                        <a:pt x="8373" y="268"/>
                        <a:pt x="8272" y="268"/>
                      </a:cubicBezTo>
                      <a:cubicBezTo>
                        <a:pt x="8251" y="268"/>
                        <a:pt x="8229" y="271"/>
                        <a:pt x="8206" y="277"/>
                      </a:cubicBezTo>
                      <a:cubicBezTo>
                        <a:pt x="8039" y="310"/>
                        <a:pt x="7939" y="477"/>
                        <a:pt x="7906" y="644"/>
                      </a:cubicBezTo>
                      <a:cubicBezTo>
                        <a:pt x="7572" y="1745"/>
                        <a:pt x="7372" y="2912"/>
                        <a:pt x="7372" y="4013"/>
                      </a:cubicBezTo>
                      <a:cubicBezTo>
                        <a:pt x="7272" y="2745"/>
                        <a:pt x="7172" y="1578"/>
                        <a:pt x="6838" y="444"/>
                      </a:cubicBezTo>
                      <a:cubicBezTo>
                        <a:pt x="6772" y="277"/>
                        <a:pt x="6705" y="77"/>
                        <a:pt x="6538" y="10"/>
                      </a:cubicBezTo>
                      <a:cubicBezTo>
                        <a:pt x="6512" y="4"/>
                        <a:pt x="6487" y="1"/>
                        <a:pt x="6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76" name="Google Shape;1876;p11"/>
              <p:cNvGrpSpPr/>
              <p:nvPr/>
            </p:nvGrpSpPr>
            <p:grpSpPr>
              <a:xfrm>
                <a:off x="6372725" y="4382953"/>
                <a:ext cx="988324" cy="895098"/>
                <a:chOff x="4048900" y="1919750"/>
                <a:chExt cx="1060775" cy="960715"/>
              </a:xfrm>
            </p:grpSpPr>
            <p:sp>
              <p:nvSpPr>
                <p:cNvPr id="1877" name="Google Shape;1877;p11"/>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8" name="Google Shape;1878;p11"/>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9" name="Google Shape;1879;p11"/>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0" name="Google Shape;1880;p11"/>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1" name="Google Shape;1881;p11"/>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2" name="Google Shape;1882;p11"/>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3" name="Google Shape;1883;p11"/>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4" name="Google Shape;1884;p11"/>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5" name="Google Shape;1885;p11"/>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6" name="Google Shape;1886;p11"/>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7" name="Google Shape;1887;p11"/>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8" name="Google Shape;1888;p11"/>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9" name="Google Shape;1889;p11"/>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0" name="Google Shape;1890;p11"/>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1" name="Google Shape;1891;p11"/>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2" name="Google Shape;1892;p11"/>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3" name="Google Shape;1893;p11"/>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4" name="Google Shape;1894;p11"/>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5" name="Google Shape;1895;p11"/>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6" name="Google Shape;1896;p11"/>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7" name="Google Shape;1897;p11"/>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8" name="Google Shape;1898;p11"/>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9" name="Google Shape;1899;p11"/>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00" name="Google Shape;1900;p11"/>
              <p:cNvGrpSpPr/>
              <p:nvPr/>
            </p:nvGrpSpPr>
            <p:grpSpPr>
              <a:xfrm>
                <a:off x="5418571" y="4342521"/>
                <a:ext cx="954154" cy="975956"/>
                <a:chOff x="1356975" y="1865675"/>
                <a:chExt cx="1024100" cy="1047500"/>
              </a:xfrm>
            </p:grpSpPr>
            <p:sp>
              <p:nvSpPr>
                <p:cNvPr id="1901" name="Google Shape;1901;p11"/>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2" name="Google Shape;1902;p11"/>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3" name="Google Shape;1903;p11"/>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4" name="Google Shape;1904;p11"/>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5" name="Google Shape;1905;p11"/>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6" name="Google Shape;1906;p11"/>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7" name="Google Shape;1907;p11"/>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8" name="Google Shape;1908;p11"/>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9" name="Google Shape;1909;p11"/>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0" name="Google Shape;1910;p11"/>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1" name="Google Shape;1911;p11"/>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2" name="Google Shape;1912;p11"/>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3" name="Google Shape;1913;p11"/>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4" name="Google Shape;1914;p11"/>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5" name="Google Shape;1915;p11"/>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6" name="Google Shape;1916;p11"/>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7" name="Google Shape;1917;p11"/>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8" name="Google Shape;1918;p11"/>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9" name="Google Shape;1919;p11"/>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0" name="Google Shape;1920;p11"/>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1" name="Google Shape;1921;p11"/>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2" name="Google Shape;1922;p11"/>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3" name="Google Shape;1923;p11"/>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4" name="Google Shape;1924;p11"/>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5" name="Google Shape;1925;p11"/>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6" name="Google Shape;1926;p11"/>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7" name="Google Shape;1927;p11"/>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8" name="Google Shape;1928;p11"/>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929" name="Google Shape;1929;p11"/>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0" name="Google Shape;1930;p11"/>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1" name="Google Shape;1931;p11"/>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32" name="Google Shape;1932;p11"/>
          <p:cNvSpPr txBox="1">
            <a:spLocks noGrp="1"/>
          </p:cNvSpPr>
          <p:nvPr>
            <p:ph type="title" hasCustomPrompt="1"/>
          </p:nvPr>
        </p:nvSpPr>
        <p:spPr>
          <a:xfrm>
            <a:off x="1712000" y="2022133"/>
            <a:ext cx="8768000" cy="20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9600"/>
              <a:buNone/>
              <a:defRPr sz="12800"/>
            </a:lvl1pPr>
            <a:lvl2pPr lvl="1" algn="ctr" rtl="0">
              <a:spcBef>
                <a:spcPts val="0"/>
              </a:spcBef>
              <a:spcAft>
                <a:spcPts val="0"/>
              </a:spcAft>
              <a:buSzPts val="9600"/>
              <a:buNone/>
              <a:defRPr sz="12800"/>
            </a:lvl2pPr>
            <a:lvl3pPr lvl="2" algn="ctr" rtl="0">
              <a:spcBef>
                <a:spcPts val="0"/>
              </a:spcBef>
              <a:spcAft>
                <a:spcPts val="0"/>
              </a:spcAft>
              <a:buSzPts val="9600"/>
              <a:buNone/>
              <a:defRPr sz="12800"/>
            </a:lvl3pPr>
            <a:lvl4pPr lvl="3" algn="ctr" rtl="0">
              <a:spcBef>
                <a:spcPts val="0"/>
              </a:spcBef>
              <a:spcAft>
                <a:spcPts val="0"/>
              </a:spcAft>
              <a:buSzPts val="9600"/>
              <a:buNone/>
              <a:defRPr sz="12800"/>
            </a:lvl4pPr>
            <a:lvl5pPr lvl="4" algn="ctr" rtl="0">
              <a:spcBef>
                <a:spcPts val="0"/>
              </a:spcBef>
              <a:spcAft>
                <a:spcPts val="0"/>
              </a:spcAft>
              <a:buSzPts val="9600"/>
              <a:buNone/>
              <a:defRPr sz="12800"/>
            </a:lvl5pPr>
            <a:lvl6pPr lvl="5" algn="ctr" rtl="0">
              <a:spcBef>
                <a:spcPts val="0"/>
              </a:spcBef>
              <a:spcAft>
                <a:spcPts val="0"/>
              </a:spcAft>
              <a:buSzPts val="9600"/>
              <a:buNone/>
              <a:defRPr sz="12800"/>
            </a:lvl6pPr>
            <a:lvl7pPr lvl="6" algn="ctr" rtl="0">
              <a:spcBef>
                <a:spcPts val="0"/>
              </a:spcBef>
              <a:spcAft>
                <a:spcPts val="0"/>
              </a:spcAft>
              <a:buSzPts val="9600"/>
              <a:buNone/>
              <a:defRPr sz="12800"/>
            </a:lvl7pPr>
            <a:lvl8pPr lvl="7" algn="ctr" rtl="0">
              <a:spcBef>
                <a:spcPts val="0"/>
              </a:spcBef>
              <a:spcAft>
                <a:spcPts val="0"/>
              </a:spcAft>
              <a:buSzPts val="9600"/>
              <a:buNone/>
              <a:defRPr sz="12800"/>
            </a:lvl8pPr>
            <a:lvl9pPr lvl="8" algn="ctr" rtl="0">
              <a:spcBef>
                <a:spcPts val="0"/>
              </a:spcBef>
              <a:spcAft>
                <a:spcPts val="0"/>
              </a:spcAft>
              <a:buSzPts val="9600"/>
              <a:buNone/>
              <a:defRPr sz="12800"/>
            </a:lvl9pPr>
          </a:lstStyle>
          <a:p>
            <a:r>
              <a:t>xx%</a:t>
            </a:r>
          </a:p>
        </p:txBody>
      </p:sp>
      <p:sp>
        <p:nvSpPr>
          <p:cNvPr id="1933" name="Google Shape;1933;p11"/>
          <p:cNvSpPr txBox="1">
            <a:spLocks noGrp="1"/>
          </p:cNvSpPr>
          <p:nvPr>
            <p:ph type="subTitle" idx="1"/>
          </p:nvPr>
        </p:nvSpPr>
        <p:spPr>
          <a:xfrm>
            <a:off x="1712000" y="3998181"/>
            <a:ext cx="8768000" cy="52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Tree>
    <p:extLst>
      <p:ext uri="{BB962C8B-B14F-4D97-AF65-F5344CB8AC3E}">
        <p14:creationId xmlns:p14="http://schemas.microsoft.com/office/powerpoint/2010/main" val="1620365049"/>
      </p:ext>
    </p:extLst>
  </p:cSld>
  <p:clrMapOvr>
    <a:masterClrMapping/>
  </p:clrMapOvr>
  <p:transition advClick="0">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25293-E80C-4049-BE30-CCCAF483221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E42BAFA-9001-4CBE-80C0-F1354B810D84}"/>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3BEE14-5CDA-4950-8D9F-7581C68C765A}"/>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1/31/2026</a:t>
            </a:fld>
            <a:endParaRPr lang="en-US"/>
          </a:p>
        </p:txBody>
      </p:sp>
      <p:sp>
        <p:nvSpPr>
          <p:cNvPr id="5" name="Footer Placeholder 4">
            <a:extLst>
              <a:ext uri="{FF2B5EF4-FFF2-40B4-BE49-F238E27FC236}">
                <a16:creationId xmlns:a16="http://schemas.microsoft.com/office/drawing/2014/main" id="{5AB6DEB7-FE61-4738-A8F4-F30440F53FB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4D7DBF1-859A-4B80-AE60-A9530D0CB3BC}"/>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2650257368"/>
      </p:ext>
    </p:extLst>
  </p:cSld>
  <p:clrMapOvr>
    <a:masterClrMapping/>
  </p:clrMapOvr>
  <p:transition advClick="0">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F0B1EA-76EC-470C-A057-535D6870244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E9D4040-766F-4E70-B18C-E8899770B93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2322B3F-1617-44C4-905C-3976B07859B1}"/>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1/31/2026</a:t>
            </a:fld>
            <a:endParaRPr lang="en-US"/>
          </a:p>
        </p:txBody>
      </p:sp>
      <p:sp>
        <p:nvSpPr>
          <p:cNvPr id="5" name="Footer Placeholder 4">
            <a:extLst>
              <a:ext uri="{FF2B5EF4-FFF2-40B4-BE49-F238E27FC236}">
                <a16:creationId xmlns:a16="http://schemas.microsoft.com/office/drawing/2014/main" id="{73D6812D-C0C3-465A-9DED-CB81DC7F495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6CF8600-D46C-484E-A16B-ED6E5A17F2E2}"/>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571433534"/>
      </p:ext>
    </p:extLst>
  </p:cSld>
  <p:clrMapOvr>
    <a:masterClrMapping/>
  </p:clrMapOvr>
  <p:transition advClick="0">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C91B63-0677-40AC-A3F8-B7EF69EBA43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CDAB154-3B90-414E-A700-2ACF497D9DB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7ADC5F9-C8B4-438B-8316-AAA6EC3F939E}"/>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0C2C26F-F92E-47B4-86DF-1FA165F6A660}"/>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1/31/2026</a:t>
            </a:fld>
            <a:endParaRPr lang="en-US"/>
          </a:p>
        </p:txBody>
      </p:sp>
      <p:sp>
        <p:nvSpPr>
          <p:cNvPr id="6" name="Footer Placeholder 5">
            <a:extLst>
              <a:ext uri="{FF2B5EF4-FFF2-40B4-BE49-F238E27FC236}">
                <a16:creationId xmlns:a16="http://schemas.microsoft.com/office/drawing/2014/main" id="{A76A9320-8BA1-4FF4-B1FE-EA8CCE7F1FD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F074E07-E00E-442B-BBBE-95530E968D54}"/>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943078063"/>
      </p:ext>
    </p:extLst>
  </p:cSld>
  <p:clrMapOvr>
    <a:masterClrMapping/>
  </p:clrMapOvr>
  <p:transition advClick="0">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763C7-BE7B-4089-98B1-5F4C07FD7AF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B5F6768-A733-471D-A214-2623F9627DF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3E9D29B-4266-427E-B2D0-519F35EC6C8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CB8CFBA-86CC-49B0-955D-7C0307EDFE0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130263A-CB5C-4B5B-A12E-78185EBAFDC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6CAD5FE-D4FA-4375-84B7-CA6FF155C760}"/>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1/31/2026</a:t>
            </a:fld>
            <a:endParaRPr lang="en-US"/>
          </a:p>
        </p:txBody>
      </p:sp>
      <p:sp>
        <p:nvSpPr>
          <p:cNvPr id="8" name="Footer Placeholder 7">
            <a:extLst>
              <a:ext uri="{FF2B5EF4-FFF2-40B4-BE49-F238E27FC236}">
                <a16:creationId xmlns:a16="http://schemas.microsoft.com/office/drawing/2014/main" id="{E054CC10-2C5F-4FB2-AB14-7F39D48ED3D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8AFEBAD-040D-46BA-AD3A-767C78FEDE9A}"/>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2777287855"/>
      </p:ext>
    </p:extLst>
  </p:cSld>
  <p:clrMapOvr>
    <a:masterClrMapping/>
  </p:clrMapOvr>
  <p:transition advClick="0">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17130-C1A7-4621-AEA6-E135652CC65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A0E2CDE9-D016-4BD0-A15B-02584F560B36}"/>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1/31/2026</a:t>
            </a:fld>
            <a:endParaRPr lang="en-US"/>
          </a:p>
        </p:txBody>
      </p:sp>
      <p:sp>
        <p:nvSpPr>
          <p:cNvPr id="4" name="Footer Placeholder 3">
            <a:extLst>
              <a:ext uri="{FF2B5EF4-FFF2-40B4-BE49-F238E27FC236}">
                <a16:creationId xmlns:a16="http://schemas.microsoft.com/office/drawing/2014/main" id="{9927E2A7-6EF0-488F-BE43-758C1320645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A51E74EC-489A-45CB-9ABC-4EBE686BD522}"/>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185012713"/>
      </p:ext>
    </p:extLst>
  </p:cSld>
  <p:clrMapOvr>
    <a:masterClrMapping/>
  </p:clrMapOvr>
  <p:transition advClick="0">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31E71E2-9D74-49FB-8E3C-2843B3545079}"/>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1/31/2026</a:t>
            </a:fld>
            <a:endParaRPr lang="en-US"/>
          </a:p>
        </p:txBody>
      </p:sp>
      <p:sp>
        <p:nvSpPr>
          <p:cNvPr id="3" name="Footer Placeholder 2">
            <a:extLst>
              <a:ext uri="{FF2B5EF4-FFF2-40B4-BE49-F238E27FC236}">
                <a16:creationId xmlns:a16="http://schemas.microsoft.com/office/drawing/2014/main" id="{2C06DE47-0EDD-46AE-BDD8-14CDC20FFF8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5739EA8-FAFF-44B5-A3EE-9B583679C94F}"/>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3180581911"/>
      </p:ext>
    </p:extLst>
  </p:cSld>
  <p:clrMapOvr>
    <a:masterClrMapping/>
  </p:clrMapOvr>
  <p:transition advClick="0">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F848B-B3B6-4287-958B-A6F254D4F68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EF1B5F7-1F75-4E0F-9014-2FC1A193D3B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11CD03D-B472-4DA9-BFC6-B7E0AE23464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BAB184F-EFAE-40DA-80C4-75EA331597C1}"/>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1/31/2026</a:t>
            </a:fld>
            <a:endParaRPr lang="en-US"/>
          </a:p>
        </p:txBody>
      </p:sp>
      <p:sp>
        <p:nvSpPr>
          <p:cNvPr id="6" name="Footer Placeholder 5">
            <a:extLst>
              <a:ext uri="{FF2B5EF4-FFF2-40B4-BE49-F238E27FC236}">
                <a16:creationId xmlns:a16="http://schemas.microsoft.com/office/drawing/2014/main" id="{C1833732-AC29-4AD1-82E0-4F17FCCB68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0809F57-4B98-476B-8F65-F329239E1BC3}"/>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3650461608"/>
      </p:ext>
    </p:extLst>
  </p:cSld>
  <p:clrMapOvr>
    <a:masterClrMapping/>
  </p:clrMapOvr>
  <p:transition advClick="0">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073B2-8A6C-40B9-AD0F-E9FE61D4D2B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C5CAEAC-2A55-47FF-9B43-5BC2971BF9F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A217F80-DFEA-423B-BA92-1F8C25FFD76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4FEB31-28DF-4EA1-B31C-7F7E6CEBBC18}"/>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1/31/2026</a:t>
            </a:fld>
            <a:endParaRPr lang="en-US"/>
          </a:p>
        </p:txBody>
      </p:sp>
      <p:sp>
        <p:nvSpPr>
          <p:cNvPr id="6" name="Footer Placeholder 5">
            <a:extLst>
              <a:ext uri="{FF2B5EF4-FFF2-40B4-BE49-F238E27FC236}">
                <a16:creationId xmlns:a16="http://schemas.microsoft.com/office/drawing/2014/main" id="{A84473C6-6096-44FF-B6DA-66C26F12D6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5CCBDE3-F3C2-4B23-8538-D38154F603F2}"/>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2661397322"/>
      </p:ext>
    </p:extLst>
  </p:cSld>
  <p:clrMapOvr>
    <a:masterClrMapping/>
  </p:clrMapOvr>
  <p:transition advClick="0">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64682E1B-7BE3-A829-E217-8B6A62B56C31}"/>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88461779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Lst>
  <p:transition advClick="0">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microsoft.com/office/2007/relationships/hdphoto" Target="../media/hdphoto3.wdp"/></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7.png"/><Relationship Id="rId5" Type="http://schemas.microsoft.com/office/2007/relationships/hdphoto" Target="../media/hdphoto3.wdp"/><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29.png"/><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png"/><Relationship Id="rId4"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7.xml"/><Relationship Id="rId7" Type="http://schemas.openxmlformats.org/officeDocument/2006/relationships/image" Target="../media/image8.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png"/><Relationship Id="rId5" Type="http://schemas.openxmlformats.org/officeDocument/2006/relationships/image" Target="../media/image7.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sv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EC5E62-EC7A-FD7F-00D2-07F900005B31}"/>
              </a:ext>
            </a:extLst>
          </p:cNvPr>
          <p:cNvSpPr/>
          <p:nvPr/>
        </p:nvSpPr>
        <p:spPr>
          <a:xfrm>
            <a:off x="0" y="0"/>
            <a:ext cx="12192000" cy="6858000"/>
          </a:xfrm>
          <a:prstGeom prst="rect">
            <a:avLst/>
          </a:prstGeom>
          <a:solidFill>
            <a:srgbClr val="CAF2FB"/>
          </a:solidFill>
          <a:ln>
            <a:solidFill>
              <a:srgbClr val="CAF2F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oogle Shape;9;p2">
            <a:extLst>
              <a:ext uri="{FF2B5EF4-FFF2-40B4-BE49-F238E27FC236}">
                <a16:creationId xmlns:a16="http://schemas.microsoft.com/office/drawing/2014/main" id="{B5DF258D-4B03-555F-C2CF-A3600F9DA804}"/>
              </a:ext>
            </a:extLst>
          </p:cNvPr>
          <p:cNvGrpSpPr/>
          <p:nvPr/>
        </p:nvGrpSpPr>
        <p:grpSpPr>
          <a:xfrm>
            <a:off x="1931" y="296257"/>
            <a:ext cx="12450348" cy="7756328"/>
            <a:chOff x="-86256" y="210475"/>
            <a:chExt cx="9434027" cy="5877218"/>
          </a:xfrm>
        </p:grpSpPr>
        <p:sp>
          <p:nvSpPr>
            <p:cNvPr id="10" name="Google Shape;10;p2">
              <a:extLst>
                <a:ext uri="{FF2B5EF4-FFF2-40B4-BE49-F238E27FC236}">
                  <a16:creationId xmlns:a16="http://schemas.microsoft.com/office/drawing/2014/main" id="{DCC590CF-DA1D-507A-E0DF-295168CC3F41}"/>
                </a:ext>
              </a:extLst>
            </p:cNvPr>
            <p:cNvSpPr/>
            <p:nvPr/>
          </p:nvSpPr>
          <p:spPr>
            <a:xfrm>
              <a:off x="-38725" y="3703550"/>
              <a:ext cx="9209436" cy="1478864"/>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a:extLst>
                <a:ext uri="{FF2B5EF4-FFF2-40B4-BE49-F238E27FC236}">
                  <a16:creationId xmlns:a16="http://schemas.microsoft.com/office/drawing/2014/main" id="{510C5D86-08A2-BD82-CA2F-BB7F5B9DAB5F}"/>
                </a:ext>
              </a:extLst>
            </p:cNvPr>
            <p:cNvSpPr/>
            <p:nvPr/>
          </p:nvSpPr>
          <p:spPr>
            <a:xfrm>
              <a:off x="-65450" y="4085100"/>
              <a:ext cx="9209483" cy="1097086"/>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 name="Google Shape;12;p2">
              <a:extLst>
                <a:ext uri="{FF2B5EF4-FFF2-40B4-BE49-F238E27FC236}">
                  <a16:creationId xmlns:a16="http://schemas.microsoft.com/office/drawing/2014/main" id="{8F44E5F6-2B03-8753-477A-9481CDFDFBE4}"/>
                </a:ext>
              </a:extLst>
            </p:cNvPr>
            <p:cNvGrpSpPr/>
            <p:nvPr/>
          </p:nvGrpSpPr>
          <p:grpSpPr>
            <a:xfrm>
              <a:off x="662662" y="4395773"/>
              <a:ext cx="774936" cy="847100"/>
              <a:chOff x="747000" y="4488650"/>
              <a:chExt cx="666325" cy="728375"/>
            </a:xfrm>
          </p:grpSpPr>
          <p:sp>
            <p:nvSpPr>
              <p:cNvPr id="290" name="Google Shape;13;p2">
                <a:extLst>
                  <a:ext uri="{FF2B5EF4-FFF2-40B4-BE49-F238E27FC236}">
                    <a16:creationId xmlns:a16="http://schemas.microsoft.com/office/drawing/2014/main" id="{A15C6A5C-FDE4-114B-87A7-1381320DB23C}"/>
                  </a:ext>
                </a:extLst>
              </p:cNvPr>
              <p:cNvSpPr/>
              <p:nvPr/>
            </p:nvSpPr>
            <p:spPr>
              <a:xfrm>
                <a:off x="747000" y="4488650"/>
                <a:ext cx="666325" cy="727225"/>
              </a:xfrm>
              <a:custGeom>
                <a:avLst/>
                <a:gdLst/>
                <a:ahLst/>
                <a:cxnLst/>
                <a:rect l="l" t="t" r="r" b="b"/>
                <a:pathLst>
                  <a:path w="26653" h="29089" extrusionOk="0">
                    <a:moveTo>
                      <a:pt x="16579" y="1"/>
                    </a:moveTo>
                    <a:cubicBezTo>
                      <a:pt x="16579" y="101"/>
                      <a:pt x="16545" y="101"/>
                      <a:pt x="16545" y="101"/>
                    </a:cubicBezTo>
                    <a:cubicBezTo>
                      <a:pt x="16412" y="101"/>
                      <a:pt x="16345" y="101"/>
                      <a:pt x="16212" y="134"/>
                    </a:cubicBezTo>
                    <a:lnTo>
                      <a:pt x="16179" y="134"/>
                    </a:lnTo>
                    <a:cubicBezTo>
                      <a:pt x="15945" y="168"/>
                      <a:pt x="15712" y="201"/>
                      <a:pt x="15411" y="368"/>
                    </a:cubicBezTo>
                    <a:cubicBezTo>
                      <a:pt x="15178" y="501"/>
                      <a:pt x="14911" y="668"/>
                      <a:pt x="14711" y="835"/>
                    </a:cubicBezTo>
                    <a:cubicBezTo>
                      <a:pt x="14210" y="1202"/>
                      <a:pt x="13844" y="1702"/>
                      <a:pt x="13543" y="2136"/>
                    </a:cubicBezTo>
                    <a:cubicBezTo>
                      <a:pt x="13143" y="2669"/>
                      <a:pt x="12843" y="3270"/>
                      <a:pt x="12543" y="3770"/>
                    </a:cubicBezTo>
                    <a:cubicBezTo>
                      <a:pt x="12242" y="4304"/>
                      <a:pt x="11942" y="4871"/>
                      <a:pt x="11675" y="5438"/>
                    </a:cubicBezTo>
                    <a:cubicBezTo>
                      <a:pt x="11375" y="6005"/>
                      <a:pt x="11075" y="6605"/>
                      <a:pt x="10775" y="7139"/>
                    </a:cubicBezTo>
                    <a:cubicBezTo>
                      <a:pt x="10575" y="7506"/>
                      <a:pt x="10341" y="7940"/>
                      <a:pt x="10041" y="8307"/>
                    </a:cubicBezTo>
                    <a:cubicBezTo>
                      <a:pt x="9941" y="8440"/>
                      <a:pt x="9841" y="8507"/>
                      <a:pt x="9741" y="8607"/>
                    </a:cubicBezTo>
                    <a:cubicBezTo>
                      <a:pt x="9674" y="8640"/>
                      <a:pt x="9574" y="8674"/>
                      <a:pt x="9440" y="8707"/>
                    </a:cubicBezTo>
                    <a:cubicBezTo>
                      <a:pt x="9207" y="8807"/>
                      <a:pt x="8907" y="8874"/>
                      <a:pt x="8606" y="8940"/>
                    </a:cubicBezTo>
                    <a:cubicBezTo>
                      <a:pt x="8440" y="8940"/>
                      <a:pt x="8340" y="8974"/>
                      <a:pt x="8173" y="8974"/>
                    </a:cubicBezTo>
                    <a:cubicBezTo>
                      <a:pt x="7839" y="9007"/>
                      <a:pt x="7439" y="9007"/>
                      <a:pt x="7105" y="9107"/>
                    </a:cubicBezTo>
                    <a:cubicBezTo>
                      <a:pt x="6839" y="9174"/>
                      <a:pt x="6572" y="9307"/>
                      <a:pt x="6372" y="9474"/>
                    </a:cubicBezTo>
                    <a:cubicBezTo>
                      <a:pt x="6171" y="9641"/>
                      <a:pt x="5938" y="9841"/>
                      <a:pt x="5771" y="10175"/>
                    </a:cubicBezTo>
                    <a:lnTo>
                      <a:pt x="5538" y="10675"/>
                    </a:lnTo>
                    <a:cubicBezTo>
                      <a:pt x="5438" y="10842"/>
                      <a:pt x="5404" y="11042"/>
                      <a:pt x="5337" y="11275"/>
                    </a:cubicBezTo>
                    <a:cubicBezTo>
                      <a:pt x="5237" y="11642"/>
                      <a:pt x="5171" y="12009"/>
                      <a:pt x="5204" y="12476"/>
                    </a:cubicBezTo>
                    <a:cubicBezTo>
                      <a:pt x="5204" y="12777"/>
                      <a:pt x="5237" y="13010"/>
                      <a:pt x="5237" y="13310"/>
                    </a:cubicBezTo>
                    <a:cubicBezTo>
                      <a:pt x="5271" y="13777"/>
                      <a:pt x="5337" y="14211"/>
                      <a:pt x="5237" y="14711"/>
                    </a:cubicBezTo>
                    <a:cubicBezTo>
                      <a:pt x="5204" y="14945"/>
                      <a:pt x="5171" y="15145"/>
                      <a:pt x="5071" y="15345"/>
                    </a:cubicBezTo>
                    <a:cubicBezTo>
                      <a:pt x="5004" y="15545"/>
                      <a:pt x="4870" y="15712"/>
                      <a:pt x="4737" y="15879"/>
                    </a:cubicBezTo>
                    <a:lnTo>
                      <a:pt x="4270" y="16346"/>
                    </a:lnTo>
                    <a:cubicBezTo>
                      <a:pt x="4070" y="16513"/>
                      <a:pt x="3836" y="16646"/>
                      <a:pt x="3503" y="16779"/>
                    </a:cubicBezTo>
                    <a:cubicBezTo>
                      <a:pt x="3336" y="16813"/>
                      <a:pt x="3169" y="16879"/>
                      <a:pt x="3002" y="16946"/>
                    </a:cubicBezTo>
                    <a:cubicBezTo>
                      <a:pt x="2569" y="17046"/>
                      <a:pt x="2169" y="17213"/>
                      <a:pt x="1735" y="17447"/>
                    </a:cubicBezTo>
                    <a:cubicBezTo>
                      <a:pt x="1435" y="17613"/>
                      <a:pt x="1201" y="17813"/>
                      <a:pt x="934" y="18047"/>
                    </a:cubicBezTo>
                    <a:cubicBezTo>
                      <a:pt x="701" y="18347"/>
                      <a:pt x="534" y="18681"/>
                      <a:pt x="367" y="19048"/>
                    </a:cubicBezTo>
                    <a:cubicBezTo>
                      <a:pt x="200" y="19448"/>
                      <a:pt x="100" y="19882"/>
                      <a:pt x="100" y="20349"/>
                    </a:cubicBezTo>
                    <a:cubicBezTo>
                      <a:pt x="34" y="20682"/>
                      <a:pt x="0" y="21016"/>
                      <a:pt x="0" y="21349"/>
                    </a:cubicBezTo>
                    <a:cubicBezTo>
                      <a:pt x="0" y="22117"/>
                      <a:pt x="200" y="22850"/>
                      <a:pt x="567" y="23618"/>
                    </a:cubicBezTo>
                    <a:cubicBezTo>
                      <a:pt x="734" y="23884"/>
                      <a:pt x="934" y="24218"/>
                      <a:pt x="1235" y="24585"/>
                    </a:cubicBezTo>
                    <a:cubicBezTo>
                      <a:pt x="1435" y="24852"/>
                      <a:pt x="1735" y="25152"/>
                      <a:pt x="2035" y="25419"/>
                    </a:cubicBezTo>
                    <a:cubicBezTo>
                      <a:pt x="2602" y="25986"/>
                      <a:pt x="3336" y="26420"/>
                      <a:pt x="4070" y="26853"/>
                    </a:cubicBezTo>
                    <a:cubicBezTo>
                      <a:pt x="4770" y="27220"/>
                      <a:pt x="5538" y="27587"/>
                      <a:pt x="6405" y="27921"/>
                    </a:cubicBezTo>
                    <a:cubicBezTo>
                      <a:pt x="7105" y="28221"/>
                      <a:pt x="7873" y="28421"/>
                      <a:pt x="8573" y="28621"/>
                    </a:cubicBezTo>
                    <a:cubicBezTo>
                      <a:pt x="9707" y="28855"/>
                      <a:pt x="10841" y="28988"/>
                      <a:pt x="11709" y="29021"/>
                    </a:cubicBezTo>
                    <a:cubicBezTo>
                      <a:pt x="12576" y="29088"/>
                      <a:pt x="13510" y="29088"/>
                      <a:pt x="14377" y="29088"/>
                    </a:cubicBezTo>
                    <a:lnTo>
                      <a:pt x="15411" y="29088"/>
                    </a:lnTo>
                    <a:cubicBezTo>
                      <a:pt x="16946" y="29055"/>
                      <a:pt x="18347" y="28955"/>
                      <a:pt x="19614" y="28688"/>
                    </a:cubicBezTo>
                    <a:cubicBezTo>
                      <a:pt x="21082" y="28421"/>
                      <a:pt x="22316" y="28054"/>
                      <a:pt x="23384" y="27554"/>
                    </a:cubicBezTo>
                    <a:cubicBezTo>
                      <a:pt x="24551" y="26987"/>
                      <a:pt x="25418" y="26219"/>
                      <a:pt x="25885" y="25352"/>
                    </a:cubicBezTo>
                    <a:cubicBezTo>
                      <a:pt x="26119" y="24919"/>
                      <a:pt x="26252" y="24485"/>
                      <a:pt x="26319" y="24018"/>
                    </a:cubicBezTo>
                    <a:cubicBezTo>
                      <a:pt x="26386" y="23718"/>
                      <a:pt x="26419" y="23484"/>
                      <a:pt x="26419" y="23217"/>
                    </a:cubicBezTo>
                    <a:cubicBezTo>
                      <a:pt x="26419" y="22984"/>
                      <a:pt x="26386" y="22717"/>
                      <a:pt x="26319" y="22350"/>
                    </a:cubicBezTo>
                    <a:cubicBezTo>
                      <a:pt x="26252" y="21683"/>
                      <a:pt x="25986" y="21016"/>
                      <a:pt x="25652" y="20415"/>
                    </a:cubicBezTo>
                    <a:cubicBezTo>
                      <a:pt x="25452" y="20048"/>
                      <a:pt x="25185" y="19681"/>
                      <a:pt x="24885" y="19315"/>
                    </a:cubicBezTo>
                    <a:lnTo>
                      <a:pt x="24484" y="18814"/>
                    </a:lnTo>
                    <a:cubicBezTo>
                      <a:pt x="24318" y="18614"/>
                      <a:pt x="24251" y="18381"/>
                      <a:pt x="24118" y="18180"/>
                    </a:cubicBezTo>
                    <a:cubicBezTo>
                      <a:pt x="24084" y="18047"/>
                      <a:pt x="24051" y="17880"/>
                      <a:pt x="24051" y="17780"/>
                    </a:cubicBezTo>
                    <a:lnTo>
                      <a:pt x="24051" y="17213"/>
                    </a:lnTo>
                    <a:cubicBezTo>
                      <a:pt x="24084" y="16946"/>
                      <a:pt x="24218" y="16579"/>
                      <a:pt x="24318" y="16246"/>
                    </a:cubicBezTo>
                    <a:cubicBezTo>
                      <a:pt x="24585" y="15712"/>
                      <a:pt x="24951" y="15212"/>
                      <a:pt x="25285" y="14711"/>
                    </a:cubicBezTo>
                    <a:cubicBezTo>
                      <a:pt x="25452" y="14511"/>
                      <a:pt x="25585" y="14311"/>
                      <a:pt x="25752" y="14044"/>
                    </a:cubicBezTo>
                    <a:cubicBezTo>
                      <a:pt x="26119" y="13410"/>
                      <a:pt x="26653" y="12510"/>
                      <a:pt x="26586" y="11542"/>
                    </a:cubicBezTo>
                    <a:cubicBezTo>
                      <a:pt x="26553" y="11042"/>
                      <a:pt x="26386" y="10542"/>
                      <a:pt x="26119" y="10075"/>
                    </a:cubicBezTo>
                    <a:cubicBezTo>
                      <a:pt x="25986" y="9841"/>
                      <a:pt x="25852" y="9641"/>
                      <a:pt x="25585" y="9341"/>
                    </a:cubicBezTo>
                    <a:cubicBezTo>
                      <a:pt x="25418" y="9141"/>
                      <a:pt x="25252" y="9007"/>
                      <a:pt x="25052" y="8840"/>
                    </a:cubicBezTo>
                    <a:cubicBezTo>
                      <a:pt x="24718" y="8540"/>
                      <a:pt x="24284" y="8373"/>
                      <a:pt x="23917" y="8207"/>
                    </a:cubicBezTo>
                    <a:cubicBezTo>
                      <a:pt x="23550" y="8040"/>
                      <a:pt x="23150" y="7906"/>
                      <a:pt x="22750" y="7806"/>
                    </a:cubicBezTo>
                    <a:lnTo>
                      <a:pt x="22583" y="7740"/>
                    </a:lnTo>
                    <a:cubicBezTo>
                      <a:pt x="22116" y="7640"/>
                      <a:pt x="21649" y="7473"/>
                      <a:pt x="21249" y="7306"/>
                    </a:cubicBezTo>
                    <a:cubicBezTo>
                      <a:pt x="20949" y="7173"/>
                      <a:pt x="20715" y="7006"/>
                      <a:pt x="20448" y="6839"/>
                    </a:cubicBezTo>
                    <a:cubicBezTo>
                      <a:pt x="20281" y="6706"/>
                      <a:pt x="20148" y="6539"/>
                      <a:pt x="20048" y="6372"/>
                    </a:cubicBezTo>
                    <a:cubicBezTo>
                      <a:pt x="19915" y="6205"/>
                      <a:pt x="19814" y="6005"/>
                      <a:pt x="19748" y="5838"/>
                    </a:cubicBezTo>
                    <a:lnTo>
                      <a:pt x="19614" y="5338"/>
                    </a:lnTo>
                    <a:cubicBezTo>
                      <a:pt x="19581" y="4971"/>
                      <a:pt x="19614" y="4571"/>
                      <a:pt x="19614" y="4204"/>
                    </a:cubicBezTo>
                    <a:lnTo>
                      <a:pt x="19614" y="3970"/>
                    </a:lnTo>
                    <a:cubicBezTo>
                      <a:pt x="19614" y="3503"/>
                      <a:pt x="19614" y="2970"/>
                      <a:pt x="19481" y="2402"/>
                    </a:cubicBezTo>
                    <a:cubicBezTo>
                      <a:pt x="19381" y="1902"/>
                      <a:pt x="19114" y="1502"/>
                      <a:pt x="18714" y="1068"/>
                    </a:cubicBezTo>
                    <a:cubicBezTo>
                      <a:pt x="18413" y="801"/>
                      <a:pt x="18147" y="568"/>
                      <a:pt x="17880" y="401"/>
                    </a:cubicBezTo>
                    <a:cubicBezTo>
                      <a:pt x="17580" y="234"/>
                      <a:pt x="17313" y="134"/>
                      <a:pt x="17046" y="67"/>
                    </a:cubicBezTo>
                    <a:cubicBezTo>
                      <a:pt x="16879" y="34"/>
                      <a:pt x="16746" y="34"/>
                      <a:pt x="165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14;p2">
                <a:extLst>
                  <a:ext uri="{FF2B5EF4-FFF2-40B4-BE49-F238E27FC236}">
                    <a16:creationId xmlns:a16="http://schemas.microsoft.com/office/drawing/2014/main" id="{41B47820-7327-B47B-682D-CFECF38E035E}"/>
                  </a:ext>
                </a:extLst>
              </p:cNvPr>
              <p:cNvSpPr/>
              <p:nvPr/>
            </p:nvSpPr>
            <p:spPr>
              <a:xfrm>
                <a:off x="1005525" y="4529525"/>
                <a:ext cx="155125" cy="687500"/>
              </a:xfrm>
              <a:custGeom>
                <a:avLst/>
                <a:gdLst/>
                <a:ahLst/>
                <a:cxnLst/>
                <a:rect l="l" t="t" r="r" b="b"/>
                <a:pathLst>
                  <a:path w="6205" h="27500" extrusionOk="0">
                    <a:moveTo>
                      <a:pt x="6038" y="0"/>
                    </a:moveTo>
                    <a:cubicBezTo>
                      <a:pt x="6071" y="67"/>
                      <a:pt x="6004" y="167"/>
                      <a:pt x="6004" y="234"/>
                    </a:cubicBezTo>
                    <a:cubicBezTo>
                      <a:pt x="5904" y="901"/>
                      <a:pt x="5838" y="1568"/>
                      <a:pt x="5737" y="2302"/>
                    </a:cubicBezTo>
                    <a:cubicBezTo>
                      <a:pt x="5671" y="2969"/>
                      <a:pt x="5571" y="3670"/>
                      <a:pt x="5437" y="4337"/>
                    </a:cubicBezTo>
                    <a:cubicBezTo>
                      <a:pt x="5237" y="5704"/>
                      <a:pt x="5070" y="7105"/>
                      <a:pt x="4870" y="8506"/>
                    </a:cubicBezTo>
                    <a:lnTo>
                      <a:pt x="4870" y="8406"/>
                    </a:lnTo>
                    <a:cubicBezTo>
                      <a:pt x="4837" y="8540"/>
                      <a:pt x="4837" y="8706"/>
                      <a:pt x="4770" y="8840"/>
                    </a:cubicBezTo>
                    <a:lnTo>
                      <a:pt x="4770" y="8773"/>
                    </a:lnTo>
                    <a:cubicBezTo>
                      <a:pt x="4737" y="9040"/>
                      <a:pt x="4703" y="9340"/>
                      <a:pt x="4670" y="9574"/>
                    </a:cubicBezTo>
                    <a:lnTo>
                      <a:pt x="4670" y="9707"/>
                    </a:lnTo>
                    <a:lnTo>
                      <a:pt x="4670" y="9841"/>
                    </a:lnTo>
                    <a:cubicBezTo>
                      <a:pt x="4670" y="9907"/>
                      <a:pt x="4670" y="9941"/>
                      <a:pt x="4603" y="10041"/>
                    </a:cubicBezTo>
                    <a:cubicBezTo>
                      <a:pt x="4570" y="10208"/>
                      <a:pt x="4570" y="10341"/>
                      <a:pt x="4537" y="10508"/>
                    </a:cubicBezTo>
                    <a:cubicBezTo>
                      <a:pt x="4370" y="11575"/>
                      <a:pt x="4170" y="12709"/>
                      <a:pt x="3936" y="13777"/>
                    </a:cubicBezTo>
                    <a:cubicBezTo>
                      <a:pt x="3736" y="14878"/>
                      <a:pt x="3503" y="15945"/>
                      <a:pt x="3236" y="17046"/>
                    </a:cubicBezTo>
                    <a:cubicBezTo>
                      <a:pt x="3002" y="18147"/>
                      <a:pt x="2735" y="19181"/>
                      <a:pt x="2402" y="20248"/>
                    </a:cubicBezTo>
                    <a:cubicBezTo>
                      <a:pt x="2068" y="21382"/>
                      <a:pt x="1735" y="22516"/>
                      <a:pt x="1334" y="23650"/>
                    </a:cubicBezTo>
                    <a:lnTo>
                      <a:pt x="701" y="25252"/>
                    </a:lnTo>
                    <a:cubicBezTo>
                      <a:pt x="600" y="25518"/>
                      <a:pt x="500" y="25752"/>
                      <a:pt x="367" y="26052"/>
                    </a:cubicBezTo>
                    <a:cubicBezTo>
                      <a:pt x="234" y="26352"/>
                      <a:pt x="167" y="26586"/>
                      <a:pt x="33" y="26886"/>
                    </a:cubicBezTo>
                    <a:cubicBezTo>
                      <a:pt x="0" y="26953"/>
                      <a:pt x="0" y="27053"/>
                      <a:pt x="33" y="27120"/>
                    </a:cubicBezTo>
                    <a:cubicBezTo>
                      <a:pt x="67" y="27253"/>
                      <a:pt x="167" y="27386"/>
                      <a:pt x="234" y="27420"/>
                    </a:cubicBezTo>
                    <a:cubicBezTo>
                      <a:pt x="307" y="27475"/>
                      <a:pt x="380" y="27500"/>
                      <a:pt x="448" y="27500"/>
                    </a:cubicBezTo>
                    <a:cubicBezTo>
                      <a:pt x="504" y="27500"/>
                      <a:pt x="555" y="27483"/>
                      <a:pt x="600" y="27453"/>
                    </a:cubicBezTo>
                    <a:cubicBezTo>
                      <a:pt x="734" y="27420"/>
                      <a:pt x="867" y="27353"/>
                      <a:pt x="901" y="27253"/>
                    </a:cubicBezTo>
                    <a:cubicBezTo>
                      <a:pt x="1034" y="27020"/>
                      <a:pt x="1101" y="26786"/>
                      <a:pt x="1234" y="26553"/>
                    </a:cubicBezTo>
                    <a:cubicBezTo>
                      <a:pt x="1368" y="26252"/>
                      <a:pt x="1501" y="26019"/>
                      <a:pt x="1601" y="25719"/>
                    </a:cubicBezTo>
                    <a:cubicBezTo>
                      <a:pt x="1835" y="25218"/>
                      <a:pt x="2035" y="24718"/>
                      <a:pt x="2202" y="24218"/>
                    </a:cubicBezTo>
                    <a:cubicBezTo>
                      <a:pt x="2569" y="23183"/>
                      <a:pt x="2902" y="22183"/>
                      <a:pt x="3169" y="21082"/>
                    </a:cubicBezTo>
                    <a:cubicBezTo>
                      <a:pt x="3436" y="20048"/>
                      <a:pt x="3703" y="18947"/>
                      <a:pt x="3936" y="17880"/>
                    </a:cubicBezTo>
                    <a:cubicBezTo>
                      <a:pt x="4203" y="16779"/>
                      <a:pt x="4370" y="15711"/>
                      <a:pt x="4537" y="14577"/>
                    </a:cubicBezTo>
                    <a:lnTo>
                      <a:pt x="4670" y="13710"/>
                    </a:lnTo>
                    <a:cubicBezTo>
                      <a:pt x="4837" y="12576"/>
                      <a:pt x="5004" y="11508"/>
                      <a:pt x="5104" y="10374"/>
                    </a:cubicBezTo>
                    <a:cubicBezTo>
                      <a:pt x="5170" y="10208"/>
                      <a:pt x="5170" y="10041"/>
                      <a:pt x="5204" y="9841"/>
                    </a:cubicBezTo>
                    <a:lnTo>
                      <a:pt x="5204" y="9774"/>
                    </a:lnTo>
                    <a:cubicBezTo>
                      <a:pt x="5337" y="8873"/>
                      <a:pt x="5404" y="8006"/>
                      <a:pt x="5504" y="7072"/>
                    </a:cubicBezTo>
                    <a:cubicBezTo>
                      <a:pt x="5604" y="6005"/>
                      <a:pt x="5704" y="4904"/>
                      <a:pt x="5838" y="3836"/>
                    </a:cubicBezTo>
                    <a:cubicBezTo>
                      <a:pt x="5871" y="3269"/>
                      <a:pt x="5938" y="2736"/>
                      <a:pt x="6004" y="2202"/>
                    </a:cubicBezTo>
                    <a:cubicBezTo>
                      <a:pt x="6038" y="1668"/>
                      <a:pt x="6104" y="1168"/>
                      <a:pt x="6171" y="601"/>
                    </a:cubicBezTo>
                    <a:cubicBezTo>
                      <a:pt x="6171" y="434"/>
                      <a:pt x="6204" y="334"/>
                      <a:pt x="6204" y="167"/>
                    </a:cubicBezTo>
                    <a:cubicBezTo>
                      <a:pt x="6204" y="67"/>
                      <a:pt x="6104" y="0"/>
                      <a:pt x="60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15;p2">
                <a:extLst>
                  <a:ext uri="{FF2B5EF4-FFF2-40B4-BE49-F238E27FC236}">
                    <a16:creationId xmlns:a16="http://schemas.microsoft.com/office/drawing/2014/main" id="{BED364F9-4AA8-B9EB-46DB-3EA19BC6AC0C}"/>
                  </a:ext>
                </a:extLst>
              </p:cNvPr>
              <p:cNvSpPr/>
              <p:nvPr/>
            </p:nvSpPr>
            <p:spPr>
              <a:xfrm>
                <a:off x="919625" y="4749675"/>
                <a:ext cx="177650" cy="241200"/>
              </a:xfrm>
              <a:custGeom>
                <a:avLst/>
                <a:gdLst/>
                <a:ahLst/>
                <a:cxnLst/>
                <a:rect l="l" t="t" r="r" b="b"/>
                <a:pathLst>
                  <a:path w="7106" h="9648" extrusionOk="0">
                    <a:moveTo>
                      <a:pt x="100" y="1"/>
                    </a:moveTo>
                    <a:cubicBezTo>
                      <a:pt x="34" y="34"/>
                      <a:pt x="0" y="67"/>
                      <a:pt x="0" y="101"/>
                    </a:cubicBezTo>
                    <a:cubicBezTo>
                      <a:pt x="134" y="534"/>
                      <a:pt x="267" y="935"/>
                      <a:pt x="367" y="1335"/>
                    </a:cubicBezTo>
                    <a:lnTo>
                      <a:pt x="868" y="2569"/>
                    </a:lnTo>
                    <a:cubicBezTo>
                      <a:pt x="1268" y="3436"/>
                      <a:pt x="1768" y="4270"/>
                      <a:pt x="2269" y="5104"/>
                    </a:cubicBezTo>
                    <a:cubicBezTo>
                      <a:pt x="2502" y="5538"/>
                      <a:pt x="2802" y="5938"/>
                      <a:pt x="3102" y="6338"/>
                    </a:cubicBezTo>
                    <a:cubicBezTo>
                      <a:pt x="3369" y="6705"/>
                      <a:pt x="3670" y="7072"/>
                      <a:pt x="4003" y="7439"/>
                    </a:cubicBezTo>
                    <a:cubicBezTo>
                      <a:pt x="4337" y="7773"/>
                      <a:pt x="4670" y="8173"/>
                      <a:pt x="5004" y="8440"/>
                    </a:cubicBezTo>
                    <a:cubicBezTo>
                      <a:pt x="5337" y="8740"/>
                      <a:pt x="5671" y="9040"/>
                      <a:pt x="6038" y="9274"/>
                    </a:cubicBezTo>
                    <a:cubicBezTo>
                      <a:pt x="6138" y="9374"/>
                      <a:pt x="6271" y="9407"/>
                      <a:pt x="6338" y="9441"/>
                    </a:cubicBezTo>
                    <a:cubicBezTo>
                      <a:pt x="6371" y="9474"/>
                      <a:pt x="6438" y="9474"/>
                      <a:pt x="6472" y="9541"/>
                    </a:cubicBezTo>
                    <a:cubicBezTo>
                      <a:pt x="6505" y="9574"/>
                      <a:pt x="6605" y="9574"/>
                      <a:pt x="6638" y="9607"/>
                    </a:cubicBezTo>
                    <a:cubicBezTo>
                      <a:pt x="6684" y="9635"/>
                      <a:pt x="6730" y="9647"/>
                      <a:pt x="6774" y="9647"/>
                    </a:cubicBezTo>
                    <a:cubicBezTo>
                      <a:pt x="6889" y="9647"/>
                      <a:pt x="6990" y="9561"/>
                      <a:pt x="7039" y="9441"/>
                    </a:cubicBezTo>
                    <a:cubicBezTo>
                      <a:pt x="7105" y="9374"/>
                      <a:pt x="7105" y="9274"/>
                      <a:pt x="7039" y="9207"/>
                    </a:cubicBezTo>
                    <a:cubicBezTo>
                      <a:pt x="7005" y="9107"/>
                      <a:pt x="6972" y="9074"/>
                      <a:pt x="6872" y="9040"/>
                    </a:cubicBezTo>
                    <a:cubicBezTo>
                      <a:pt x="6672" y="8874"/>
                      <a:pt x="6438" y="8707"/>
                      <a:pt x="6171" y="8573"/>
                    </a:cubicBezTo>
                    <a:cubicBezTo>
                      <a:pt x="5938" y="8407"/>
                      <a:pt x="5671" y="8240"/>
                      <a:pt x="5437" y="8040"/>
                    </a:cubicBezTo>
                    <a:cubicBezTo>
                      <a:pt x="4937" y="7639"/>
                      <a:pt x="4470" y="7206"/>
                      <a:pt x="4003" y="6739"/>
                    </a:cubicBezTo>
                    <a:cubicBezTo>
                      <a:pt x="3770" y="6472"/>
                      <a:pt x="3536" y="6205"/>
                      <a:pt x="3303" y="5938"/>
                    </a:cubicBezTo>
                    <a:cubicBezTo>
                      <a:pt x="3036" y="5638"/>
                      <a:pt x="2836" y="5371"/>
                      <a:pt x="2635" y="5071"/>
                    </a:cubicBezTo>
                    <a:cubicBezTo>
                      <a:pt x="2435" y="4771"/>
                      <a:pt x="2202" y="4437"/>
                      <a:pt x="2002" y="4137"/>
                    </a:cubicBezTo>
                    <a:cubicBezTo>
                      <a:pt x="1802" y="3870"/>
                      <a:pt x="1635" y="3536"/>
                      <a:pt x="1468" y="3236"/>
                    </a:cubicBezTo>
                    <a:cubicBezTo>
                      <a:pt x="1168" y="2736"/>
                      <a:pt x="934" y="2202"/>
                      <a:pt x="701" y="1635"/>
                    </a:cubicBezTo>
                    <a:cubicBezTo>
                      <a:pt x="501" y="1101"/>
                      <a:pt x="300" y="601"/>
                      <a:pt x="167" y="34"/>
                    </a:cubicBezTo>
                    <a:cubicBezTo>
                      <a:pt x="200" y="1"/>
                      <a:pt x="167"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16;p2">
                <a:extLst>
                  <a:ext uri="{FF2B5EF4-FFF2-40B4-BE49-F238E27FC236}">
                    <a16:creationId xmlns:a16="http://schemas.microsoft.com/office/drawing/2014/main" id="{956505C3-C15E-003C-8AF9-8C2AAAFCC8DC}"/>
                  </a:ext>
                </a:extLst>
              </p:cNvPr>
              <p:cNvSpPr/>
              <p:nvPr/>
            </p:nvSpPr>
            <p:spPr>
              <a:xfrm>
                <a:off x="819550" y="4946475"/>
                <a:ext cx="229350" cy="219775"/>
              </a:xfrm>
              <a:custGeom>
                <a:avLst/>
                <a:gdLst/>
                <a:ahLst/>
                <a:cxnLst/>
                <a:rect l="l" t="t" r="r" b="b"/>
                <a:pathLst>
                  <a:path w="9174" h="8791" extrusionOk="0">
                    <a:moveTo>
                      <a:pt x="234" y="1"/>
                    </a:moveTo>
                    <a:cubicBezTo>
                      <a:pt x="201" y="134"/>
                      <a:pt x="167" y="134"/>
                      <a:pt x="167" y="134"/>
                    </a:cubicBezTo>
                    <a:cubicBezTo>
                      <a:pt x="100" y="168"/>
                      <a:pt x="0" y="301"/>
                      <a:pt x="34" y="368"/>
                    </a:cubicBezTo>
                    <a:cubicBezTo>
                      <a:pt x="834" y="2036"/>
                      <a:pt x="1968" y="3537"/>
                      <a:pt x="3203" y="4871"/>
                    </a:cubicBezTo>
                    <a:cubicBezTo>
                      <a:pt x="3870" y="5571"/>
                      <a:pt x="4637" y="6305"/>
                      <a:pt x="5438" y="6906"/>
                    </a:cubicBezTo>
                    <a:cubicBezTo>
                      <a:pt x="6171" y="7506"/>
                      <a:pt x="6905" y="8073"/>
                      <a:pt x="7739" y="8474"/>
                    </a:cubicBezTo>
                    <a:cubicBezTo>
                      <a:pt x="7873" y="8507"/>
                      <a:pt x="8006" y="8574"/>
                      <a:pt x="8140" y="8640"/>
                    </a:cubicBezTo>
                    <a:cubicBezTo>
                      <a:pt x="8273" y="8674"/>
                      <a:pt x="8373" y="8707"/>
                      <a:pt x="8540" y="8740"/>
                    </a:cubicBezTo>
                    <a:lnTo>
                      <a:pt x="8573" y="8740"/>
                    </a:lnTo>
                    <a:cubicBezTo>
                      <a:pt x="8623" y="8774"/>
                      <a:pt x="8682" y="8790"/>
                      <a:pt x="8736" y="8790"/>
                    </a:cubicBezTo>
                    <a:cubicBezTo>
                      <a:pt x="8790" y="8790"/>
                      <a:pt x="8840" y="8774"/>
                      <a:pt x="8873" y="8740"/>
                    </a:cubicBezTo>
                    <a:cubicBezTo>
                      <a:pt x="8973" y="8707"/>
                      <a:pt x="9040" y="8640"/>
                      <a:pt x="9074" y="8540"/>
                    </a:cubicBezTo>
                    <a:cubicBezTo>
                      <a:pt x="9174" y="8373"/>
                      <a:pt x="9074" y="8140"/>
                      <a:pt x="8907" y="8040"/>
                    </a:cubicBezTo>
                    <a:lnTo>
                      <a:pt x="8673" y="7906"/>
                    </a:lnTo>
                    <a:cubicBezTo>
                      <a:pt x="8540" y="7873"/>
                      <a:pt x="8473" y="7840"/>
                      <a:pt x="8340" y="7740"/>
                    </a:cubicBezTo>
                    <a:cubicBezTo>
                      <a:pt x="8140" y="7640"/>
                      <a:pt x="7873" y="7540"/>
                      <a:pt x="7673" y="7406"/>
                    </a:cubicBezTo>
                    <a:cubicBezTo>
                      <a:pt x="7239" y="7206"/>
                      <a:pt x="6839" y="6972"/>
                      <a:pt x="6405" y="6706"/>
                    </a:cubicBezTo>
                    <a:lnTo>
                      <a:pt x="6472" y="6706"/>
                    </a:lnTo>
                    <a:cubicBezTo>
                      <a:pt x="6472" y="6706"/>
                      <a:pt x="6405" y="6706"/>
                      <a:pt x="6405" y="6672"/>
                    </a:cubicBezTo>
                    <a:cubicBezTo>
                      <a:pt x="6405" y="6672"/>
                      <a:pt x="6372" y="6672"/>
                      <a:pt x="6372" y="6606"/>
                    </a:cubicBezTo>
                    <a:lnTo>
                      <a:pt x="6405" y="6606"/>
                    </a:lnTo>
                    <a:cubicBezTo>
                      <a:pt x="5204" y="5838"/>
                      <a:pt x="4137" y="4871"/>
                      <a:pt x="3136" y="3837"/>
                    </a:cubicBezTo>
                    <a:cubicBezTo>
                      <a:pt x="2202" y="2836"/>
                      <a:pt x="1368" y="1735"/>
                      <a:pt x="701" y="568"/>
                    </a:cubicBezTo>
                    <a:cubicBezTo>
                      <a:pt x="701" y="568"/>
                      <a:pt x="701" y="535"/>
                      <a:pt x="668" y="535"/>
                    </a:cubicBezTo>
                    <a:lnTo>
                      <a:pt x="668" y="568"/>
                    </a:lnTo>
                    <a:cubicBezTo>
                      <a:pt x="567" y="401"/>
                      <a:pt x="501" y="301"/>
                      <a:pt x="434" y="101"/>
                    </a:cubicBezTo>
                    <a:cubicBezTo>
                      <a:pt x="367" y="34"/>
                      <a:pt x="3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17;p2">
                <a:extLst>
                  <a:ext uri="{FF2B5EF4-FFF2-40B4-BE49-F238E27FC236}">
                    <a16:creationId xmlns:a16="http://schemas.microsoft.com/office/drawing/2014/main" id="{8B7CEB92-BBA4-2D6A-574D-5A46958085EE}"/>
                  </a:ext>
                </a:extLst>
              </p:cNvPr>
              <p:cNvSpPr/>
              <p:nvPr/>
            </p:nvSpPr>
            <p:spPr>
              <a:xfrm>
                <a:off x="1048050" y="4658150"/>
                <a:ext cx="89250" cy="116875"/>
              </a:xfrm>
              <a:custGeom>
                <a:avLst/>
                <a:gdLst/>
                <a:ahLst/>
                <a:cxnLst/>
                <a:rect l="l" t="t" r="r" b="b"/>
                <a:pathLst>
                  <a:path w="3570" h="4675" extrusionOk="0">
                    <a:moveTo>
                      <a:pt x="75" y="1"/>
                    </a:moveTo>
                    <a:cubicBezTo>
                      <a:pt x="67" y="1"/>
                      <a:pt x="67" y="9"/>
                      <a:pt x="67" y="26"/>
                    </a:cubicBezTo>
                    <a:cubicBezTo>
                      <a:pt x="0" y="59"/>
                      <a:pt x="0" y="92"/>
                      <a:pt x="0" y="192"/>
                    </a:cubicBezTo>
                    <a:cubicBezTo>
                      <a:pt x="167" y="593"/>
                      <a:pt x="334" y="1026"/>
                      <a:pt x="534" y="1427"/>
                    </a:cubicBezTo>
                    <a:cubicBezTo>
                      <a:pt x="734" y="1860"/>
                      <a:pt x="1001" y="2261"/>
                      <a:pt x="1234" y="2661"/>
                    </a:cubicBezTo>
                    <a:cubicBezTo>
                      <a:pt x="1501" y="3028"/>
                      <a:pt x="1802" y="3361"/>
                      <a:pt x="2068" y="3695"/>
                    </a:cubicBezTo>
                    <a:cubicBezTo>
                      <a:pt x="2402" y="4028"/>
                      <a:pt x="2736" y="4395"/>
                      <a:pt x="3169" y="4662"/>
                    </a:cubicBezTo>
                    <a:cubicBezTo>
                      <a:pt x="3186" y="4671"/>
                      <a:pt x="3209" y="4675"/>
                      <a:pt x="3235" y="4675"/>
                    </a:cubicBezTo>
                    <a:cubicBezTo>
                      <a:pt x="3315" y="4675"/>
                      <a:pt x="3428" y="4637"/>
                      <a:pt x="3503" y="4562"/>
                    </a:cubicBezTo>
                    <a:cubicBezTo>
                      <a:pt x="3536" y="4529"/>
                      <a:pt x="3569" y="4429"/>
                      <a:pt x="3536" y="4362"/>
                    </a:cubicBezTo>
                    <a:cubicBezTo>
                      <a:pt x="3536" y="4262"/>
                      <a:pt x="3503" y="4229"/>
                      <a:pt x="3469" y="4195"/>
                    </a:cubicBezTo>
                    <a:cubicBezTo>
                      <a:pt x="3369" y="4095"/>
                      <a:pt x="3236" y="4028"/>
                      <a:pt x="3136" y="3895"/>
                    </a:cubicBezTo>
                    <a:cubicBezTo>
                      <a:pt x="3002" y="3828"/>
                      <a:pt x="2902" y="3728"/>
                      <a:pt x="2769" y="3662"/>
                    </a:cubicBezTo>
                    <a:cubicBezTo>
                      <a:pt x="2535" y="3428"/>
                      <a:pt x="2335" y="3261"/>
                      <a:pt x="2135" y="3028"/>
                    </a:cubicBezTo>
                    <a:lnTo>
                      <a:pt x="2135" y="3028"/>
                    </a:lnTo>
                    <a:lnTo>
                      <a:pt x="2168" y="3061"/>
                    </a:lnTo>
                    <a:cubicBezTo>
                      <a:pt x="2168" y="3061"/>
                      <a:pt x="2168" y="3028"/>
                      <a:pt x="2135" y="3028"/>
                    </a:cubicBezTo>
                    <a:cubicBezTo>
                      <a:pt x="1868" y="2728"/>
                      <a:pt x="1635" y="2427"/>
                      <a:pt x="1401" y="2160"/>
                    </a:cubicBezTo>
                    <a:cubicBezTo>
                      <a:pt x="1168" y="1827"/>
                      <a:pt x="968" y="1460"/>
                      <a:pt x="734" y="1093"/>
                    </a:cubicBezTo>
                    <a:lnTo>
                      <a:pt x="734" y="1160"/>
                    </a:lnTo>
                    <a:cubicBezTo>
                      <a:pt x="567" y="826"/>
                      <a:pt x="401" y="426"/>
                      <a:pt x="234" y="92"/>
                    </a:cubicBezTo>
                    <a:cubicBezTo>
                      <a:pt x="234" y="59"/>
                      <a:pt x="167" y="26"/>
                      <a:pt x="134" y="26"/>
                    </a:cubicBezTo>
                    <a:cubicBezTo>
                      <a:pt x="100" y="9"/>
                      <a:pt x="84" y="1"/>
                      <a:pt x="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18;p2">
                <a:extLst>
                  <a:ext uri="{FF2B5EF4-FFF2-40B4-BE49-F238E27FC236}">
                    <a16:creationId xmlns:a16="http://schemas.microsoft.com/office/drawing/2014/main" id="{168EC17A-A371-0988-3D2C-7CACA39FBE34}"/>
                  </a:ext>
                </a:extLst>
              </p:cNvPr>
              <p:cNvSpPr/>
              <p:nvPr/>
            </p:nvSpPr>
            <p:spPr>
              <a:xfrm>
                <a:off x="1108075" y="4555375"/>
                <a:ext cx="45075" cy="68600"/>
              </a:xfrm>
              <a:custGeom>
                <a:avLst/>
                <a:gdLst/>
                <a:ahLst/>
                <a:cxnLst/>
                <a:rect l="l" t="t" r="r" b="b"/>
                <a:pathLst>
                  <a:path w="1803" h="2744" extrusionOk="0">
                    <a:moveTo>
                      <a:pt x="101" y="0"/>
                    </a:moveTo>
                    <a:cubicBezTo>
                      <a:pt x="1" y="34"/>
                      <a:pt x="1" y="134"/>
                      <a:pt x="1" y="167"/>
                    </a:cubicBezTo>
                    <a:cubicBezTo>
                      <a:pt x="101" y="367"/>
                      <a:pt x="168" y="634"/>
                      <a:pt x="268" y="834"/>
                    </a:cubicBezTo>
                    <a:cubicBezTo>
                      <a:pt x="335" y="1034"/>
                      <a:pt x="468" y="1301"/>
                      <a:pt x="601" y="1501"/>
                    </a:cubicBezTo>
                    <a:cubicBezTo>
                      <a:pt x="835" y="1935"/>
                      <a:pt x="1135" y="2335"/>
                      <a:pt x="1469" y="2669"/>
                    </a:cubicBezTo>
                    <a:cubicBezTo>
                      <a:pt x="1519" y="2719"/>
                      <a:pt x="1569" y="2744"/>
                      <a:pt x="1615" y="2744"/>
                    </a:cubicBezTo>
                    <a:cubicBezTo>
                      <a:pt x="1660" y="2744"/>
                      <a:pt x="1702" y="2719"/>
                      <a:pt x="1736" y="2669"/>
                    </a:cubicBezTo>
                    <a:cubicBezTo>
                      <a:pt x="1769" y="2636"/>
                      <a:pt x="1802" y="2602"/>
                      <a:pt x="1802" y="2535"/>
                    </a:cubicBezTo>
                    <a:cubicBezTo>
                      <a:pt x="1802" y="2502"/>
                      <a:pt x="1802" y="2435"/>
                      <a:pt x="1769" y="2369"/>
                    </a:cubicBezTo>
                    <a:cubicBezTo>
                      <a:pt x="1635" y="2269"/>
                      <a:pt x="1569" y="2135"/>
                      <a:pt x="1435" y="2002"/>
                    </a:cubicBezTo>
                    <a:cubicBezTo>
                      <a:pt x="1302" y="1868"/>
                      <a:pt x="1202" y="1768"/>
                      <a:pt x="1102" y="1635"/>
                    </a:cubicBezTo>
                    <a:cubicBezTo>
                      <a:pt x="868" y="1368"/>
                      <a:pt x="668" y="1101"/>
                      <a:pt x="501" y="801"/>
                    </a:cubicBezTo>
                    <a:lnTo>
                      <a:pt x="501" y="834"/>
                    </a:lnTo>
                    <a:cubicBezTo>
                      <a:pt x="368" y="634"/>
                      <a:pt x="301" y="367"/>
                      <a:pt x="201" y="134"/>
                    </a:cubicBezTo>
                    <a:cubicBezTo>
                      <a:pt x="201" y="100"/>
                      <a:pt x="134" y="34"/>
                      <a:pt x="101" y="34"/>
                    </a:cubicBezTo>
                    <a:cubicBezTo>
                      <a:pt x="134" y="0"/>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19;p2">
                <a:extLst>
                  <a:ext uri="{FF2B5EF4-FFF2-40B4-BE49-F238E27FC236}">
                    <a16:creationId xmlns:a16="http://schemas.microsoft.com/office/drawing/2014/main" id="{059A98C1-9E11-6A7D-DDB6-91CF7BF0E0A4}"/>
                  </a:ext>
                </a:extLst>
              </p:cNvPr>
              <p:cNvSpPr/>
              <p:nvPr/>
            </p:nvSpPr>
            <p:spPr>
              <a:xfrm>
                <a:off x="1145625" y="4554125"/>
                <a:ext cx="61725" cy="71325"/>
              </a:xfrm>
              <a:custGeom>
                <a:avLst/>
                <a:gdLst/>
                <a:ahLst/>
                <a:cxnLst/>
                <a:rect l="l" t="t" r="r" b="b"/>
                <a:pathLst>
                  <a:path w="2469" h="2853" extrusionOk="0">
                    <a:moveTo>
                      <a:pt x="2235" y="0"/>
                    </a:moveTo>
                    <a:cubicBezTo>
                      <a:pt x="2210" y="0"/>
                      <a:pt x="2185" y="17"/>
                      <a:pt x="2168" y="50"/>
                    </a:cubicBezTo>
                    <a:lnTo>
                      <a:pt x="1801" y="684"/>
                    </a:lnTo>
                    <a:cubicBezTo>
                      <a:pt x="1635" y="884"/>
                      <a:pt x="1468" y="1151"/>
                      <a:pt x="1301" y="1351"/>
                    </a:cubicBezTo>
                    <a:cubicBezTo>
                      <a:pt x="1134" y="1518"/>
                      <a:pt x="1001" y="1718"/>
                      <a:pt x="801" y="1885"/>
                    </a:cubicBezTo>
                    <a:cubicBezTo>
                      <a:pt x="634" y="2052"/>
                      <a:pt x="434" y="2219"/>
                      <a:pt x="267" y="2352"/>
                    </a:cubicBezTo>
                    <a:cubicBezTo>
                      <a:pt x="234" y="2385"/>
                      <a:pt x="133" y="2419"/>
                      <a:pt x="100" y="2485"/>
                    </a:cubicBezTo>
                    <a:cubicBezTo>
                      <a:pt x="67" y="2519"/>
                      <a:pt x="0" y="2552"/>
                      <a:pt x="0" y="2585"/>
                    </a:cubicBezTo>
                    <a:lnTo>
                      <a:pt x="0" y="2752"/>
                    </a:lnTo>
                    <a:cubicBezTo>
                      <a:pt x="67" y="2819"/>
                      <a:pt x="100" y="2852"/>
                      <a:pt x="133" y="2852"/>
                    </a:cubicBezTo>
                    <a:lnTo>
                      <a:pt x="300" y="2852"/>
                    </a:lnTo>
                    <a:cubicBezTo>
                      <a:pt x="500" y="2686"/>
                      <a:pt x="734" y="2519"/>
                      <a:pt x="901" y="2352"/>
                    </a:cubicBezTo>
                    <a:cubicBezTo>
                      <a:pt x="1101" y="2152"/>
                      <a:pt x="1268" y="1918"/>
                      <a:pt x="1468" y="1685"/>
                    </a:cubicBezTo>
                    <a:cubicBezTo>
                      <a:pt x="1835" y="1218"/>
                      <a:pt x="2135" y="717"/>
                      <a:pt x="2435" y="217"/>
                    </a:cubicBezTo>
                    <a:cubicBezTo>
                      <a:pt x="2468" y="150"/>
                      <a:pt x="2435" y="50"/>
                      <a:pt x="2402" y="50"/>
                    </a:cubicBezTo>
                    <a:lnTo>
                      <a:pt x="2302" y="50"/>
                    </a:lnTo>
                    <a:cubicBezTo>
                      <a:pt x="2285" y="17"/>
                      <a:pt x="2260" y="0"/>
                      <a:pt x="22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0;p2">
                <a:extLst>
                  <a:ext uri="{FF2B5EF4-FFF2-40B4-BE49-F238E27FC236}">
                    <a16:creationId xmlns:a16="http://schemas.microsoft.com/office/drawing/2014/main" id="{E90470A8-4AD2-6E60-8A7A-A0984E0E5C89}"/>
                  </a:ext>
                </a:extLst>
              </p:cNvPr>
              <p:cNvSpPr/>
              <p:nvPr/>
            </p:nvSpPr>
            <p:spPr>
              <a:xfrm>
                <a:off x="1127275" y="4675450"/>
                <a:ext cx="116775" cy="104250"/>
              </a:xfrm>
              <a:custGeom>
                <a:avLst/>
                <a:gdLst/>
                <a:ahLst/>
                <a:cxnLst/>
                <a:rect l="l" t="t" r="r" b="b"/>
                <a:pathLst>
                  <a:path w="4671" h="4170" extrusionOk="0">
                    <a:moveTo>
                      <a:pt x="4503" y="1"/>
                    </a:moveTo>
                    <a:cubicBezTo>
                      <a:pt x="4403" y="1"/>
                      <a:pt x="4337" y="1"/>
                      <a:pt x="4337" y="34"/>
                    </a:cubicBezTo>
                    <a:cubicBezTo>
                      <a:pt x="4337" y="67"/>
                      <a:pt x="4303" y="67"/>
                      <a:pt x="4303" y="134"/>
                    </a:cubicBezTo>
                    <a:lnTo>
                      <a:pt x="4303" y="168"/>
                    </a:lnTo>
                    <a:cubicBezTo>
                      <a:pt x="3970" y="568"/>
                      <a:pt x="3536" y="1001"/>
                      <a:pt x="3169" y="1402"/>
                    </a:cubicBezTo>
                    <a:cubicBezTo>
                      <a:pt x="2802" y="1835"/>
                      <a:pt x="2335" y="2169"/>
                      <a:pt x="1868" y="2503"/>
                    </a:cubicBezTo>
                    <a:lnTo>
                      <a:pt x="1902" y="2503"/>
                    </a:lnTo>
                    <a:cubicBezTo>
                      <a:pt x="1902" y="2503"/>
                      <a:pt x="1868" y="2503"/>
                      <a:pt x="1868" y="2536"/>
                    </a:cubicBezTo>
                    <a:cubicBezTo>
                      <a:pt x="1635" y="2703"/>
                      <a:pt x="1368" y="2903"/>
                      <a:pt x="1068" y="3070"/>
                    </a:cubicBezTo>
                    <a:lnTo>
                      <a:pt x="200" y="3570"/>
                    </a:lnTo>
                    <a:cubicBezTo>
                      <a:pt x="34" y="3670"/>
                      <a:pt x="0" y="3870"/>
                      <a:pt x="67" y="4004"/>
                    </a:cubicBezTo>
                    <a:cubicBezTo>
                      <a:pt x="135" y="4118"/>
                      <a:pt x="235" y="4169"/>
                      <a:pt x="344" y="4169"/>
                    </a:cubicBezTo>
                    <a:cubicBezTo>
                      <a:pt x="395" y="4169"/>
                      <a:pt x="448" y="4158"/>
                      <a:pt x="501" y="4137"/>
                    </a:cubicBezTo>
                    <a:cubicBezTo>
                      <a:pt x="901" y="3904"/>
                      <a:pt x="1301" y="3670"/>
                      <a:pt x="1668" y="3370"/>
                    </a:cubicBezTo>
                    <a:cubicBezTo>
                      <a:pt x="2035" y="3070"/>
                      <a:pt x="2402" y="2736"/>
                      <a:pt x="2735" y="2402"/>
                    </a:cubicBezTo>
                    <a:cubicBezTo>
                      <a:pt x="3403" y="1735"/>
                      <a:pt x="4003" y="1001"/>
                      <a:pt x="4637" y="234"/>
                    </a:cubicBezTo>
                    <a:cubicBezTo>
                      <a:pt x="4670" y="168"/>
                      <a:pt x="4637" y="67"/>
                      <a:pt x="4570" y="34"/>
                    </a:cubicBezTo>
                    <a:cubicBezTo>
                      <a:pt x="4537" y="34"/>
                      <a:pt x="4537" y="1"/>
                      <a:pt x="45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1;p2">
                <a:extLst>
                  <a:ext uri="{FF2B5EF4-FFF2-40B4-BE49-F238E27FC236}">
                    <a16:creationId xmlns:a16="http://schemas.microsoft.com/office/drawing/2014/main" id="{C40270B2-8D86-B7A7-4DA0-68F3F4B9C933}"/>
                  </a:ext>
                </a:extLst>
              </p:cNvPr>
              <p:cNvSpPr/>
              <p:nvPr/>
            </p:nvSpPr>
            <p:spPr>
              <a:xfrm>
                <a:off x="1089750" y="4781675"/>
                <a:ext cx="264375" cy="219050"/>
              </a:xfrm>
              <a:custGeom>
                <a:avLst/>
                <a:gdLst/>
                <a:ahLst/>
                <a:cxnLst/>
                <a:rect l="l" t="t" r="r" b="b"/>
                <a:pathLst>
                  <a:path w="10575" h="8762" extrusionOk="0">
                    <a:moveTo>
                      <a:pt x="10464" y="0"/>
                    </a:moveTo>
                    <a:cubicBezTo>
                      <a:pt x="10455" y="0"/>
                      <a:pt x="10438" y="24"/>
                      <a:pt x="10408" y="55"/>
                    </a:cubicBezTo>
                    <a:cubicBezTo>
                      <a:pt x="9907" y="822"/>
                      <a:pt x="9340" y="1623"/>
                      <a:pt x="8740" y="2390"/>
                    </a:cubicBezTo>
                    <a:cubicBezTo>
                      <a:pt x="8206" y="2990"/>
                      <a:pt x="7672" y="3624"/>
                      <a:pt x="7072" y="4258"/>
                    </a:cubicBezTo>
                    <a:cubicBezTo>
                      <a:pt x="6805" y="4558"/>
                      <a:pt x="6471" y="4825"/>
                      <a:pt x="6171" y="5125"/>
                    </a:cubicBezTo>
                    <a:cubicBezTo>
                      <a:pt x="5838" y="5425"/>
                      <a:pt x="5504" y="5659"/>
                      <a:pt x="5170" y="5926"/>
                    </a:cubicBezTo>
                    <a:lnTo>
                      <a:pt x="5204" y="5892"/>
                    </a:lnTo>
                    <a:lnTo>
                      <a:pt x="5204" y="5892"/>
                    </a:lnTo>
                    <a:cubicBezTo>
                      <a:pt x="4370" y="6459"/>
                      <a:pt x="3503" y="6993"/>
                      <a:pt x="2569" y="7393"/>
                    </a:cubicBezTo>
                    <a:cubicBezTo>
                      <a:pt x="2235" y="7493"/>
                      <a:pt x="1868" y="7627"/>
                      <a:pt x="1501" y="7727"/>
                    </a:cubicBezTo>
                    <a:cubicBezTo>
                      <a:pt x="1101" y="7794"/>
                      <a:pt x="801" y="7827"/>
                      <a:pt x="400" y="7927"/>
                    </a:cubicBezTo>
                    <a:cubicBezTo>
                      <a:pt x="267" y="7927"/>
                      <a:pt x="200" y="7960"/>
                      <a:pt x="134" y="8061"/>
                    </a:cubicBezTo>
                    <a:cubicBezTo>
                      <a:pt x="33" y="8127"/>
                      <a:pt x="0" y="8227"/>
                      <a:pt x="0" y="8327"/>
                    </a:cubicBezTo>
                    <a:cubicBezTo>
                      <a:pt x="0" y="8427"/>
                      <a:pt x="33" y="8561"/>
                      <a:pt x="134" y="8628"/>
                    </a:cubicBezTo>
                    <a:cubicBezTo>
                      <a:pt x="200" y="8728"/>
                      <a:pt x="300" y="8761"/>
                      <a:pt x="400" y="8761"/>
                    </a:cubicBezTo>
                    <a:lnTo>
                      <a:pt x="701" y="8761"/>
                    </a:lnTo>
                    <a:cubicBezTo>
                      <a:pt x="834" y="8761"/>
                      <a:pt x="934" y="8728"/>
                      <a:pt x="1034" y="8728"/>
                    </a:cubicBezTo>
                    <a:lnTo>
                      <a:pt x="1668" y="8594"/>
                    </a:lnTo>
                    <a:cubicBezTo>
                      <a:pt x="2068" y="8461"/>
                      <a:pt x="2535" y="8294"/>
                      <a:pt x="2902" y="8094"/>
                    </a:cubicBezTo>
                    <a:cubicBezTo>
                      <a:pt x="3736" y="7660"/>
                      <a:pt x="4537" y="7160"/>
                      <a:pt x="5237" y="6559"/>
                    </a:cubicBezTo>
                    <a:cubicBezTo>
                      <a:pt x="5637" y="6259"/>
                      <a:pt x="5938" y="5926"/>
                      <a:pt x="6338" y="5592"/>
                    </a:cubicBezTo>
                    <a:cubicBezTo>
                      <a:pt x="6672" y="5259"/>
                      <a:pt x="7005" y="4925"/>
                      <a:pt x="7339" y="4558"/>
                    </a:cubicBezTo>
                    <a:cubicBezTo>
                      <a:pt x="7972" y="3824"/>
                      <a:pt x="8540" y="3124"/>
                      <a:pt x="9140" y="2390"/>
                    </a:cubicBezTo>
                    <a:cubicBezTo>
                      <a:pt x="9640" y="1723"/>
                      <a:pt x="10074" y="989"/>
                      <a:pt x="10541" y="288"/>
                    </a:cubicBezTo>
                    <a:cubicBezTo>
                      <a:pt x="10574" y="255"/>
                      <a:pt x="10541" y="155"/>
                      <a:pt x="10508" y="122"/>
                    </a:cubicBezTo>
                    <a:lnTo>
                      <a:pt x="10474" y="122"/>
                    </a:lnTo>
                    <a:cubicBezTo>
                      <a:pt x="10474" y="32"/>
                      <a:pt x="10474" y="0"/>
                      <a:pt x="104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2;p2">
                <a:extLst>
                  <a:ext uri="{FF2B5EF4-FFF2-40B4-BE49-F238E27FC236}">
                    <a16:creationId xmlns:a16="http://schemas.microsoft.com/office/drawing/2014/main" id="{500193D6-EDCC-DE31-A997-C2E5C455CB1E}"/>
                  </a:ext>
                </a:extLst>
              </p:cNvPr>
              <p:cNvSpPr/>
              <p:nvPr/>
            </p:nvSpPr>
            <p:spPr>
              <a:xfrm>
                <a:off x="1033025" y="5053225"/>
                <a:ext cx="341950" cy="114275"/>
              </a:xfrm>
              <a:custGeom>
                <a:avLst/>
                <a:gdLst/>
                <a:ahLst/>
                <a:cxnLst/>
                <a:rect l="l" t="t" r="r" b="b"/>
                <a:pathLst>
                  <a:path w="13678" h="4571" extrusionOk="0">
                    <a:moveTo>
                      <a:pt x="13510" y="1"/>
                    </a:moveTo>
                    <a:cubicBezTo>
                      <a:pt x="13510" y="101"/>
                      <a:pt x="13477" y="101"/>
                      <a:pt x="13477" y="134"/>
                    </a:cubicBezTo>
                    <a:cubicBezTo>
                      <a:pt x="12843" y="634"/>
                      <a:pt x="12176" y="1068"/>
                      <a:pt x="11476" y="1468"/>
                    </a:cubicBezTo>
                    <a:lnTo>
                      <a:pt x="11509" y="1468"/>
                    </a:lnTo>
                    <a:cubicBezTo>
                      <a:pt x="10775" y="1902"/>
                      <a:pt x="10008" y="2235"/>
                      <a:pt x="9207" y="2536"/>
                    </a:cubicBezTo>
                    <a:cubicBezTo>
                      <a:pt x="8807" y="2702"/>
                      <a:pt x="8373" y="2803"/>
                      <a:pt x="7973" y="2936"/>
                    </a:cubicBezTo>
                    <a:cubicBezTo>
                      <a:pt x="7540" y="3069"/>
                      <a:pt x="7139" y="3136"/>
                      <a:pt x="6706" y="3270"/>
                    </a:cubicBezTo>
                    <a:cubicBezTo>
                      <a:pt x="5838" y="3470"/>
                      <a:pt x="4971" y="3603"/>
                      <a:pt x="4037" y="3703"/>
                    </a:cubicBezTo>
                    <a:cubicBezTo>
                      <a:pt x="3637" y="3737"/>
                      <a:pt x="3170" y="3737"/>
                      <a:pt x="2769" y="3770"/>
                    </a:cubicBezTo>
                    <a:lnTo>
                      <a:pt x="1068" y="3770"/>
                    </a:lnTo>
                    <a:cubicBezTo>
                      <a:pt x="868" y="3770"/>
                      <a:pt x="701" y="3770"/>
                      <a:pt x="568" y="3737"/>
                    </a:cubicBezTo>
                    <a:cubicBezTo>
                      <a:pt x="434" y="3737"/>
                      <a:pt x="334" y="3737"/>
                      <a:pt x="234" y="3803"/>
                    </a:cubicBezTo>
                    <a:cubicBezTo>
                      <a:pt x="134" y="3903"/>
                      <a:pt x="101" y="3970"/>
                      <a:pt x="34" y="4070"/>
                    </a:cubicBezTo>
                    <a:cubicBezTo>
                      <a:pt x="1" y="4270"/>
                      <a:pt x="168" y="4537"/>
                      <a:pt x="401" y="4537"/>
                    </a:cubicBezTo>
                    <a:cubicBezTo>
                      <a:pt x="601" y="4570"/>
                      <a:pt x="801" y="4570"/>
                      <a:pt x="1068" y="4570"/>
                    </a:cubicBezTo>
                    <a:lnTo>
                      <a:pt x="1835" y="4570"/>
                    </a:lnTo>
                    <a:cubicBezTo>
                      <a:pt x="2302" y="4570"/>
                      <a:pt x="2803" y="4537"/>
                      <a:pt x="3270" y="4470"/>
                    </a:cubicBezTo>
                    <a:cubicBezTo>
                      <a:pt x="3770" y="4437"/>
                      <a:pt x="4237" y="4370"/>
                      <a:pt x="4738" y="4237"/>
                    </a:cubicBezTo>
                    <a:cubicBezTo>
                      <a:pt x="4971" y="4204"/>
                      <a:pt x="5171" y="4137"/>
                      <a:pt x="5438" y="4070"/>
                    </a:cubicBezTo>
                    <a:cubicBezTo>
                      <a:pt x="5672" y="4037"/>
                      <a:pt x="5938" y="3937"/>
                      <a:pt x="6239" y="3870"/>
                    </a:cubicBezTo>
                    <a:cubicBezTo>
                      <a:pt x="6472" y="3770"/>
                      <a:pt x="6672" y="3737"/>
                      <a:pt x="6939" y="3636"/>
                    </a:cubicBezTo>
                    <a:lnTo>
                      <a:pt x="7673" y="3403"/>
                    </a:lnTo>
                    <a:cubicBezTo>
                      <a:pt x="8140" y="3236"/>
                      <a:pt x="8640" y="3069"/>
                      <a:pt x="9107" y="2869"/>
                    </a:cubicBezTo>
                    <a:cubicBezTo>
                      <a:pt x="10008" y="2469"/>
                      <a:pt x="10909" y="2069"/>
                      <a:pt x="11743" y="1568"/>
                    </a:cubicBezTo>
                    <a:cubicBezTo>
                      <a:pt x="12410" y="1201"/>
                      <a:pt x="13010" y="734"/>
                      <a:pt x="13611" y="267"/>
                    </a:cubicBezTo>
                    <a:cubicBezTo>
                      <a:pt x="13644" y="234"/>
                      <a:pt x="13677" y="134"/>
                      <a:pt x="13644" y="67"/>
                    </a:cubicBezTo>
                    <a:cubicBezTo>
                      <a:pt x="13611" y="1"/>
                      <a:pt x="13577" y="1"/>
                      <a:pt x="135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23;p2">
                <a:extLst>
                  <a:ext uri="{FF2B5EF4-FFF2-40B4-BE49-F238E27FC236}">
                    <a16:creationId xmlns:a16="http://schemas.microsoft.com/office/drawing/2014/main" id="{6E3F7B1D-2D0C-9244-5054-44BE1C1BBBF4}"/>
                  </a:ext>
                </a:extLst>
              </p:cNvPr>
              <p:cNvSpPr/>
              <p:nvPr/>
            </p:nvSpPr>
            <p:spPr>
              <a:xfrm>
                <a:off x="1082225" y="4676300"/>
                <a:ext cx="20050" cy="20025"/>
              </a:xfrm>
              <a:custGeom>
                <a:avLst/>
                <a:gdLst/>
                <a:ahLst/>
                <a:cxnLst/>
                <a:rect l="l" t="t" r="r" b="b"/>
                <a:pathLst>
                  <a:path w="802" h="801" extrusionOk="0">
                    <a:moveTo>
                      <a:pt x="435" y="0"/>
                    </a:moveTo>
                    <a:cubicBezTo>
                      <a:pt x="201" y="0"/>
                      <a:pt x="1" y="134"/>
                      <a:pt x="1" y="367"/>
                    </a:cubicBezTo>
                    <a:cubicBezTo>
                      <a:pt x="1" y="601"/>
                      <a:pt x="168" y="801"/>
                      <a:pt x="368" y="801"/>
                    </a:cubicBezTo>
                    <a:cubicBezTo>
                      <a:pt x="601" y="801"/>
                      <a:pt x="801" y="634"/>
                      <a:pt x="801" y="434"/>
                    </a:cubicBezTo>
                    <a:cubicBezTo>
                      <a:pt x="801" y="200"/>
                      <a:pt x="635" y="0"/>
                      <a:pt x="4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24;p2">
                <a:extLst>
                  <a:ext uri="{FF2B5EF4-FFF2-40B4-BE49-F238E27FC236}">
                    <a16:creationId xmlns:a16="http://schemas.microsoft.com/office/drawing/2014/main" id="{11EDE87C-92C4-0914-2020-09E31EBABABC}"/>
                  </a:ext>
                </a:extLst>
              </p:cNvPr>
              <p:cNvSpPr/>
              <p:nvPr/>
            </p:nvSpPr>
            <p:spPr>
              <a:xfrm>
                <a:off x="1075575" y="4637100"/>
                <a:ext cx="14200" cy="13350"/>
              </a:xfrm>
              <a:custGeom>
                <a:avLst/>
                <a:gdLst/>
                <a:ahLst/>
                <a:cxnLst/>
                <a:rect l="l" t="t" r="r" b="b"/>
                <a:pathLst>
                  <a:path w="568" h="534" extrusionOk="0">
                    <a:moveTo>
                      <a:pt x="300" y="0"/>
                    </a:moveTo>
                    <a:cubicBezTo>
                      <a:pt x="133" y="0"/>
                      <a:pt x="0" y="100"/>
                      <a:pt x="0" y="234"/>
                    </a:cubicBezTo>
                    <a:cubicBezTo>
                      <a:pt x="0" y="367"/>
                      <a:pt x="133" y="534"/>
                      <a:pt x="267" y="534"/>
                    </a:cubicBezTo>
                    <a:cubicBezTo>
                      <a:pt x="400" y="534"/>
                      <a:pt x="500" y="434"/>
                      <a:pt x="567" y="267"/>
                    </a:cubicBezTo>
                    <a:cubicBezTo>
                      <a:pt x="567" y="167"/>
                      <a:pt x="434" y="0"/>
                      <a:pt x="3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25;p2">
                <a:extLst>
                  <a:ext uri="{FF2B5EF4-FFF2-40B4-BE49-F238E27FC236}">
                    <a16:creationId xmlns:a16="http://schemas.microsoft.com/office/drawing/2014/main" id="{DF45EA41-B776-B1CF-6E77-02D5D68AD444}"/>
                  </a:ext>
                </a:extLst>
              </p:cNvPr>
              <p:cNvSpPr/>
              <p:nvPr/>
            </p:nvSpPr>
            <p:spPr>
              <a:xfrm>
                <a:off x="1103075" y="4655450"/>
                <a:ext cx="5025" cy="5025"/>
              </a:xfrm>
              <a:custGeom>
                <a:avLst/>
                <a:gdLst/>
                <a:ahLst/>
                <a:cxnLst/>
                <a:rect l="l" t="t" r="r" b="b"/>
                <a:pathLst>
                  <a:path w="201" h="201" extrusionOk="0">
                    <a:moveTo>
                      <a:pt x="134" y="0"/>
                    </a:moveTo>
                    <a:cubicBezTo>
                      <a:pt x="101" y="0"/>
                      <a:pt x="1" y="34"/>
                      <a:pt x="1" y="100"/>
                    </a:cubicBezTo>
                    <a:cubicBezTo>
                      <a:pt x="1" y="134"/>
                      <a:pt x="34" y="200"/>
                      <a:pt x="101" y="200"/>
                    </a:cubicBezTo>
                    <a:cubicBezTo>
                      <a:pt x="134" y="200"/>
                      <a:pt x="201" y="167"/>
                      <a:pt x="201" y="134"/>
                    </a:cubicBezTo>
                    <a:cubicBezTo>
                      <a:pt x="201" y="100"/>
                      <a:pt x="168"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26;p2">
                <a:extLst>
                  <a:ext uri="{FF2B5EF4-FFF2-40B4-BE49-F238E27FC236}">
                    <a16:creationId xmlns:a16="http://schemas.microsoft.com/office/drawing/2014/main" id="{B88348E9-B296-2362-B008-CA38FD6D2DE7}"/>
                  </a:ext>
                </a:extLst>
              </p:cNvPr>
              <p:cNvSpPr/>
              <p:nvPr/>
            </p:nvSpPr>
            <p:spPr>
              <a:xfrm>
                <a:off x="1091400" y="4604575"/>
                <a:ext cx="11700" cy="11700"/>
              </a:xfrm>
              <a:custGeom>
                <a:avLst/>
                <a:gdLst/>
                <a:ahLst/>
                <a:cxnLst/>
                <a:rect l="l" t="t" r="r" b="b"/>
                <a:pathLst>
                  <a:path w="468" h="468" extrusionOk="0">
                    <a:moveTo>
                      <a:pt x="268" y="0"/>
                    </a:moveTo>
                    <a:cubicBezTo>
                      <a:pt x="134" y="0"/>
                      <a:pt x="1" y="67"/>
                      <a:pt x="1" y="201"/>
                    </a:cubicBezTo>
                    <a:cubicBezTo>
                      <a:pt x="1" y="334"/>
                      <a:pt x="101" y="467"/>
                      <a:pt x="201" y="467"/>
                    </a:cubicBezTo>
                    <a:cubicBezTo>
                      <a:pt x="334" y="467"/>
                      <a:pt x="468" y="367"/>
                      <a:pt x="468" y="234"/>
                    </a:cubicBezTo>
                    <a:cubicBezTo>
                      <a:pt x="468" y="134"/>
                      <a:pt x="401" y="0"/>
                      <a:pt x="2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27;p2">
                <a:extLst>
                  <a:ext uri="{FF2B5EF4-FFF2-40B4-BE49-F238E27FC236}">
                    <a16:creationId xmlns:a16="http://schemas.microsoft.com/office/drawing/2014/main" id="{E3CC33F8-4717-FED2-30C1-E5A89858C91D}"/>
                  </a:ext>
                </a:extLst>
              </p:cNvPr>
              <p:cNvSpPr/>
              <p:nvPr/>
            </p:nvSpPr>
            <p:spPr>
              <a:xfrm>
                <a:off x="1127275" y="4638775"/>
                <a:ext cx="5025" cy="5025"/>
              </a:xfrm>
              <a:custGeom>
                <a:avLst/>
                <a:gdLst/>
                <a:ahLst/>
                <a:cxnLst/>
                <a:rect l="l" t="t" r="r" b="b"/>
                <a:pathLst>
                  <a:path w="201" h="201" extrusionOk="0">
                    <a:moveTo>
                      <a:pt x="134" y="0"/>
                    </a:moveTo>
                    <a:cubicBezTo>
                      <a:pt x="34" y="0"/>
                      <a:pt x="0" y="33"/>
                      <a:pt x="0" y="100"/>
                    </a:cubicBezTo>
                    <a:cubicBezTo>
                      <a:pt x="0" y="133"/>
                      <a:pt x="34" y="200"/>
                      <a:pt x="67" y="200"/>
                    </a:cubicBezTo>
                    <a:cubicBezTo>
                      <a:pt x="100" y="200"/>
                      <a:pt x="200" y="167"/>
                      <a:pt x="200" y="133"/>
                    </a:cubicBezTo>
                    <a:cubicBezTo>
                      <a:pt x="200" y="100"/>
                      <a:pt x="167"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28;p2">
                <a:extLst>
                  <a:ext uri="{FF2B5EF4-FFF2-40B4-BE49-F238E27FC236}">
                    <a16:creationId xmlns:a16="http://schemas.microsoft.com/office/drawing/2014/main" id="{164254A0-1917-F495-C0DB-F0D61C2E398C}"/>
                  </a:ext>
                </a:extLst>
              </p:cNvPr>
              <p:cNvSpPr/>
              <p:nvPr/>
            </p:nvSpPr>
            <p:spPr>
              <a:xfrm>
                <a:off x="1111425" y="4713825"/>
                <a:ext cx="10875" cy="10850"/>
              </a:xfrm>
              <a:custGeom>
                <a:avLst/>
                <a:gdLst/>
                <a:ahLst/>
                <a:cxnLst/>
                <a:rect l="l" t="t" r="r" b="b"/>
                <a:pathLst>
                  <a:path w="435" h="434" extrusionOk="0">
                    <a:moveTo>
                      <a:pt x="201" y="0"/>
                    </a:moveTo>
                    <a:cubicBezTo>
                      <a:pt x="100" y="0"/>
                      <a:pt x="0" y="100"/>
                      <a:pt x="0" y="200"/>
                    </a:cubicBezTo>
                    <a:cubicBezTo>
                      <a:pt x="0" y="334"/>
                      <a:pt x="67" y="434"/>
                      <a:pt x="201" y="434"/>
                    </a:cubicBezTo>
                    <a:cubicBezTo>
                      <a:pt x="334" y="434"/>
                      <a:pt x="434" y="334"/>
                      <a:pt x="434" y="200"/>
                    </a:cubicBezTo>
                    <a:cubicBezTo>
                      <a:pt x="434" y="100"/>
                      <a:pt x="334" y="0"/>
                      <a:pt x="2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29;p2">
                <a:extLst>
                  <a:ext uri="{FF2B5EF4-FFF2-40B4-BE49-F238E27FC236}">
                    <a16:creationId xmlns:a16="http://schemas.microsoft.com/office/drawing/2014/main" id="{B4B87B50-3761-539F-50B8-4C9E22E03FB4}"/>
                  </a:ext>
                </a:extLst>
              </p:cNvPr>
              <p:cNvSpPr/>
              <p:nvPr/>
            </p:nvSpPr>
            <p:spPr>
              <a:xfrm>
                <a:off x="1024700" y="4810550"/>
                <a:ext cx="28375" cy="28375"/>
              </a:xfrm>
              <a:custGeom>
                <a:avLst/>
                <a:gdLst/>
                <a:ahLst/>
                <a:cxnLst/>
                <a:rect l="l" t="t" r="r" b="b"/>
                <a:pathLst>
                  <a:path w="1135" h="1135" extrusionOk="0">
                    <a:moveTo>
                      <a:pt x="601" y="1"/>
                    </a:moveTo>
                    <a:cubicBezTo>
                      <a:pt x="300" y="1"/>
                      <a:pt x="0" y="234"/>
                      <a:pt x="0" y="568"/>
                    </a:cubicBezTo>
                    <a:cubicBezTo>
                      <a:pt x="0" y="835"/>
                      <a:pt x="267" y="1135"/>
                      <a:pt x="567" y="1135"/>
                    </a:cubicBezTo>
                    <a:cubicBezTo>
                      <a:pt x="834" y="1135"/>
                      <a:pt x="1134" y="935"/>
                      <a:pt x="1134" y="601"/>
                    </a:cubicBezTo>
                    <a:cubicBezTo>
                      <a:pt x="1134" y="301"/>
                      <a:pt x="901" y="1"/>
                      <a:pt x="6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p2">
                <a:extLst>
                  <a:ext uri="{FF2B5EF4-FFF2-40B4-BE49-F238E27FC236}">
                    <a16:creationId xmlns:a16="http://schemas.microsoft.com/office/drawing/2014/main" id="{1964CD6E-5B34-ECCC-2B6B-93F2EF98FC79}"/>
                  </a:ext>
                </a:extLst>
              </p:cNvPr>
              <p:cNvSpPr/>
              <p:nvPr/>
            </p:nvSpPr>
            <p:spPr>
              <a:xfrm>
                <a:off x="1024700" y="4747175"/>
                <a:ext cx="20025" cy="20050"/>
              </a:xfrm>
              <a:custGeom>
                <a:avLst/>
                <a:gdLst/>
                <a:ahLst/>
                <a:cxnLst/>
                <a:rect l="l" t="t" r="r" b="b"/>
                <a:pathLst>
                  <a:path w="801" h="802" extrusionOk="0">
                    <a:moveTo>
                      <a:pt x="434" y="0"/>
                    </a:moveTo>
                    <a:cubicBezTo>
                      <a:pt x="234" y="0"/>
                      <a:pt x="67" y="167"/>
                      <a:pt x="0" y="367"/>
                    </a:cubicBezTo>
                    <a:cubicBezTo>
                      <a:pt x="0" y="601"/>
                      <a:pt x="167" y="801"/>
                      <a:pt x="367" y="801"/>
                    </a:cubicBezTo>
                    <a:cubicBezTo>
                      <a:pt x="601" y="801"/>
                      <a:pt x="767" y="634"/>
                      <a:pt x="801" y="434"/>
                    </a:cubicBezTo>
                    <a:cubicBezTo>
                      <a:pt x="801" y="201"/>
                      <a:pt x="634" y="0"/>
                      <a:pt x="4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1;p2">
                <a:extLst>
                  <a:ext uri="{FF2B5EF4-FFF2-40B4-BE49-F238E27FC236}">
                    <a16:creationId xmlns:a16="http://schemas.microsoft.com/office/drawing/2014/main" id="{8EF59C2C-90BF-24D9-0408-ED79171F69C1}"/>
                  </a:ext>
                </a:extLst>
              </p:cNvPr>
              <p:cNvSpPr/>
              <p:nvPr/>
            </p:nvSpPr>
            <p:spPr>
              <a:xfrm>
                <a:off x="1068050" y="4780525"/>
                <a:ext cx="5875" cy="6700"/>
              </a:xfrm>
              <a:custGeom>
                <a:avLst/>
                <a:gdLst/>
                <a:ahLst/>
                <a:cxnLst/>
                <a:rect l="l" t="t" r="r" b="b"/>
                <a:pathLst>
                  <a:path w="235" h="268" extrusionOk="0">
                    <a:moveTo>
                      <a:pt x="101" y="1"/>
                    </a:moveTo>
                    <a:lnTo>
                      <a:pt x="1" y="134"/>
                    </a:lnTo>
                    <a:cubicBezTo>
                      <a:pt x="1" y="201"/>
                      <a:pt x="34" y="268"/>
                      <a:pt x="101" y="268"/>
                    </a:cubicBezTo>
                    <a:cubicBezTo>
                      <a:pt x="201" y="268"/>
                      <a:pt x="234" y="201"/>
                      <a:pt x="234" y="134"/>
                    </a:cubicBezTo>
                    <a:cubicBezTo>
                      <a:pt x="234" y="34"/>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2;p2">
                <a:extLst>
                  <a:ext uri="{FF2B5EF4-FFF2-40B4-BE49-F238E27FC236}">
                    <a16:creationId xmlns:a16="http://schemas.microsoft.com/office/drawing/2014/main" id="{BB39CAAF-6442-4055-C644-7AD17AD71F91}"/>
                  </a:ext>
                </a:extLst>
              </p:cNvPr>
              <p:cNvSpPr/>
              <p:nvPr/>
            </p:nvSpPr>
            <p:spPr>
              <a:xfrm>
                <a:off x="1073050" y="4831400"/>
                <a:ext cx="12550" cy="12525"/>
              </a:xfrm>
              <a:custGeom>
                <a:avLst/>
                <a:gdLst/>
                <a:ahLst/>
                <a:cxnLst/>
                <a:rect l="l" t="t" r="r" b="b"/>
                <a:pathLst>
                  <a:path w="502" h="501" extrusionOk="0">
                    <a:moveTo>
                      <a:pt x="234" y="1"/>
                    </a:moveTo>
                    <a:cubicBezTo>
                      <a:pt x="101" y="1"/>
                      <a:pt x="1" y="134"/>
                      <a:pt x="1" y="267"/>
                    </a:cubicBezTo>
                    <a:cubicBezTo>
                      <a:pt x="1" y="401"/>
                      <a:pt x="68" y="501"/>
                      <a:pt x="234" y="501"/>
                    </a:cubicBezTo>
                    <a:cubicBezTo>
                      <a:pt x="368" y="501"/>
                      <a:pt x="501" y="434"/>
                      <a:pt x="501" y="267"/>
                    </a:cubicBezTo>
                    <a:cubicBezTo>
                      <a:pt x="501" y="134"/>
                      <a:pt x="4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3;p2">
                <a:extLst>
                  <a:ext uri="{FF2B5EF4-FFF2-40B4-BE49-F238E27FC236}">
                    <a16:creationId xmlns:a16="http://schemas.microsoft.com/office/drawing/2014/main" id="{B54132A2-9673-CED0-018A-F26FC0EB8F51}"/>
                  </a:ext>
                </a:extLst>
              </p:cNvPr>
              <p:cNvSpPr/>
              <p:nvPr/>
            </p:nvSpPr>
            <p:spPr>
              <a:xfrm>
                <a:off x="1069725" y="4746350"/>
                <a:ext cx="8375" cy="8350"/>
              </a:xfrm>
              <a:custGeom>
                <a:avLst/>
                <a:gdLst/>
                <a:ahLst/>
                <a:cxnLst/>
                <a:rect l="l" t="t" r="r" b="b"/>
                <a:pathLst>
                  <a:path w="335" h="334" extrusionOk="0">
                    <a:moveTo>
                      <a:pt x="167" y="0"/>
                    </a:moveTo>
                    <a:cubicBezTo>
                      <a:pt x="101" y="0"/>
                      <a:pt x="1" y="67"/>
                      <a:pt x="1" y="167"/>
                    </a:cubicBezTo>
                    <a:cubicBezTo>
                      <a:pt x="1" y="234"/>
                      <a:pt x="67" y="334"/>
                      <a:pt x="167" y="334"/>
                    </a:cubicBezTo>
                    <a:cubicBezTo>
                      <a:pt x="234" y="334"/>
                      <a:pt x="334" y="234"/>
                      <a:pt x="334" y="167"/>
                    </a:cubicBezTo>
                    <a:cubicBezTo>
                      <a:pt x="334" y="67"/>
                      <a:pt x="267" y="0"/>
                      <a:pt x="1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4;p2">
                <a:extLst>
                  <a:ext uri="{FF2B5EF4-FFF2-40B4-BE49-F238E27FC236}">
                    <a16:creationId xmlns:a16="http://schemas.microsoft.com/office/drawing/2014/main" id="{EDCD800B-18FD-39A2-66E8-80618ACD492A}"/>
                  </a:ext>
                </a:extLst>
              </p:cNvPr>
              <p:cNvSpPr/>
              <p:nvPr/>
            </p:nvSpPr>
            <p:spPr>
              <a:xfrm>
                <a:off x="1054725" y="4888100"/>
                <a:ext cx="14200" cy="13375"/>
              </a:xfrm>
              <a:custGeom>
                <a:avLst/>
                <a:gdLst/>
                <a:ahLst/>
                <a:cxnLst/>
                <a:rect l="l" t="t" r="r" b="b"/>
                <a:pathLst>
                  <a:path w="568" h="535" extrusionOk="0">
                    <a:moveTo>
                      <a:pt x="300" y="1"/>
                    </a:moveTo>
                    <a:cubicBezTo>
                      <a:pt x="200" y="1"/>
                      <a:pt x="67" y="68"/>
                      <a:pt x="0" y="234"/>
                    </a:cubicBezTo>
                    <a:cubicBezTo>
                      <a:pt x="0" y="368"/>
                      <a:pt x="134" y="535"/>
                      <a:pt x="267" y="535"/>
                    </a:cubicBezTo>
                    <a:cubicBezTo>
                      <a:pt x="434" y="535"/>
                      <a:pt x="567" y="401"/>
                      <a:pt x="567" y="268"/>
                    </a:cubicBezTo>
                    <a:cubicBezTo>
                      <a:pt x="567" y="168"/>
                      <a:pt x="434" y="1"/>
                      <a:pt x="3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5;p2">
                <a:extLst>
                  <a:ext uri="{FF2B5EF4-FFF2-40B4-BE49-F238E27FC236}">
                    <a16:creationId xmlns:a16="http://schemas.microsoft.com/office/drawing/2014/main" id="{B2B7244F-33BD-BC57-997B-BEB891B00917}"/>
                  </a:ext>
                </a:extLst>
              </p:cNvPr>
              <p:cNvSpPr/>
              <p:nvPr/>
            </p:nvSpPr>
            <p:spPr>
              <a:xfrm>
                <a:off x="1011350" y="4855575"/>
                <a:ext cx="6700" cy="6700"/>
              </a:xfrm>
              <a:custGeom>
                <a:avLst/>
                <a:gdLst/>
                <a:ahLst/>
                <a:cxnLst/>
                <a:rect l="l" t="t" r="r" b="b"/>
                <a:pathLst>
                  <a:path w="268" h="268" extrusionOk="0">
                    <a:moveTo>
                      <a:pt x="134" y="1"/>
                    </a:moveTo>
                    <a:cubicBezTo>
                      <a:pt x="101" y="1"/>
                      <a:pt x="1" y="101"/>
                      <a:pt x="1" y="134"/>
                    </a:cubicBezTo>
                    <a:cubicBezTo>
                      <a:pt x="1" y="168"/>
                      <a:pt x="34" y="268"/>
                      <a:pt x="134" y="268"/>
                    </a:cubicBezTo>
                    <a:cubicBezTo>
                      <a:pt x="201" y="268"/>
                      <a:pt x="267" y="201"/>
                      <a:pt x="267" y="134"/>
                    </a:cubicBezTo>
                    <a:cubicBezTo>
                      <a:pt x="267" y="101"/>
                      <a:pt x="20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6;p2">
                <a:extLst>
                  <a:ext uri="{FF2B5EF4-FFF2-40B4-BE49-F238E27FC236}">
                    <a16:creationId xmlns:a16="http://schemas.microsoft.com/office/drawing/2014/main" id="{2779FF29-7142-457F-9F74-29645DF002FD}"/>
                  </a:ext>
                </a:extLst>
              </p:cNvPr>
              <p:cNvSpPr/>
              <p:nvPr/>
            </p:nvSpPr>
            <p:spPr>
              <a:xfrm>
                <a:off x="1061375" y="4927300"/>
                <a:ext cx="12550" cy="12525"/>
              </a:xfrm>
              <a:custGeom>
                <a:avLst/>
                <a:gdLst/>
                <a:ahLst/>
                <a:cxnLst/>
                <a:rect l="l" t="t" r="r" b="b"/>
                <a:pathLst>
                  <a:path w="502" h="501" extrusionOk="0">
                    <a:moveTo>
                      <a:pt x="268" y="1"/>
                    </a:moveTo>
                    <a:cubicBezTo>
                      <a:pt x="134" y="1"/>
                      <a:pt x="1" y="134"/>
                      <a:pt x="1" y="267"/>
                    </a:cubicBezTo>
                    <a:cubicBezTo>
                      <a:pt x="1" y="401"/>
                      <a:pt x="101" y="501"/>
                      <a:pt x="268" y="501"/>
                    </a:cubicBezTo>
                    <a:cubicBezTo>
                      <a:pt x="368" y="501"/>
                      <a:pt x="501" y="434"/>
                      <a:pt x="501" y="267"/>
                    </a:cubicBezTo>
                    <a:cubicBezTo>
                      <a:pt x="501" y="134"/>
                      <a:pt x="435" y="1"/>
                      <a:pt x="2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7;p2">
                <a:extLst>
                  <a:ext uri="{FF2B5EF4-FFF2-40B4-BE49-F238E27FC236}">
                    <a16:creationId xmlns:a16="http://schemas.microsoft.com/office/drawing/2014/main" id="{57AAD126-0C7D-A22F-4521-C2AD01EF4F2D}"/>
                  </a:ext>
                </a:extLst>
              </p:cNvPr>
              <p:cNvSpPr/>
              <p:nvPr/>
            </p:nvSpPr>
            <p:spPr>
              <a:xfrm>
                <a:off x="965475" y="5047400"/>
                <a:ext cx="28400" cy="28375"/>
              </a:xfrm>
              <a:custGeom>
                <a:avLst/>
                <a:gdLst/>
                <a:ahLst/>
                <a:cxnLst/>
                <a:rect l="l" t="t" r="r" b="b"/>
                <a:pathLst>
                  <a:path w="1136" h="1135" extrusionOk="0">
                    <a:moveTo>
                      <a:pt x="601" y="0"/>
                    </a:moveTo>
                    <a:cubicBezTo>
                      <a:pt x="301" y="0"/>
                      <a:pt x="1" y="200"/>
                      <a:pt x="1" y="534"/>
                    </a:cubicBezTo>
                    <a:cubicBezTo>
                      <a:pt x="1" y="834"/>
                      <a:pt x="234" y="1134"/>
                      <a:pt x="535" y="1134"/>
                    </a:cubicBezTo>
                    <a:cubicBezTo>
                      <a:pt x="835" y="1134"/>
                      <a:pt x="1135" y="901"/>
                      <a:pt x="1135" y="567"/>
                    </a:cubicBezTo>
                    <a:cubicBezTo>
                      <a:pt x="1135" y="300"/>
                      <a:pt x="868" y="0"/>
                      <a:pt x="6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8;p2">
                <a:extLst>
                  <a:ext uri="{FF2B5EF4-FFF2-40B4-BE49-F238E27FC236}">
                    <a16:creationId xmlns:a16="http://schemas.microsoft.com/office/drawing/2014/main" id="{D140BB34-1E8A-D423-C82D-82E090B76A81}"/>
                  </a:ext>
                </a:extLst>
              </p:cNvPr>
              <p:cNvSpPr/>
              <p:nvPr/>
            </p:nvSpPr>
            <p:spPr>
              <a:xfrm>
                <a:off x="967975" y="4969000"/>
                <a:ext cx="17550" cy="17525"/>
              </a:xfrm>
              <a:custGeom>
                <a:avLst/>
                <a:gdLst/>
                <a:ahLst/>
                <a:cxnLst/>
                <a:rect l="l" t="t" r="r" b="b"/>
                <a:pathLst>
                  <a:path w="702" h="701" extrusionOk="0">
                    <a:moveTo>
                      <a:pt x="368" y="0"/>
                    </a:moveTo>
                    <a:cubicBezTo>
                      <a:pt x="168" y="0"/>
                      <a:pt x="1" y="167"/>
                      <a:pt x="1" y="334"/>
                    </a:cubicBezTo>
                    <a:cubicBezTo>
                      <a:pt x="1" y="501"/>
                      <a:pt x="101" y="701"/>
                      <a:pt x="335" y="701"/>
                    </a:cubicBezTo>
                    <a:cubicBezTo>
                      <a:pt x="535" y="701"/>
                      <a:pt x="701" y="601"/>
                      <a:pt x="701" y="367"/>
                    </a:cubicBezTo>
                    <a:cubicBezTo>
                      <a:pt x="701" y="234"/>
                      <a:pt x="568"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9;p2">
                <a:extLst>
                  <a:ext uri="{FF2B5EF4-FFF2-40B4-BE49-F238E27FC236}">
                    <a16:creationId xmlns:a16="http://schemas.microsoft.com/office/drawing/2014/main" id="{1046A6CF-1E29-B238-C44D-7588A7295404}"/>
                  </a:ext>
                </a:extLst>
              </p:cNvPr>
              <p:cNvSpPr/>
              <p:nvPr/>
            </p:nvSpPr>
            <p:spPr>
              <a:xfrm>
                <a:off x="1030525" y="4993175"/>
                <a:ext cx="10050" cy="10875"/>
              </a:xfrm>
              <a:custGeom>
                <a:avLst/>
                <a:gdLst/>
                <a:ahLst/>
                <a:cxnLst/>
                <a:rect l="l" t="t" r="r" b="b"/>
                <a:pathLst>
                  <a:path w="402" h="435" extrusionOk="0">
                    <a:moveTo>
                      <a:pt x="201" y="1"/>
                    </a:moveTo>
                    <a:cubicBezTo>
                      <a:pt x="67" y="1"/>
                      <a:pt x="1" y="101"/>
                      <a:pt x="1" y="201"/>
                    </a:cubicBezTo>
                    <a:cubicBezTo>
                      <a:pt x="1" y="334"/>
                      <a:pt x="67" y="434"/>
                      <a:pt x="201" y="434"/>
                    </a:cubicBezTo>
                    <a:cubicBezTo>
                      <a:pt x="334" y="434"/>
                      <a:pt x="401" y="334"/>
                      <a:pt x="401" y="201"/>
                    </a:cubicBezTo>
                    <a:cubicBezTo>
                      <a:pt x="401" y="101"/>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40;p2">
                <a:extLst>
                  <a:ext uri="{FF2B5EF4-FFF2-40B4-BE49-F238E27FC236}">
                    <a16:creationId xmlns:a16="http://schemas.microsoft.com/office/drawing/2014/main" id="{A52993AE-C1A6-98D9-1D0E-1501A7F4B188}"/>
                  </a:ext>
                </a:extLst>
              </p:cNvPr>
              <p:cNvSpPr/>
              <p:nvPr/>
            </p:nvSpPr>
            <p:spPr>
              <a:xfrm>
                <a:off x="1045550" y="5033200"/>
                <a:ext cx="6700" cy="5875"/>
              </a:xfrm>
              <a:custGeom>
                <a:avLst/>
                <a:gdLst/>
                <a:ahLst/>
                <a:cxnLst/>
                <a:rect l="l" t="t" r="r" b="b"/>
                <a:pathLst>
                  <a:path w="268" h="235" extrusionOk="0">
                    <a:moveTo>
                      <a:pt x="134" y="1"/>
                    </a:moveTo>
                    <a:cubicBezTo>
                      <a:pt x="100" y="34"/>
                      <a:pt x="0" y="68"/>
                      <a:pt x="0" y="101"/>
                    </a:cubicBezTo>
                    <a:cubicBezTo>
                      <a:pt x="0" y="201"/>
                      <a:pt x="67" y="234"/>
                      <a:pt x="134" y="234"/>
                    </a:cubicBezTo>
                    <a:cubicBezTo>
                      <a:pt x="234" y="234"/>
                      <a:pt x="267" y="201"/>
                      <a:pt x="267" y="101"/>
                    </a:cubicBezTo>
                    <a:cubicBezTo>
                      <a:pt x="267"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41;p2">
                <a:extLst>
                  <a:ext uri="{FF2B5EF4-FFF2-40B4-BE49-F238E27FC236}">
                    <a16:creationId xmlns:a16="http://schemas.microsoft.com/office/drawing/2014/main" id="{DE571E8D-09C9-BA49-1B72-9DB4C8B6A0BF}"/>
                  </a:ext>
                </a:extLst>
              </p:cNvPr>
              <p:cNvSpPr/>
              <p:nvPr/>
            </p:nvSpPr>
            <p:spPr>
              <a:xfrm>
                <a:off x="1012175" y="5084925"/>
                <a:ext cx="14200" cy="13350"/>
              </a:xfrm>
              <a:custGeom>
                <a:avLst/>
                <a:gdLst/>
                <a:ahLst/>
                <a:cxnLst/>
                <a:rect l="l" t="t" r="r" b="b"/>
                <a:pathLst>
                  <a:path w="568" h="534" extrusionOk="0">
                    <a:moveTo>
                      <a:pt x="301" y="0"/>
                    </a:moveTo>
                    <a:cubicBezTo>
                      <a:pt x="134" y="0"/>
                      <a:pt x="1" y="100"/>
                      <a:pt x="1" y="267"/>
                    </a:cubicBezTo>
                    <a:cubicBezTo>
                      <a:pt x="1" y="367"/>
                      <a:pt x="134" y="534"/>
                      <a:pt x="268" y="534"/>
                    </a:cubicBezTo>
                    <a:cubicBezTo>
                      <a:pt x="368" y="534"/>
                      <a:pt x="501" y="467"/>
                      <a:pt x="568" y="300"/>
                    </a:cubicBezTo>
                    <a:cubicBezTo>
                      <a:pt x="568" y="167"/>
                      <a:pt x="435"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42;p2">
                <a:extLst>
                  <a:ext uri="{FF2B5EF4-FFF2-40B4-BE49-F238E27FC236}">
                    <a16:creationId xmlns:a16="http://schemas.microsoft.com/office/drawing/2014/main" id="{F3C172A6-C84D-FCEB-8626-00CD452A4861}"/>
                  </a:ext>
                </a:extLst>
              </p:cNvPr>
              <p:cNvSpPr/>
              <p:nvPr/>
            </p:nvSpPr>
            <p:spPr>
              <a:xfrm>
                <a:off x="920450" y="5006525"/>
                <a:ext cx="12525" cy="12525"/>
              </a:xfrm>
              <a:custGeom>
                <a:avLst/>
                <a:gdLst/>
                <a:ahLst/>
                <a:cxnLst/>
                <a:rect l="l" t="t" r="r" b="b"/>
                <a:pathLst>
                  <a:path w="501" h="501" extrusionOk="0">
                    <a:moveTo>
                      <a:pt x="267" y="1"/>
                    </a:moveTo>
                    <a:cubicBezTo>
                      <a:pt x="134" y="1"/>
                      <a:pt x="1" y="134"/>
                      <a:pt x="1" y="267"/>
                    </a:cubicBezTo>
                    <a:cubicBezTo>
                      <a:pt x="1" y="401"/>
                      <a:pt x="101" y="501"/>
                      <a:pt x="267" y="501"/>
                    </a:cubicBezTo>
                    <a:cubicBezTo>
                      <a:pt x="368" y="501"/>
                      <a:pt x="501" y="434"/>
                      <a:pt x="501" y="267"/>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43;p2">
                <a:extLst>
                  <a:ext uri="{FF2B5EF4-FFF2-40B4-BE49-F238E27FC236}">
                    <a16:creationId xmlns:a16="http://schemas.microsoft.com/office/drawing/2014/main" id="{E3A4E65B-0639-2F00-A87C-F18CD9F882CF}"/>
                  </a:ext>
                </a:extLst>
              </p:cNvPr>
              <p:cNvSpPr/>
              <p:nvPr/>
            </p:nvSpPr>
            <p:spPr>
              <a:xfrm>
                <a:off x="909600" y="4924100"/>
                <a:ext cx="5050" cy="5725"/>
              </a:xfrm>
              <a:custGeom>
                <a:avLst/>
                <a:gdLst/>
                <a:ahLst/>
                <a:cxnLst/>
                <a:rect l="l" t="t" r="r" b="b"/>
                <a:pathLst>
                  <a:path w="202" h="229" extrusionOk="0">
                    <a:moveTo>
                      <a:pt x="72" y="1"/>
                    </a:moveTo>
                    <a:cubicBezTo>
                      <a:pt x="48" y="1"/>
                      <a:pt x="25" y="48"/>
                      <a:pt x="1" y="95"/>
                    </a:cubicBezTo>
                    <a:cubicBezTo>
                      <a:pt x="1" y="129"/>
                      <a:pt x="34" y="229"/>
                      <a:pt x="68" y="229"/>
                    </a:cubicBezTo>
                    <a:cubicBezTo>
                      <a:pt x="101" y="229"/>
                      <a:pt x="201" y="195"/>
                      <a:pt x="201" y="129"/>
                    </a:cubicBezTo>
                    <a:cubicBezTo>
                      <a:pt x="201" y="95"/>
                      <a:pt x="168" y="29"/>
                      <a:pt x="101" y="29"/>
                    </a:cubicBezTo>
                    <a:cubicBezTo>
                      <a:pt x="91" y="9"/>
                      <a:pt x="81" y="1"/>
                      <a:pt x="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44;p2">
                <a:extLst>
                  <a:ext uri="{FF2B5EF4-FFF2-40B4-BE49-F238E27FC236}">
                    <a16:creationId xmlns:a16="http://schemas.microsoft.com/office/drawing/2014/main" id="{8D93249B-DCC8-C8ED-73F8-8424C08F5346}"/>
                  </a:ext>
                </a:extLst>
              </p:cNvPr>
              <p:cNvSpPr/>
              <p:nvPr/>
            </p:nvSpPr>
            <p:spPr>
              <a:xfrm>
                <a:off x="843725" y="5079900"/>
                <a:ext cx="17550" cy="17550"/>
              </a:xfrm>
              <a:custGeom>
                <a:avLst/>
                <a:gdLst/>
                <a:ahLst/>
                <a:cxnLst/>
                <a:rect l="l" t="t" r="r" b="b"/>
                <a:pathLst>
                  <a:path w="702" h="702" extrusionOk="0">
                    <a:moveTo>
                      <a:pt x="368" y="1"/>
                    </a:moveTo>
                    <a:cubicBezTo>
                      <a:pt x="168" y="1"/>
                      <a:pt x="1" y="168"/>
                      <a:pt x="1" y="335"/>
                    </a:cubicBezTo>
                    <a:cubicBezTo>
                      <a:pt x="1" y="501"/>
                      <a:pt x="134" y="701"/>
                      <a:pt x="334" y="701"/>
                    </a:cubicBezTo>
                    <a:cubicBezTo>
                      <a:pt x="501" y="701"/>
                      <a:pt x="668" y="568"/>
                      <a:pt x="701" y="368"/>
                    </a:cubicBezTo>
                    <a:cubicBezTo>
                      <a:pt x="701" y="201"/>
                      <a:pt x="568"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45;p2">
                <a:extLst>
                  <a:ext uri="{FF2B5EF4-FFF2-40B4-BE49-F238E27FC236}">
                    <a16:creationId xmlns:a16="http://schemas.microsoft.com/office/drawing/2014/main" id="{215F636B-49D8-E250-B5E0-06EB6A940617}"/>
                  </a:ext>
                </a:extLst>
              </p:cNvPr>
              <p:cNvSpPr/>
              <p:nvPr/>
            </p:nvSpPr>
            <p:spPr>
              <a:xfrm>
                <a:off x="794525" y="4998175"/>
                <a:ext cx="15875" cy="15875"/>
              </a:xfrm>
              <a:custGeom>
                <a:avLst/>
                <a:gdLst/>
                <a:ahLst/>
                <a:cxnLst/>
                <a:rect l="l" t="t" r="r" b="b"/>
                <a:pathLst>
                  <a:path w="635" h="635" extrusionOk="0">
                    <a:moveTo>
                      <a:pt x="334" y="1"/>
                    </a:moveTo>
                    <a:cubicBezTo>
                      <a:pt x="167" y="1"/>
                      <a:pt x="1" y="134"/>
                      <a:pt x="1" y="301"/>
                    </a:cubicBezTo>
                    <a:cubicBezTo>
                      <a:pt x="1" y="468"/>
                      <a:pt x="134" y="635"/>
                      <a:pt x="301" y="635"/>
                    </a:cubicBezTo>
                    <a:cubicBezTo>
                      <a:pt x="468" y="635"/>
                      <a:pt x="634" y="501"/>
                      <a:pt x="634" y="335"/>
                    </a:cubicBezTo>
                    <a:cubicBezTo>
                      <a:pt x="634" y="168"/>
                      <a:pt x="501" y="1"/>
                      <a:pt x="3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46;p2">
                <a:extLst>
                  <a:ext uri="{FF2B5EF4-FFF2-40B4-BE49-F238E27FC236}">
                    <a16:creationId xmlns:a16="http://schemas.microsoft.com/office/drawing/2014/main" id="{322A4D48-2912-4C9E-665D-2483D5574C25}"/>
                  </a:ext>
                </a:extLst>
              </p:cNvPr>
              <p:cNvSpPr/>
              <p:nvPr/>
            </p:nvSpPr>
            <p:spPr>
              <a:xfrm>
                <a:off x="842900" y="5029875"/>
                <a:ext cx="13375" cy="13375"/>
              </a:xfrm>
              <a:custGeom>
                <a:avLst/>
                <a:gdLst/>
                <a:ahLst/>
                <a:cxnLst/>
                <a:rect l="l" t="t" r="r" b="b"/>
                <a:pathLst>
                  <a:path w="535" h="535" extrusionOk="0">
                    <a:moveTo>
                      <a:pt x="267" y="1"/>
                    </a:moveTo>
                    <a:cubicBezTo>
                      <a:pt x="100" y="1"/>
                      <a:pt x="0" y="134"/>
                      <a:pt x="0" y="234"/>
                    </a:cubicBezTo>
                    <a:cubicBezTo>
                      <a:pt x="0" y="401"/>
                      <a:pt x="100" y="534"/>
                      <a:pt x="234" y="534"/>
                    </a:cubicBezTo>
                    <a:cubicBezTo>
                      <a:pt x="401" y="534"/>
                      <a:pt x="534" y="401"/>
                      <a:pt x="534" y="301"/>
                    </a:cubicBezTo>
                    <a:cubicBezTo>
                      <a:pt x="534" y="134"/>
                      <a:pt x="401"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47;p2">
                <a:extLst>
                  <a:ext uri="{FF2B5EF4-FFF2-40B4-BE49-F238E27FC236}">
                    <a16:creationId xmlns:a16="http://schemas.microsoft.com/office/drawing/2014/main" id="{DAD7A659-5C8E-2C1D-C187-1FDA7BC8322B}"/>
                  </a:ext>
                </a:extLst>
              </p:cNvPr>
              <p:cNvSpPr/>
              <p:nvPr/>
            </p:nvSpPr>
            <p:spPr>
              <a:xfrm>
                <a:off x="803700" y="5055725"/>
                <a:ext cx="8375" cy="8375"/>
              </a:xfrm>
              <a:custGeom>
                <a:avLst/>
                <a:gdLst/>
                <a:ahLst/>
                <a:cxnLst/>
                <a:rect l="l" t="t" r="r" b="b"/>
                <a:pathLst>
                  <a:path w="335" h="335" extrusionOk="0">
                    <a:moveTo>
                      <a:pt x="167" y="1"/>
                    </a:moveTo>
                    <a:cubicBezTo>
                      <a:pt x="101" y="1"/>
                      <a:pt x="1" y="101"/>
                      <a:pt x="1" y="167"/>
                    </a:cubicBezTo>
                    <a:cubicBezTo>
                      <a:pt x="1" y="267"/>
                      <a:pt x="101" y="334"/>
                      <a:pt x="167" y="334"/>
                    </a:cubicBezTo>
                    <a:cubicBezTo>
                      <a:pt x="267" y="334"/>
                      <a:pt x="334" y="267"/>
                      <a:pt x="334" y="167"/>
                    </a:cubicBezTo>
                    <a:cubicBezTo>
                      <a:pt x="334" y="101"/>
                      <a:pt x="267" y="1"/>
                      <a:pt x="1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48;p2">
                <a:extLst>
                  <a:ext uri="{FF2B5EF4-FFF2-40B4-BE49-F238E27FC236}">
                    <a16:creationId xmlns:a16="http://schemas.microsoft.com/office/drawing/2014/main" id="{06913ECF-1628-FC65-E84F-77F418237983}"/>
                  </a:ext>
                </a:extLst>
              </p:cNvPr>
              <p:cNvSpPr/>
              <p:nvPr/>
            </p:nvSpPr>
            <p:spPr>
              <a:xfrm>
                <a:off x="1144775" y="4838075"/>
                <a:ext cx="24225" cy="24200"/>
              </a:xfrm>
              <a:custGeom>
                <a:avLst/>
                <a:gdLst/>
                <a:ahLst/>
                <a:cxnLst/>
                <a:rect l="l" t="t" r="r" b="b"/>
                <a:pathLst>
                  <a:path w="969" h="968" extrusionOk="0">
                    <a:moveTo>
                      <a:pt x="501" y="0"/>
                    </a:moveTo>
                    <a:cubicBezTo>
                      <a:pt x="268" y="34"/>
                      <a:pt x="34" y="201"/>
                      <a:pt x="1" y="467"/>
                    </a:cubicBezTo>
                    <a:cubicBezTo>
                      <a:pt x="1" y="701"/>
                      <a:pt x="201" y="968"/>
                      <a:pt x="468" y="968"/>
                    </a:cubicBezTo>
                    <a:cubicBezTo>
                      <a:pt x="701" y="968"/>
                      <a:pt x="935" y="801"/>
                      <a:pt x="968" y="501"/>
                    </a:cubicBezTo>
                    <a:cubicBezTo>
                      <a:pt x="968" y="234"/>
                      <a:pt x="768" y="0"/>
                      <a:pt x="5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49;p2">
                <a:extLst>
                  <a:ext uri="{FF2B5EF4-FFF2-40B4-BE49-F238E27FC236}">
                    <a16:creationId xmlns:a16="http://schemas.microsoft.com/office/drawing/2014/main" id="{512544B4-0BF4-E7BE-FF21-163D55D5EF68}"/>
                  </a:ext>
                </a:extLst>
              </p:cNvPr>
              <p:cNvSpPr/>
              <p:nvPr/>
            </p:nvSpPr>
            <p:spPr>
              <a:xfrm>
                <a:off x="1156450" y="4798050"/>
                <a:ext cx="12550" cy="12525"/>
              </a:xfrm>
              <a:custGeom>
                <a:avLst/>
                <a:gdLst/>
                <a:ahLst/>
                <a:cxnLst/>
                <a:rect l="l" t="t" r="r" b="b"/>
                <a:pathLst>
                  <a:path w="502" h="501" extrusionOk="0">
                    <a:moveTo>
                      <a:pt x="234" y="0"/>
                    </a:moveTo>
                    <a:cubicBezTo>
                      <a:pt x="101" y="0"/>
                      <a:pt x="1" y="100"/>
                      <a:pt x="1" y="267"/>
                    </a:cubicBezTo>
                    <a:cubicBezTo>
                      <a:pt x="1" y="401"/>
                      <a:pt x="134" y="501"/>
                      <a:pt x="234" y="501"/>
                    </a:cubicBezTo>
                    <a:cubicBezTo>
                      <a:pt x="368" y="501"/>
                      <a:pt x="501" y="434"/>
                      <a:pt x="501" y="267"/>
                    </a:cubicBezTo>
                    <a:cubicBezTo>
                      <a:pt x="501" y="134"/>
                      <a:pt x="368"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50;p2">
                <a:extLst>
                  <a:ext uri="{FF2B5EF4-FFF2-40B4-BE49-F238E27FC236}">
                    <a16:creationId xmlns:a16="http://schemas.microsoft.com/office/drawing/2014/main" id="{1E1C234A-D5D2-CDE1-2A30-5EA2B83D8A4D}"/>
                  </a:ext>
                </a:extLst>
              </p:cNvPr>
              <p:cNvSpPr/>
              <p:nvPr/>
            </p:nvSpPr>
            <p:spPr>
              <a:xfrm>
                <a:off x="1198975" y="4815850"/>
                <a:ext cx="7550" cy="7225"/>
              </a:xfrm>
              <a:custGeom>
                <a:avLst/>
                <a:gdLst/>
                <a:ahLst/>
                <a:cxnLst/>
                <a:rect l="l" t="t" r="r" b="b"/>
                <a:pathLst>
                  <a:path w="302" h="289" extrusionOk="0">
                    <a:moveTo>
                      <a:pt x="108" y="0"/>
                    </a:moveTo>
                    <a:cubicBezTo>
                      <a:pt x="52" y="0"/>
                      <a:pt x="26" y="71"/>
                      <a:pt x="1" y="122"/>
                    </a:cubicBezTo>
                    <a:cubicBezTo>
                      <a:pt x="1" y="222"/>
                      <a:pt x="34" y="289"/>
                      <a:pt x="134" y="289"/>
                    </a:cubicBezTo>
                    <a:cubicBezTo>
                      <a:pt x="201" y="289"/>
                      <a:pt x="268" y="256"/>
                      <a:pt x="301" y="156"/>
                    </a:cubicBezTo>
                    <a:cubicBezTo>
                      <a:pt x="301" y="89"/>
                      <a:pt x="268" y="22"/>
                      <a:pt x="168" y="22"/>
                    </a:cubicBezTo>
                    <a:cubicBezTo>
                      <a:pt x="144" y="7"/>
                      <a:pt x="125" y="0"/>
                      <a:pt x="1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51;p2">
                <a:extLst>
                  <a:ext uri="{FF2B5EF4-FFF2-40B4-BE49-F238E27FC236}">
                    <a16:creationId xmlns:a16="http://schemas.microsoft.com/office/drawing/2014/main" id="{BDAF1A04-FB9E-B9D1-B390-27109C31721E}"/>
                  </a:ext>
                </a:extLst>
              </p:cNvPr>
              <p:cNvSpPr/>
              <p:nvPr/>
            </p:nvSpPr>
            <p:spPr>
              <a:xfrm>
                <a:off x="1183150" y="4863925"/>
                <a:ext cx="11700" cy="11700"/>
              </a:xfrm>
              <a:custGeom>
                <a:avLst/>
                <a:gdLst/>
                <a:ahLst/>
                <a:cxnLst/>
                <a:rect l="l" t="t" r="r" b="b"/>
                <a:pathLst>
                  <a:path w="468" h="468" extrusionOk="0">
                    <a:moveTo>
                      <a:pt x="267" y="0"/>
                    </a:moveTo>
                    <a:cubicBezTo>
                      <a:pt x="134" y="0"/>
                      <a:pt x="0" y="101"/>
                      <a:pt x="0" y="201"/>
                    </a:cubicBezTo>
                    <a:cubicBezTo>
                      <a:pt x="0" y="334"/>
                      <a:pt x="100" y="467"/>
                      <a:pt x="234" y="467"/>
                    </a:cubicBezTo>
                    <a:cubicBezTo>
                      <a:pt x="334" y="467"/>
                      <a:pt x="467" y="367"/>
                      <a:pt x="467" y="267"/>
                    </a:cubicBezTo>
                    <a:cubicBezTo>
                      <a:pt x="467" y="134"/>
                      <a:pt x="400" y="0"/>
                      <a:pt x="2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52;p2">
                <a:extLst>
                  <a:ext uri="{FF2B5EF4-FFF2-40B4-BE49-F238E27FC236}">
                    <a16:creationId xmlns:a16="http://schemas.microsoft.com/office/drawing/2014/main" id="{81444F7F-8E5D-7465-7FAD-F03BB48B79C9}"/>
                  </a:ext>
                </a:extLst>
              </p:cNvPr>
              <p:cNvSpPr/>
              <p:nvPr/>
            </p:nvSpPr>
            <p:spPr>
              <a:xfrm>
                <a:off x="1140600" y="4923125"/>
                <a:ext cx="17550" cy="18375"/>
              </a:xfrm>
              <a:custGeom>
                <a:avLst/>
                <a:gdLst/>
                <a:ahLst/>
                <a:cxnLst/>
                <a:rect l="l" t="t" r="r" b="b"/>
                <a:pathLst>
                  <a:path w="702" h="735" extrusionOk="0">
                    <a:moveTo>
                      <a:pt x="368" y="1"/>
                    </a:moveTo>
                    <a:cubicBezTo>
                      <a:pt x="201" y="1"/>
                      <a:pt x="34" y="134"/>
                      <a:pt x="1" y="334"/>
                    </a:cubicBezTo>
                    <a:cubicBezTo>
                      <a:pt x="1" y="501"/>
                      <a:pt x="134" y="735"/>
                      <a:pt x="334" y="735"/>
                    </a:cubicBezTo>
                    <a:cubicBezTo>
                      <a:pt x="535" y="735"/>
                      <a:pt x="701" y="601"/>
                      <a:pt x="701" y="401"/>
                    </a:cubicBezTo>
                    <a:cubicBezTo>
                      <a:pt x="701" y="234"/>
                      <a:pt x="601"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53;p2">
                <a:extLst>
                  <a:ext uri="{FF2B5EF4-FFF2-40B4-BE49-F238E27FC236}">
                    <a16:creationId xmlns:a16="http://schemas.microsoft.com/office/drawing/2014/main" id="{F51EA5EE-9CF4-CF02-1B13-83EA0EA4B99C}"/>
                  </a:ext>
                </a:extLst>
              </p:cNvPr>
              <p:cNvSpPr/>
              <p:nvPr/>
            </p:nvSpPr>
            <p:spPr>
              <a:xfrm>
                <a:off x="1116425" y="5069900"/>
                <a:ext cx="12525" cy="13375"/>
              </a:xfrm>
              <a:custGeom>
                <a:avLst/>
                <a:gdLst/>
                <a:ahLst/>
                <a:cxnLst/>
                <a:rect l="l" t="t" r="r" b="b"/>
                <a:pathLst>
                  <a:path w="501" h="535" extrusionOk="0">
                    <a:moveTo>
                      <a:pt x="267" y="1"/>
                    </a:moveTo>
                    <a:cubicBezTo>
                      <a:pt x="134" y="34"/>
                      <a:pt x="1" y="101"/>
                      <a:pt x="1" y="268"/>
                    </a:cubicBezTo>
                    <a:cubicBezTo>
                      <a:pt x="1" y="401"/>
                      <a:pt x="101" y="534"/>
                      <a:pt x="267" y="534"/>
                    </a:cubicBezTo>
                    <a:cubicBezTo>
                      <a:pt x="401" y="534"/>
                      <a:pt x="501" y="434"/>
                      <a:pt x="501" y="268"/>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54;p2">
                <a:extLst>
                  <a:ext uri="{FF2B5EF4-FFF2-40B4-BE49-F238E27FC236}">
                    <a16:creationId xmlns:a16="http://schemas.microsoft.com/office/drawing/2014/main" id="{B59C8EDF-8FEF-8945-1558-268E85EDA2A2}"/>
                  </a:ext>
                </a:extLst>
              </p:cNvPr>
              <p:cNvSpPr/>
              <p:nvPr/>
            </p:nvSpPr>
            <p:spPr>
              <a:xfrm>
                <a:off x="1117250" y="5013200"/>
                <a:ext cx="15050" cy="14200"/>
              </a:xfrm>
              <a:custGeom>
                <a:avLst/>
                <a:gdLst/>
                <a:ahLst/>
                <a:cxnLst/>
                <a:rect l="l" t="t" r="r" b="b"/>
                <a:pathLst>
                  <a:path w="602" h="568" extrusionOk="0">
                    <a:moveTo>
                      <a:pt x="301" y="0"/>
                    </a:moveTo>
                    <a:cubicBezTo>
                      <a:pt x="134" y="0"/>
                      <a:pt x="1" y="134"/>
                      <a:pt x="1" y="301"/>
                    </a:cubicBezTo>
                    <a:cubicBezTo>
                      <a:pt x="1" y="467"/>
                      <a:pt x="134" y="567"/>
                      <a:pt x="301" y="567"/>
                    </a:cubicBezTo>
                    <a:cubicBezTo>
                      <a:pt x="468" y="567"/>
                      <a:pt x="601" y="467"/>
                      <a:pt x="601" y="301"/>
                    </a:cubicBezTo>
                    <a:cubicBezTo>
                      <a:pt x="601" y="134"/>
                      <a:pt x="468"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55;p2">
                <a:extLst>
                  <a:ext uri="{FF2B5EF4-FFF2-40B4-BE49-F238E27FC236}">
                    <a16:creationId xmlns:a16="http://schemas.microsoft.com/office/drawing/2014/main" id="{4F56141D-EAFF-037B-969C-6B32F40224B7}"/>
                  </a:ext>
                </a:extLst>
              </p:cNvPr>
              <p:cNvSpPr/>
              <p:nvPr/>
            </p:nvSpPr>
            <p:spPr>
              <a:xfrm>
                <a:off x="1158950" y="5054575"/>
                <a:ext cx="5875" cy="5350"/>
              </a:xfrm>
              <a:custGeom>
                <a:avLst/>
                <a:gdLst/>
                <a:ahLst/>
                <a:cxnLst/>
                <a:rect l="l" t="t" r="r" b="b"/>
                <a:pathLst>
                  <a:path w="235" h="214" extrusionOk="0">
                    <a:moveTo>
                      <a:pt x="96" y="0"/>
                    </a:moveTo>
                    <a:cubicBezTo>
                      <a:pt x="54" y="0"/>
                      <a:pt x="1" y="31"/>
                      <a:pt x="1" y="80"/>
                    </a:cubicBezTo>
                    <a:cubicBezTo>
                      <a:pt x="1" y="147"/>
                      <a:pt x="67" y="213"/>
                      <a:pt x="101" y="213"/>
                    </a:cubicBezTo>
                    <a:cubicBezTo>
                      <a:pt x="134" y="213"/>
                      <a:pt x="234" y="180"/>
                      <a:pt x="234" y="147"/>
                    </a:cubicBezTo>
                    <a:cubicBezTo>
                      <a:pt x="234" y="80"/>
                      <a:pt x="201" y="13"/>
                      <a:pt x="134" y="13"/>
                    </a:cubicBezTo>
                    <a:cubicBezTo>
                      <a:pt x="125" y="4"/>
                      <a:pt x="112" y="0"/>
                      <a:pt x="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56;p2">
                <a:extLst>
                  <a:ext uri="{FF2B5EF4-FFF2-40B4-BE49-F238E27FC236}">
                    <a16:creationId xmlns:a16="http://schemas.microsoft.com/office/drawing/2014/main" id="{5CA7EA46-81C8-DB31-5185-F6AF1FF91567}"/>
                  </a:ext>
                </a:extLst>
              </p:cNvPr>
              <p:cNvSpPr/>
              <p:nvPr/>
            </p:nvSpPr>
            <p:spPr>
              <a:xfrm>
                <a:off x="1148125" y="5100750"/>
                <a:ext cx="5850" cy="5875"/>
              </a:xfrm>
              <a:custGeom>
                <a:avLst/>
                <a:gdLst/>
                <a:ahLst/>
                <a:cxnLst/>
                <a:rect l="l" t="t" r="r" b="b"/>
                <a:pathLst>
                  <a:path w="234" h="235" extrusionOk="0">
                    <a:moveTo>
                      <a:pt x="134" y="1"/>
                    </a:moveTo>
                    <a:cubicBezTo>
                      <a:pt x="33" y="34"/>
                      <a:pt x="0" y="68"/>
                      <a:pt x="0" y="134"/>
                    </a:cubicBezTo>
                    <a:cubicBezTo>
                      <a:pt x="0" y="168"/>
                      <a:pt x="33" y="234"/>
                      <a:pt x="134" y="234"/>
                    </a:cubicBezTo>
                    <a:cubicBezTo>
                      <a:pt x="167" y="234"/>
                      <a:pt x="234" y="201"/>
                      <a:pt x="234" y="134"/>
                    </a:cubicBezTo>
                    <a:cubicBezTo>
                      <a:pt x="234" y="68"/>
                      <a:pt x="200"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57;p2">
              <a:extLst>
                <a:ext uri="{FF2B5EF4-FFF2-40B4-BE49-F238E27FC236}">
                  <a16:creationId xmlns:a16="http://schemas.microsoft.com/office/drawing/2014/main" id="{79335C42-2104-6356-275D-08130FD36243}"/>
                </a:ext>
              </a:extLst>
            </p:cNvPr>
            <p:cNvGrpSpPr/>
            <p:nvPr/>
          </p:nvGrpSpPr>
          <p:grpSpPr>
            <a:xfrm>
              <a:off x="-58751" y="3080616"/>
              <a:ext cx="668020" cy="1064893"/>
              <a:chOff x="60675" y="3495450"/>
              <a:chExt cx="509550" cy="812275"/>
            </a:xfrm>
          </p:grpSpPr>
          <p:sp>
            <p:nvSpPr>
              <p:cNvPr id="241" name="Google Shape;58;p2">
                <a:extLst>
                  <a:ext uri="{FF2B5EF4-FFF2-40B4-BE49-F238E27FC236}">
                    <a16:creationId xmlns:a16="http://schemas.microsoft.com/office/drawing/2014/main" id="{AA40D7C3-932D-3529-4BB1-70D32C15E73E}"/>
                  </a:ext>
                </a:extLst>
              </p:cNvPr>
              <p:cNvSpPr/>
              <p:nvPr/>
            </p:nvSpPr>
            <p:spPr>
              <a:xfrm>
                <a:off x="64000" y="3495450"/>
                <a:ext cx="506225" cy="800600"/>
              </a:xfrm>
              <a:custGeom>
                <a:avLst/>
                <a:gdLst/>
                <a:ahLst/>
                <a:cxnLst/>
                <a:rect l="l" t="t" r="r" b="b"/>
                <a:pathLst>
                  <a:path w="20249" h="32024" extrusionOk="0">
                    <a:moveTo>
                      <a:pt x="15879" y="0"/>
                    </a:moveTo>
                    <a:cubicBezTo>
                      <a:pt x="15579" y="0"/>
                      <a:pt x="15278" y="67"/>
                      <a:pt x="15078" y="200"/>
                    </a:cubicBezTo>
                    <a:cubicBezTo>
                      <a:pt x="14845" y="334"/>
                      <a:pt x="14578" y="501"/>
                      <a:pt x="14378" y="667"/>
                    </a:cubicBezTo>
                    <a:cubicBezTo>
                      <a:pt x="13844" y="1134"/>
                      <a:pt x="13410" y="1668"/>
                      <a:pt x="13043" y="2202"/>
                    </a:cubicBezTo>
                    <a:cubicBezTo>
                      <a:pt x="12576" y="2836"/>
                      <a:pt x="12176" y="3503"/>
                      <a:pt x="11876" y="4070"/>
                    </a:cubicBezTo>
                    <a:cubicBezTo>
                      <a:pt x="11609" y="4537"/>
                      <a:pt x="11376" y="4971"/>
                      <a:pt x="11109" y="5404"/>
                    </a:cubicBezTo>
                    <a:cubicBezTo>
                      <a:pt x="11075" y="5304"/>
                      <a:pt x="11009" y="5171"/>
                      <a:pt x="10909" y="5071"/>
                    </a:cubicBezTo>
                    <a:cubicBezTo>
                      <a:pt x="10775" y="4971"/>
                      <a:pt x="10675" y="4870"/>
                      <a:pt x="10508" y="4870"/>
                    </a:cubicBezTo>
                    <a:cubicBezTo>
                      <a:pt x="10445" y="4860"/>
                      <a:pt x="10383" y="4855"/>
                      <a:pt x="10322" y="4855"/>
                    </a:cubicBezTo>
                    <a:cubicBezTo>
                      <a:pt x="10004" y="4855"/>
                      <a:pt x="9737" y="4986"/>
                      <a:pt x="9541" y="5071"/>
                    </a:cubicBezTo>
                    <a:cubicBezTo>
                      <a:pt x="9207" y="5237"/>
                      <a:pt x="8874" y="5504"/>
                      <a:pt x="8574" y="5738"/>
                    </a:cubicBezTo>
                    <a:cubicBezTo>
                      <a:pt x="8240" y="6038"/>
                      <a:pt x="7940" y="6338"/>
                      <a:pt x="7673" y="6705"/>
                    </a:cubicBezTo>
                    <a:cubicBezTo>
                      <a:pt x="7373" y="7072"/>
                      <a:pt x="7073" y="7506"/>
                      <a:pt x="6839" y="8006"/>
                    </a:cubicBezTo>
                    <a:cubicBezTo>
                      <a:pt x="6439" y="8673"/>
                      <a:pt x="6105" y="9474"/>
                      <a:pt x="5772" y="10341"/>
                    </a:cubicBezTo>
                    <a:cubicBezTo>
                      <a:pt x="5738" y="10241"/>
                      <a:pt x="5705" y="10174"/>
                      <a:pt x="5605" y="10141"/>
                    </a:cubicBezTo>
                    <a:cubicBezTo>
                      <a:pt x="5505" y="10007"/>
                      <a:pt x="5338" y="9907"/>
                      <a:pt x="5104" y="9907"/>
                    </a:cubicBezTo>
                    <a:cubicBezTo>
                      <a:pt x="5004" y="9907"/>
                      <a:pt x="4838" y="9974"/>
                      <a:pt x="4604" y="10041"/>
                    </a:cubicBezTo>
                    <a:cubicBezTo>
                      <a:pt x="4437" y="10141"/>
                      <a:pt x="4337" y="10241"/>
                      <a:pt x="4204" y="10374"/>
                    </a:cubicBezTo>
                    <a:cubicBezTo>
                      <a:pt x="3870" y="10675"/>
                      <a:pt x="3603" y="11042"/>
                      <a:pt x="3337" y="11408"/>
                    </a:cubicBezTo>
                    <a:cubicBezTo>
                      <a:pt x="2769" y="12209"/>
                      <a:pt x="2269" y="13143"/>
                      <a:pt x="1702" y="14244"/>
                    </a:cubicBezTo>
                    <a:cubicBezTo>
                      <a:pt x="1435" y="14744"/>
                      <a:pt x="1268" y="15144"/>
                      <a:pt x="1168" y="15511"/>
                    </a:cubicBezTo>
                    <a:cubicBezTo>
                      <a:pt x="1068" y="15678"/>
                      <a:pt x="1035" y="15845"/>
                      <a:pt x="1002" y="16045"/>
                    </a:cubicBezTo>
                    <a:cubicBezTo>
                      <a:pt x="935" y="16145"/>
                      <a:pt x="935" y="16212"/>
                      <a:pt x="935" y="16312"/>
                    </a:cubicBezTo>
                    <a:cubicBezTo>
                      <a:pt x="868" y="16579"/>
                      <a:pt x="835" y="16879"/>
                      <a:pt x="768" y="17179"/>
                    </a:cubicBezTo>
                    <a:cubicBezTo>
                      <a:pt x="1" y="21149"/>
                      <a:pt x="101" y="25218"/>
                      <a:pt x="234" y="29188"/>
                    </a:cubicBezTo>
                    <a:lnTo>
                      <a:pt x="268" y="29922"/>
                    </a:lnTo>
                    <a:cubicBezTo>
                      <a:pt x="268" y="30555"/>
                      <a:pt x="334" y="31223"/>
                      <a:pt x="334" y="31856"/>
                    </a:cubicBezTo>
                    <a:cubicBezTo>
                      <a:pt x="334" y="31890"/>
                      <a:pt x="334" y="31923"/>
                      <a:pt x="368" y="31990"/>
                    </a:cubicBezTo>
                    <a:cubicBezTo>
                      <a:pt x="401" y="32023"/>
                      <a:pt x="434" y="32023"/>
                      <a:pt x="501" y="32023"/>
                    </a:cubicBezTo>
                    <a:cubicBezTo>
                      <a:pt x="568" y="32023"/>
                      <a:pt x="668" y="31923"/>
                      <a:pt x="668" y="31856"/>
                    </a:cubicBezTo>
                    <a:cubicBezTo>
                      <a:pt x="668" y="31056"/>
                      <a:pt x="601" y="30255"/>
                      <a:pt x="601" y="29488"/>
                    </a:cubicBezTo>
                    <a:lnTo>
                      <a:pt x="568" y="28220"/>
                    </a:lnTo>
                    <a:lnTo>
                      <a:pt x="568" y="28220"/>
                    </a:lnTo>
                    <a:cubicBezTo>
                      <a:pt x="668" y="28521"/>
                      <a:pt x="768" y="28821"/>
                      <a:pt x="935" y="29054"/>
                    </a:cubicBezTo>
                    <a:cubicBezTo>
                      <a:pt x="1068" y="29221"/>
                      <a:pt x="1202" y="29388"/>
                      <a:pt x="1335" y="29521"/>
                    </a:cubicBezTo>
                    <a:cubicBezTo>
                      <a:pt x="1502" y="29688"/>
                      <a:pt x="1669" y="29822"/>
                      <a:pt x="1835" y="29888"/>
                    </a:cubicBezTo>
                    <a:cubicBezTo>
                      <a:pt x="2102" y="30055"/>
                      <a:pt x="2503" y="30155"/>
                      <a:pt x="2870" y="30189"/>
                    </a:cubicBezTo>
                    <a:cubicBezTo>
                      <a:pt x="3036" y="30189"/>
                      <a:pt x="3203" y="30189"/>
                      <a:pt x="3370" y="30155"/>
                    </a:cubicBezTo>
                    <a:cubicBezTo>
                      <a:pt x="3503" y="30088"/>
                      <a:pt x="3670" y="30088"/>
                      <a:pt x="3837" y="30022"/>
                    </a:cubicBezTo>
                    <a:cubicBezTo>
                      <a:pt x="4104" y="29922"/>
                      <a:pt x="4437" y="29755"/>
                      <a:pt x="4838" y="29555"/>
                    </a:cubicBezTo>
                    <a:cubicBezTo>
                      <a:pt x="5104" y="29388"/>
                      <a:pt x="5405" y="29221"/>
                      <a:pt x="5738" y="28988"/>
                    </a:cubicBezTo>
                    <a:cubicBezTo>
                      <a:pt x="6272" y="28587"/>
                      <a:pt x="6839" y="28154"/>
                      <a:pt x="7540" y="27520"/>
                    </a:cubicBezTo>
                    <a:cubicBezTo>
                      <a:pt x="7740" y="27320"/>
                      <a:pt x="7940" y="27086"/>
                      <a:pt x="8207" y="26886"/>
                    </a:cubicBezTo>
                    <a:cubicBezTo>
                      <a:pt x="8373" y="26719"/>
                      <a:pt x="8574" y="26553"/>
                      <a:pt x="8774" y="26352"/>
                    </a:cubicBezTo>
                    <a:lnTo>
                      <a:pt x="10175" y="25085"/>
                    </a:lnTo>
                    <a:cubicBezTo>
                      <a:pt x="10542" y="24751"/>
                      <a:pt x="10942" y="24418"/>
                      <a:pt x="11342" y="24051"/>
                    </a:cubicBezTo>
                    <a:cubicBezTo>
                      <a:pt x="12710" y="22817"/>
                      <a:pt x="13711" y="21849"/>
                      <a:pt x="14611" y="20849"/>
                    </a:cubicBezTo>
                    <a:cubicBezTo>
                      <a:pt x="15212" y="20215"/>
                      <a:pt x="15679" y="19681"/>
                      <a:pt x="16112" y="19147"/>
                    </a:cubicBezTo>
                    <a:cubicBezTo>
                      <a:pt x="16613" y="18514"/>
                      <a:pt x="17013" y="17980"/>
                      <a:pt x="17347" y="17413"/>
                    </a:cubicBezTo>
                    <a:cubicBezTo>
                      <a:pt x="17680" y="16846"/>
                      <a:pt x="17880" y="16345"/>
                      <a:pt x="18014" y="15845"/>
                    </a:cubicBezTo>
                    <a:cubicBezTo>
                      <a:pt x="18047" y="15578"/>
                      <a:pt x="18080" y="15345"/>
                      <a:pt x="18080" y="15078"/>
                    </a:cubicBezTo>
                    <a:cubicBezTo>
                      <a:pt x="18080" y="14911"/>
                      <a:pt x="18047" y="14711"/>
                      <a:pt x="18014" y="14477"/>
                    </a:cubicBezTo>
                    <a:cubicBezTo>
                      <a:pt x="17947" y="14244"/>
                      <a:pt x="17880" y="14077"/>
                      <a:pt x="17780" y="13910"/>
                    </a:cubicBezTo>
                    <a:cubicBezTo>
                      <a:pt x="17747" y="13844"/>
                      <a:pt x="17680" y="13743"/>
                      <a:pt x="17580" y="13677"/>
                    </a:cubicBezTo>
                    <a:cubicBezTo>
                      <a:pt x="17380" y="13510"/>
                      <a:pt x="17113" y="13377"/>
                      <a:pt x="16880" y="13343"/>
                    </a:cubicBezTo>
                    <a:cubicBezTo>
                      <a:pt x="16801" y="13335"/>
                      <a:pt x="16720" y="13331"/>
                      <a:pt x="16637" y="13331"/>
                    </a:cubicBezTo>
                    <a:cubicBezTo>
                      <a:pt x="16367" y="13331"/>
                      <a:pt x="16069" y="13375"/>
                      <a:pt x="15712" y="13477"/>
                    </a:cubicBezTo>
                    <a:cubicBezTo>
                      <a:pt x="15579" y="13510"/>
                      <a:pt x="15512" y="13543"/>
                      <a:pt x="15378" y="13577"/>
                    </a:cubicBezTo>
                    <a:lnTo>
                      <a:pt x="15712" y="13210"/>
                    </a:lnTo>
                    <a:cubicBezTo>
                      <a:pt x="15879" y="13010"/>
                      <a:pt x="16046" y="12843"/>
                      <a:pt x="16212" y="12643"/>
                    </a:cubicBezTo>
                    <a:cubicBezTo>
                      <a:pt x="17180" y="11509"/>
                      <a:pt x="18114" y="10341"/>
                      <a:pt x="18948" y="9007"/>
                    </a:cubicBezTo>
                    <a:cubicBezTo>
                      <a:pt x="19381" y="8373"/>
                      <a:pt x="19682" y="7806"/>
                      <a:pt x="19882" y="7239"/>
                    </a:cubicBezTo>
                    <a:cubicBezTo>
                      <a:pt x="20115" y="6572"/>
                      <a:pt x="20249" y="6071"/>
                      <a:pt x="20215" y="5571"/>
                    </a:cubicBezTo>
                    <a:cubicBezTo>
                      <a:pt x="20182" y="5304"/>
                      <a:pt x="20082" y="4971"/>
                      <a:pt x="19948" y="4637"/>
                    </a:cubicBezTo>
                    <a:cubicBezTo>
                      <a:pt x="19882" y="4403"/>
                      <a:pt x="19748" y="4237"/>
                      <a:pt x="19581" y="4137"/>
                    </a:cubicBezTo>
                    <a:cubicBezTo>
                      <a:pt x="19515" y="4036"/>
                      <a:pt x="19448" y="4003"/>
                      <a:pt x="19381" y="3970"/>
                    </a:cubicBezTo>
                    <a:cubicBezTo>
                      <a:pt x="19115" y="3757"/>
                      <a:pt x="18802" y="3685"/>
                      <a:pt x="18501" y="3685"/>
                    </a:cubicBezTo>
                    <a:cubicBezTo>
                      <a:pt x="18237" y="3685"/>
                      <a:pt x="17983" y="3741"/>
                      <a:pt x="17780" y="3803"/>
                    </a:cubicBezTo>
                    <a:cubicBezTo>
                      <a:pt x="17447" y="3870"/>
                      <a:pt x="17113" y="4036"/>
                      <a:pt x="16746" y="4237"/>
                    </a:cubicBezTo>
                    <a:cubicBezTo>
                      <a:pt x="16613" y="4337"/>
                      <a:pt x="16446" y="4403"/>
                      <a:pt x="16346" y="4503"/>
                    </a:cubicBezTo>
                    <a:lnTo>
                      <a:pt x="16413" y="4370"/>
                    </a:lnTo>
                    <a:lnTo>
                      <a:pt x="16546" y="4137"/>
                    </a:lnTo>
                    <a:cubicBezTo>
                      <a:pt x="16880" y="3403"/>
                      <a:pt x="17113" y="2869"/>
                      <a:pt x="17246" y="2335"/>
                    </a:cubicBezTo>
                    <a:cubicBezTo>
                      <a:pt x="17347" y="2035"/>
                      <a:pt x="17380" y="1802"/>
                      <a:pt x="17380" y="1501"/>
                    </a:cubicBezTo>
                    <a:cubicBezTo>
                      <a:pt x="17380" y="1335"/>
                      <a:pt x="17380" y="1034"/>
                      <a:pt x="17246" y="801"/>
                    </a:cubicBezTo>
                    <a:cubicBezTo>
                      <a:pt x="17213" y="701"/>
                      <a:pt x="17180" y="667"/>
                      <a:pt x="17180" y="567"/>
                    </a:cubicBezTo>
                    <a:cubicBezTo>
                      <a:pt x="17113" y="501"/>
                      <a:pt x="17080" y="467"/>
                      <a:pt x="17046" y="401"/>
                    </a:cubicBezTo>
                    <a:cubicBezTo>
                      <a:pt x="17002" y="423"/>
                      <a:pt x="16968" y="430"/>
                      <a:pt x="16944" y="430"/>
                    </a:cubicBezTo>
                    <a:cubicBezTo>
                      <a:pt x="16894" y="430"/>
                      <a:pt x="16880" y="401"/>
                      <a:pt x="16880" y="401"/>
                    </a:cubicBezTo>
                    <a:cubicBezTo>
                      <a:pt x="16779" y="334"/>
                      <a:pt x="16746" y="267"/>
                      <a:pt x="16679" y="234"/>
                    </a:cubicBezTo>
                    <a:cubicBezTo>
                      <a:pt x="16579" y="167"/>
                      <a:pt x="16446" y="134"/>
                      <a:pt x="16279" y="67"/>
                    </a:cubicBezTo>
                    <a:cubicBezTo>
                      <a:pt x="16179" y="34"/>
                      <a:pt x="16046" y="34"/>
                      <a:pt x="158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9;p2">
                <a:extLst>
                  <a:ext uri="{FF2B5EF4-FFF2-40B4-BE49-F238E27FC236}">
                    <a16:creationId xmlns:a16="http://schemas.microsoft.com/office/drawing/2014/main" id="{F7A0EACA-346E-ED46-7591-9CF4B739D384}"/>
                  </a:ext>
                </a:extLst>
              </p:cNvPr>
              <p:cNvSpPr/>
              <p:nvPr/>
            </p:nvSpPr>
            <p:spPr>
              <a:xfrm>
                <a:off x="60675" y="3703925"/>
                <a:ext cx="170150" cy="529800"/>
              </a:xfrm>
              <a:custGeom>
                <a:avLst/>
                <a:gdLst/>
                <a:ahLst/>
                <a:cxnLst/>
                <a:rect l="l" t="t" r="r" b="b"/>
                <a:pathLst>
                  <a:path w="6806" h="21192" extrusionOk="0">
                    <a:moveTo>
                      <a:pt x="4770" y="1"/>
                    </a:moveTo>
                    <a:cubicBezTo>
                      <a:pt x="4537" y="1"/>
                      <a:pt x="4337" y="67"/>
                      <a:pt x="4137" y="134"/>
                    </a:cubicBezTo>
                    <a:cubicBezTo>
                      <a:pt x="3970" y="167"/>
                      <a:pt x="3770" y="234"/>
                      <a:pt x="3603" y="334"/>
                    </a:cubicBezTo>
                    <a:cubicBezTo>
                      <a:pt x="3369" y="401"/>
                      <a:pt x="3203" y="534"/>
                      <a:pt x="3036" y="668"/>
                    </a:cubicBezTo>
                    <a:cubicBezTo>
                      <a:pt x="2869" y="801"/>
                      <a:pt x="2702" y="968"/>
                      <a:pt x="2536" y="1135"/>
                    </a:cubicBezTo>
                    <a:cubicBezTo>
                      <a:pt x="2235" y="1402"/>
                      <a:pt x="2002" y="1702"/>
                      <a:pt x="1802" y="2035"/>
                    </a:cubicBezTo>
                    <a:cubicBezTo>
                      <a:pt x="1535" y="2402"/>
                      <a:pt x="1335" y="2836"/>
                      <a:pt x="1168" y="3236"/>
                    </a:cubicBezTo>
                    <a:cubicBezTo>
                      <a:pt x="801" y="4070"/>
                      <a:pt x="534" y="4971"/>
                      <a:pt x="334" y="5838"/>
                    </a:cubicBezTo>
                    <a:cubicBezTo>
                      <a:pt x="167" y="6572"/>
                      <a:pt x="100" y="7373"/>
                      <a:pt x="34" y="8173"/>
                    </a:cubicBezTo>
                    <a:cubicBezTo>
                      <a:pt x="0" y="8573"/>
                      <a:pt x="34" y="9040"/>
                      <a:pt x="34" y="9474"/>
                    </a:cubicBezTo>
                    <a:cubicBezTo>
                      <a:pt x="34" y="10008"/>
                      <a:pt x="34" y="10508"/>
                      <a:pt x="100" y="11042"/>
                    </a:cubicBezTo>
                    <a:cubicBezTo>
                      <a:pt x="167" y="12810"/>
                      <a:pt x="367" y="14544"/>
                      <a:pt x="701" y="16246"/>
                    </a:cubicBezTo>
                    <a:cubicBezTo>
                      <a:pt x="1034" y="17913"/>
                      <a:pt x="1602" y="19548"/>
                      <a:pt x="2369" y="21049"/>
                    </a:cubicBezTo>
                    <a:cubicBezTo>
                      <a:pt x="2424" y="21131"/>
                      <a:pt x="2479" y="21191"/>
                      <a:pt x="2571" y="21191"/>
                    </a:cubicBezTo>
                    <a:cubicBezTo>
                      <a:pt x="2590" y="21191"/>
                      <a:pt x="2612" y="21188"/>
                      <a:pt x="2636" y="21182"/>
                    </a:cubicBezTo>
                    <a:cubicBezTo>
                      <a:pt x="2702" y="21149"/>
                      <a:pt x="2802" y="21016"/>
                      <a:pt x="2769" y="20916"/>
                    </a:cubicBezTo>
                    <a:cubicBezTo>
                      <a:pt x="2169" y="19815"/>
                      <a:pt x="1702" y="18547"/>
                      <a:pt x="1401" y="17313"/>
                    </a:cubicBezTo>
                    <a:lnTo>
                      <a:pt x="1401" y="17246"/>
                    </a:lnTo>
                    <a:lnTo>
                      <a:pt x="1401" y="17213"/>
                    </a:lnTo>
                    <a:cubicBezTo>
                      <a:pt x="868" y="14878"/>
                      <a:pt x="701" y="12510"/>
                      <a:pt x="734" y="10074"/>
                    </a:cubicBezTo>
                    <a:lnTo>
                      <a:pt x="734" y="10074"/>
                    </a:lnTo>
                    <a:lnTo>
                      <a:pt x="734" y="10175"/>
                    </a:lnTo>
                    <a:cubicBezTo>
                      <a:pt x="801" y="9341"/>
                      <a:pt x="834" y="8507"/>
                      <a:pt x="968" y="7673"/>
                    </a:cubicBezTo>
                    <a:cubicBezTo>
                      <a:pt x="1064" y="6937"/>
                      <a:pt x="1221" y="6232"/>
                      <a:pt x="1440" y="5498"/>
                    </a:cubicBezTo>
                    <a:lnTo>
                      <a:pt x="1440" y="5498"/>
                    </a:lnTo>
                    <a:cubicBezTo>
                      <a:pt x="1467" y="5486"/>
                      <a:pt x="1468" y="5456"/>
                      <a:pt x="1468" y="5408"/>
                    </a:cubicBezTo>
                    <a:lnTo>
                      <a:pt x="1468" y="5408"/>
                    </a:lnTo>
                    <a:cubicBezTo>
                      <a:pt x="1468" y="5452"/>
                      <a:pt x="1468" y="5466"/>
                      <a:pt x="1445" y="5481"/>
                    </a:cubicBezTo>
                    <a:lnTo>
                      <a:pt x="1445" y="5481"/>
                    </a:lnTo>
                    <a:cubicBezTo>
                      <a:pt x="1453" y="5455"/>
                      <a:pt x="1460" y="5430"/>
                      <a:pt x="1468" y="5404"/>
                    </a:cubicBezTo>
                    <a:cubicBezTo>
                      <a:pt x="1702" y="4537"/>
                      <a:pt x="2069" y="3703"/>
                      <a:pt x="2536" y="2903"/>
                    </a:cubicBezTo>
                    <a:cubicBezTo>
                      <a:pt x="2802" y="2502"/>
                      <a:pt x="3103" y="2135"/>
                      <a:pt x="3470" y="1802"/>
                    </a:cubicBezTo>
                    <a:cubicBezTo>
                      <a:pt x="3670" y="1635"/>
                      <a:pt x="3870" y="1468"/>
                      <a:pt x="4103" y="1335"/>
                    </a:cubicBezTo>
                    <a:cubicBezTo>
                      <a:pt x="4270" y="1235"/>
                      <a:pt x="4437" y="1168"/>
                      <a:pt x="4637" y="1135"/>
                    </a:cubicBezTo>
                    <a:cubicBezTo>
                      <a:pt x="4770" y="1068"/>
                      <a:pt x="4871" y="1068"/>
                      <a:pt x="4971" y="1068"/>
                    </a:cubicBezTo>
                    <a:cubicBezTo>
                      <a:pt x="5004" y="1068"/>
                      <a:pt x="5071" y="1068"/>
                      <a:pt x="5137" y="1135"/>
                    </a:cubicBezTo>
                    <a:cubicBezTo>
                      <a:pt x="5171" y="1135"/>
                      <a:pt x="5171" y="1168"/>
                      <a:pt x="5204" y="1168"/>
                    </a:cubicBezTo>
                    <a:cubicBezTo>
                      <a:pt x="5271" y="1168"/>
                      <a:pt x="5271" y="1201"/>
                      <a:pt x="5271" y="1201"/>
                    </a:cubicBezTo>
                    <a:cubicBezTo>
                      <a:pt x="5304" y="1235"/>
                      <a:pt x="5304" y="1302"/>
                      <a:pt x="5338" y="1335"/>
                    </a:cubicBezTo>
                    <a:cubicBezTo>
                      <a:pt x="5371" y="1402"/>
                      <a:pt x="5438" y="1502"/>
                      <a:pt x="5438" y="1568"/>
                    </a:cubicBezTo>
                    <a:cubicBezTo>
                      <a:pt x="5471" y="1869"/>
                      <a:pt x="5504" y="2169"/>
                      <a:pt x="5504" y="2469"/>
                    </a:cubicBezTo>
                    <a:cubicBezTo>
                      <a:pt x="5504" y="2869"/>
                      <a:pt x="5438" y="3336"/>
                      <a:pt x="5371" y="3737"/>
                    </a:cubicBezTo>
                    <a:cubicBezTo>
                      <a:pt x="5338" y="3970"/>
                      <a:pt x="5304" y="4170"/>
                      <a:pt x="5304" y="4370"/>
                    </a:cubicBezTo>
                    <a:cubicBezTo>
                      <a:pt x="5271" y="4537"/>
                      <a:pt x="5271" y="4704"/>
                      <a:pt x="5204" y="4871"/>
                    </a:cubicBezTo>
                    <a:cubicBezTo>
                      <a:pt x="5171" y="5004"/>
                      <a:pt x="5204" y="5171"/>
                      <a:pt x="5304" y="5304"/>
                    </a:cubicBezTo>
                    <a:cubicBezTo>
                      <a:pt x="5371" y="5404"/>
                      <a:pt x="5504" y="5505"/>
                      <a:pt x="5671" y="5505"/>
                    </a:cubicBezTo>
                    <a:cubicBezTo>
                      <a:pt x="5704" y="5513"/>
                      <a:pt x="5740" y="5517"/>
                      <a:pt x="5776" y="5517"/>
                    </a:cubicBezTo>
                    <a:cubicBezTo>
                      <a:pt x="5886" y="5517"/>
                      <a:pt x="6005" y="5480"/>
                      <a:pt x="6105" y="5404"/>
                    </a:cubicBezTo>
                    <a:cubicBezTo>
                      <a:pt x="6205" y="5338"/>
                      <a:pt x="6305" y="5204"/>
                      <a:pt x="6305" y="5038"/>
                    </a:cubicBezTo>
                    <a:lnTo>
                      <a:pt x="6305" y="5004"/>
                    </a:lnTo>
                    <a:cubicBezTo>
                      <a:pt x="6372" y="4737"/>
                      <a:pt x="6472" y="4470"/>
                      <a:pt x="6505" y="4204"/>
                    </a:cubicBezTo>
                    <a:cubicBezTo>
                      <a:pt x="6605" y="3870"/>
                      <a:pt x="6638" y="3536"/>
                      <a:pt x="6705" y="3203"/>
                    </a:cubicBezTo>
                    <a:cubicBezTo>
                      <a:pt x="6772" y="2836"/>
                      <a:pt x="6805" y="2469"/>
                      <a:pt x="6805" y="2069"/>
                    </a:cubicBezTo>
                    <a:cubicBezTo>
                      <a:pt x="6805" y="1735"/>
                      <a:pt x="6705" y="1368"/>
                      <a:pt x="6605" y="1068"/>
                    </a:cubicBezTo>
                    <a:cubicBezTo>
                      <a:pt x="6538" y="901"/>
                      <a:pt x="6472" y="801"/>
                      <a:pt x="6338" y="634"/>
                    </a:cubicBezTo>
                    <a:cubicBezTo>
                      <a:pt x="6305" y="534"/>
                      <a:pt x="6205" y="501"/>
                      <a:pt x="6171" y="401"/>
                    </a:cubicBezTo>
                    <a:cubicBezTo>
                      <a:pt x="6038" y="401"/>
                      <a:pt x="6005" y="334"/>
                      <a:pt x="5938" y="301"/>
                    </a:cubicBezTo>
                    <a:cubicBezTo>
                      <a:pt x="5838" y="234"/>
                      <a:pt x="5771" y="167"/>
                      <a:pt x="5638" y="134"/>
                    </a:cubicBezTo>
                    <a:cubicBezTo>
                      <a:pt x="5538" y="67"/>
                      <a:pt x="5438" y="34"/>
                      <a:pt x="5338" y="34"/>
                    </a:cubicBezTo>
                    <a:cubicBezTo>
                      <a:pt x="5237" y="34"/>
                      <a:pt x="5204" y="1"/>
                      <a:pt x="51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0;p2">
                <a:extLst>
                  <a:ext uri="{FF2B5EF4-FFF2-40B4-BE49-F238E27FC236}">
                    <a16:creationId xmlns:a16="http://schemas.microsoft.com/office/drawing/2014/main" id="{4C070BC6-8CC0-2439-D3EE-7CB5CA550844}"/>
                  </a:ext>
                </a:extLst>
              </p:cNvPr>
              <p:cNvSpPr/>
              <p:nvPr/>
            </p:nvSpPr>
            <p:spPr>
              <a:xfrm>
                <a:off x="69850" y="3719775"/>
                <a:ext cx="139275" cy="235350"/>
              </a:xfrm>
              <a:custGeom>
                <a:avLst/>
                <a:gdLst/>
                <a:ahLst/>
                <a:cxnLst/>
                <a:rect l="l" t="t" r="r" b="b"/>
                <a:pathLst>
                  <a:path w="5571" h="9414" extrusionOk="0">
                    <a:moveTo>
                      <a:pt x="4170" y="0"/>
                    </a:moveTo>
                    <a:cubicBezTo>
                      <a:pt x="3803" y="34"/>
                      <a:pt x="3469" y="201"/>
                      <a:pt x="3169" y="401"/>
                    </a:cubicBezTo>
                    <a:cubicBezTo>
                      <a:pt x="2836" y="601"/>
                      <a:pt x="2602" y="901"/>
                      <a:pt x="2335" y="1201"/>
                    </a:cubicBezTo>
                    <a:cubicBezTo>
                      <a:pt x="2068" y="1535"/>
                      <a:pt x="1835" y="1902"/>
                      <a:pt x="1635" y="2269"/>
                    </a:cubicBezTo>
                    <a:cubicBezTo>
                      <a:pt x="1168" y="3069"/>
                      <a:pt x="901" y="4003"/>
                      <a:pt x="634" y="4871"/>
                    </a:cubicBezTo>
                    <a:cubicBezTo>
                      <a:pt x="401" y="5638"/>
                      <a:pt x="234" y="6472"/>
                      <a:pt x="134" y="7372"/>
                    </a:cubicBezTo>
                    <a:cubicBezTo>
                      <a:pt x="100" y="7673"/>
                      <a:pt x="100" y="7906"/>
                      <a:pt x="34" y="8206"/>
                    </a:cubicBezTo>
                    <a:cubicBezTo>
                      <a:pt x="34" y="8440"/>
                      <a:pt x="0" y="8707"/>
                      <a:pt x="34" y="8940"/>
                    </a:cubicBezTo>
                    <a:cubicBezTo>
                      <a:pt x="100" y="9174"/>
                      <a:pt x="267" y="9374"/>
                      <a:pt x="467" y="9407"/>
                    </a:cubicBezTo>
                    <a:cubicBezTo>
                      <a:pt x="492" y="9411"/>
                      <a:pt x="518" y="9413"/>
                      <a:pt x="545" y="9413"/>
                    </a:cubicBezTo>
                    <a:cubicBezTo>
                      <a:pt x="731" y="9413"/>
                      <a:pt x="943" y="9311"/>
                      <a:pt x="1001" y="9107"/>
                    </a:cubicBezTo>
                    <a:cubicBezTo>
                      <a:pt x="1335" y="8340"/>
                      <a:pt x="1535" y="7506"/>
                      <a:pt x="1802" y="6672"/>
                    </a:cubicBezTo>
                    <a:lnTo>
                      <a:pt x="1802" y="6739"/>
                    </a:lnTo>
                    <a:cubicBezTo>
                      <a:pt x="1802" y="6839"/>
                      <a:pt x="1835" y="6905"/>
                      <a:pt x="1868" y="7005"/>
                    </a:cubicBezTo>
                    <a:cubicBezTo>
                      <a:pt x="1968" y="7105"/>
                      <a:pt x="2102" y="7172"/>
                      <a:pt x="2202" y="7206"/>
                    </a:cubicBezTo>
                    <a:cubicBezTo>
                      <a:pt x="2335" y="7206"/>
                      <a:pt x="2469" y="7206"/>
                      <a:pt x="2602" y="7105"/>
                    </a:cubicBezTo>
                    <a:cubicBezTo>
                      <a:pt x="2669" y="7039"/>
                      <a:pt x="2802" y="6905"/>
                      <a:pt x="2802" y="6772"/>
                    </a:cubicBezTo>
                    <a:cubicBezTo>
                      <a:pt x="2802" y="6105"/>
                      <a:pt x="2936" y="5404"/>
                      <a:pt x="3103" y="4770"/>
                    </a:cubicBezTo>
                    <a:cubicBezTo>
                      <a:pt x="3303" y="4103"/>
                      <a:pt x="3603" y="3503"/>
                      <a:pt x="3970" y="2869"/>
                    </a:cubicBezTo>
                    <a:cubicBezTo>
                      <a:pt x="4403" y="2235"/>
                      <a:pt x="4837" y="1602"/>
                      <a:pt x="5304" y="1034"/>
                    </a:cubicBezTo>
                    <a:cubicBezTo>
                      <a:pt x="5337" y="1001"/>
                      <a:pt x="5404" y="901"/>
                      <a:pt x="5404" y="868"/>
                    </a:cubicBezTo>
                    <a:cubicBezTo>
                      <a:pt x="5438" y="834"/>
                      <a:pt x="5471" y="768"/>
                      <a:pt x="5504" y="701"/>
                    </a:cubicBezTo>
                    <a:cubicBezTo>
                      <a:pt x="5571" y="601"/>
                      <a:pt x="5571" y="501"/>
                      <a:pt x="5504" y="367"/>
                    </a:cubicBezTo>
                    <a:cubicBezTo>
                      <a:pt x="5471" y="334"/>
                      <a:pt x="5471" y="234"/>
                      <a:pt x="5404" y="201"/>
                    </a:cubicBezTo>
                    <a:cubicBezTo>
                      <a:pt x="5404" y="167"/>
                      <a:pt x="5337" y="100"/>
                      <a:pt x="5304" y="100"/>
                    </a:cubicBezTo>
                    <a:cubicBezTo>
                      <a:pt x="5137" y="67"/>
                      <a:pt x="4937" y="34"/>
                      <a:pt x="47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1;p2">
                <a:extLst>
                  <a:ext uri="{FF2B5EF4-FFF2-40B4-BE49-F238E27FC236}">
                    <a16:creationId xmlns:a16="http://schemas.microsoft.com/office/drawing/2014/main" id="{79F0AF6A-B1BB-3687-9F99-1264EF767195}"/>
                  </a:ext>
                </a:extLst>
              </p:cNvPr>
              <p:cNvSpPr/>
              <p:nvPr/>
            </p:nvSpPr>
            <p:spPr>
              <a:xfrm>
                <a:off x="207450" y="3590700"/>
                <a:ext cx="149300" cy="168400"/>
              </a:xfrm>
              <a:custGeom>
                <a:avLst/>
                <a:gdLst/>
                <a:ahLst/>
                <a:cxnLst/>
                <a:rect l="l" t="t" r="r" b="b"/>
                <a:pathLst>
                  <a:path w="5972" h="6736" extrusionOk="0">
                    <a:moveTo>
                      <a:pt x="4408" y="0"/>
                    </a:moveTo>
                    <a:cubicBezTo>
                      <a:pt x="4209" y="0"/>
                      <a:pt x="4032" y="62"/>
                      <a:pt x="3836" y="160"/>
                    </a:cubicBezTo>
                    <a:cubicBezTo>
                      <a:pt x="3569" y="226"/>
                      <a:pt x="3303" y="393"/>
                      <a:pt x="3069" y="560"/>
                    </a:cubicBezTo>
                    <a:cubicBezTo>
                      <a:pt x="2802" y="727"/>
                      <a:pt x="2569" y="927"/>
                      <a:pt x="2335" y="1127"/>
                    </a:cubicBezTo>
                    <a:cubicBezTo>
                      <a:pt x="1902" y="1561"/>
                      <a:pt x="1568" y="2095"/>
                      <a:pt x="1234" y="2595"/>
                    </a:cubicBezTo>
                    <a:cubicBezTo>
                      <a:pt x="901" y="3162"/>
                      <a:pt x="634" y="3696"/>
                      <a:pt x="434" y="4263"/>
                    </a:cubicBezTo>
                    <a:cubicBezTo>
                      <a:pt x="234" y="4830"/>
                      <a:pt x="100" y="5397"/>
                      <a:pt x="0" y="6031"/>
                    </a:cubicBezTo>
                    <a:lnTo>
                      <a:pt x="0" y="6231"/>
                    </a:lnTo>
                    <a:cubicBezTo>
                      <a:pt x="0" y="6498"/>
                      <a:pt x="134" y="6698"/>
                      <a:pt x="401" y="6731"/>
                    </a:cubicBezTo>
                    <a:cubicBezTo>
                      <a:pt x="418" y="6734"/>
                      <a:pt x="435" y="6735"/>
                      <a:pt x="453" y="6735"/>
                    </a:cubicBezTo>
                    <a:cubicBezTo>
                      <a:pt x="640" y="6735"/>
                      <a:pt x="840" y="6580"/>
                      <a:pt x="901" y="6398"/>
                    </a:cubicBezTo>
                    <a:cubicBezTo>
                      <a:pt x="934" y="6031"/>
                      <a:pt x="1001" y="5630"/>
                      <a:pt x="1101" y="5263"/>
                    </a:cubicBezTo>
                    <a:cubicBezTo>
                      <a:pt x="1301" y="4596"/>
                      <a:pt x="1601" y="3963"/>
                      <a:pt x="1935" y="3395"/>
                    </a:cubicBezTo>
                    <a:cubicBezTo>
                      <a:pt x="2235" y="2928"/>
                      <a:pt x="2602" y="2461"/>
                      <a:pt x="2969" y="2061"/>
                    </a:cubicBezTo>
                    <a:cubicBezTo>
                      <a:pt x="3236" y="1794"/>
                      <a:pt x="3503" y="1594"/>
                      <a:pt x="3803" y="1427"/>
                    </a:cubicBezTo>
                    <a:cubicBezTo>
                      <a:pt x="3970" y="1361"/>
                      <a:pt x="4103" y="1294"/>
                      <a:pt x="4270" y="1261"/>
                    </a:cubicBezTo>
                    <a:cubicBezTo>
                      <a:pt x="4337" y="1261"/>
                      <a:pt x="4403" y="1261"/>
                      <a:pt x="4470" y="1227"/>
                    </a:cubicBezTo>
                    <a:lnTo>
                      <a:pt x="4570" y="1227"/>
                    </a:lnTo>
                    <a:lnTo>
                      <a:pt x="4604" y="1261"/>
                    </a:lnTo>
                    <a:cubicBezTo>
                      <a:pt x="4604" y="1327"/>
                      <a:pt x="4637" y="1327"/>
                      <a:pt x="4637" y="1361"/>
                    </a:cubicBezTo>
                    <a:cubicBezTo>
                      <a:pt x="4670" y="1427"/>
                      <a:pt x="4670" y="1461"/>
                      <a:pt x="4737" y="1561"/>
                    </a:cubicBezTo>
                    <a:cubicBezTo>
                      <a:pt x="4770" y="1828"/>
                      <a:pt x="4770" y="2028"/>
                      <a:pt x="4770" y="2261"/>
                    </a:cubicBezTo>
                    <a:cubicBezTo>
                      <a:pt x="4737" y="2862"/>
                      <a:pt x="4637" y="3395"/>
                      <a:pt x="4470" y="3929"/>
                    </a:cubicBezTo>
                    <a:cubicBezTo>
                      <a:pt x="4470" y="3996"/>
                      <a:pt x="4470" y="3996"/>
                      <a:pt x="4437" y="4029"/>
                    </a:cubicBezTo>
                    <a:cubicBezTo>
                      <a:pt x="4437" y="4096"/>
                      <a:pt x="4437" y="4229"/>
                      <a:pt x="4470" y="4296"/>
                    </a:cubicBezTo>
                    <a:cubicBezTo>
                      <a:pt x="4503" y="4430"/>
                      <a:pt x="4637" y="4563"/>
                      <a:pt x="4770" y="4630"/>
                    </a:cubicBezTo>
                    <a:cubicBezTo>
                      <a:pt x="4833" y="4665"/>
                      <a:pt x="4907" y="4682"/>
                      <a:pt x="4985" y="4682"/>
                    </a:cubicBezTo>
                    <a:cubicBezTo>
                      <a:pt x="5197" y="4682"/>
                      <a:pt x="5431" y="4558"/>
                      <a:pt x="5504" y="4363"/>
                    </a:cubicBezTo>
                    <a:cubicBezTo>
                      <a:pt x="5671" y="3896"/>
                      <a:pt x="5804" y="3429"/>
                      <a:pt x="5904" y="2962"/>
                    </a:cubicBezTo>
                    <a:cubicBezTo>
                      <a:pt x="5971" y="2528"/>
                      <a:pt x="5971" y="2028"/>
                      <a:pt x="5938" y="1527"/>
                    </a:cubicBezTo>
                    <a:cubicBezTo>
                      <a:pt x="5904" y="1094"/>
                      <a:pt x="5738" y="693"/>
                      <a:pt x="5404" y="393"/>
                    </a:cubicBezTo>
                    <a:lnTo>
                      <a:pt x="5271" y="260"/>
                    </a:lnTo>
                    <a:cubicBezTo>
                      <a:pt x="5104" y="93"/>
                      <a:pt x="4837" y="26"/>
                      <a:pt x="4637" y="26"/>
                    </a:cubicBezTo>
                    <a:cubicBezTo>
                      <a:pt x="4556" y="8"/>
                      <a:pt x="4481" y="0"/>
                      <a:pt x="44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2;p2">
                <a:extLst>
                  <a:ext uri="{FF2B5EF4-FFF2-40B4-BE49-F238E27FC236}">
                    <a16:creationId xmlns:a16="http://schemas.microsoft.com/office/drawing/2014/main" id="{EC7304AA-27B5-85DD-7312-361F8D2D45CD}"/>
                  </a:ext>
                </a:extLst>
              </p:cNvPr>
              <p:cNvSpPr/>
              <p:nvPr/>
            </p:nvSpPr>
            <p:spPr>
              <a:xfrm>
                <a:off x="109875" y="3523925"/>
                <a:ext cx="350275" cy="719375"/>
              </a:xfrm>
              <a:custGeom>
                <a:avLst/>
                <a:gdLst/>
                <a:ahLst/>
                <a:cxnLst/>
                <a:rect l="l" t="t" r="r" b="b"/>
                <a:pathLst>
                  <a:path w="14011" h="28775" extrusionOk="0">
                    <a:moveTo>
                      <a:pt x="13873" y="0"/>
                    </a:moveTo>
                    <a:cubicBezTo>
                      <a:pt x="13842" y="0"/>
                      <a:pt x="13810" y="39"/>
                      <a:pt x="13810" y="62"/>
                    </a:cubicBezTo>
                    <a:lnTo>
                      <a:pt x="13177" y="1697"/>
                    </a:lnTo>
                    <a:cubicBezTo>
                      <a:pt x="12976" y="2230"/>
                      <a:pt x="12743" y="2764"/>
                      <a:pt x="12509" y="3298"/>
                    </a:cubicBezTo>
                    <a:cubicBezTo>
                      <a:pt x="12042" y="4399"/>
                      <a:pt x="11575" y="5499"/>
                      <a:pt x="11142" y="6600"/>
                    </a:cubicBezTo>
                    <a:cubicBezTo>
                      <a:pt x="10174" y="8835"/>
                      <a:pt x="9174" y="10970"/>
                      <a:pt x="8073" y="13105"/>
                    </a:cubicBezTo>
                    <a:cubicBezTo>
                      <a:pt x="7039" y="15273"/>
                      <a:pt x="5905" y="17408"/>
                      <a:pt x="4837" y="19543"/>
                    </a:cubicBezTo>
                    <a:cubicBezTo>
                      <a:pt x="3703" y="21611"/>
                      <a:pt x="2569" y="23746"/>
                      <a:pt x="1401" y="25781"/>
                    </a:cubicBezTo>
                    <a:cubicBezTo>
                      <a:pt x="968" y="26614"/>
                      <a:pt x="501" y="27415"/>
                      <a:pt x="34" y="28249"/>
                    </a:cubicBezTo>
                    <a:cubicBezTo>
                      <a:pt x="0" y="28316"/>
                      <a:pt x="0" y="28449"/>
                      <a:pt x="34" y="28549"/>
                    </a:cubicBezTo>
                    <a:cubicBezTo>
                      <a:pt x="67" y="28616"/>
                      <a:pt x="167" y="28716"/>
                      <a:pt x="234" y="28749"/>
                    </a:cubicBezTo>
                    <a:cubicBezTo>
                      <a:pt x="284" y="28766"/>
                      <a:pt x="342" y="28774"/>
                      <a:pt x="397" y="28774"/>
                    </a:cubicBezTo>
                    <a:cubicBezTo>
                      <a:pt x="451" y="28774"/>
                      <a:pt x="501" y="28766"/>
                      <a:pt x="534" y="28749"/>
                    </a:cubicBezTo>
                    <a:cubicBezTo>
                      <a:pt x="568" y="28749"/>
                      <a:pt x="568" y="28716"/>
                      <a:pt x="634" y="28716"/>
                    </a:cubicBezTo>
                    <a:cubicBezTo>
                      <a:pt x="668" y="28649"/>
                      <a:pt x="701" y="28616"/>
                      <a:pt x="734" y="28549"/>
                    </a:cubicBezTo>
                    <a:cubicBezTo>
                      <a:pt x="1335" y="27548"/>
                      <a:pt x="1902" y="26481"/>
                      <a:pt x="2469" y="25447"/>
                    </a:cubicBezTo>
                    <a:cubicBezTo>
                      <a:pt x="3036" y="24413"/>
                      <a:pt x="3570" y="23379"/>
                      <a:pt x="4137" y="22311"/>
                    </a:cubicBezTo>
                    <a:cubicBezTo>
                      <a:pt x="5238" y="20210"/>
                      <a:pt x="6305" y="18075"/>
                      <a:pt x="7339" y="15907"/>
                    </a:cubicBezTo>
                    <a:cubicBezTo>
                      <a:pt x="8373" y="13739"/>
                      <a:pt x="9374" y="11570"/>
                      <a:pt x="10308" y="9369"/>
                    </a:cubicBezTo>
                    <a:cubicBezTo>
                      <a:pt x="11242" y="7201"/>
                      <a:pt x="12142" y="4999"/>
                      <a:pt x="13010" y="2764"/>
                    </a:cubicBezTo>
                    <a:lnTo>
                      <a:pt x="14010" y="129"/>
                    </a:lnTo>
                    <a:cubicBezTo>
                      <a:pt x="13977" y="95"/>
                      <a:pt x="13977" y="62"/>
                      <a:pt x="13910" y="29"/>
                    </a:cubicBezTo>
                    <a:cubicBezTo>
                      <a:pt x="13900" y="8"/>
                      <a:pt x="13886" y="0"/>
                      <a:pt x="138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3;p2">
                <a:extLst>
                  <a:ext uri="{FF2B5EF4-FFF2-40B4-BE49-F238E27FC236}">
                    <a16:creationId xmlns:a16="http://schemas.microsoft.com/office/drawing/2014/main" id="{F616D19B-2361-128A-F707-FEDE1F05EC1D}"/>
                  </a:ext>
                </a:extLst>
              </p:cNvPr>
              <p:cNvSpPr/>
              <p:nvPr/>
            </p:nvSpPr>
            <p:spPr>
              <a:xfrm>
                <a:off x="286675" y="3609700"/>
                <a:ext cx="35050" cy="251350"/>
              </a:xfrm>
              <a:custGeom>
                <a:avLst/>
                <a:gdLst/>
                <a:ahLst/>
                <a:cxnLst/>
                <a:rect l="l" t="t" r="r" b="b"/>
                <a:pathLst>
                  <a:path w="1402" h="10054" extrusionOk="0">
                    <a:moveTo>
                      <a:pt x="1101" y="0"/>
                    </a:moveTo>
                    <a:cubicBezTo>
                      <a:pt x="1068" y="0"/>
                      <a:pt x="1001" y="0"/>
                      <a:pt x="968" y="100"/>
                    </a:cubicBezTo>
                    <a:cubicBezTo>
                      <a:pt x="834" y="467"/>
                      <a:pt x="734" y="834"/>
                      <a:pt x="601" y="1268"/>
                    </a:cubicBezTo>
                    <a:cubicBezTo>
                      <a:pt x="467" y="1668"/>
                      <a:pt x="400" y="2102"/>
                      <a:pt x="300" y="2502"/>
                    </a:cubicBezTo>
                    <a:cubicBezTo>
                      <a:pt x="134" y="3336"/>
                      <a:pt x="67" y="4170"/>
                      <a:pt x="0" y="5004"/>
                    </a:cubicBezTo>
                    <a:cubicBezTo>
                      <a:pt x="0" y="5437"/>
                      <a:pt x="0" y="5838"/>
                      <a:pt x="67" y="6271"/>
                    </a:cubicBezTo>
                    <a:cubicBezTo>
                      <a:pt x="100" y="6672"/>
                      <a:pt x="134" y="7139"/>
                      <a:pt x="234" y="7572"/>
                    </a:cubicBezTo>
                    <a:cubicBezTo>
                      <a:pt x="300" y="7973"/>
                      <a:pt x="400" y="8406"/>
                      <a:pt x="501" y="8807"/>
                    </a:cubicBezTo>
                    <a:cubicBezTo>
                      <a:pt x="601" y="9007"/>
                      <a:pt x="634" y="9240"/>
                      <a:pt x="734" y="9440"/>
                    </a:cubicBezTo>
                    <a:lnTo>
                      <a:pt x="834" y="9674"/>
                    </a:lnTo>
                    <a:cubicBezTo>
                      <a:pt x="901" y="9774"/>
                      <a:pt x="968" y="9907"/>
                      <a:pt x="1068" y="9974"/>
                    </a:cubicBezTo>
                    <a:cubicBezTo>
                      <a:pt x="1104" y="10029"/>
                      <a:pt x="1151" y="10054"/>
                      <a:pt x="1197" y="10054"/>
                    </a:cubicBezTo>
                    <a:cubicBezTo>
                      <a:pt x="1234" y="10054"/>
                      <a:pt x="1271" y="10037"/>
                      <a:pt x="1301" y="10007"/>
                    </a:cubicBezTo>
                    <a:cubicBezTo>
                      <a:pt x="1334" y="10007"/>
                      <a:pt x="1334" y="9974"/>
                      <a:pt x="1401" y="9941"/>
                    </a:cubicBezTo>
                    <a:lnTo>
                      <a:pt x="1401" y="9907"/>
                    </a:lnTo>
                    <a:lnTo>
                      <a:pt x="1401" y="9774"/>
                    </a:lnTo>
                    <a:cubicBezTo>
                      <a:pt x="1401" y="9741"/>
                      <a:pt x="1401" y="9640"/>
                      <a:pt x="1334" y="9607"/>
                    </a:cubicBezTo>
                    <a:cubicBezTo>
                      <a:pt x="1334" y="9507"/>
                      <a:pt x="1301" y="9440"/>
                      <a:pt x="1268" y="9407"/>
                    </a:cubicBezTo>
                    <a:lnTo>
                      <a:pt x="1134" y="9007"/>
                    </a:lnTo>
                    <a:cubicBezTo>
                      <a:pt x="1001" y="8740"/>
                      <a:pt x="934" y="8473"/>
                      <a:pt x="834" y="8173"/>
                    </a:cubicBezTo>
                    <a:cubicBezTo>
                      <a:pt x="667" y="7639"/>
                      <a:pt x="567" y="7072"/>
                      <a:pt x="467" y="6472"/>
                    </a:cubicBezTo>
                    <a:cubicBezTo>
                      <a:pt x="434" y="6238"/>
                      <a:pt x="400" y="5971"/>
                      <a:pt x="400" y="5671"/>
                    </a:cubicBezTo>
                    <a:cubicBezTo>
                      <a:pt x="334" y="5404"/>
                      <a:pt x="334" y="5137"/>
                      <a:pt x="334" y="4837"/>
                    </a:cubicBezTo>
                    <a:cubicBezTo>
                      <a:pt x="334" y="4270"/>
                      <a:pt x="400" y="3736"/>
                      <a:pt x="434" y="3136"/>
                    </a:cubicBezTo>
                    <a:lnTo>
                      <a:pt x="434" y="3169"/>
                    </a:lnTo>
                    <a:cubicBezTo>
                      <a:pt x="567" y="2135"/>
                      <a:pt x="801" y="1134"/>
                      <a:pt x="1134" y="167"/>
                    </a:cubicBezTo>
                    <a:cubicBezTo>
                      <a:pt x="1168" y="100"/>
                      <a:pt x="1134" y="67"/>
                      <a:pt x="11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p2">
                <a:extLst>
                  <a:ext uri="{FF2B5EF4-FFF2-40B4-BE49-F238E27FC236}">
                    <a16:creationId xmlns:a16="http://schemas.microsoft.com/office/drawing/2014/main" id="{EC1915A3-9293-9074-4D29-4B2292EBEAEA}"/>
                  </a:ext>
                </a:extLst>
              </p:cNvPr>
              <p:cNvSpPr/>
              <p:nvPr/>
            </p:nvSpPr>
            <p:spPr>
              <a:xfrm>
                <a:off x="151575" y="3723100"/>
                <a:ext cx="70075" cy="333925"/>
              </a:xfrm>
              <a:custGeom>
                <a:avLst/>
                <a:gdLst/>
                <a:ahLst/>
                <a:cxnLst/>
                <a:rect l="l" t="t" r="r" b="b"/>
                <a:pathLst>
                  <a:path w="2803" h="13357" extrusionOk="0">
                    <a:moveTo>
                      <a:pt x="1001" y="1"/>
                    </a:moveTo>
                    <a:lnTo>
                      <a:pt x="901" y="34"/>
                    </a:lnTo>
                    <a:cubicBezTo>
                      <a:pt x="834" y="34"/>
                      <a:pt x="734" y="68"/>
                      <a:pt x="734" y="101"/>
                    </a:cubicBezTo>
                    <a:cubicBezTo>
                      <a:pt x="167" y="2069"/>
                      <a:pt x="0" y="4104"/>
                      <a:pt x="134" y="6105"/>
                    </a:cubicBezTo>
                    <a:cubicBezTo>
                      <a:pt x="167" y="7139"/>
                      <a:pt x="334" y="8207"/>
                      <a:pt x="567" y="9241"/>
                    </a:cubicBezTo>
                    <a:cubicBezTo>
                      <a:pt x="834" y="10241"/>
                      <a:pt x="1168" y="11209"/>
                      <a:pt x="1568" y="12143"/>
                    </a:cubicBezTo>
                    <a:cubicBezTo>
                      <a:pt x="1668" y="12376"/>
                      <a:pt x="1802" y="12543"/>
                      <a:pt x="1902" y="12743"/>
                    </a:cubicBezTo>
                    <a:cubicBezTo>
                      <a:pt x="2002" y="12877"/>
                      <a:pt x="2035" y="12943"/>
                      <a:pt x="2135" y="13010"/>
                    </a:cubicBezTo>
                    <a:lnTo>
                      <a:pt x="2235" y="13144"/>
                    </a:lnTo>
                    <a:lnTo>
                      <a:pt x="2369" y="13277"/>
                    </a:lnTo>
                    <a:cubicBezTo>
                      <a:pt x="2424" y="13332"/>
                      <a:pt x="2479" y="13357"/>
                      <a:pt x="2534" y="13357"/>
                    </a:cubicBezTo>
                    <a:cubicBezTo>
                      <a:pt x="2579" y="13357"/>
                      <a:pt x="2624" y="13340"/>
                      <a:pt x="2669" y="13310"/>
                    </a:cubicBezTo>
                    <a:cubicBezTo>
                      <a:pt x="2802" y="13244"/>
                      <a:pt x="2802" y="13110"/>
                      <a:pt x="2736" y="12977"/>
                    </a:cubicBezTo>
                    <a:lnTo>
                      <a:pt x="2736" y="12943"/>
                    </a:lnTo>
                    <a:cubicBezTo>
                      <a:pt x="2702" y="12777"/>
                      <a:pt x="2636" y="12643"/>
                      <a:pt x="2535" y="12476"/>
                    </a:cubicBezTo>
                    <a:cubicBezTo>
                      <a:pt x="2469" y="12310"/>
                      <a:pt x="2369" y="12143"/>
                      <a:pt x="2235" y="11943"/>
                    </a:cubicBezTo>
                    <a:cubicBezTo>
                      <a:pt x="2068" y="11609"/>
                      <a:pt x="1902" y="11242"/>
                      <a:pt x="1735" y="10909"/>
                    </a:cubicBezTo>
                    <a:cubicBezTo>
                      <a:pt x="1201" y="9641"/>
                      <a:pt x="868" y="8340"/>
                      <a:pt x="667" y="7006"/>
                    </a:cubicBezTo>
                    <a:lnTo>
                      <a:pt x="667" y="7073"/>
                    </a:lnTo>
                    <a:cubicBezTo>
                      <a:pt x="534" y="6272"/>
                      <a:pt x="501" y="5505"/>
                      <a:pt x="434" y="4738"/>
                    </a:cubicBezTo>
                    <a:cubicBezTo>
                      <a:pt x="434" y="3937"/>
                      <a:pt x="501" y="3136"/>
                      <a:pt x="567" y="2403"/>
                    </a:cubicBezTo>
                    <a:lnTo>
                      <a:pt x="567" y="2436"/>
                    </a:lnTo>
                    <a:cubicBezTo>
                      <a:pt x="667" y="1635"/>
                      <a:pt x="834" y="901"/>
                      <a:pt x="1034" y="134"/>
                    </a:cubicBezTo>
                    <a:cubicBezTo>
                      <a:pt x="1034" y="101"/>
                      <a:pt x="1034" y="1"/>
                      <a:pt x="10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5;p2">
                <a:extLst>
                  <a:ext uri="{FF2B5EF4-FFF2-40B4-BE49-F238E27FC236}">
                    <a16:creationId xmlns:a16="http://schemas.microsoft.com/office/drawing/2014/main" id="{82223422-F368-9E4C-8664-38D22D261F33}"/>
                  </a:ext>
                </a:extLst>
              </p:cNvPr>
              <p:cNvSpPr/>
              <p:nvPr/>
            </p:nvSpPr>
            <p:spPr>
              <a:xfrm>
                <a:off x="401750" y="3545475"/>
                <a:ext cx="14200" cy="87975"/>
              </a:xfrm>
              <a:custGeom>
                <a:avLst/>
                <a:gdLst/>
                <a:ahLst/>
                <a:cxnLst/>
                <a:rect l="l" t="t" r="r" b="b"/>
                <a:pathLst>
                  <a:path w="568" h="3519" extrusionOk="0">
                    <a:moveTo>
                      <a:pt x="301" y="1"/>
                    </a:moveTo>
                    <a:cubicBezTo>
                      <a:pt x="234" y="1"/>
                      <a:pt x="167" y="1"/>
                      <a:pt x="167" y="67"/>
                    </a:cubicBezTo>
                    <a:cubicBezTo>
                      <a:pt x="34" y="634"/>
                      <a:pt x="0" y="1202"/>
                      <a:pt x="0" y="1735"/>
                    </a:cubicBezTo>
                    <a:cubicBezTo>
                      <a:pt x="0" y="2035"/>
                      <a:pt x="34" y="2302"/>
                      <a:pt x="67" y="2569"/>
                    </a:cubicBezTo>
                    <a:cubicBezTo>
                      <a:pt x="134" y="2869"/>
                      <a:pt x="167" y="3170"/>
                      <a:pt x="301" y="3403"/>
                    </a:cubicBezTo>
                    <a:cubicBezTo>
                      <a:pt x="301" y="3470"/>
                      <a:pt x="334" y="3503"/>
                      <a:pt x="367" y="3503"/>
                    </a:cubicBezTo>
                    <a:cubicBezTo>
                      <a:pt x="390" y="3503"/>
                      <a:pt x="427" y="3518"/>
                      <a:pt x="459" y="3518"/>
                    </a:cubicBezTo>
                    <a:cubicBezTo>
                      <a:pt x="475" y="3518"/>
                      <a:pt x="490" y="3514"/>
                      <a:pt x="501" y="3503"/>
                    </a:cubicBezTo>
                    <a:cubicBezTo>
                      <a:pt x="534" y="3503"/>
                      <a:pt x="568" y="3437"/>
                      <a:pt x="568" y="3403"/>
                    </a:cubicBezTo>
                    <a:lnTo>
                      <a:pt x="568" y="3270"/>
                    </a:lnTo>
                    <a:cubicBezTo>
                      <a:pt x="534" y="3136"/>
                      <a:pt x="501" y="2903"/>
                      <a:pt x="467" y="2736"/>
                    </a:cubicBezTo>
                    <a:lnTo>
                      <a:pt x="334" y="2102"/>
                    </a:lnTo>
                    <a:cubicBezTo>
                      <a:pt x="234" y="1602"/>
                      <a:pt x="234" y="1068"/>
                      <a:pt x="301" y="534"/>
                    </a:cubicBezTo>
                    <a:lnTo>
                      <a:pt x="301" y="534"/>
                    </a:lnTo>
                    <a:lnTo>
                      <a:pt x="301" y="568"/>
                    </a:lnTo>
                    <a:cubicBezTo>
                      <a:pt x="334" y="401"/>
                      <a:pt x="334" y="234"/>
                      <a:pt x="367" y="67"/>
                    </a:cubicBezTo>
                    <a:cubicBezTo>
                      <a:pt x="334" y="67"/>
                      <a:pt x="334" y="34"/>
                      <a:pt x="301" y="1"/>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6;p2">
                <a:extLst>
                  <a:ext uri="{FF2B5EF4-FFF2-40B4-BE49-F238E27FC236}">
                    <a16:creationId xmlns:a16="http://schemas.microsoft.com/office/drawing/2014/main" id="{F6A3464C-8568-1784-E0CD-8A3814BB4726}"/>
                  </a:ext>
                </a:extLst>
              </p:cNvPr>
              <p:cNvSpPr/>
              <p:nvPr/>
            </p:nvSpPr>
            <p:spPr>
              <a:xfrm>
                <a:off x="365900" y="3619275"/>
                <a:ext cx="178475" cy="116375"/>
              </a:xfrm>
              <a:custGeom>
                <a:avLst/>
                <a:gdLst/>
                <a:ahLst/>
                <a:cxnLst/>
                <a:rect l="l" t="t" r="r" b="b"/>
                <a:pathLst>
                  <a:path w="7139" h="4655" extrusionOk="0">
                    <a:moveTo>
                      <a:pt x="7038" y="1"/>
                    </a:moveTo>
                    <a:cubicBezTo>
                      <a:pt x="7013" y="1"/>
                      <a:pt x="6988" y="18"/>
                      <a:pt x="6972" y="51"/>
                    </a:cubicBezTo>
                    <a:cubicBezTo>
                      <a:pt x="6772" y="318"/>
                      <a:pt x="6505" y="618"/>
                      <a:pt x="6238" y="885"/>
                    </a:cubicBezTo>
                    <a:cubicBezTo>
                      <a:pt x="5904" y="1218"/>
                      <a:pt x="5504" y="1519"/>
                      <a:pt x="5137" y="1785"/>
                    </a:cubicBezTo>
                    <a:cubicBezTo>
                      <a:pt x="4937" y="1952"/>
                      <a:pt x="4737" y="2086"/>
                      <a:pt x="4503" y="2252"/>
                    </a:cubicBezTo>
                    <a:cubicBezTo>
                      <a:pt x="4303" y="2386"/>
                      <a:pt x="4103" y="2553"/>
                      <a:pt x="3836" y="2619"/>
                    </a:cubicBezTo>
                    <a:cubicBezTo>
                      <a:pt x="3236" y="2953"/>
                      <a:pt x="2635" y="3287"/>
                      <a:pt x="1968" y="3553"/>
                    </a:cubicBezTo>
                    <a:cubicBezTo>
                      <a:pt x="1668" y="3687"/>
                      <a:pt x="1334" y="3787"/>
                      <a:pt x="1068" y="3920"/>
                    </a:cubicBezTo>
                    <a:cubicBezTo>
                      <a:pt x="901" y="3954"/>
                      <a:pt x="767" y="4054"/>
                      <a:pt x="601" y="4087"/>
                    </a:cubicBezTo>
                    <a:cubicBezTo>
                      <a:pt x="567" y="4120"/>
                      <a:pt x="467" y="4120"/>
                      <a:pt x="400" y="4154"/>
                    </a:cubicBezTo>
                    <a:cubicBezTo>
                      <a:pt x="300" y="4221"/>
                      <a:pt x="234" y="4254"/>
                      <a:pt x="167" y="4254"/>
                    </a:cubicBezTo>
                    <a:cubicBezTo>
                      <a:pt x="100" y="4287"/>
                      <a:pt x="0" y="4387"/>
                      <a:pt x="67" y="4454"/>
                    </a:cubicBezTo>
                    <a:cubicBezTo>
                      <a:pt x="67" y="4487"/>
                      <a:pt x="100" y="4587"/>
                      <a:pt x="134" y="4621"/>
                    </a:cubicBezTo>
                    <a:cubicBezTo>
                      <a:pt x="167" y="4654"/>
                      <a:pt x="267" y="4654"/>
                      <a:pt x="300" y="4654"/>
                    </a:cubicBezTo>
                    <a:cubicBezTo>
                      <a:pt x="400" y="4654"/>
                      <a:pt x="434" y="4621"/>
                      <a:pt x="500" y="4621"/>
                    </a:cubicBezTo>
                    <a:cubicBezTo>
                      <a:pt x="601" y="4621"/>
                      <a:pt x="667" y="4587"/>
                      <a:pt x="767" y="4554"/>
                    </a:cubicBezTo>
                    <a:cubicBezTo>
                      <a:pt x="934" y="4487"/>
                      <a:pt x="1068" y="4454"/>
                      <a:pt x="1234" y="4387"/>
                    </a:cubicBezTo>
                    <a:cubicBezTo>
                      <a:pt x="1568" y="4254"/>
                      <a:pt x="1835" y="4120"/>
                      <a:pt x="2135" y="3954"/>
                    </a:cubicBezTo>
                    <a:cubicBezTo>
                      <a:pt x="2469" y="3787"/>
                      <a:pt x="2769" y="3620"/>
                      <a:pt x="3102" y="3453"/>
                    </a:cubicBezTo>
                    <a:cubicBezTo>
                      <a:pt x="3436" y="3253"/>
                      <a:pt x="3769" y="3086"/>
                      <a:pt x="4070" y="2820"/>
                    </a:cubicBezTo>
                    <a:lnTo>
                      <a:pt x="4937" y="2219"/>
                    </a:lnTo>
                    <a:cubicBezTo>
                      <a:pt x="5070" y="2086"/>
                      <a:pt x="5237" y="1986"/>
                      <a:pt x="5337" y="1886"/>
                    </a:cubicBezTo>
                    <a:cubicBezTo>
                      <a:pt x="5504" y="1752"/>
                      <a:pt x="5637" y="1619"/>
                      <a:pt x="5804" y="1485"/>
                    </a:cubicBezTo>
                    <a:cubicBezTo>
                      <a:pt x="6300" y="1088"/>
                      <a:pt x="6763" y="593"/>
                      <a:pt x="7129" y="97"/>
                    </a:cubicBezTo>
                    <a:lnTo>
                      <a:pt x="7129" y="97"/>
                    </a:lnTo>
                    <a:cubicBezTo>
                      <a:pt x="7134" y="114"/>
                      <a:pt x="7136" y="128"/>
                      <a:pt x="7137" y="128"/>
                    </a:cubicBezTo>
                    <a:cubicBezTo>
                      <a:pt x="7139" y="128"/>
                      <a:pt x="7139" y="116"/>
                      <a:pt x="7139" y="84"/>
                    </a:cubicBezTo>
                    <a:lnTo>
                      <a:pt x="7139" y="84"/>
                    </a:lnTo>
                    <a:cubicBezTo>
                      <a:pt x="7135" y="89"/>
                      <a:pt x="7132" y="93"/>
                      <a:pt x="7129" y="97"/>
                    </a:cubicBezTo>
                    <a:lnTo>
                      <a:pt x="7129" y="97"/>
                    </a:lnTo>
                    <a:cubicBezTo>
                      <a:pt x="7124" y="81"/>
                      <a:pt x="7116" y="62"/>
                      <a:pt x="7105" y="51"/>
                    </a:cubicBezTo>
                    <a:cubicBezTo>
                      <a:pt x="7088" y="18"/>
                      <a:pt x="7063" y="1"/>
                      <a:pt x="70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7;p2">
                <a:extLst>
                  <a:ext uri="{FF2B5EF4-FFF2-40B4-BE49-F238E27FC236}">
                    <a16:creationId xmlns:a16="http://schemas.microsoft.com/office/drawing/2014/main" id="{5386BA3E-4370-366A-AB6E-AC5EF342E7DB}"/>
                  </a:ext>
                </a:extLst>
              </p:cNvPr>
              <p:cNvSpPr/>
              <p:nvPr/>
            </p:nvSpPr>
            <p:spPr>
              <a:xfrm>
                <a:off x="247475" y="3867375"/>
                <a:ext cx="242700" cy="123450"/>
              </a:xfrm>
              <a:custGeom>
                <a:avLst/>
                <a:gdLst/>
                <a:ahLst/>
                <a:cxnLst/>
                <a:rect l="l" t="t" r="r" b="b"/>
                <a:pathLst>
                  <a:path w="9708" h="4938" extrusionOk="0">
                    <a:moveTo>
                      <a:pt x="9674" y="1"/>
                    </a:moveTo>
                    <a:cubicBezTo>
                      <a:pt x="9674" y="34"/>
                      <a:pt x="9641" y="34"/>
                      <a:pt x="9574" y="34"/>
                    </a:cubicBezTo>
                    <a:cubicBezTo>
                      <a:pt x="9040" y="468"/>
                      <a:pt x="8506" y="868"/>
                      <a:pt x="7973" y="1268"/>
                    </a:cubicBezTo>
                    <a:cubicBezTo>
                      <a:pt x="7673" y="1468"/>
                      <a:pt x="7372" y="1635"/>
                      <a:pt x="7072" y="1802"/>
                    </a:cubicBezTo>
                    <a:cubicBezTo>
                      <a:pt x="6805" y="2002"/>
                      <a:pt x="6472" y="2169"/>
                      <a:pt x="6138" y="2336"/>
                    </a:cubicBezTo>
                    <a:cubicBezTo>
                      <a:pt x="5738" y="2536"/>
                      <a:pt x="5371" y="2703"/>
                      <a:pt x="4971" y="2936"/>
                    </a:cubicBezTo>
                    <a:cubicBezTo>
                      <a:pt x="4570" y="3069"/>
                      <a:pt x="4170" y="3270"/>
                      <a:pt x="3736" y="3436"/>
                    </a:cubicBezTo>
                    <a:cubicBezTo>
                      <a:pt x="2982" y="3764"/>
                      <a:pt x="2163" y="3996"/>
                      <a:pt x="1344" y="4193"/>
                    </a:cubicBezTo>
                    <a:lnTo>
                      <a:pt x="1344" y="4193"/>
                    </a:lnTo>
                    <a:cubicBezTo>
                      <a:pt x="1350" y="4188"/>
                      <a:pt x="1357" y="4181"/>
                      <a:pt x="1368" y="4170"/>
                    </a:cubicBezTo>
                    <a:lnTo>
                      <a:pt x="1368" y="4170"/>
                    </a:lnTo>
                    <a:cubicBezTo>
                      <a:pt x="1168" y="4204"/>
                      <a:pt x="1001" y="4237"/>
                      <a:pt x="801" y="4304"/>
                    </a:cubicBezTo>
                    <a:cubicBezTo>
                      <a:pt x="701" y="4337"/>
                      <a:pt x="567" y="4337"/>
                      <a:pt x="501" y="4370"/>
                    </a:cubicBezTo>
                    <a:cubicBezTo>
                      <a:pt x="467" y="4370"/>
                      <a:pt x="367" y="4404"/>
                      <a:pt x="334" y="4404"/>
                    </a:cubicBezTo>
                    <a:cubicBezTo>
                      <a:pt x="301" y="4404"/>
                      <a:pt x="234" y="4470"/>
                      <a:pt x="201" y="4470"/>
                    </a:cubicBezTo>
                    <a:lnTo>
                      <a:pt x="167" y="4470"/>
                    </a:lnTo>
                    <a:cubicBezTo>
                      <a:pt x="67" y="4504"/>
                      <a:pt x="0" y="4604"/>
                      <a:pt x="0" y="4704"/>
                    </a:cubicBezTo>
                    <a:cubicBezTo>
                      <a:pt x="0" y="4804"/>
                      <a:pt x="67" y="4937"/>
                      <a:pt x="201" y="4937"/>
                    </a:cubicBezTo>
                    <a:lnTo>
                      <a:pt x="501" y="4937"/>
                    </a:lnTo>
                    <a:cubicBezTo>
                      <a:pt x="634" y="4937"/>
                      <a:pt x="734" y="4937"/>
                      <a:pt x="834" y="4871"/>
                    </a:cubicBezTo>
                    <a:cubicBezTo>
                      <a:pt x="1034" y="4837"/>
                      <a:pt x="1301" y="4804"/>
                      <a:pt x="1501" y="4737"/>
                    </a:cubicBezTo>
                    <a:cubicBezTo>
                      <a:pt x="1902" y="4637"/>
                      <a:pt x="2335" y="4504"/>
                      <a:pt x="2736" y="4337"/>
                    </a:cubicBezTo>
                    <a:cubicBezTo>
                      <a:pt x="3636" y="4003"/>
                      <a:pt x="4470" y="3637"/>
                      <a:pt x="5237" y="3170"/>
                    </a:cubicBezTo>
                    <a:cubicBezTo>
                      <a:pt x="5471" y="3036"/>
                      <a:pt x="5638" y="2969"/>
                      <a:pt x="5838" y="2836"/>
                    </a:cubicBezTo>
                    <a:cubicBezTo>
                      <a:pt x="6038" y="2703"/>
                      <a:pt x="6205" y="2569"/>
                      <a:pt x="6405" y="2502"/>
                    </a:cubicBezTo>
                    <a:lnTo>
                      <a:pt x="7539" y="1735"/>
                    </a:lnTo>
                    <a:cubicBezTo>
                      <a:pt x="7906" y="1502"/>
                      <a:pt x="8240" y="1235"/>
                      <a:pt x="8640" y="968"/>
                    </a:cubicBezTo>
                    <a:cubicBezTo>
                      <a:pt x="8973" y="701"/>
                      <a:pt x="9340" y="401"/>
                      <a:pt x="9674" y="134"/>
                    </a:cubicBezTo>
                    <a:cubicBezTo>
                      <a:pt x="9707" y="67"/>
                      <a:pt x="9707" y="34"/>
                      <a:pt x="96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8;p2">
                <a:extLst>
                  <a:ext uri="{FF2B5EF4-FFF2-40B4-BE49-F238E27FC236}">
                    <a16:creationId xmlns:a16="http://schemas.microsoft.com/office/drawing/2014/main" id="{6C65EE5D-A97E-46E3-FDBC-D21ACD0C91A8}"/>
                  </a:ext>
                </a:extLst>
              </p:cNvPr>
              <p:cNvSpPr/>
              <p:nvPr/>
            </p:nvSpPr>
            <p:spPr>
              <a:xfrm>
                <a:off x="152400" y="4103600"/>
                <a:ext cx="152650" cy="55825"/>
              </a:xfrm>
              <a:custGeom>
                <a:avLst/>
                <a:gdLst/>
                <a:ahLst/>
                <a:cxnLst/>
                <a:rect l="l" t="t" r="r" b="b"/>
                <a:pathLst>
                  <a:path w="6106" h="2233" extrusionOk="0">
                    <a:moveTo>
                      <a:pt x="5955" y="0"/>
                    </a:moveTo>
                    <a:cubicBezTo>
                      <a:pt x="5930" y="0"/>
                      <a:pt x="5905" y="8"/>
                      <a:pt x="5872" y="25"/>
                    </a:cubicBezTo>
                    <a:cubicBezTo>
                      <a:pt x="5771" y="92"/>
                      <a:pt x="5605" y="192"/>
                      <a:pt x="5438" y="259"/>
                    </a:cubicBezTo>
                    <a:lnTo>
                      <a:pt x="5471" y="259"/>
                    </a:lnTo>
                    <a:cubicBezTo>
                      <a:pt x="5004" y="525"/>
                      <a:pt x="4537" y="726"/>
                      <a:pt x="4104" y="926"/>
                    </a:cubicBezTo>
                    <a:cubicBezTo>
                      <a:pt x="3603" y="1159"/>
                      <a:pt x="3103" y="1259"/>
                      <a:pt x="2603" y="1393"/>
                    </a:cubicBezTo>
                    <a:cubicBezTo>
                      <a:pt x="2202" y="1493"/>
                      <a:pt x="1869" y="1526"/>
                      <a:pt x="1502" y="1559"/>
                    </a:cubicBezTo>
                    <a:cubicBezTo>
                      <a:pt x="1101" y="1593"/>
                      <a:pt x="701" y="1660"/>
                      <a:pt x="301" y="1660"/>
                    </a:cubicBezTo>
                    <a:cubicBezTo>
                      <a:pt x="134" y="1660"/>
                      <a:pt x="1" y="1826"/>
                      <a:pt x="34" y="1993"/>
                    </a:cubicBezTo>
                    <a:cubicBezTo>
                      <a:pt x="34" y="2138"/>
                      <a:pt x="160" y="2233"/>
                      <a:pt x="303" y="2233"/>
                    </a:cubicBezTo>
                    <a:cubicBezTo>
                      <a:pt x="324" y="2233"/>
                      <a:pt x="346" y="2231"/>
                      <a:pt x="368" y="2227"/>
                    </a:cubicBezTo>
                    <a:cubicBezTo>
                      <a:pt x="634" y="2227"/>
                      <a:pt x="868" y="2193"/>
                      <a:pt x="1135" y="2160"/>
                    </a:cubicBezTo>
                    <a:cubicBezTo>
                      <a:pt x="1368" y="2093"/>
                      <a:pt x="1635" y="2060"/>
                      <a:pt x="1869" y="1993"/>
                    </a:cubicBezTo>
                    <a:cubicBezTo>
                      <a:pt x="2369" y="1860"/>
                      <a:pt x="2836" y="1693"/>
                      <a:pt x="3336" y="1526"/>
                    </a:cubicBezTo>
                    <a:cubicBezTo>
                      <a:pt x="3837" y="1359"/>
                      <a:pt x="4304" y="1159"/>
                      <a:pt x="4737" y="892"/>
                    </a:cubicBezTo>
                    <a:cubicBezTo>
                      <a:pt x="5204" y="692"/>
                      <a:pt x="5638" y="392"/>
                      <a:pt x="6038" y="158"/>
                    </a:cubicBezTo>
                    <a:cubicBezTo>
                      <a:pt x="6105" y="92"/>
                      <a:pt x="6105" y="58"/>
                      <a:pt x="6038" y="25"/>
                    </a:cubicBezTo>
                    <a:cubicBezTo>
                      <a:pt x="6005" y="8"/>
                      <a:pt x="5980" y="0"/>
                      <a:pt x="59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9;p2">
                <a:extLst>
                  <a:ext uri="{FF2B5EF4-FFF2-40B4-BE49-F238E27FC236}">
                    <a16:creationId xmlns:a16="http://schemas.microsoft.com/office/drawing/2014/main" id="{9E014BF2-C711-3EE1-97D7-A85CE76690BF}"/>
                  </a:ext>
                </a:extLst>
              </p:cNvPr>
              <p:cNvSpPr/>
              <p:nvPr/>
            </p:nvSpPr>
            <p:spPr>
              <a:xfrm>
                <a:off x="194100" y="3939300"/>
                <a:ext cx="19200" cy="18175"/>
              </a:xfrm>
              <a:custGeom>
                <a:avLst/>
                <a:gdLst/>
                <a:ahLst/>
                <a:cxnLst/>
                <a:rect l="l" t="t" r="r" b="b"/>
                <a:pathLst>
                  <a:path w="768" h="727" extrusionOk="0">
                    <a:moveTo>
                      <a:pt x="384" y="1"/>
                    </a:moveTo>
                    <a:cubicBezTo>
                      <a:pt x="292" y="1"/>
                      <a:pt x="201" y="42"/>
                      <a:pt x="134" y="126"/>
                    </a:cubicBezTo>
                    <a:cubicBezTo>
                      <a:pt x="1" y="259"/>
                      <a:pt x="1" y="493"/>
                      <a:pt x="134" y="626"/>
                    </a:cubicBezTo>
                    <a:cubicBezTo>
                      <a:pt x="201" y="693"/>
                      <a:pt x="292" y="726"/>
                      <a:pt x="384" y="726"/>
                    </a:cubicBezTo>
                    <a:cubicBezTo>
                      <a:pt x="476" y="726"/>
                      <a:pt x="568" y="693"/>
                      <a:pt x="634" y="626"/>
                    </a:cubicBezTo>
                    <a:cubicBezTo>
                      <a:pt x="768" y="493"/>
                      <a:pt x="768" y="259"/>
                      <a:pt x="634" y="126"/>
                    </a:cubicBezTo>
                    <a:cubicBezTo>
                      <a:pt x="568" y="42"/>
                      <a:pt x="476" y="1"/>
                      <a:pt x="38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70;p2">
                <a:extLst>
                  <a:ext uri="{FF2B5EF4-FFF2-40B4-BE49-F238E27FC236}">
                    <a16:creationId xmlns:a16="http://schemas.microsoft.com/office/drawing/2014/main" id="{3FA0CC1B-D8D1-A7F3-33AA-B53F9E25F2E0}"/>
                  </a:ext>
                </a:extLst>
              </p:cNvPr>
              <p:cNvSpPr/>
              <p:nvPr/>
            </p:nvSpPr>
            <p:spPr>
              <a:xfrm>
                <a:off x="205775" y="3898025"/>
                <a:ext cx="11700" cy="10650"/>
              </a:xfrm>
              <a:custGeom>
                <a:avLst/>
                <a:gdLst/>
                <a:ahLst/>
                <a:cxnLst/>
                <a:rect l="l" t="t" r="r" b="b"/>
                <a:pathLst>
                  <a:path w="468" h="426" extrusionOk="0">
                    <a:moveTo>
                      <a:pt x="230" y="0"/>
                    </a:moveTo>
                    <a:cubicBezTo>
                      <a:pt x="176" y="0"/>
                      <a:pt x="117" y="25"/>
                      <a:pt x="67" y="76"/>
                    </a:cubicBezTo>
                    <a:cubicBezTo>
                      <a:pt x="1" y="142"/>
                      <a:pt x="1" y="276"/>
                      <a:pt x="67" y="376"/>
                    </a:cubicBezTo>
                    <a:cubicBezTo>
                      <a:pt x="117" y="409"/>
                      <a:pt x="176" y="426"/>
                      <a:pt x="230" y="426"/>
                    </a:cubicBezTo>
                    <a:cubicBezTo>
                      <a:pt x="284" y="426"/>
                      <a:pt x="334" y="409"/>
                      <a:pt x="367" y="376"/>
                    </a:cubicBezTo>
                    <a:cubicBezTo>
                      <a:pt x="468" y="276"/>
                      <a:pt x="468" y="142"/>
                      <a:pt x="367" y="76"/>
                    </a:cubicBezTo>
                    <a:cubicBezTo>
                      <a:pt x="334" y="25"/>
                      <a:pt x="284" y="0"/>
                      <a:pt x="230"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71;p2">
                <a:extLst>
                  <a:ext uri="{FF2B5EF4-FFF2-40B4-BE49-F238E27FC236}">
                    <a16:creationId xmlns:a16="http://schemas.microsoft.com/office/drawing/2014/main" id="{F483A14F-72C0-67D8-1008-C4333540F0FA}"/>
                  </a:ext>
                </a:extLst>
              </p:cNvPr>
              <p:cNvSpPr/>
              <p:nvPr/>
            </p:nvSpPr>
            <p:spPr>
              <a:xfrm>
                <a:off x="222450" y="3934725"/>
                <a:ext cx="10025" cy="9600"/>
              </a:xfrm>
              <a:custGeom>
                <a:avLst/>
                <a:gdLst/>
                <a:ahLst/>
                <a:cxnLst/>
                <a:rect l="l" t="t" r="r" b="b"/>
                <a:pathLst>
                  <a:path w="401" h="384" extrusionOk="0">
                    <a:moveTo>
                      <a:pt x="226" y="0"/>
                    </a:moveTo>
                    <a:cubicBezTo>
                      <a:pt x="176" y="0"/>
                      <a:pt x="117" y="25"/>
                      <a:pt x="67" y="75"/>
                    </a:cubicBezTo>
                    <a:cubicBezTo>
                      <a:pt x="1" y="142"/>
                      <a:pt x="1" y="275"/>
                      <a:pt x="67" y="309"/>
                    </a:cubicBezTo>
                    <a:cubicBezTo>
                      <a:pt x="117" y="359"/>
                      <a:pt x="176" y="384"/>
                      <a:pt x="226" y="384"/>
                    </a:cubicBezTo>
                    <a:cubicBezTo>
                      <a:pt x="276" y="384"/>
                      <a:pt x="318" y="359"/>
                      <a:pt x="334" y="309"/>
                    </a:cubicBezTo>
                    <a:cubicBezTo>
                      <a:pt x="401" y="242"/>
                      <a:pt x="401" y="109"/>
                      <a:pt x="334" y="75"/>
                    </a:cubicBezTo>
                    <a:cubicBezTo>
                      <a:pt x="318" y="25"/>
                      <a:pt x="276" y="0"/>
                      <a:pt x="226"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72;p2">
                <a:extLst>
                  <a:ext uri="{FF2B5EF4-FFF2-40B4-BE49-F238E27FC236}">
                    <a16:creationId xmlns:a16="http://schemas.microsoft.com/office/drawing/2014/main" id="{6A11DC5C-11DD-92A8-2E05-64EEA1194DDE}"/>
                  </a:ext>
                </a:extLst>
              </p:cNvPr>
              <p:cNvSpPr/>
              <p:nvPr/>
            </p:nvSpPr>
            <p:spPr>
              <a:xfrm>
                <a:off x="238300" y="3896150"/>
                <a:ext cx="12525" cy="11500"/>
              </a:xfrm>
              <a:custGeom>
                <a:avLst/>
                <a:gdLst/>
                <a:ahLst/>
                <a:cxnLst/>
                <a:rect l="l" t="t" r="r" b="b"/>
                <a:pathLst>
                  <a:path w="501" h="460" extrusionOk="0">
                    <a:moveTo>
                      <a:pt x="221" y="0"/>
                    </a:moveTo>
                    <a:cubicBezTo>
                      <a:pt x="167" y="0"/>
                      <a:pt x="117" y="17"/>
                      <a:pt x="67" y="50"/>
                    </a:cubicBezTo>
                    <a:cubicBezTo>
                      <a:pt x="0" y="151"/>
                      <a:pt x="0" y="317"/>
                      <a:pt x="67" y="384"/>
                    </a:cubicBezTo>
                    <a:cubicBezTo>
                      <a:pt x="117" y="434"/>
                      <a:pt x="184" y="459"/>
                      <a:pt x="246" y="459"/>
                    </a:cubicBezTo>
                    <a:cubicBezTo>
                      <a:pt x="309" y="459"/>
                      <a:pt x="367" y="434"/>
                      <a:pt x="401" y="384"/>
                    </a:cubicBezTo>
                    <a:cubicBezTo>
                      <a:pt x="501" y="317"/>
                      <a:pt x="501" y="151"/>
                      <a:pt x="401" y="50"/>
                    </a:cubicBezTo>
                    <a:cubicBezTo>
                      <a:pt x="334" y="17"/>
                      <a:pt x="276" y="0"/>
                      <a:pt x="221"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73;p2">
                <a:extLst>
                  <a:ext uri="{FF2B5EF4-FFF2-40B4-BE49-F238E27FC236}">
                    <a16:creationId xmlns:a16="http://schemas.microsoft.com/office/drawing/2014/main" id="{91DB0D6B-E778-8547-1D72-B35F4CC71BE8}"/>
                  </a:ext>
                </a:extLst>
              </p:cNvPr>
              <p:cNvSpPr/>
              <p:nvPr/>
            </p:nvSpPr>
            <p:spPr>
              <a:xfrm>
                <a:off x="229950" y="3838825"/>
                <a:ext cx="13375" cy="12325"/>
              </a:xfrm>
              <a:custGeom>
                <a:avLst/>
                <a:gdLst/>
                <a:ahLst/>
                <a:cxnLst/>
                <a:rect l="l" t="t" r="r" b="b"/>
                <a:pathLst>
                  <a:path w="535" h="493" extrusionOk="0">
                    <a:moveTo>
                      <a:pt x="264" y="0"/>
                    </a:moveTo>
                    <a:cubicBezTo>
                      <a:pt x="193" y="0"/>
                      <a:pt x="118" y="25"/>
                      <a:pt x="68" y="75"/>
                    </a:cubicBezTo>
                    <a:cubicBezTo>
                      <a:pt x="1" y="175"/>
                      <a:pt x="1" y="342"/>
                      <a:pt x="68" y="442"/>
                    </a:cubicBezTo>
                    <a:cubicBezTo>
                      <a:pt x="134" y="475"/>
                      <a:pt x="209" y="492"/>
                      <a:pt x="276" y="492"/>
                    </a:cubicBezTo>
                    <a:cubicBezTo>
                      <a:pt x="343" y="492"/>
                      <a:pt x="401" y="475"/>
                      <a:pt x="435" y="442"/>
                    </a:cubicBezTo>
                    <a:cubicBezTo>
                      <a:pt x="535" y="309"/>
                      <a:pt x="535" y="142"/>
                      <a:pt x="435" y="75"/>
                    </a:cubicBezTo>
                    <a:cubicBezTo>
                      <a:pt x="401" y="25"/>
                      <a:pt x="334" y="0"/>
                      <a:pt x="264"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74;p2">
                <a:extLst>
                  <a:ext uri="{FF2B5EF4-FFF2-40B4-BE49-F238E27FC236}">
                    <a16:creationId xmlns:a16="http://schemas.microsoft.com/office/drawing/2014/main" id="{2ACD43CB-452F-B6BD-C8E5-369246C0F393}"/>
                  </a:ext>
                </a:extLst>
              </p:cNvPr>
              <p:cNvSpPr/>
              <p:nvPr/>
            </p:nvSpPr>
            <p:spPr>
              <a:xfrm>
                <a:off x="277500" y="3857575"/>
                <a:ext cx="6700" cy="5450"/>
              </a:xfrm>
              <a:custGeom>
                <a:avLst/>
                <a:gdLst/>
                <a:ahLst/>
                <a:cxnLst/>
                <a:rect l="l" t="t" r="r" b="b"/>
                <a:pathLst>
                  <a:path w="268" h="218" extrusionOk="0">
                    <a:moveTo>
                      <a:pt x="129" y="1"/>
                    </a:moveTo>
                    <a:cubicBezTo>
                      <a:pt x="100" y="1"/>
                      <a:pt x="67" y="9"/>
                      <a:pt x="34" y="26"/>
                    </a:cubicBezTo>
                    <a:cubicBezTo>
                      <a:pt x="0" y="59"/>
                      <a:pt x="0" y="159"/>
                      <a:pt x="34" y="192"/>
                    </a:cubicBezTo>
                    <a:cubicBezTo>
                      <a:pt x="67" y="209"/>
                      <a:pt x="100" y="217"/>
                      <a:pt x="129" y="217"/>
                    </a:cubicBezTo>
                    <a:cubicBezTo>
                      <a:pt x="159" y="217"/>
                      <a:pt x="184" y="209"/>
                      <a:pt x="200" y="192"/>
                    </a:cubicBezTo>
                    <a:cubicBezTo>
                      <a:pt x="267" y="126"/>
                      <a:pt x="267" y="59"/>
                      <a:pt x="200" y="26"/>
                    </a:cubicBezTo>
                    <a:cubicBezTo>
                      <a:pt x="184" y="9"/>
                      <a:pt x="159" y="1"/>
                      <a:pt x="129"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75;p2">
                <a:extLst>
                  <a:ext uri="{FF2B5EF4-FFF2-40B4-BE49-F238E27FC236}">
                    <a16:creationId xmlns:a16="http://schemas.microsoft.com/office/drawing/2014/main" id="{CB4471FE-0260-1E93-3DFD-15DAB6404835}"/>
                  </a:ext>
                </a:extLst>
              </p:cNvPr>
              <p:cNvSpPr/>
              <p:nvPr/>
            </p:nvSpPr>
            <p:spPr>
              <a:xfrm>
                <a:off x="263325" y="3812550"/>
                <a:ext cx="6700" cy="6900"/>
              </a:xfrm>
              <a:custGeom>
                <a:avLst/>
                <a:gdLst/>
                <a:ahLst/>
                <a:cxnLst/>
                <a:rect l="l" t="t" r="r" b="b"/>
                <a:pathLst>
                  <a:path w="268" h="276" extrusionOk="0">
                    <a:moveTo>
                      <a:pt x="134" y="0"/>
                    </a:moveTo>
                    <a:cubicBezTo>
                      <a:pt x="92" y="0"/>
                      <a:pt x="50" y="9"/>
                      <a:pt x="34" y="25"/>
                    </a:cubicBezTo>
                    <a:cubicBezTo>
                      <a:pt x="0" y="59"/>
                      <a:pt x="0" y="159"/>
                      <a:pt x="34" y="226"/>
                    </a:cubicBezTo>
                    <a:cubicBezTo>
                      <a:pt x="50" y="259"/>
                      <a:pt x="75" y="276"/>
                      <a:pt x="109" y="276"/>
                    </a:cubicBezTo>
                    <a:cubicBezTo>
                      <a:pt x="142" y="276"/>
                      <a:pt x="184" y="259"/>
                      <a:pt x="234" y="226"/>
                    </a:cubicBezTo>
                    <a:cubicBezTo>
                      <a:pt x="267" y="192"/>
                      <a:pt x="267" y="125"/>
                      <a:pt x="234" y="25"/>
                    </a:cubicBezTo>
                    <a:cubicBezTo>
                      <a:pt x="217" y="9"/>
                      <a:pt x="175" y="0"/>
                      <a:pt x="134"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76;p2">
                <a:extLst>
                  <a:ext uri="{FF2B5EF4-FFF2-40B4-BE49-F238E27FC236}">
                    <a16:creationId xmlns:a16="http://schemas.microsoft.com/office/drawing/2014/main" id="{811E08FB-9741-4CD5-F3E9-9C6D28C6372A}"/>
                  </a:ext>
                </a:extLst>
              </p:cNvPr>
              <p:cNvSpPr/>
              <p:nvPr/>
            </p:nvSpPr>
            <p:spPr>
              <a:xfrm>
                <a:off x="259975" y="3906150"/>
                <a:ext cx="5875" cy="6075"/>
              </a:xfrm>
              <a:custGeom>
                <a:avLst/>
                <a:gdLst/>
                <a:ahLst/>
                <a:cxnLst/>
                <a:rect l="l" t="t" r="r" b="b"/>
                <a:pathLst>
                  <a:path w="235" h="243" extrusionOk="0">
                    <a:moveTo>
                      <a:pt x="105" y="1"/>
                    </a:moveTo>
                    <a:cubicBezTo>
                      <a:pt x="76" y="1"/>
                      <a:pt x="51" y="17"/>
                      <a:pt x="34" y="51"/>
                    </a:cubicBezTo>
                    <a:cubicBezTo>
                      <a:pt x="1" y="84"/>
                      <a:pt x="1" y="151"/>
                      <a:pt x="34" y="218"/>
                    </a:cubicBezTo>
                    <a:cubicBezTo>
                      <a:pt x="51" y="234"/>
                      <a:pt x="84" y="243"/>
                      <a:pt x="117" y="243"/>
                    </a:cubicBezTo>
                    <a:cubicBezTo>
                      <a:pt x="151" y="243"/>
                      <a:pt x="184" y="234"/>
                      <a:pt x="201" y="218"/>
                    </a:cubicBezTo>
                    <a:cubicBezTo>
                      <a:pt x="234" y="151"/>
                      <a:pt x="234" y="84"/>
                      <a:pt x="201" y="51"/>
                    </a:cubicBezTo>
                    <a:cubicBezTo>
                      <a:pt x="168" y="17"/>
                      <a:pt x="134" y="1"/>
                      <a:pt x="10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77;p2">
                <a:extLst>
                  <a:ext uri="{FF2B5EF4-FFF2-40B4-BE49-F238E27FC236}">
                    <a16:creationId xmlns:a16="http://schemas.microsoft.com/office/drawing/2014/main" id="{0AA0D759-0881-F3DF-2543-5AF265731E81}"/>
                  </a:ext>
                </a:extLst>
              </p:cNvPr>
              <p:cNvSpPr/>
              <p:nvPr/>
            </p:nvSpPr>
            <p:spPr>
              <a:xfrm>
                <a:off x="207450" y="3978250"/>
                <a:ext cx="19200" cy="17575"/>
              </a:xfrm>
              <a:custGeom>
                <a:avLst/>
                <a:gdLst/>
                <a:ahLst/>
                <a:cxnLst/>
                <a:rect l="l" t="t" r="r" b="b"/>
                <a:pathLst>
                  <a:path w="768" h="703" extrusionOk="0">
                    <a:moveTo>
                      <a:pt x="403" y="1"/>
                    </a:moveTo>
                    <a:cubicBezTo>
                      <a:pt x="304" y="1"/>
                      <a:pt x="208" y="46"/>
                      <a:pt x="134" y="102"/>
                    </a:cubicBezTo>
                    <a:cubicBezTo>
                      <a:pt x="0" y="236"/>
                      <a:pt x="0" y="502"/>
                      <a:pt x="134" y="603"/>
                    </a:cubicBezTo>
                    <a:cubicBezTo>
                      <a:pt x="200" y="669"/>
                      <a:pt x="292" y="703"/>
                      <a:pt x="384" y="703"/>
                    </a:cubicBezTo>
                    <a:cubicBezTo>
                      <a:pt x="476" y="703"/>
                      <a:pt x="567" y="669"/>
                      <a:pt x="634" y="603"/>
                    </a:cubicBezTo>
                    <a:cubicBezTo>
                      <a:pt x="767" y="502"/>
                      <a:pt x="767" y="236"/>
                      <a:pt x="634" y="102"/>
                    </a:cubicBezTo>
                    <a:cubicBezTo>
                      <a:pt x="561" y="29"/>
                      <a:pt x="481" y="1"/>
                      <a:pt x="403"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78;p2">
                <a:extLst>
                  <a:ext uri="{FF2B5EF4-FFF2-40B4-BE49-F238E27FC236}">
                    <a16:creationId xmlns:a16="http://schemas.microsoft.com/office/drawing/2014/main" id="{734B30B3-51F4-AA7B-B95E-6F7852E6F46A}"/>
                  </a:ext>
                </a:extLst>
              </p:cNvPr>
              <p:cNvSpPr/>
              <p:nvPr/>
            </p:nvSpPr>
            <p:spPr>
              <a:xfrm>
                <a:off x="115700" y="3975800"/>
                <a:ext cx="18375" cy="15850"/>
              </a:xfrm>
              <a:custGeom>
                <a:avLst/>
                <a:gdLst/>
                <a:ahLst/>
                <a:cxnLst/>
                <a:rect l="l" t="t" r="r" b="b"/>
                <a:pathLst>
                  <a:path w="735" h="634" extrusionOk="0">
                    <a:moveTo>
                      <a:pt x="343" y="0"/>
                    </a:moveTo>
                    <a:cubicBezTo>
                      <a:pt x="259" y="0"/>
                      <a:pt x="184" y="33"/>
                      <a:pt x="134" y="100"/>
                    </a:cubicBezTo>
                    <a:cubicBezTo>
                      <a:pt x="1" y="200"/>
                      <a:pt x="1" y="434"/>
                      <a:pt x="134" y="534"/>
                    </a:cubicBezTo>
                    <a:cubicBezTo>
                      <a:pt x="201" y="600"/>
                      <a:pt x="284" y="634"/>
                      <a:pt x="368" y="634"/>
                    </a:cubicBezTo>
                    <a:cubicBezTo>
                      <a:pt x="451" y="634"/>
                      <a:pt x="535" y="600"/>
                      <a:pt x="601" y="534"/>
                    </a:cubicBezTo>
                    <a:cubicBezTo>
                      <a:pt x="735" y="434"/>
                      <a:pt x="735" y="200"/>
                      <a:pt x="601" y="100"/>
                    </a:cubicBezTo>
                    <a:cubicBezTo>
                      <a:pt x="518" y="33"/>
                      <a:pt x="426" y="0"/>
                      <a:pt x="343"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79;p2">
                <a:extLst>
                  <a:ext uri="{FF2B5EF4-FFF2-40B4-BE49-F238E27FC236}">
                    <a16:creationId xmlns:a16="http://schemas.microsoft.com/office/drawing/2014/main" id="{05ADCCA4-01EC-06FA-DBE5-B8B0D974379C}"/>
                  </a:ext>
                </a:extLst>
              </p:cNvPr>
              <p:cNvSpPr/>
              <p:nvPr/>
            </p:nvSpPr>
            <p:spPr>
              <a:xfrm>
                <a:off x="128225" y="3933050"/>
                <a:ext cx="16700" cy="15250"/>
              </a:xfrm>
              <a:custGeom>
                <a:avLst/>
                <a:gdLst/>
                <a:ahLst/>
                <a:cxnLst/>
                <a:rect l="l" t="t" r="r" b="b"/>
                <a:pathLst>
                  <a:path w="668" h="610" extrusionOk="0">
                    <a:moveTo>
                      <a:pt x="351" y="0"/>
                    </a:moveTo>
                    <a:cubicBezTo>
                      <a:pt x="275" y="0"/>
                      <a:pt x="200" y="25"/>
                      <a:pt x="134" y="76"/>
                    </a:cubicBezTo>
                    <a:cubicBezTo>
                      <a:pt x="0" y="209"/>
                      <a:pt x="0" y="376"/>
                      <a:pt x="134" y="509"/>
                    </a:cubicBezTo>
                    <a:cubicBezTo>
                      <a:pt x="200" y="576"/>
                      <a:pt x="275" y="609"/>
                      <a:pt x="351" y="609"/>
                    </a:cubicBezTo>
                    <a:cubicBezTo>
                      <a:pt x="426" y="609"/>
                      <a:pt x="501" y="576"/>
                      <a:pt x="567" y="509"/>
                    </a:cubicBezTo>
                    <a:cubicBezTo>
                      <a:pt x="667" y="376"/>
                      <a:pt x="667" y="209"/>
                      <a:pt x="567" y="76"/>
                    </a:cubicBezTo>
                    <a:cubicBezTo>
                      <a:pt x="501" y="25"/>
                      <a:pt x="426" y="0"/>
                      <a:pt x="351"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80;p2">
                <a:extLst>
                  <a:ext uri="{FF2B5EF4-FFF2-40B4-BE49-F238E27FC236}">
                    <a16:creationId xmlns:a16="http://schemas.microsoft.com/office/drawing/2014/main" id="{29C8EF68-B63E-5993-2C2E-58F5FE960456}"/>
                  </a:ext>
                </a:extLst>
              </p:cNvPr>
              <p:cNvSpPr/>
              <p:nvPr/>
            </p:nvSpPr>
            <p:spPr>
              <a:xfrm>
                <a:off x="159900" y="4005600"/>
                <a:ext cx="12550" cy="11500"/>
              </a:xfrm>
              <a:custGeom>
                <a:avLst/>
                <a:gdLst/>
                <a:ahLst/>
                <a:cxnLst/>
                <a:rect l="l" t="t" r="r" b="b"/>
                <a:pathLst>
                  <a:path w="502" h="460" extrusionOk="0">
                    <a:moveTo>
                      <a:pt x="247" y="1"/>
                    </a:moveTo>
                    <a:cubicBezTo>
                      <a:pt x="184" y="1"/>
                      <a:pt x="118" y="26"/>
                      <a:pt x="68" y="76"/>
                    </a:cubicBezTo>
                    <a:cubicBezTo>
                      <a:pt x="1" y="142"/>
                      <a:pt x="1" y="309"/>
                      <a:pt x="68" y="409"/>
                    </a:cubicBezTo>
                    <a:cubicBezTo>
                      <a:pt x="118" y="443"/>
                      <a:pt x="184" y="459"/>
                      <a:pt x="247" y="459"/>
                    </a:cubicBezTo>
                    <a:cubicBezTo>
                      <a:pt x="309" y="459"/>
                      <a:pt x="368" y="443"/>
                      <a:pt x="401" y="409"/>
                    </a:cubicBezTo>
                    <a:cubicBezTo>
                      <a:pt x="501" y="309"/>
                      <a:pt x="501" y="142"/>
                      <a:pt x="401" y="76"/>
                    </a:cubicBezTo>
                    <a:cubicBezTo>
                      <a:pt x="368" y="26"/>
                      <a:pt x="309" y="1"/>
                      <a:pt x="24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81;p2">
                <a:extLst>
                  <a:ext uri="{FF2B5EF4-FFF2-40B4-BE49-F238E27FC236}">
                    <a16:creationId xmlns:a16="http://schemas.microsoft.com/office/drawing/2014/main" id="{52E78C8F-139B-9AD7-5AF7-515121745510}"/>
                  </a:ext>
                </a:extLst>
              </p:cNvPr>
              <p:cNvSpPr/>
              <p:nvPr/>
            </p:nvSpPr>
            <p:spPr>
              <a:xfrm>
                <a:off x="132400" y="4032900"/>
                <a:ext cx="12525" cy="11500"/>
              </a:xfrm>
              <a:custGeom>
                <a:avLst/>
                <a:gdLst/>
                <a:ahLst/>
                <a:cxnLst/>
                <a:rect l="l" t="t" r="r" b="b"/>
                <a:pathLst>
                  <a:path w="501" h="460" extrusionOk="0">
                    <a:moveTo>
                      <a:pt x="254" y="1"/>
                    </a:moveTo>
                    <a:cubicBezTo>
                      <a:pt x="192" y="1"/>
                      <a:pt x="134" y="18"/>
                      <a:pt x="100" y="51"/>
                    </a:cubicBezTo>
                    <a:cubicBezTo>
                      <a:pt x="0" y="151"/>
                      <a:pt x="0" y="318"/>
                      <a:pt x="100" y="385"/>
                    </a:cubicBezTo>
                    <a:cubicBezTo>
                      <a:pt x="134" y="435"/>
                      <a:pt x="192" y="460"/>
                      <a:pt x="254" y="460"/>
                    </a:cubicBezTo>
                    <a:cubicBezTo>
                      <a:pt x="317" y="460"/>
                      <a:pt x="384" y="435"/>
                      <a:pt x="434" y="385"/>
                    </a:cubicBezTo>
                    <a:cubicBezTo>
                      <a:pt x="500" y="318"/>
                      <a:pt x="500" y="151"/>
                      <a:pt x="434" y="51"/>
                    </a:cubicBezTo>
                    <a:cubicBezTo>
                      <a:pt x="384" y="18"/>
                      <a:pt x="317" y="1"/>
                      <a:pt x="25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82;p2">
                <a:extLst>
                  <a:ext uri="{FF2B5EF4-FFF2-40B4-BE49-F238E27FC236}">
                    <a16:creationId xmlns:a16="http://schemas.microsoft.com/office/drawing/2014/main" id="{9F0E1414-58E8-8633-0E47-E538692BF652}"/>
                  </a:ext>
                </a:extLst>
              </p:cNvPr>
              <p:cNvSpPr/>
              <p:nvPr/>
            </p:nvSpPr>
            <p:spPr>
              <a:xfrm>
                <a:off x="121550" y="4066475"/>
                <a:ext cx="21700" cy="18625"/>
              </a:xfrm>
              <a:custGeom>
                <a:avLst/>
                <a:gdLst/>
                <a:ahLst/>
                <a:cxnLst/>
                <a:rect l="l" t="t" r="r" b="b"/>
                <a:pathLst>
                  <a:path w="868" h="745" extrusionOk="0">
                    <a:moveTo>
                      <a:pt x="447" y="1"/>
                    </a:moveTo>
                    <a:cubicBezTo>
                      <a:pt x="351" y="1"/>
                      <a:pt x="251" y="26"/>
                      <a:pt x="167" y="76"/>
                    </a:cubicBezTo>
                    <a:cubicBezTo>
                      <a:pt x="0" y="242"/>
                      <a:pt x="34" y="509"/>
                      <a:pt x="167" y="643"/>
                    </a:cubicBezTo>
                    <a:cubicBezTo>
                      <a:pt x="241" y="716"/>
                      <a:pt x="327" y="744"/>
                      <a:pt x="412" y="744"/>
                    </a:cubicBezTo>
                    <a:cubicBezTo>
                      <a:pt x="520" y="744"/>
                      <a:pt x="626" y="699"/>
                      <a:pt x="701" y="643"/>
                    </a:cubicBezTo>
                    <a:cubicBezTo>
                      <a:pt x="868" y="476"/>
                      <a:pt x="801" y="209"/>
                      <a:pt x="701" y="76"/>
                    </a:cubicBezTo>
                    <a:cubicBezTo>
                      <a:pt x="634" y="26"/>
                      <a:pt x="542" y="1"/>
                      <a:pt x="44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83;p2">
                <a:extLst>
                  <a:ext uri="{FF2B5EF4-FFF2-40B4-BE49-F238E27FC236}">
                    <a16:creationId xmlns:a16="http://schemas.microsoft.com/office/drawing/2014/main" id="{437BBF51-65A0-32B4-8168-CCFF48359A70}"/>
                  </a:ext>
                </a:extLst>
              </p:cNvPr>
              <p:cNvSpPr/>
              <p:nvPr/>
            </p:nvSpPr>
            <p:spPr>
              <a:xfrm>
                <a:off x="169925" y="4053750"/>
                <a:ext cx="11700" cy="10050"/>
              </a:xfrm>
              <a:custGeom>
                <a:avLst/>
                <a:gdLst/>
                <a:ahLst/>
                <a:cxnLst/>
                <a:rect l="l" t="t" r="r" b="b"/>
                <a:pathLst>
                  <a:path w="468" h="402" extrusionOk="0">
                    <a:moveTo>
                      <a:pt x="238" y="1"/>
                    </a:moveTo>
                    <a:cubicBezTo>
                      <a:pt x="184" y="1"/>
                      <a:pt x="134" y="18"/>
                      <a:pt x="100" y="51"/>
                    </a:cubicBezTo>
                    <a:cubicBezTo>
                      <a:pt x="0" y="151"/>
                      <a:pt x="0" y="251"/>
                      <a:pt x="100" y="351"/>
                    </a:cubicBezTo>
                    <a:cubicBezTo>
                      <a:pt x="134" y="385"/>
                      <a:pt x="184" y="401"/>
                      <a:pt x="238" y="401"/>
                    </a:cubicBezTo>
                    <a:cubicBezTo>
                      <a:pt x="292" y="401"/>
                      <a:pt x="350" y="385"/>
                      <a:pt x="400" y="351"/>
                    </a:cubicBezTo>
                    <a:cubicBezTo>
                      <a:pt x="467" y="251"/>
                      <a:pt x="467" y="151"/>
                      <a:pt x="400" y="51"/>
                    </a:cubicBezTo>
                    <a:cubicBezTo>
                      <a:pt x="350" y="18"/>
                      <a:pt x="292" y="1"/>
                      <a:pt x="238"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84;p2">
                <a:extLst>
                  <a:ext uri="{FF2B5EF4-FFF2-40B4-BE49-F238E27FC236}">
                    <a16:creationId xmlns:a16="http://schemas.microsoft.com/office/drawing/2014/main" id="{CF444AFE-B4E9-03A9-CBDB-D0CDC2B6C5C6}"/>
                  </a:ext>
                </a:extLst>
              </p:cNvPr>
              <p:cNvSpPr/>
              <p:nvPr/>
            </p:nvSpPr>
            <p:spPr>
              <a:xfrm>
                <a:off x="306675" y="3692450"/>
                <a:ext cx="22550" cy="20475"/>
              </a:xfrm>
              <a:custGeom>
                <a:avLst/>
                <a:gdLst/>
                <a:ahLst/>
                <a:cxnLst/>
                <a:rect l="l" t="t" r="r" b="b"/>
                <a:pathLst>
                  <a:path w="902" h="819" extrusionOk="0">
                    <a:moveTo>
                      <a:pt x="455" y="1"/>
                    </a:moveTo>
                    <a:cubicBezTo>
                      <a:pt x="343" y="1"/>
                      <a:pt x="234" y="43"/>
                      <a:pt x="168" y="126"/>
                    </a:cubicBezTo>
                    <a:cubicBezTo>
                      <a:pt x="1" y="293"/>
                      <a:pt x="1" y="593"/>
                      <a:pt x="168" y="693"/>
                    </a:cubicBezTo>
                    <a:cubicBezTo>
                      <a:pt x="251" y="776"/>
                      <a:pt x="368" y="818"/>
                      <a:pt x="480" y="818"/>
                    </a:cubicBezTo>
                    <a:cubicBezTo>
                      <a:pt x="593" y="818"/>
                      <a:pt x="701" y="776"/>
                      <a:pt x="768" y="693"/>
                    </a:cubicBezTo>
                    <a:cubicBezTo>
                      <a:pt x="901" y="526"/>
                      <a:pt x="901" y="226"/>
                      <a:pt x="768" y="126"/>
                    </a:cubicBezTo>
                    <a:cubicBezTo>
                      <a:pt x="685" y="43"/>
                      <a:pt x="568" y="1"/>
                      <a:pt x="45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85;p2">
                <a:extLst>
                  <a:ext uri="{FF2B5EF4-FFF2-40B4-BE49-F238E27FC236}">
                    <a16:creationId xmlns:a16="http://schemas.microsoft.com/office/drawing/2014/main" id="{63340808-04AC-C273-915D-678DAD6C5D54}"/>
                  </a:ext>
                </a:extLst>
              </p:cNvPr>
              <p:cNvSpPr/>
              <p:nvPr/>
            </p:nvSpPr>
            <p:spPr>
              <a:xfrm>
                <a:off x="334200" y="3635550"/>
                <a:ext cx="15875" cy="15250"/>
              </a:xfrm>
              <a:custGeom>
                <a:avLst/>
                <a:gdLst/>
                <a:ahLst/>
                <a:cxnLst/>
                <a:rect l="l" t="t" r="r" b="b"/>
                <a:pathLst>
                  <a:path w="635" h="610" extrusionOk="0">
                    <a:moveTo>
                      <a:pt x="317" y="0"/>
                    </a:moveTo>
                    <a:cubicBezTo>
                      <a:pt x="242" y="0"/>
                      <a:pt x="167" y="34"/>
                      <a:pt x="101" y="100"/>
                    </a:cubicBezTo>
                    <a:cubicBezTo>
                      <a:pt x="1" y="234"/>
                      <a:pt x="1" y="401"/>
                      <a:pt x="101" y="534"/>
                    </a:cubicBezTo>
                    <a:cubicBezTo>
                      <a:pt x="167" y="584"/>
                      <a:pt x="242" y="609"/>
                      <a:pt x="317" y="609"/>
                    </a:cubicBezTo>
                    <a:cubicBezTo>
                      <a:pt x="392" y="609"/>
                      <a:pt x="468" y="584"/>
                      <a:pt x="534" y="534"/>
                    </a:cubicBezTo>
                    <a:cubicBezTo>
                      <a:pt x="634" y="401"/>
                      <a:pt x="634" y="234"/>
                      <a:pt x="534" y="100"/>
                    </a:cubicBezTo>
                    <a:cubicBezTo>
                      <a:pt x="468" y="34"/>
                      <a:pt x="392" y="0"/>
                      <a:pt x="31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86;p2">
                <a:extLst>
                  <a:ext uri="{FF2B5EF4-FFF2-40B4-BE49-F238E27FC236}">
                    <a16:creationId xmlns:a16="http://schemas.microsoft.com/office/drawing/2014/main" id="{E0C008E1-43F5-589D-06A6-092DE175A168}"/>
                  </a:ext>
                </a:extLst>
              </p:cNvPr>
              <p:cNvSpPr/>
              <p:nvPr/>
            </p:nvSpPr>
            <p:spPr>
              <a:xfrm>
                <a:off x="376725" y="3661825"/>
                <a:ext cx="5875" cy="6050"/>
              </a:xfrm>
              <a:custGeom>
                <a:avLst/>
                <a:gdLst/>
                <a:ahLst/>
                <a:cxnLst/>
                <a:rect l="l" t="t" r="r" b="b"/>
                <a:pathLst>
                  <a:path w="235" h="242" extrusionOk="0">
                    <a:moveTo>
                      <a:pt x="117" y="0"/>
                    </a:moveTo>
                    <a:cubicBezTo>
                      <a:pt x="84" y="0"/>
                      <a:pt x="51" y="17"/>
                      <a:pt x="34" y="50"/>
                    </a:cubicBezTo>
                    <a:cubicBezTo>
                      <a:pt x="1" y="83"/>
                      <a:pt x="1" y="184"/>
                      <a:pt x="34" y="217"/>
                    </a:cubicBezTo>
                    <a:cubicBezTo>
                      <a:pt x="51" y="234"/>
                      <a:pt x="84" y="242"/>
                      <a:pt x="117" y="242"/>
                    </a:cubicBezTo>
                    <a:cubicBezTo>
                      <a:pt x="151" y="242"/>
                      <a:pt x="184" y="234"/>
                      <a:pt x="201" y="217"/>
                    </a:cubicBezTo>
                    <a:cubicBezTo>
                      <a:pt x="234" y="184"/>
                      <a:pt x="234" y="83"/>
                      <a:pt x="201" y="50"/>
                    </a:cubicBezTo>
                    <a:cubicBezTo>
                      <a:pt x="184" y="17"/>
                      <a:pt x="151" y="0"/>
                      <a:pt x="11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87;p2">
                <a:extLst>
                  <a:ext uri="{FF2B5EF4-FFF2-40B4-BE49-F238E27FC236}">
                    <a16:creationId xmlns:a16="http://schemas.microsoft.com/office/drawing/2014/main" id="{E8C2D3F6-BF7E-E85E-2DEC-461D407DB0D3}"/>
                  </a:ext>
                </a:extLst>
              </p:cNvPr>
              <p:cNvSpPr/>
              <p:nvPr/>
            </p:nvSpPr>
            <p:spPr>
              <a:xfrm>
                <a:off x="343375" y="3681200"/>
                <a:ext cx="10025" cy="9625"/>
              </a:xfrm>
              <a:custGeom>
                <a:avLst/>
                <a:gdLst/>
                <a:ahLst/>
                <a:cxnLst/>
                <a:rect l="l" t="t" r="r" b="b"/>
                <a:pathLst>
                  <a:path w="401" h="385" extrusionOk="0">
                    <a:moveTo>
                      <a:pt x="226" y="1"/>
                    </a:moveTo>
                    <a:cubicBezTo>
                      <a:pt x="176" y="1"/>
                      <a:pt x="117" y="26"/>
                      <a:pt x="67" y="76"/>
                    </a:cubicBezTo>
                    <a:cubicBezTo>
                      <a:pt x="0" y="142"/>
                      <a:pt x="0" y="276"/>
                      <a:pt x="67" y="309"/>
                    </a:cubicBezTo>
                    <a:cubicBezTo>
                      <a:pt x="117" y="359"/>
                      <a:pt x="176" y="384"/>
                      <a:pt x="226" y="384"/>
                    </a:cubicBezTo>
                    <a:cubicBezTo>
                      <a:pt x="276" y="384"/>
                      <a:pt x="317" y="359"/>
                      <a:pt x="334" y="309"/>
                    </a:cubicBezTo>
                    <a:cubicBezTo>
                      <a:pt x="401" y="242"/>
                      <a:pt x="401" y="109"/>
                      <a:pt x="334" y="76"/>
                    </a:cubicBezTo>
                    <a:cubicBezTo>
                      <a:pt x="317" y="26"/>
                      <a:pt x="276" y="1"/>
                      <a:pt x="226"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88;p2">
                <a:extLst>
                  <a:ext uri="{FF2B5EF4-FFF2-40B4-BE49-F238E27FC236}">
                    <a16:creationId xmlns:a16="http://schemas.microsoft.com/office/drawing/2014/main" id="{3A7CA18A-99C0-DFC2-2199-369EDA1E13FE}"/>
                  </a:ext>
                </a:extLst>
              </p:cNvPr>
              <p:cNvSpPr/>
              <p:nvPr/>
            </p:nvSpPr>
            <p:spPr>
              <a:xfrm>
                <a:off x="344200" y="3730400"/>
                <a:ext cx="10875" cy="9075"/>
              </a:xfrm>
              <a:custGeom>
                <a:avLst/>
                <a:gdLst/>
                <a:ahLst/>
                <a:cxnLst/>
                <a:rect l="l" t="t" r="r" b="b"/>
                <a:pathLst>
                  <a:path w="435" h="363" extrusionOk="0">
                    <a:moveTo>
                      <a:pt x="218" y="1"/>
                    </a:moveTo>
                    <a:cubicBezTo>
                      <a:pt x="176" y="1"/>
                      <a:pt x="134" y="26"/>
                      <a:pt x="101" y="76"/>
                    </a:cubicBezTo>
                    <a:cubicBezTo>
                      <a:pt x="1" y="142"/>
                      <a:pt x="34" y="209"/>
                      <a:pt x="101" y="309"/>
                    </a:cubicBezTo>
                    <a:cubicBezTo>
                      <a:pt x="127" y="348"/>
                      <a:pt x="158" y="362"/>
                      <a:pt x="191" y="362"/>
                    </a:cubicBezTo>
                    <a:cubicBezTo>
                      <a:pt x="241" y="362"/>
                      <a:pt x="294" y="329"/>
                      <a:pt x="334" y="309"/>
                    </a:cubicBezTo>
                    <a:cubicBezTo>
                      <a:pt x="434" y="243"/>
                      <a:pt x="368" y="142"/>
                      <a:pt x="334" y="76"/>
                    </a:cubicBezTo>
                    <a:cubicBezTo>
                      <a:pt x="301" y="26"/>
                      <a:pt x="259" y="1"/>
                      <a:pt x="218"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89;p2">
                <a:extLst>
                  <a:ext uri="{FF2B5EF4-FFF2-40B4-BE49-F238E27FC236}">
                    <a16:creationId xmlns:a16="http://schemas.microsoft.com/office/drawing/2014/main" id="{138C85D5-22EF-46E5-FF4F-F87C05576F74}"/>
                  </a:ext>
                </a:extLst>
              </p:cNvPr>
              <p:cNvSpPr/>
              <p:nvPr/>
            </p:nvSpPr>
            <p:spPr>
              <a:xfrm>
                <a:off x="318350" y="3766900"/>
                <a:ext cx="13375" cy="12325"/>
              </a:xfrm>
              <a:custGeom>
                <a:avLst/>
                <a:gdLst/>
                <a:ahLst/>
                <a:cxnLst/>
                <a:rect l="l" t="t" r="r" b="b"/>
                <a:pathLst>
                  <a:path w="535" h="493" extrusionOk="0">
                    <a:moveTo>
                      <a:pt x="255" y="0"/>
                    </a:moveTo>
                    <a:cubicBezTo>
                      <a:pt x="184" y="0"/>
                      <a:pt x="117" y="17"/>
                      <a:pt x="67" y="50"/>
                    </a:cubicBezTo>
                    <a:cubicBezTo>
                      <a:pt x="1" y="150"/>
                      <a:pt x="1" y="317"/>
                      <a:pt x="67" y="417"/>
                    </a:cubicBezTo>
                    <a:cubicBezTo>
                      <a:pt x="117" y="467"/>
                      <a:pt x="193" y="492"/>
                      <a:pt x="268" y="492"/>
                    </a:cubicBezTo>
                    <a:cubicBezTo>
                      <a:pt x="343" y="492"/>
                      <a:pt x="418" y="467"/>
                      <a:pt x="468" y="417"/>
                    </a:cubicBezTo>
                    <a:cubicBezTo>
                      <a:pt x="534" y="350"/>
                      <a:pt x="534" y="184"/>
                      <a:pt x="468" y="50"/>
                    </a:cubicBezTo>
                    <a:cubicBezTo>
                      <a:pt x="401" y="17"/>
                      <a:pt x="326" y="0"/>
                      <a:pt x="255"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90;p2">
                <a:extLst>
                  <a:ext uri="{FF2B5EF4-FFF2-40B4-BE49-F238E27FC236}">
                    <a16:creationId xmlns:a16="http://schemas.microsoft.com/office/drawing/2014/main" id="{3C1B53E7-8517-907E-30CC-392F53BD3C50}"/>
                  </a:ext>
                </a:extLst>
              </p:cNvPr>
              <p:cNvSpPr/>
              <p:nvPr/>
            </p:nvSpPr>
            <p:spPr>
              <a:xfrm>
                <a:off x="422600" y="3568625"/>
                <a:ext cx="6700" cy="7525"/>
              </a:xfrm>
              <a:custGeom>
                <a:avLst/>
                <a:gdLst/>
                <a:ahLst/>
                <a:cxnLst/>
                <a:rect l="l" t="t" r="r" b="b"/>
                <a:pathLst>
                  <a:path w="268" h="301" extrusionOk="0">
                    <a:moveTo>
                      <a:pt x="159" y="0"/>
                    </a:moveTo>
                    <a:cubicBezTo>
                      <a:pt x="125" y="0"/>
                      <a:pt x="84" y="25"/>
                      <a:pt x="34" y="75"/>
                    </a:cubicBezTo>
                    <a:cubicBezTo>
                      <a:pt x="0" y="109"/>
                      <a:pt x="0" y="209"/>
                      <a:pt x="34" y="276"/>
                    </a:cubicBezTo>
                    <a:cubicBezTo>
                      <a:pt x="50" y="292"/>
                      <a:pt x="84" y="301"/>
                      <a:pt x="121" y="301"/>
                    </a:cubicBezTo>
                    <a:cubicBezTo>
                      <a:pt x="159" y="301"/>
                      <a:pt x="201" y="292"/>
                      <a:pt x="234" y="276"/>
                    </a:cubicBezTo>
                    <a:cubicBezTo>
                      <a:pt x="267" y="242"/>
                      <a:pt x="267" y="142"/>
                      <a:pt x="234" y="75"/>
                    </a:cubicBezTo>
                    <a:cubicBezTo>
                      <a:pt x="217" y="25"/>
                      <a:pt x="192" y="0"/>
                      <a:pt x="159"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91;p2">
                <a:extLst>
                  <a:ext uri="{FF2B5EF4-FFF2-40B4-BE49-F238E27FC236}">
                    <a16:creationId xmlns:a16="http://schemas.microsoft.com/office/drawing/2014/main" id="{AB170EEA-8FB2-CAC7-C762-E94D868091C8}"/>
                  </a:ext>
                </a:extLst>
              </p:cNvPr>
              <p:cNvSpPr/>
              <p:nvPr/>
            </p:nvSpPr>
            <p:spPr>
              <a:xfrm>
                <a:off x="314175" y="3877600"/>
                <a:ext cx="19225" cy="19200"/>
              </a:xfrm>
              <a:custGeom>
                <a:avLst/>
                <a:gdLst/>
                <a:ahLst/>
                <a:cxnLst/>
                <a:rect l="l" t="t" r="r" b="b"/>
                <a:pathLst>
                  <a:path w="769" h="768" extrusionOk="0">
                    <a:moveTo>
                      <a:pt x="376" y="0"/>
                    </a:moveTo>
                    <a:cubicBezTo>
                      <a:pt x="276" y="0"/>
                      <a:pt x="184" y="42"/>
                      <a:pt x="134" y="125"/>
                    </a:cubicBezTo>
                    <a:cubicBezTo>
                      <a:pt x="1" y="292"/>
                      <a:pt x="1" y="526"/>
                      <a:pt x="134" y="692"/>
                    </a:cubicBezTo>
                    <a:cubicBezTo>
                      <a:pt x="218" y="742"/>
                      <a:pt x="309" y="767"/>
                      <a:pt x="401" y="767"/>
                    </a:cubicBezTo>
                    <a:cubicBezTo>
                      <a:pt x="493" y="767"/>
                      <a:pt x="585" y="742"/>
                      <a:pt x="668" y="692"/>
                    </a:cubicBezTo>
                    <a:cubicBezTo>
                      <a:pt x="768" y="526"/>
                      <a:pt x="768" y="292"/>
                      <a:pt x="668" y="125"/>
                    </a:cubicBezTo>
                    <a:cubicBezTo>
                      <a:pt x="585" y="42"/>
                      <a:pt x="476" y="0"/>
                      <a:pt x="376"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92;p2">
                <a:extLst>
                  <a:ext uri="{FF2B5EF4-FFF2-40B4-BE49-F238E27FC236}">
                    <a16:creationId xmlns:a16="http://schemas.microsoft.com/office/drawing/2014/main" id="{DD4BB332-1FBA-4B74-C488-7E1F6A5ECBB3}"/>
                  </a:ext>
                </a:extLst>
              </p:cNvPr>
              <p:cNvSpPr/>
              <p:nvPr/>
            </p:nvSpPr>
            <p:spPr>
              <a:xfrm>
                <a:off x="348375" y="3834025"/>
                <a:ext cx="17550" cy="15875"/>
              </a:xfrm>
              <a:custGeom>
                <a:avLst/>
                <a:gdLst/>
                <a:ahLst/>
                <a:cxnLst/>
                <a:rect l="l" t="t" r="r" b="b"/>
                <a:pathLst>
                  <a:path w="702" h="635" extrusionOk="0">
                    <a:moveTo>
                      <a:pt x="368" y="0"/>
                    </a:moveTo>
                    <a:cubicBezTo>
                      <a:pt x="284" y="0"/>
                      <a:pt x="201" y="34"/>
                      <a:pt x="134" y="100"/>
                    </a:cubicBezTo>
                    <a:cubicBezTo>
                      <a:pt x="1" y="200"/>
                      <a:pt x="1" y="434"/>
                      <a:pt x="134" y="534"/>
                    </a:cubicBezTo>
                    <a:cubicBezTo>
                      <a:pt x="201" y="601"/>
                      <a:pt x="284" y="634"/>
                      <a:pt x="368" y="634"/>
                    </a:cubicBezTo>
                    <a:cubicBezTo>
                      <a:pt x="451" y="634"/>
                      <a:pt x="534" y="601"/>
                      <a:pt x="601" y="534"/>
                    </a:cubicBezTo>
                    <a:cubicBezTo>
                      <a:pt x="701" y="434"/>
                      <a:pt x="701" y="200"/>
                      <a:pt x="601" y="100"/>
                    </a:cubicBezTo>
                    <a:cubicBezTo>
                      <a:pt x="534" y="34"/>
                      <a:pt x="451" y="0"/>
                      <a:pt x="36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93;p2">
                <a:extLst>
                  <a:ext uri="{FF2B5EF4-FFF2-40B4-BE49-F238E27FC236}">
                    <a16:creationId xmlns:a16="http://schemas.microsoft.com/office/drawing/2014/main" id="{EAA31CE2-B9C7-5811-AD06-85972D59B31C}"/>
                  </a:ext>
                </a:extLst>
              </p:cNvPr>
              <p:cNvSpPr/>
              <p:nvPr/>
            </p:nvSpPr>
            <p:spPr>
              <a:xfrm>
                <a:off x="374225" y="3878850"/>
                <a:ext cx="16700" cy="15250"/>
              </a:xfrm>
              <a:custGeom>
                <a:avLst/>
                <a:gdLst/>
                <a:ahLst/>
                <a:cxnLst/>
                <a:rect l="l" t="t" r="r" b="b"/>
                <a:pathLst>
                  <a:path w="668" h="610" extrusionOk="0">
                    <a:moveTo>
                      <a:pt x="338" y="0"/>
                    </a:moveTo>
                    <a:cubicBezTo>
                      <a:pt x="259" y="0"/>
                      <a:pt x="184" y="25"/>
                      <a:pt x="134" y="75"/>
                    </a:cubicBezTo>
                    <a:cubicBezTo>
                      <a:pt x="1" y="209"/>
                      <a:pt x="1" y="376"/>
                      <a:pt x="134" y="509"/>
                    </a:cubicBezTo>
                    <a:cubicBezTo>
                      <a:pt x="201" y="576"/>
                      <a:pt x="276" y="609"/>
                      <a:pt x="351" y="609"/>
                    </a:cubicBezTo>
                    <a:cubicBezTo>
                      <a:pt x="426" y="609"/>
                      <a:pt x="501" y="576"/>
                      <a:pt x="568" y="509"/>
                    </a:cubicBezTo>
                    <a:cubicBezTo>
                      <a:pt x="668" y="376"/>
                      <a:pt x="668" y="209"/>
                      <a:pt x="568" y="75"/>
                    </a:cubicBezTo>
                    <a:cubicBezTo>
                      <a:pt x="501" y="25"/>
                      <a:pt x="418" y="0"/>
                      <a:pt x="3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94;p2">
                <a:extLst>
                  <a:ext uri="{FF2B5EF4-FFF2-40B4-BE49-F238E27FC236}">
                    <a16:creationId xmlns:a16="http://schemas.microsoft.com/office/drawing/2014/main" id="{B2DF1FFF-2177-6930-4A42-69CF86E1FF99}"/>
                  </a:ext>
                </a:extLst>
              </p:cNvPr>
              <p:cNvSpPr/>
              <p:nvPr/>
            </p:nvSpPr>
            <p:spPr>
              <a:xfrm>
                <a:off x="348375" y="3877375"/>
                <a:ext cx="13375" cy="13575"/>
              </a:xfrm>
              <a:custGeom>
                <a:avLst/>
                <a:gdLst/>
                <a:ahLst/>
                <a:cxnLst/>
                <a:rect l="l" t="t" r="r" b="b"/>
                <a:pathLst>
                  <a:path w="535" h="543" extrusionOk="0">
                    <a:moveTo>
                      <a:pt x="284" y="1"/>
                    </a:moveTo>
                    <a:cubicBezTo>
                      <a:pt x="217" y="1"/>
                      <a:pt x="151" y="34"/>
                      <a:pt x="101" y="101"/>
                    </a:cubicBezTo>
                    <a:cubicBezTo>
                      <a:pt x="1" y="234"/>
                      <a:pt x="1" y="401"/>
                      <a:pt x="101" y="468"/>
                    </a:cubicBezTo>
                    <a:cubicBezTo>
                      <a:pt x="151" y="518"/>
                      <a:pt x="217" y="543"/>
                      <a:pt x="284" y="543"/>
                    </a:cubicBezTo>
                    <a:cubicBezTo>
                      <a:pt x="351" y="543"/>
                      <a:pt x="418" y="518"/>
                      <a:pt x="468" y="468"/>
                    </a:cubicBezTo>
                    <a:cubicBezTo>
                      <a:pt x="534" y="368"/>
                      <a:pt x="534" y="201"/>
                      <a:pt x="468" y="101"/>
                    </a:cubicBezTo>
                    <a:cubicBezTo>
                      <a:pt x="418" y="34"/>
                      <a:pt x="351" y="1"/>
                      <a:pt x="28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95;p2">
                <a:extLst>
                  <a:ext uri="{FF2B5EF4-FFF2-40B4-BE49-F238E27FC236}">
                    <a16:creationId xmlns:a16="http://schemas.microsoft.com/office/drawing/2014/main" id="{9A8202BB-D376-82F6-C28E-AB1DCDEC33CC}"/>
                  </a:ext>
                </a:extLst>
              </p:cNvPr>
              <p:cNvSpPr/>
              <p:nvPr/>
            </p:nvSpPr>
            <p:spPr>
              <a:xfrm>
                <a:off x="346700" y="3909700"/>
                <a:ext cx="12550" cy="11500"/>
              </a:xfrm>
              <a:custGeom>
                <a:avLst/>
                <a:gdLst/>
                <a:ahLst/>
                <a:cxnLst/>
                <a:rect l="l" t="t" r="r" b="b"/>
                <a:pathLst>
                  <a:path w="502" h="460" extrusionOk="0">
                    <a:moveTo>
                      <a:pt x="247" y="0"/>
                    </a:moveTo>
                    <a:cubicBezTo>
                      <a:pt x="184" y="0"/>
                      <a:pt x="118" y="25"/>
                      <a:pt x="68" y="76"/>
                    </a:cubicBezTo>
                    <a:cubicBezTo>
                      <a:pt x="1" y="142"/>
                      <a:pt x="1" y="309"/>
                      <a:pt x="68" y="409"/>
                    </a:cubicBezTo>
                    <a:cubicBezTo>
                      <a:pt x="118" y="442"/>
                      <a:pt x="184" y="459"/>
                      <a:pt x="247" y="459"/>
                    </a:cubicBezTo>
                    <a:cubicBezTo>
                      <a:pt x="309" y="459"/>
                      <a:pt x="368" y="442"/>
                      <a:pt x="401" y="409"/>
                    </a:cubicBezTo>
                    <a:cubicBezTo>
                      <a:pt x="501" y="309"/>
                      <a:pt x="501" y="142"/>
                      <a:pt x="401" y="76"/>
                    </a:cubicBezTo>
                    <a:cubicBezTo>
                      <a:pt x="368" y="25"/>
                      <a:pt x="309" y="0"/>
                      <a:pt x="24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96;p2">
                <a:extLst>
                  <a:ext uri="{FF2B5EF4-FFF2-40B4-BE49-F238E27FC236}">
                    <a16:creationId xmlns:a16="http://schemas.microsoft.com/office/drawing/2014/main" id="{05BCE743-3779-5C45-CCA5-B71BF312CA37}"/>
                  </a:ext>
                </a:extLst>
              </p:cNvPr>
              <p:cNvSpPr/>
              <p:nvPr/>
            </p:nvSpPr>
            <p:spPr>
              <a:xfrm>
                <a:off x="300850" y="3927425"/>
                <a:ext cx="18375" cy="17525"/>
              </a:xfrm>
              <a:custGeom>
                <a:avLst/>
                <a:gdLst/>
                <a:ahLst/>
                <a:cxnLst/>
                <a:rect l="l" t="t" r="r" b="b"/>
                <a:pathLst>
                  <a:path w="735" h="701" extrusionOk="0">
                    <a:moveTo>
                      <a:pt x="338" y="0"/>
                    </a:moveTo>
                    <a:cubicBezTo>
                      <a:pt x="250" y="0"/>
                      <a:pt x="167" y="34"/>
                      <a:pt x="100" y="100"/>
                    </a:cubicBezTo>
                    <a:cubicBezTo>
                      <a:pt x="0" y="234"/>
                      <a:pt x="0" y="467"/>
                      <a:pt x="100" y="601"/>
                    </a:cubicBezTo>
                    <a:cubicBezTo>
                      <a:pt x="167" y="667"/>
                      <a:pt x="267" y="701"/>
                      <a:pt x="363" y="701"/>
                    </a:cubicBezTo>
                    <a:cubicBezTo>
                      <a:pt x="459" y="701"/>
                      <a:pt x="551" y="667"/>
                      <a:pt x="601" y="601"/>
                    </a:cubicBezTo>
                    <a:cubicBezTo>
                      <a:pt x="734" y="467"/>
                      <a:pt x="734" y="234"/>
                      <a:pt x="601" y="100"/>
                    </a:cubicBezTo>
                    <a:cubicBezTo>
                      <a:pt x="517" y="34"/>
                      <a:pt x="426" y="0"/>
                      <a:pt x="3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97;p2">
                <a:extLst>
                  <a:ext uri="{FF2B5EF4-FFF2-40B4-BE49-F238E27FC236}">
                    <a16:creationId xmlns:a16="http://schemas.microsoft.com/office/drawing/2014/main" id="{7C70A6E2-B202-03DD-2862-1141FCDC9F2C}"/>
                  </a:ext>
                </a:extLst>
              </p:cNvPr>
              <p:cNvSpPr/>
              <p:nvPr/>
            </p:nvSpPr>
            <p:spPr>
              <a:xfrm>
                <a:off x="388400" y="3820050"/>
                <a:ext cx="5875" cy="5450"/>
              </a:xfrm>
              <a:custGeom>
                <a:avLst/>
                <a:gdLst/>
                <a:ahLst/>
                <a:cxnLst/>
                <a:rect l="l" t="t" r="r" b="b"/>
                <a:pathLst>
                  <a:path w="235" h="218" extrusionOk="0">
                    <a:moveTo>
                      <a:pt x="105" y="1"/>
                    </a:moveTo>
                    <a:cubicBezTo>
                      <a:pt x="76" y="1"/>
                      <a:pt x="51" y="9"/>
                      <a:pt x="34" y="26"/>
                    </a:cubicBezTo>
                    <a:cubicBezTo>
                      <a:pt x="1" y="59"/>
                      <a:pt x="1" y="159"/>
                      <a:pt x="34" y="192"/>
                    </a:cubicBezTo>
                    <a:cubicBezTo>
                      <a:pt x="51" y="209"/>
                      <a:pt x="76" y="217"/>
                      <a:pt x="105" y="217"/>
                    </a:cubicBezTo>
                    <a:cubicBezTo>
                      <a:pt x="134" y="217"/>
                      <a:pt x="168" y="209"/>
                      <a:pt x="201" y="192"/>
                    </a:cubicBezTo>
                    <a:cubicBezTo>
                      <a:pt x="234" y="126"/>
                      <a:pt x="234" y="59"/>
                      <a:pt x="201" y="26"/>
                    </a:cubicBezTo>
                    <a:cubicBezTo>
                      <a:pt x="168" y="9"/>
                      <a:pt x="134" y="1"/>
                      <a:pt x="10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98;p2">
                <a:extLst>
                  <a:ext uri="{FF2B5EF4-FFF2-40B4-BE49-F238E27FC236}">
                    <a16:creationId xmlns:a16="http://schemas.microsoft.com/office/drawing/2014/main" id="{987282A4-D7A1-CE0E-7357-EDF201A03C80}"/>
                  </a:ext>
                </a:extLst>
              </p:cNvPr>
              <p:cNvSpPr/>
              <p:nvPr/>
            </p:nvSpPr>
            <p:spPr>
              <a:xfrm>
                <a:off x="390900" y="3762725"/>
                <a:ext cx="11700" cy="10650"/>
              </a:xfrm>
              <a:custGeom>
                <a:avLst/>
                <a:gdLst/>
                <a:ahLst/>
                <a:cxnLst/>
                <a:rect l="l" t="t" r="r" b="b"/>
                <a:pathLst>
                  <a:path w="468" h="426" extrusionOk="0">
                    <a:moveTo>
                      <a:pt x="238" y="0"/>
                    </a:moveTo>
                    <a:cubicBezTo>
                      <a:pt x="184" y="0"/>
                      <a:pt x="134" y="17"/>
                      <a:pt x="101" y="50"/>
                    </a:cubicBezTo>
                    <a:cubicBezTo>
                      <a:pt x="1" y="150"/>
                      <a:pt x="1" y="284"/>
                      <a:pt x="101" y="351"/>
                    </a:cubicBezTo>
                    <a:cubicBezTo>
                      <a:pt x="134" y="401"/>
                      <a:pt x="184" y="426"/>
                      <a:pt x="238" y="426"/>
                    </a:cubicBezTo>
                    <a:cubicBezTo>
                      <a:pt x="293" y="426"/>
                      <a:pt x="351" y="401"/>
                      <a:pt x="401" y="351"/>
                    </a:cubicBezTo>
                    <a:cubicBezTo>
                      <a:pt x="468" y="284"/>
                      <a:pt x="468" y="150"/>
                      <a:pt x="401" y="50"/>
                    </a:cubicBezTo>
                    <a:cubicBezTo>
                      <a:pt x="351" y="17"/>
                      <a:pt x="293" y="0"/>
                      <a:pt x="2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99;p2">
                <a:extLst>
                  <a:ext uri="{FF2B5EF4-FFF2-40B4-BE49-F238E27FC236}">
                    <a16:creationId xmlns:a16="http://schemas.microsoft.com/office/drawing/2014/main" id="{62D641A4-4A2D-4C64-389B-80C04C1B8914}"/>
                  </a:ext>
                </a:extLst>
              </p:cNvPr>
              <p:cNvSpPr/>
              <p:nvPr/>
            </p:nvSpPr>
            <p:spPr>
              <a:xfrm>
                <a:off x="248300" y="4059800"/>
                <a:ext cx="12550" cy="11500"/>
              </a:xfrm>
              <a:custGeom>
                <a:avLst/>
                <a:gdLst/>
                <a:ahLst/>
                <a:cxnLst/>
                <a:rect l="l" t="t" r="r" b="b"/>
                <a:pathLst>
                  <a:path w="502" h="460" extrusionOk="0">
                    <a:moveTo>
                      <a:pt x="280" y="1"/>
                    </a:moveTo>
                    <a:cubicBezTo>
                      <a:pt x="218" y="1"/>
                      <a:pt x="151" y="26"/>
                      <a:pt x="101" y="76"/>
                    </a:cubicBezTo>
                    <a:cubicBezTo>
                      <a:pt x="1" y="143"/>
                      <a:pt x="1" y="309"/>
                      <a:pt x="101" y="409"/>
                    </a:cubicBezTo>
                    <a:cubicBezTo>
                      <a:pt x="134" y="443"/>
                      <a:pt x="193" y="459"/>
                      <a:pt x="255" y="459"/>
                    </a:cubicBezTo>
                    <a:cubicBezTo>
                      <a:pt x="318" y="459"/>
                      <a:pt x="384" y="443"/>
                      <a:pt x="434" y="409"/>
                    </a:cubicBezTo>
                    <a:cubicBezTo>
                      <a:pt x="501" y="309"/>
                      <a:pt x="501" y="143"/>
                      <a:pt x="434" y="76"/>
                    </a:cubicBezTo>
                    <a:cubicBezTo>
                      <a:pt x="401" y="26"/>
                      <a:pt x="343" y="1"/>
                      <a:pt x="280"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100;p2">
                <a:extLst>
                  <a:ext uri="{FF2B5EF4-FFF2-40B4-BE49-F238E27FC236}">
                    <a16:creationId xmlns:a16="http://schemas.microsoft.com/office/drawing/2014/main" id="{BF779786-B384-6A40-6ABB-37C6B816B776}"/>
                  </a:ext>
                </a:extLst>
              </p:cNvPr>
              <p:cNvSpPr/>
              <p:nvPr/>
            </p:nvSpPr>
            <p:spPr>
              <a:xfrm>
                <a:off x="286675" y="4025400"/>
                <a:ext cx="7525" cy="7750"/>
              </a:xfrm>
              <a:custGeom>
                <a:avLst/>
                <a:gdLst/>
                <a:ahLst/>
                <a:cxnLst/>
                <a:rect l="l" t="t" r="r" b="b"/>
                <a:pathLst>
                  <a:path w="301" h="310" extrusionOk="0">
                    <a:moveTo>
                      <a:pt x="167" y="1"/>
                    </a:moveTo>
                    <a:cubicBezTo>
                      <a:pt x="125" y="1"/>
                      <a:pt x="84" y="17"/>
                      <a:pt x="67" y="51"/>
                    </a:cubicBezTo>
                    <a:cubicBezTo>
                      <a:pt x="0" y="118"/>
                      <a:pt x="0" y="184"/>
                      <a:pt x="67" y="284"/>
                    </a:cubicBezTo>
                    <a:cubicBezTo>
                      <a:pt x="84" y="301"/>
                      <a:pt x="109" y="309"/>
                      <a:pt x="142" y="309"/>
                    </a:cubicBezTo>
                    <a:cubicBezTo>
                      <a:pt x="175" y="309"/>
                      <a:pt x="217" y="301"/>
                      <a:pt x="267" y="284"/>
                    </a:cubicBezTo>
                    <a:cubicBezTo>
                      <a:pt x="300" y="218"/>
                      <a:pt x="300" y="151"/>
                      <a:pt x="267" y="51"/>
                    </a:cubicBezTo>
                    <a:cubicBezTo>
                      <a:pt x="250" y="17"/>
                      <a:pt x="209" y="1"/>
                      <a:pt x="16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101;p2">
                <a:extLst>
                  <a:ext uri="{FF2B5EF4-FFF2-40B4-BE49-F238E27FC236}">
                    <a16:creationId xmlns:a16="http://schemas.microsoft.com/office/drawing/2014/main" id="{80136750-2416-E2C9-B756-71ECBB8D8412}"/>
                  </a:ext>
                </a:extLst>
              </p:cNvPr>
              <p:cNvSpPr/>
              <p:nvPr/>
            </p:nvSpPr>
            <p:spPr>
              <a:xfrm>
                <a:off x="306675" y="4058550"/>
                <a:ext cx="10875" cy="8575"/>
              </a:xfrm>
              <a:custGeom>
                <a:avLst/>
                <a:gdLst/>
                <a:ahLst/>
                <a:cxnLst/>
                <a:rect l="l" t="t" r="r" b="b"/>
                <a:pathLst>
                  <a:path w="435" h="343" extrusionOk="0">
                    <a:moveTo>
                      <a:pt x="230" y="1"/>
                    </a:moveTo>
                    <a:cubicBezTo>
                      <a:pt x="184" y="1"/>
                      <a:pt x="134" y="9"/>
                      <a:pt x="101" y="26"/>
                    </a:cubicBezTo>
                    <a:cubicBezTo>
                      <a:pt x="1" y="126"/>
                      <a:pt x="1" y="193"/>
                      <a:pt x="101" y="293"/>
                    </a:cubicBezTo>
                    <a:cubicBezTo>
                      <a:pt x="134" y="326"/>
                      <a:pt x="176" y="343"/>
                      <a:pt x="218" y="343"/>
                    </a:cubicBezTo>
                    <a:cubicBezTo>
                      <a:pt x="259" y="343"/>
                      <a:pt x="301" y="326"/>
                      <a:pt x="334" y="293"/>
                    </a:cubicBezTo>
                    <a:cubicBezTo>
                      <a:pt x="434" y="193"/>
                      <a:pt x="434" y="126"/>
                      <a:pt x="334" y="26"/>
                    </a:cubicBezTo>
                    <a:cubicBezTo>
                      <a:pt x="318" y="9"/>
                      <a:pt x="276" y="1"/>
                      <a:pt x="230"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102;p2">
                <a:extLst>
                  <a:ext uri="{FF2B5EF4-FFF2-40B4-BE49-F238E27FC236}">
                    <a16:creationId xmlns:a16="http://schemas.microsoft.com/office/drawing/2014/main" id="{790AEF64-CF47-E1B4-5A54-06A1E8BC399B}"/>
                  </a:ext>
                </a:extLst>
              </p:cNvPr>
              <p:cNvSpPr/>
              <p:nvPr/>
            </p:nvSpPr>
            <p:spPr>
              <a:xfrm>
                <a:off x="231625" y="4098175"/>
                <a:ext cx="13375" cy="12325"/>
              </a:xfrm>
              <a:custGeom>
                <a:avLst/>
                <a:gdLst/>
                <a:ahLst/>
                <a:cxnLst/>
                <a:rect l="l" t="t" r="r" b="b"/>
                <a:pathLst>
                  <a:path w="535" h="493" extrusionOk="0">
                    <a:moveTo>
                      <a:pt x="259" y="0"/>
                    </a:moveTo>
                    <a:cubicBezTo>
                      <a:pt x="192" y="0"/>
                      <a:pt x="134" y="25"/>
                      <a:pt x="101" y="75"/>
                    </a:cubicBezTo>
                    <a:cubicBezTo>
                      <a:pt x="1" y="209"/>
                      <a:pt x="1" y="375"/>
                      <a:pt x="101" y="442"/>
                    </a:cubicBezTo>
                    <a:cubicBezTo>
                      <a:pt x="151" y="476"/>
                      <a:pt x="217" y="492"/>
                      <a:pt x="284" y="492"/>
                    </a:cubicBezTo>
                    <a:cubicBezTo>
                      <a:pt x="351" y="492"/>
                      <a:pt x="418" y="476"/>
                      <a:pt x="468" y="442"/>
                    </a:cubicBezTo>
                    <a:cubicBezTo>
                      <a:pt x="534" y="309"/>
                      <a:pt x="534" y="142"/>
                      <a:pt x="468" y="75"/>
                    </a:cubicBezTo>
                    <a:cubicBezTo>
                      <a:pt x="401" y="25"/>
                      <a:pt x="326" y="0"/>
                      <a:pt x="259"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103;p2">
                <a:extLst>
                  <a:ext uri="{FF2B5EF4-FFF2-40B4-BE49-F238E27FC236}">
                    <a16:creationId xmlns:a16="http://schemas.microsoft.com/office/drawing/2014/main" id="{E579DC0B-F489-41C0-02EE-1EFB5E825048}"/>
                  </a:ext>
                </a:extLst>
              </p:cNvPr>
              <p:cNvSpPr/>
              <p:nvPr/>
            </p:nvSpPr>
            <p:spPr>
              <a:xfrm>
                <a:off x="448450" y="3992475"/>
                <a:ext cx="25" cy="25"/>
              </a:xfrm>
              <a:custGeom>
                <a:avLst/>
                <a:gdLst/>
                <a:ahLst/>
                <a:cxnLst/>
                <a:rect l="l" t="t" r="r" b="b"/>
                <a:pathLst>
                  <a:path w="1" h="1" extrusionOk="0">
                    <a:moveTo>
                      <a:pt x="0" y="0"/>
                    </a:moveTo>
                    <a:lnTo>
                      <a:pt x="0" y="0"/>
                    </a:lnTo>
                    <a:lnTo>
                      <a:pt x="0" y="0"/>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104;p2">
                <a:extLst>
                  <a:ext uri="{FF2B5EF4-FFF2-40B4-BE49-F238E27FC236}">
                    <a16:creationId xmlns:a16="http://schemas.microsoft.com/office/drawing/2014/main" id="{EB739FA2-BE94-AD3E-8108-E6657871718F}"/>
                  </a:ext>
                </a:extLst>
              </p:cNvPr>
              <p:cNvSpPr/>
              <p:nvPr/>
            </p:nvSpPr>
            <p:spPr>
              <a:xfrm>
                <a:off x="451775" y="4001650"/>
                <a:ext cx="25" cy="25"/>
              </a:xfrm>
              <a:custGeom>
                <a:avLst/>
                <a:gdLst/>
                <a:ahLst/>
                <a:cxnLst/>
                <a:rect l="l" t="t" r="r" b="b"/>
                <a:pathLst>
                  <a:path w="1" h="1" extrusionOk="0">
                    <a:moveTo>
                      <a:pt x="1" y="0"/>
                    </a:move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105;p2">
                <a:extLst>
                  <a:ext uri="{FF2B5EF4-FFF2-40B4-BE49-F238E27FC236}">
                    <a16:creationId xmlns:a16="http://schemas.microsoft.com/office/drawing/2014/main" id="{A88E3810-59A8-3BF2-C7DA-4938D628B7B6}"/>
                  </a:ext>
                </a:extLst>
              </p:cNvPr>
              <p:cNvSpPr/>
              <p:nvPr/>
            </p:nvSpPr>
            <p:spPr>
              <a:xfrm>
                <a:off x="460125" y="4283500"/>
                <a:ext cx="25" cy="25"/>
              </a:xfrm>
              <a:custGeom>
                <a:avLst/>
                <a:gdLst/>
                <a:ahLst/>
                <a:cxnLst/>
                <a:rect l="l" t="t" r="r" b="b"/>
                <a:pathLst>
                  <a:path w="1" h="1" extrusionOk="0">
                    <a:moveTo>
                      <a:pt x="0" y="1"/>
                    </a:moveTo>
                    <a:lnTo>
                      <a:pt x="0" y="1"/>
                    </a:lnTo>
                    <a:lnTo>
                      <a:pt x="0" y="1"/>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106;p2">
                <a:extLst>
                  <a:ext uri="{FF2B5EF4-FFF2-40B4-BE49-F238E27FC236}">
                    <a16:creationId xmlns:a16="http://schemas.microsoft.com/office/drawing/2014/main" id="{582E8BD6-08AF-D453-71B7-4B7B43328B20}"/>
                  </a:ext>
                </a:extLst>
              </p:cNvPr>
              <p:cNvSpPr/>
              <p:nvPr/>
            </p:nvSpPr>
            <p:spPr>
              <a:xfrm>
                <a:off x="485975" y="4307700"/>
                <a:ext cx="25" cy="25"/>
              </a:xfrm>
              <a:custGeom>
                <a:avLst/>
                <a:gdLst/>
                <a:ahLst/>
                <a:cxnLst/>
                <a:rect l="l" t="t" r="r" b="b"/>
                <a:pathLst>
                  <a:path w="1" h="1" extrusionOk="0">
                    <a:moveTo>
                      <a:pt x="1" y="0"/>
                    </a:moveTo>
                    <a:lnTo>
                      <a:pt x="1" y="0"/>
                    </a:lnTo>
                    <a:lnTo>
                      <a:pt x="1" y="0"/>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7;p2">
              <a:extLst>
                <a:ext uri="{FF2B5EF4-FFF2-40B4-BE49-F238E27FC236}">
                  <a16:creationId xmlns:a16="http://schemas.microsoft.com/office/drawing/2014/main" id="{0F00DFB7-D1F9-DA75-8BFB-002A5FD8E284}"/>
                </a:ext>
              </a:extLst>
            </p:cNvPr>
            <p:cNvGrpSpPr/>
            <p:nvPr/>
          </p:nvGrpSpPr>
          <p:grpSpPr>
            <a:xfrm>
              <a:off x="1467681" y="3519619"/>
              <a:ext cx="568807" cy="960928"/>
              <a:chOff x="1853625" y="3531725"/>
              <a:chExt cx="447000" cy="755150"/>
            </a:xfrm>
          </p:grpSpPr>
          <p:sp>
            <p:nvSpPr>
              <p:cNvPr id="197" name="Google Shape;108;p2">
                <a:extLst>
                  <a:ext uri="{FF2B5EF4-FFF2-40B4-BE49-F238E27FC236}">
                    <a16:creationId xmlns:a16="http://schemas.microsoft.com/office/drawing/2014/main" id="{6A7A2461-F1AC-CFBF-496D-AB996C75F3A9}"/>
                  </a:ext>
                </a:extLst>
              </p:cNvPr>
              <p:cNvSpPr/>
              <p:nvPr/>
            </p:nvSpPr>
            <p:spPr>
              <a:xfrm>
                <a:off x="1853625" y="3531725"/>
                <a:ext cx="447000" cy="755150"/>
              </a:xfrm>
              <a:custGeom>
                <a:avLst/>
                <a:gdLst/>
                <a:ahLst/>
                <a:cxnLst/>
                <a:rect l="l" t="t" r="r" b="b"/>
                <a:pathLst>
                  <a:path w="17880" h="30206" extrusionOk="0">
                    <a:moveTo>
                      <a:pt x="8823" y="0"/>
                    </a:moveTo>
                    <a:cubicBezTo>
                      <a:pt x="8740" y="0"/>
                      <a:pt x="8656" y="17"/>
                      <a:pt x="8573" y="50"/>
                    </a:cubicBezTo>
                    <a:cubicBezTo>
                      <a:pt x="8533" y="45"/>
                      <a:pt x="8493" y="42"/>
                      <a:pt x="8453" y="42"/>
                    </a:cubicBezTo>
                    <a:cubicBezTo>
                      <a:pt x="8261" y="42"/>
                      <a:pt x="8077" y="107"/>
                      <a:pt x="7939" y="217"/>
                    </a:cubicBezTo>
                    <a:cubicBezTo>
                      <a:pt x="7606" y="417"/>
                      <a:pt x="7339" y="717"/>
                      <a:pt x="7139" y="1184"/>
                    </a:cubicBezTo>
                    <a:cubicBezTo>
                      <a:pt x="6972" y="1551"/>
                      <a:pt x="6838" y="1952"/>
                      <a:pt x="6705" y="2552"/>
                    </a:cubicBezTo>
                    <a:cubicBezTo>
                      <a:pt x="6638" y="3019"/>
                      <a:pt x="6605" y="3520"/>
                      <a:pt x="6538" y="4187"/>
                    </a:cubicBezTo>
                    <a:cubicBezTo>
                      <a:pt x="6505" y="5121"/>
                      <a:pt x="6538" y="6088"/>
                      <a:pt x="6605" y="6955"/>
                    </a:cubicBezTo>
                    <a:cubicBezTo>
                      <a:pt x="6538" y="6889"/>
                      <a:pt x="6538" y="6789"/>
                      <a:pt x="6505" y="6722"/>
                    </a:cubicBezTo>
                    <a:cubicBezTo>
                      <a:pt x="6205" y="6021"/>
                      <a:pt x="5938" y="5521"/>
                      <a:pt x="5638" y="5087"/>
                    </a:cubicBezTo>
                    <a:cubicBezTo>
                      <a:pt x="5471" y="4820"/>
                      <a:pt x="5271" y="4620"/>
                      <a:pt x="5037" y="4454"/>
                    </a:cubicBezTo>
                    <a:cubicBezTo>
                      <a:pt x="4970" y="4387"/>
                      <a:pt x="4837" y="4353"/>
                      <a:pt x="4704" y="4253"/>
                    </a:cubicBezTo>
                    <a:cubicBezTo>
                      <a:pt x="4604" y="4187"/>
                      <a:pt x="4437" y="4187"/>
                      <a:pt x="4303" y="4120"/>
                    </a:cubicBezTo>
                    <a:cubicBezTo>
                      <a:pt x="4237" y="4103"/>
                      <a:pt x="4170" y="4095"/>
                      <a:pt x="4112" y="4095"/>
                    </a:cubicBezTo>
                    <a:cubicBezTo>
                      <a:pt x="4053" y="4095"/>
                      <a:pt x="4003" y="4103"/>
                      <a:pt x="3970" y="4120"/>
                    </a:cubicBezTo>
                    <a:lnTo>
                      <a:pt x="3803" y="4120"/>
                    </a:lnTo>
                    <a:cubicBezTo>
                      <a:pt x="3703" y="4120"/>
                      <a:pt x="3636" y="4187"/>
                      <a:pt x="3569" y="4187"/>
                    </a:cubicBezTo>
                    <a:cubicBezTo>
                      <a:pt x="3369" y="4220"/>
                      <a:pt x="3169" y="4353"/>
                      <a:pt x="3002" y="4454"/>
                    </a:cubicBezTo>
                    <a:cubicBezTo>
                      <a:pt x="2702" y="4720"/>
                      <a:pt x="2535" y="5087"/>
                      <a:pt x="2469" y="5621"/>
                    </a:cubicBezTo>
                    <a:cubicBezTo>
                      <a:pt x="2369" y="6121"/>
                      <a:pt x="2402" y="6688"/>
                      <a:pt x="2469" y="7122"/>
                    </a:cubicBezTo>
                    <a:cubicBezTo>
                      <a:pt x="2535" y="7723"/>
                      <a:pt x="2635" y="8256"/>
                      <a:pt x="2736" y="8690"/>
                    </a:cubicBezTo>
                    <a:cubicBezTo>
                      <a:pt x="2802" y="8890"/>
                      <a:pt x="2836" y="9057"/>
                      <a:pt x="2869" y="9257"/>
                    </a:cubicBezTo>
                    <a:lnTo>
                      <a:pt x="2736" y="9124"/>
                    </a:lnTo>
                    <a:cubicBezTo>
                      <a:pt x="2469" y="8890"/>
                      <a:pt x="2202" y="8757"/>
                      <a:pt x="1902" y="8657"/>
                    </a:cubicBezTo>
                    <a:lnTo>
                      <a:pt x="1668" y="8657"/>
                    </a:lnTo>
                    <a:cubicBezTo>
                      <a:pt x="1635" y="8657"/>
                      <a:pt x="1568" y="8657"/>
                      <a:pt x="1535" y="8723"/>
                    </a:cubicBezTo>
                    <a:cubicBezTo>
                      <a:pt x="1401" y="8757"/>
                      <a:pt x="1301" y="8790"/>
                      <a:pt x="1168" y="8923"/>
                    </a:cubicBezTo>
                    <a:cubicBezTo>
                      <a:pt x="1068" y="8990"/>
                      <a:pt x="968" y="9124"/>
                      <a:pt x="868" y="9290"/>
                    </a:cubicBezTo>
                    <a:cubicBezTo>
                      <a:pt x="801" y="9457"/>
                      <a:pt x="701" y="9657"/>
                      <a:pt x="634" y="9924"/>
                    </a:cubicBezTo>
                    <a:cubicBezTo>
                      <a:pt x="467" y="10491"/>
                      <a:pt x="467" y="11225"/>
                      <a:pt x="701" y="12059"/>
                    </a:cubicBezTo>
                    <a:cubicBezTo>
                      <a:pt x="801" y="12393"/>
                      <a:pt x="901" y="12759"/>
                      <a:pt x="1134" y="13160"/>
                    </a:cubicBezTo>
                    <a:cubicBezTo>
                      <a:pt x="1234" y="13527"/>
                      <a:pt x="1401" y="13860"/>
                      <a:pt x="1635" y="14261"/>
                    </a:cubicBezTo>
                    <a:cubicBezTo>
                      <a:pt x="1735" y="14527"/>
                      <a:pt x="1902" y="14761"/>
                      <a:pt x="2035" y="15028"/>
                    </a:cubicBezTo>
                    <a:cubicBezTo>
                      <a:pt x="1968" y="14961"/>
                      <a:pt x="1835" y="14961"/>
                      <a:pt x="1735" y="14961"/>
                    </a:cubicBezTo>
                    <a:lnTo>
                      <a:pt x="1501" y="14961"/>
                    </a:lnTo>
                    <a:cubicBezTo>
                      <a:pt x="1368" y="14961"/>
                      <a:pt x="1234" y="15028"/>
                      <a:pt x="1168" y="15061"/>
                    </a:cubicBezTo>
                    <a:cubicBezTo>
                      <a:pt x="734" y="15228"/>
                      <a:pt x="501" y="15561"/>
                      <a:pt x="334" y="15795"/>
                    </a:cubicBezTo>
                    <a:cubicBezTo>
                      <a:pt x="167" y="16062"/>
                      <a:pt x="67" y="16295"/>
                      <a:pt x="34" y="16629"/>
                    </a:cubicBezTo>
                    <a:cubicBezTo>
                      <a:pt x="0" y="16896"/>
                      <a:pt x="0" y="17196"/>
                      <a:pt x="0" y="17530"/>
                    </a:cubicBezTo>
                    <a:cubicBezTo>
                      <a:pt x="34" y="17863"/>
                      <a:pt x="67" y="18197"/>
                      <a:pt x="167" y="18530"/>
                    </a:cubicBezTo>
                    <a:cubicBezTo>
                      <a:pt x="334" y="19131"/>
                      <a:pt x="534" y="19764"/>
                      <a:pt x="868" y="20532"/>
                    </a:cubicBezTo>
                    <a:cubicBezTo>
                      <a:pt x="1134" y="21065"/>
                      <a:pt x="1401" y="21632"/>
                      <a:pt x="1802" y="22266"/>
                    </a:cubicBezTo>
                    <a:cubicBezTo>
                      <a:pt x="2135" y="22833"/>
                      <a:pt x="2469" y="23400"/>
                      <a:pt x="2836" y="23901"/>
                    </a:cubicBezTo>
                    <a:cubicBezTo>
                      <a:pt x="3736" y="25202"/>
                      <a:pt x="4870" y="26336"/>
                      <a:pt x="6205" y="27403"/>
                    </a:cubicBezTo>
                    <a:cubicBezTo>
                      <a:pt x="6238" y="27437"/>
                      <a:pt x="6338" y="27470"/>
                      <a:pt x="6371" y="27570"/>
                    </a:cubicBezTo>
                    <a:cubicBezTo>
                      <a:pt x="6505" y="27637"/>
                      <a:pt x="6572" y="27737"/>
                      <a:pt x="6705" y="27804"/>
                    </a:cubicBezTo>
                    <a:cubicBezTo>
                      <a:pt x="7205" y="28137"/>
                      <a:pt x="7739" y="28471"/>
                      <a:pt x="8239" y="28838"/>
                    </a:cubicBezTo>
                    <a:cubicBezTo>
                      <a:pt x="8373" y="28938"/>
                      <a:pt x="8540" y="29004"/>
                      <a:pt x="8673" y="29104"/>
                    </a:cubicBezTo>
                    <a:cubicBezTo>
                      <a:pt x="9540" y="29605"/>
                      <a:pt x="10308" y="29905"/>
                      <a:pt x="11008" y="30072"/>
                    </a:cubicBezTo>
                    <a:cubicBezTo>
                      <a:pt x="11408" y="30139"/>
                      <a:pt x="11842" y="30205"/>
                      <a:pt x="12209" y="30205"/>
                    </a:cubicBezTo>
                    <a:cubicBezTo>
                      <a:pt x="12342" y="30205"/>
                      <a:pt x="12409" y="30205"/>
                      <a:pt x="12543" y="30139"/>
                    </a:cubicBezTo>
                    <a:cubicBezTo>
                      <a:pt x="12643" y="30139"/>
                      <a:pt x="12709" y="30105"/>
                      <a:pt x="12809" y="30105"/>
                    </a:cubicBezTo>
                    <a:cubicBezTo>
                      <a:pt x="13010" y="30072"/>
                      <a:pt x="13176" y="30005"/>
                      <a:pt x="13410" y="29938"/>
                    </a:cubicBezTo>
                    <a:cubicBezTo>
                      <a:pt x="13743" y="29805"/>
                      <a:pt x="14144" y="29605"/>
                      <a:pt x="14411" y="29305"/>
                    </a:cubicBezTo>
                    <a:cubicBezTo>
                      <a:pt x="14677" y="29104"/>
                      <a:pt x="14878" y="28838"/>
                      <a:pt x="15144" y="28537"/>
                    </a:cubicBezTo>
                    <a:cubicBezTo>
                      <a:pt x="15678" y="27837"/>
                      <a:pt x="16045" y="27070"/>
                      <a:pt x="16345" y="26469"/>
                    </a:cubicBezTo>
                    <a:cubicBezTo>
                      <a:pt x="16679" y="25802"/>
                      <a:pt x="16979" y="25135"/>
                      <a:pt x="17179" y="24468"/>
                    </a:cubicBezTo>
                    <a:cubicBezTo>
                      <a:pt x="17213" y="24368"/>
                      <a:pt x="17246" y="24234"/>
                      <a:pt x="17313" y="24068"/>
                    </a:cubicBezTo>
                    <a:lnTo>
                      <a:pt x="17413" y="23567"/>
                    </a:lnTo>
                    <a:cubicBezTo>
                      <a:pt x="17479" y="23267"/>
                      <a:pt x="17513" y="22967"/>
                      <a:pt x="17479" y="22700"/>
                    </a:cubicBezTo>
                    <a:cubicBezTo>
                      <a:pt x="17479" y="22400"/>
                      <a:pt x="17379" y="22133"/>
                      <a:pt x="17313" y="21899"/>
                    </a:cubicBezTo>
                    <a:cubicBezTo>
                      <a:pt x="17213" y="21699"/>
                      <a:pt x="17046" y="21466"/>
                      <a:pt x="16879" y="21399"/>
                    </a:cubicBezTo>
                    <a:cubicBezTo>
                      <a:pt x="16746" y="21299"/>
                      <a:pt x="16645" y="21266"/>
                      <a:pt x="16512" y="21266"/>
                    </a:cubicBezTo>
                    <a:lnTo>
                      <a:pt x="16345" y="21266"/>
                    </a:lnTo>
                    <a:cubicBezTo>
                      <a:pt x="16245" y="21266"/>
                      <a:pt x="16178" y="21299"/>
                      <a:pt x="16045" y="21366"/>
                    </a:cubicBezTo>
                    <a:cubicBezTo>
                      <a:pt x="15978" y="21399"/>
                      <a:pt x="15845" y="21432"/>
                      <a:pt x="15711" y="21499"/>
                    </a:cubicBezTo>
                    <a:cubicBezTo>
                      <a:pt x="15845" y="21266"/>
                      <a:pt x="15978" y="21032"/>
                      <a:pt x="16045" y="20799"/>
                    </a:cubicBezTo>
                    <a:lnTo>
                      <a:pt x="16045" y="20765"/>
                    </a:lnTo>
                    <a:lnTo>
                      <a:pt x="16412" y="19998"/>
                    </a:lnTo>
                    <a:cubicBezTo>
                      <a:pt x="16645" y="19631"/>
                      <a:pt x="16812" y="19264"/>
                      <a:pt x="16979" y="18897"/>
                    </a:cubicBezTo>
                    <a:cubicBezTo>
                      <a:pt x="17213" y="18330"/>
                      <a:pt x="17513" y="17696"/>
                      <a:pt x="17713" y="16929"/>
                    </a:cubicBezTo>
                    <a:cubicBezTo>
                      <a:pt x="17880" y="16229"/>
                      <a:pt x="17880" y="15595"/>
                      <a:pt x="17713" y="15094"/>
                    </a:cubicBezTo>
                    <a:cubicBezTo>
                      <a:pt x="17579" y="14761"/>
                      <a:pt x="17479" y="14461"/>
                      <a:pt x="17279" y="14227"/>
                    </a:cubicBezTo>
                    <a:cubicBezTo>
                      <a:pt x="17046" y="13994"/>
                      <a:pt x="16846" y="13860"/>
                      <a:pt x="16545" y="13794"/>
                    </a:cubicBezTo>
                    <a:lnTo>
                      <a:pt x="16312" y="13794"/>
                    </a:lnTo>
                    <a:cubicBezTo>
                      <a:pt x="16112" y="13860"/>
                      <a:pt x="15945" y="13894"/>
                      <a:pt x="15711" y="13994"/>
                    </a:cubicBezTo>
                    <a:cubicBezTo>
                      <a:pt x="15378" y="14227"/>
                      <a:pt x="15144" y="14494"/>
                      <a:pt x="14878" y="14761"/>
                    </a:cubicBezTo>
                    <a:cubicBezTo>
                      <a:pt x="14644" y="15061"/>
                      <a:pt x="14377" y="15395"/>
                      <a:pt x="14210" y="15662"/>
                    </a:cubicBezTo>
                    <a:lnTo>
                      <a:pt x="14310" y="15228"/>
                    </a:lnTo>
                    <a:lnTo>
                      <a:pt x="14377" y="14761"/>
                    </a:lnTo>
                    <a:cubicBezTo>
                      <a:pt x="14511" y="13894"/>
                      <a:pt x="14611" y="13160"/>
                      <a:pt x="14677" y="12559"/>
                    </a:cubicBezTo>
                    <a:cubicBezTo>
                      <a:pt x="14744" y="11659"/>
                      <a:pt x="14811" y="10925"/>
                      <a:pt x="14844" y="10224"/>
                    </a:cubicBezTo>
                    <a:cubicBezTo>
                      <a:pt x="14844" y="9390"/>
                      <a:pt x="14811" y="8657"/>
                      <a:pt x="14677" y="7989"/>
                    </a:cubicBezTo>
                    <a:cubicBezTo>
                      <a:pt x="14544" y="7389"/>
                      <a:pt x="14377" y="6822"/>
                      <a:pt x="14144" y="6322"/>
                    </a:cubicBezTo>
                    <a:cubicBezTo>
                      <a:pt x="13977" y="5988"/>
                      <a:pt x="13743" y="5754"/>
                      <a:pt x="13543" y="5488"/>
                    </a:cubicBezTo>
                    <a:cubicBezTo>
                      <a:pt x="13343" y="5254"/>
                      <a:pt x="13076" y="5121"/>
                      <a:pt x="12809" y="5087"/>
                    </a:cubicBezTo>
                    <a:lnTo>
                      <a:pt x="12509" y="5087"/>
                    </a:lnTo>
                    <a:cubicBezTo>
                      <a:pt x="12376" y="5087"/>
                      <a:pt x="12242" y="5121"/>
                      <a:pt x="12142" y="5221"/>
                    </a:cubicBezTo>
                    <a:cubicBezTo>
                      <a:pt x="11875" y="5321"/>
                      <a:pt x="11675" y="5588"/>
                      <a:pt x="11508" y="5754"/>
                    </a:cubicBezTo>
                    <a:cubicBezTo>
                      <a:pt x="11375" y="5921"/>
                      <a:pt x="11242" y="6121"/>
                      <a:pt x="11142" y="6388"/>
                    </a:cubicBezTo>
                    <a:cubicBezTo>
                      <a:pt x="11142" y="5955"/>
                      <a:pt x="11075" y="5588"/>
                      <a:pt x="11075" y="5154"/>
                    </a:cubicBezTo>
                    <a:cubicBezTo>
                      <a:pt x="11041" y="4554"/>
                      <a:pt x="10975" y="3987"/>
                      <a:pt x="10908" y="3486"/>
                    </a:cubicBezTo>
                    <a:cubicBezTo>
                      <a:pt x="10841" y="2919"/>
                      <a:pt x="10708" y="2385"/>
                      <a:pt x="10574" y="1918"/>
                    </a:cubicBezTo>
                    <a:cubicBezTo>
                      <a:pt x="10408" y="1385"/>
                      <a:pt x="10208" y="984"/>
                      <a:pt x="10007" y="651"/>
                    </a:cubicBezTo>
                    <a:cubicBezTo>
                      <a:pt x="9741" y="317"/>
                      <a:pt x="9407" y="117"/>
                      <a:pt x="9073" y="50"/>
                    </a:cubicBezTo>
                    <a:cubicBezTo>
                      <a:pt x="8990" y="17"/>
                      <a:pt x="8907" y="0"/>
                      <a:pt x="88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09;p2">
                <a:extLst>
                  <a:ext uri="{FF2B5EF4-FFF2-40B4-BE49-F238E27FC236}">
                    <a16:creationId xmlns:a16="http://schemas.microsoft.com/office/drawing/2014/main" id="{DBF9D08C-9B53-A24B-756A-C7143A993185}"/>
                  </a:ext>
                </a:extLst>
              </p:cNvPr>
              <p:cNvSpPr/>
              <p:nvPr/>
            </p:nvSpPr>
            <p:spPr>
              <a:xfrm>
                <a:off x="2057100" y="3553825"/>
                <a:ext cx="104275" cy="721150"/>
              </a:xfrm>
              <a:custGeom>
                <a:avLst/>
                <a:gdLst/>
                <a:ahLst/>
                <a:cxnLst/>
                <a:rect l="l" t="t" r="r" b="b"/>
                <a:pathLst>
                  <a:path w="4171" h="28846" extrusionOk="0">
                    <a:moveTo>
                      <a:pt x="634" y="0"/>
                    </a:moveTo>
                    <a:cubicBezTo>
                      <a:pt x="534" y="67"/>
                      <a:pt x="501" y="134"/>
                      <a:pt x="501" y="167"/>
                    </a:cubicBezTo>
                    <a:cubicBezTo>
                      <a:pt x="467" y="667"/>
                      <a:pt x="367" y="1168"/>
                      <a:pt x="334" y="1668"/>
                    </a:cubicBezTo>
                    <a:lnTo>
                      <a:pt x="201" y="3169"/>
                    </a:lnTo>
                    <a:cubicBezTo>
                      <a:pt x="134" y="4170"/>
                      <a:pt x="67" y="5171"/>
                      <a:pt x="34" y="6171"/>
                    </a:cubicBezTo>
                    <a:cubicBezTo>
                      <a:pt x="0" y="8173"/>
                      <a:pt x="34" y="10208"/>
                      <a:pt x="167" y="12209"/>
                    </a:cubicBezTo>
                    <a:cubicBezTo>
                      <a:pt x="434" y="16245"/>
                      <a:pt x="1135" y="20248"/>
                      <a:pt x="2069" y="24184"/>
                    </a:cubicBezTo>
                    <a:cubicBezTo>
                      <a:pt x="2235" y="24918"/>
                      <a:pt x="2469" y="25685"/>
                      <a:pt x="2669" y="26386"/>
                    </a:cubicBezTo>
                    <a:cubicBezTo>
                      <a:pt x="2802" y="26753"/>
                      <a:pt x="2869" y="27153"/>
                      <a:pt x="3003" y="27487"/>
                    </a:cubicBezTo>
                    <a:cubicBezTo>
                      <a:pt x="3136" y="27854"/>
                      <a:pt x="3236" y="28220"/>
                      <a:pt x="3403" y="28587"/>
                    </a:cubicBezTo>
                    <a:cubicBezTo>
                      <a:pt x="3470" y="28687"/>
                      <a:pt x="3503" y="28754"/>
                      <a:pt x="3636" y="28821"/>
                    </a:cubicBezTo>
                    <a:cubicBezTo>
                      <a:pt x="3670" y="28838"/>
                      <a:pt x="3720" y="28846"/>
                      <a:pt x="3770" y="28846"/>
                    </a:cubicBezTo>
                    <a:cubicBezTo>
                      <a:pt x="3820" y="28846"/>
                      <a:pt x="3870" y="28838"/>
                      <a:pt x="3903" y="28821"/>
                    </a:cubicBezTo>
                    <a:cubicBezTo>
                      <a:pt x="4003" y="28754"/>
                      <a:pt x="4070" y="28721"/>
                      <a:pt x="4137" y="28587"/>
                    </a:cubicBezTo>
                    <a:cubicBezTo>
                      <a:pt x="4137" y="28554"/>
                      <a:pt x="4137" y="28521"/>
                      <a:pt x="4170" y="28521"/>
                    </a:cubicBezTo>
                    <a:lnTo>
                      <a:pt x="4170" y="28321"/>
                    </a:lnTo>
                    <a:cubicBezTo>
                      <a:pt x="4070" y="27987"/>
                      <a:pt x="4003" y="27687"/>
                      <a:pt x="3903" y="27387"/>
                    </a:cubicBezTo>
                    <a:cubicBezTo>
                      <a:pt x="3836" y="27053"/>
                      <a:pt x="3703" y="26719"/>
                      <a:pt x="3636" y="26419"/>
                    </a:cubicBezTo>
                    <a:cubicBezTo>
                      <a:pt x="3403" y="25819"/>
                      <a:pt x="3236" y="25185"/>
                      <a:pt x="3036" y="24518"/>
                    </a:cubicBezTo>
                    <a:cubicBezTo>
                      <a:pt x="2669" y="23217"/>
                      <a:pt x="2335" y="21916"/>
                      <a:pt x="2035" y="20648"/>
                    </a:cubicBezTo>
                    <a:cubicBezTo>
                      <a:pt x="1568" y="18680"/>
                      <a:pt x="1235" y="16712"/>
                      <a:pt x="1001" y="14744"/>
                    </a:cubicBezTo>
                    <a:cubicBezTo>
                      <a:pt x="734" y="12743"/>
                      <a:pt x="534" y="10741"/>
                      <a:pt x="434" y="8707"/>
                    </a:cubicBezTo>
                    <a:cubicBezTo>
                      <a:pt x="367" y="7072"/>
                      <a:pt x="367" y="5404"/>
                      <a:pt x="434" y="3803"/>
                    </a:cubicBezTo>
                    <a:cubicBezTo>
                      <a:pt x="501" y="2569"/>
                      <a:pt x="567" y="1335"/>
                      <a:pt x="734" y="100"/>
                    </a:cubicBezTo>
                    <a:cubicBezTo>
                      <a:pt x="734" y="67"/>
                      <a:pt x="701" y="0"/>
                      <a:pt x="6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10;p2">
                <a:extLst>
                  <a:ext uri="{FF2B5EF4-FFF2-40B4-BE49-F238E27FC236}">
                    <a16:creationId xmlns:a16="http://schemas.microsoft.com/office/drawing/2014/main" id="{AC5C44E3-1EE7-FB88-A631-6BAED1D33714}"/>
                  </a:ext>
                </a:extLst>
              </p:cNvPr>
              <p:cNvSpPr/>
              <p:nvPr/>
            </p:nvSpPr>
            <p:spPr>
              <a:xfrm>
                <a:off x="1952025" y="3666400"/>
                <a:ext cx="115100" cy="184325"/>
              </a:xfrm>
              <a:custGeom>
                <a:avLst/>
                <a:gdLst/>
                <a:ahLst/>
                <a:cxnLst/>
                <a:rect l="l" t="t" r="r" b="b"/>
                <a:pathLst>
                  <a:path w="4604" h="7373" extrusionOk="0">
                    <a:moveTo>
                      <a:pt x="67" y="1"/>
                    </a:moveTo>
                    <a:cubicBezTo>
                      <a:pt x="34" y="1"/>
                      <a:pt x="0" y="67"/>
                      <a:pt x="0" y="134"/>
                    </a:cubicBezTo>
                    <a:cubicBezTo>
                      <a:pt x="100" y="801"/>
                      <a:pt x="334" y="1468"/>
                      <a:pt x="567" y="2069"/>
                    </a:cubicBezTo>
                    <a:cubicBezTo>
                      <a:pt x="868" y="2736"/>
                      <a:pt x="1201" y="3370"/>
                      <a:pt x="1568" y="3970"/>
                    </a:cubicBezTo>
                    <a:cubicBezTo>
                      <a:pt x="1935" y="4570"/>
                      <a:pt x="2402" y="5171"/>
                      <a:pt x="2869" y="5705"/>
                    </a:cubicBezTo>
                    <a:cubicBezTo>
                      <a:pt x="3336" y="6238"/>
                      <a:pt x="3770" y="6805"/>
                      <a:pt x="4270" y="7306"/>
                    </a:cubicBezTo>
                    <a:cubicBezTo>
                      <a:pt x="4337" y="7339"/>
                      <a:pt x="4370" y="7372"/>
                      <a:pt x="4404" y="7372"/>
                    </a:cubicBezTo>
                    <a:cubicBezTo>
                      <a:pt x="4437" y="7372"/>
                      <a:pt x="4504" y="7372"/>
                      <a:pt x="4537" y="7339"/>
                    </a:cubicBezTo>
                    <a:cubicBezTo>
                      <a:pt x="4604" y="7239"/>
                      <a:pt x="4604" y="7139"/>
                      <a:pt x="4570" y="7039"/>
                    </a:cubicBezTo>
                    <a:cubicBezTo>
                      <a:pt x="4037" y="6472"/>
                      <a:pt x="3503" y="5871"/>
                      <a:pt x="2936" y="5238"/>
                    </a:cubicBezTo>
                    <a:cubicBezTo>
                      <a:pt x="2402" y="4637"/>
                      <a:pt x="1902" y="3970"/>
                      <a:pt x="1501" y="3236"/>
                    </a:cubicBezTo>
                    <a:lnTo>
                      <a:pt x="1501" y="3303"/>
                    </a:lnTo>
                    <a:cubicBezTo>
                      <a:pt x="1235" y="2903"/>
                      <a:pt x="1034" y="2536"/>
                      <a:pt x="868" y="2135"/>
                    </a:cubicBezTo>
                    <a:cubicBezTo>
                      <a:pt x="668" y="1702"/>
                      <a:pt x="501" y="1301"/>
                      <a:pt x="367" y="868"/>
                    </a:cubicBezTo>
                    <a:cubicBezTo>
                      <a:pt x="267" y="568"/>
                      <a:pt x="201" y="334"/>
                      <a:pt x="167" y="34"/>
                    </a:cubicBezTo>
                    <a:cubicBezTo>
                      <a:pt x="201" y="34"/>
                      <a:pt x="167" y="1"/>
                      <a:pt x="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11;p2">
                <a:extLst>
                  <a:ext uri="{FF2B5EF4-FFF2-40B4-BE49-F238E27FC236}">
                    <a16:creationId xmlns:a16="http://schemas.microsoft.com/office/drawing/2014/main" id="{410DEC25-B28F-3437-85ED-ED2491C4B504}"/>
                  </a:ext>
                </a:extLst>
              </p:cNvPr>
              <p:cNvSpPr/>
              <p:nvPr/>
            </p:nvSpPr>
            <p:spPr>
              <a:xfrm>
                <a:off x="1900325" y="3799450"/>
                <a:ext cx="185975" cy="206700"/>
              </a:xfrm>
              <a:custGeom>
                <a:avLst/>
                <a:gdLst/>
                <a:ahLst/>
                <a:cxnLst/>
                <a:rect l="l" t="t" r="r" b="b"/>
                <a:pathLst>
                  <a:path w="7439" h="8268" extrusionOk="0">
                    <a:moveTo>
                      <a:pt x="136" y="1"/>
                    </a:moveTo>
                    <a:cubicBezTo>
                      <a:pt x="123" y="1"/>
                      <a:pt x="111" y="5"/>
                      <a:pt x="100" y="16"/>
                    </a:cubicBezTo>
                    <a:cubicBezTo>
                      <a:pt x="67" y="49"/>
                      <a:pt x="0" y="82"/>
                      <a:pt x="67" y="149"/>
                    </a:cubicBezTo>
                    <a:cubicBezTo>
                      <a:pt x="234" y="549"/>
                      <a:pt x="401" y="916"/>
                      <a:pt x="601" y="1317"/>
                    </a:cubicBezTo>
                    <a:lnTo>
                      <a:pt x="1234" y="2417"/>
                    </a:lnTo>
                    <a:cubicBezTo>
                      <a:pt x="1668" y="3151"/>
                      <a:pt x="2168" y="3852"/>
                      <a:pt x="2736" y="4486"/>
                    </a:cubicBezTo>
                    <a:cubicBezTo>
                      <a:pt x="3269" y="5153"/>
                      <a:pt x="3836" y="5720"/>
                      <a:pt x="4470" y="6287"/>
                    </a:cubicBezTo>
                    <a:cubicBezTo>
                      <a:pt x="4804" y="6587"/>
                      <a:pt x="5104" y="6887"/>
                      <a:pt x="5437" y="7121"/>
                    </a:cubicBezTo>
                    <a:cubicBezTo>
                      <a:pt x="5771" y="7388"/>
                      <a:pt x="6105" y="7688"/>
                      <a:pt x="6472" y="7888"/>
                    </a:cubicBezTo>
                    <a:cubicBezTo>
                      <a:pt x="6672" y="8021"/>
                      <a:pt x="6905" y="8188"/>
                      <a:pt x="7139" y="8255"/>
                    </a:cubicBezTo>
                    <a:cubicBezTo>
                      <a:pt x="7165" y="8264"/>
                      <a:pt x="7192" y="8268"/>
                      <a:pt x="7218" y="8268"/>
                    </a:cubicBezTo>
                    <a:cubicBezTo>
                      <a:pt x="7290" y="8268"/>
                      <a:pt x="7357" y="8237"/>
                      <a:pt x="7406" y="8188"/>
                    </a:cubicBezTo>
                    <a:cubicBezTo>
                      <a:pt x="7439" y="8121"/>
                      <a:pt x="7439" y="8055"/>
                      <a:pt x="7439" y="8021"/>
                    </a:cubicBezTo>
                    <a:cubicBezTo>
                      <a:pt x="7439" y="7955"/>
                      <a:pt x="7406" y="7888"/>
                      <a:pt x="7339" y="7888"/>
                    </a:cubicBezTo>
                    <a:cubicBezTo>
                      <a:pt x="7239" y="7755"/>
                      <a:pt x="7072" y="7688"/>
                      <a:pt x="6939" y="7588"/>
                    </a:cubicBezTo>
                    <a:cubicBezTo>
                      <a:pt x="6805" y="7521"/>
                      <a:pt x="6638" y="7388"/>
                      <a:pt x="6505" y="7321"/>
                    </a:cubicBezTo>
                    <a:lnTo>
                      <a:pt x="5638" y="6687"/>
                    </a:lnTo>
                    <a:cubicBezTo>
                      <a:pt x="5071" y="6253"/>
                      <a:pt x="4503" y="5786"/>
                      <a:pt x="4003" y="5319"/>
                    </a:cubicBezTo>
                    <a:cubicBezTo>
                      <a:pt x="3469" y="4819"/>
                      <a:pt x="3002" y="4319"/>
                      <a:pt x="2569" y="3718"/>
                    </a:cubicBezTo>
                    <a:cubicBezTo>
                      <a:pt x="2102" y="3151"/>
                      <a:pt x="1635" y="2551"/>
                      <a:pt x="1268" y="1917"/>
                    </a:cubicBezTo>
                    <a:cubicBezTo>
                      <a:pt x="901" y="1283"/>
                      <a:pt x="567" y="683"/>
                      <a:pt x="267" y="16"/>
                    </a:cubicBezTo>
                    <a:cubicBezTo>
                      <a:pt x="200" y="16"/>
                      <a:pt x="163" y="1"/>
                      <a:pt x="1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12;p2">
                <a:extLst>
                  <a:ext uri="{FF2B5EF4-FFF2-40B4-BE49-F238E27FC236}">
                    <a16:creationId xmlns:a16="http://schemas.microsoft.com/office/drawing/2014/main" id="{F5460FBF-C47F-A4FB-A49F-603DACAB523B}"/>
                  </a:ext>
                </a:extLst>
              </p:cNvPr>
              <p:cNvSpPr/>
              <p:nvPr/>
            </p:nvSpPr>
            <p:spPr>
              <a:xfrm>
                <a:off x="1889475" y="3951600"/>
                <a:ext cx="239375" cy="233900"/>
              </a:xfrm>
              <a:custGeom>
                <a:avLst/>
                <a:gdLst/>
                <a:ahLst/>
                <a:cxnLst/>
                <a:rect l="l" t="t" r="r" b="b"/>
                <a:pathLst>
                  <a:path w="9575" h="9356" extrusionOk="0">
                    <a:moveTo>
                      <a:pt x="67" y="1"/>
                    </a:moveTo>
                    <a:cubicBezTo>
                      <a:pt x="1" y="67"/>
                      <a:pt x="1" y="134"/>
                      <a:pt x="1" y="167"/>
                    </a:cubicBezTo>
                    <a:cubicBezTo>
                      <a:pt x="368" y="968"/>
                      <a:pt x="835" y="1735"/>
                      <a:pt x="1335" y="2436"/>
                    </a:cubicBezTo>
                    <a:cubicBezTo>
                      <a:pt x="1835" y="3136"/>
                      <a:pt x="2402" y="3837"/>
                      <a:pt x="3003" y="4471"/>
                    </a:cubicBezTo>
                    <a:cubicBezTo>
                      <a:pt x="3603" y="5138"/>
                      <a:pt x="4237" y="5705"/>
                      <a:pt x="4904" y="6305"/>
                    </a:cubicBezTo>
                    <a:cubicBezTo>
                      <a:pt x="5571" y="6872"/>
                      <a:pt x="6272" y="7439"/>
                      <a:pt x="7006" y="7973"/>
                    </a:cubicBezTo>
                    <a:cubicBezTo>
                      <a:pt x="7339" y="8207"/>
                      <a:pt x="7673" y="8473"/>
                      <a:pt x="8040" y="8674"/>
                    </a:cubicBezTo>
                    <a:cubicBezTo>
                      <a:pt x="8206" y="8807"/>
                      <a:pt x="8373" y="8874"/>
                      <a:pt x="8573" y="9007"/>
                    </a:cubicBezTo>
                    <a:cubicBezTo>
                      <a:pt x="8774" y="9141"/>
                      <a:pt x="9007" y="9274"/>
                      <a:pt x="9174" y="9341"/>
                    </a:cubicBezTo>
                    <a:cubicBezTo>
                      <a:pt x="9196" y="9341"/>
                      <a:pt x="9218" y="9356"/>
                      <a:pt x="9260" y="9356"/>
                    </a:cubicBezTo>
                    <a:cubicBezTo>
                      <a:pt x="9281" y="9356"/>
                      <a:pt x="9307" y="9352"/>
                      <a:pt x="9341" y="9341"/>
                    </a:cubicBezTo>
                    <a:cubicBezTo>
                      <a:pt x="9407" y="9341"/>
                      <a:pt x="9441" y="9307"/>
                      <a:pt x="9507" y="9207"/>
                    </a:cubicBezTo>
                    <a:cubicBezTo>
                      <a:pt x="9574" y="9107"/>
                      <a:pt x="9574" y="8874"/>
                      <a:pt x="9407" y="8807"/>
                    </a:cubicBezTo>
                    <a:cubicBezTo>
                      <a:pt x="8940" y="8473"/>
                      <a:pt x="8440" y="8173"/>
                      <a:pt x="7940" y="7873"/>
                    </a:cubicBezTo>
                    <a:cubicBezTo>
                      <a:pt x="7439" y="7539"/>
                      <a:pt x="7006" y="7273"/>
                      <a:pt x="6505" y="6939"/>
                    </a:cubicBezTo>
                    <a:cubicBezTo>
                      <a:pt x="5538" y="6272"/>
                      <a:pt x="4604" y="5505"/>
                      <a:pt x="3737" y="4704"/>
                    </a:cubicBezTo>
                    <a:lnTo>
                      <a:pt x="3737" y="4704"/>
                    </a:lnTo>
                    <a:lnTo>
                      <a:pt x="3770" y="4771"/>
                    </a:lnTo>
                    <a:cubicBezTo>
                      <a:pt x="3203" y="4204"/>
                      <a:pt x="2669" y="3670"/>
                      <a:pt x="2169" y="3036"/>
                    </a:cubicBezTo>
                    <a:cubicBezTo>
                      <a:pt x="1668" y="2469"/>
                      <a:pt x="1201" y="1835"/>
                      <a:pt x="768" y="1168"/>
                    </a:cubicBezTo>
                    <a:lnTo>
                      <a:pt x="768" y="1202"/>
                    </a:lnTo>
                    <a:cubicBezTo>
                      <a:pt x="534" y="835"/>
                      <a:pt x="334" y="434"/>
                      <a:pt x="101" y="34"/>
                    </a:cubicBezTo>
                    <a:cubicBezTo>
                      <a:pt x="234" y="1"/>
                      <a:pt x="167" y="1"/>
                      <a:pt x="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113;p2">
                <a:extLst>
                  <a:ext uri="{FF2B5EF4-FFF2-40B4-BE49-F238E27FC236}">
                    <a16:creationId xmlns:a16="http://schemas.microsoft.com/office/drawing/2014/main" id="{342DE6B5-7D86-4023-AEF5-D46A99323E2D}"/>
                  </a:ext>
                </a:extLst>
              </p:cNvPr>
              <p:cNvSpPr/>
              <p:nvPr/>
            </p:nvSpPr>
            <p:spPr>
              <a:xfrm>
                <a:off x="2031250" y="3605525"/>
                <a:ext cx="35050" cy="63825"/>
              </a:xfrm>
              <a:custGeom>
                <a:avLst/>
                <a:gdLst/>
                <a:ahLst/>
                <a:cxnLst/>
                <a:rect l="l" t="t" r="r" b="b"/>
                <a:pathLst>
                  <a:path w="1402" h="2553" extrusionOk="0">
                    <a:moveTo>
                      <a:pt x="67" y="0"/>
                    </a:moveTo>
                    <a:cubicBezTo>
                      <a:pt x="34" y="0"/>
                      <a:pt x="0" y="67"/>
                      <a:pt x="34" y="100"/>
                    </a:cubicBezTo>
                    <a:cubicBezTo>
                      <a:pt x="200" y="501"/>
                      <a:pt x="334" y="934"/>
                      <a:pt x="534" y="1335"/>
                    </a:cubicBezTo>
                    <a:cubicBezTo>
                      <a:pt x="601" y="1568"/>
                      <a:pt x="734" y="1768"/>
                      <a:pt x="834" y="1935"/>
                    </a:cubicBezTo>
                    <a:cubicBezTo>
                      <a:pt x="934" y="2135"/>
                      <a:pt x="1068" y="2302"/>
                      <a:pt x="1201" y="2502"/>
                    </a:cubicBezTo>
                    <a:cubicBezTo>
                      <a:pt x="1218" y="2536"/>
                      <a:pt x="1251" y="2552"/>
                      <a:pt x="1285" y="2552"/>
                    </a:cubicBezTo>
                    <a:cubicBezTo>
                      <a:pt x="1318" y="2552"/>
                      <a:pt x="1351" y="2536"/>
                      <a:pt x="1368" y="2502"/>
                    </a:cubicBezTo>
                    <a:cubicBezTo>
                      <a:pt x="1401" y="2469"/>
                      <a:pt x="1401" y="2469"/>
                      <a:pt x="1401" y="2436"/>
                    </a:cubicBezTo>
                    <a:cubicBezTo>
                      <a:pt x="1401" y="2369"/>
                      <a:pt x="1401" y="2369"/>
                      <a:pt x="1368" y="2335"/>
                    </a:cubicBezTo>
                    <a:cubicBezTo>
                      <a:pt x="1268" y="2269"/>
                      <a:pt x="1201" y="2135"/>
                      <a:pt x="1101" y="2069"/>
                    </a:cubicBezTo>
                    <a:lnTo>
                      <a:pt x="1101" y="2102"/>
                    </a:lnTo>
                    <a:lnTo>
                      <a:pt x="868" y="1735"/>
                    </a:lnTo>
                    <a:cubicBezTo>
                      <a:pt x="768" y="1602"/>
                      <a:pt x="701" y="1435"/>
                      <a:pt x="601" y="1268"/>
                    </a:cubicBezTo>
                    <a:cubicBezTo>
                      <a:pt x="434" y="968"/>
                      <a:pt x="334" y="668"/>
                      <a:pt x="234" y="334"/>
                    </a:cubicBezTo>
                    <a:cubicBezTo>
                      <a:pt x="200" y="267"/>
                      <a:pt x="167" y="134"/>
                      <a:pt x="100" y="67"/>
                    </a:cubicBezTo>
                    <a:cubicBezTo>
                      <a:pt x="167" y="0"/>
                      <a:pt x="100"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114;p2">
                <a:extLst>
                  <a:ext uri="{FF2B5EF4-FFF2-40B4-BE49-F238E27FC236}">
                    <a16:creationId xmlns:a16="http://schemas.microsoft.com/office/drawing/2014/main" id="{A15101DC-F899-27F8-C04F-A2CE5E699DCE}"/>
                  </a:ext>
                </a:extLst>
              </p:cNvPr>
              <p:cNvSpPr/>
              <p:nvPr/>
            </p:nvSpPr>
            <p:spPr>
              <a:xfrm>
                <a:off x="2069600" y="3683075"/>
                <a:ext cx="108450" cy="225925"/>
              </a:xfrm>
              <a:custGeom>
                <a:avLst/>
                <a:gdLst/>
                <a:ahLst/>
                <a:cxnLst/>
                <a:rect l="l" t="t" r="r" b="b"/>
                <a:pathLst>
                  <a:path w="4338" h="9037" extrusionOk="0">
                    <a:moveTo>
                      <a:pt x="4237" y="1"/>
                    </a:moveTo>
                    <a:cubicBezTo>
                      <a:pt x="4170" y="134"/>
                      <a:pt x="4137" y="134"/>
                      <a:pt x="4137" y="167"/>
                    </a:cubicBezTo>
                    <a:cubicBezTo>
                      <a:pt x="4004" y="868"/>
                      <a:pt x="3837" y="1535"/>
                      <a:pt x="3637" y="2202"/>
                    </a:cubicBezTo>
                    <a:cubicBezTo>
                      <a:pt x="3403" y="2903"/>
                      <a:pt x="3170" y="3570"/>
                      <a:pt x="2869" y="4237"/>
                    </a:cubicBezTo>
                    <a:cubicBezTo>
                      <a:pt x="2836" y="4337"/>
                      <a:pt x="2836" y="4370"/>
                      <a:pt x="2803" y="4471"/>
                    </a:cubicBezTo>
                    <a:cubicBezTo>
                      <a:pt x="2636" y="4837"/>
                      <a:pt x="2469" y="5171"/>
                      <a:pt x="2236" y="5538"/>
                    </a:cubicBezTo>
                    <a:cubicBezTo>
                      <a:pt x="2136" y="5738"/>
                      <a:pt x="2036" y="5905"/>
                      <a:pt x="1902" y="6072"/>
                    </a:cubicBezTo>
                    <a:cubicBezTo>
                      <a:pt x="1802" y="6238"/>
                      <a:pt x="1702" y="6472"/>
                      <a:pt x="1569" y="6639"/>
                    </a:cubicBezTo>
                    <a:cubicBezTo>
                      <a:pt x="1335" y="7006"/>
                      <a:pt x="1068" y="7339"/>
                      <a:pt x="835" y="7673"/>
                    </a:cubicBezTo>
                    <a:cubicBezTo>
                      <a:pt x="568" y="8006"/>
                      <a:pt x="268" y="8340"/>
                      <a:pt x="34" y="8674"/>
                    </a:cubicBezTo>
                    <a:cubicBezTo>
                      <a:pt x="1" y="8707"/>
                      <a:pt x="1" y="8740"/>
                      <a:pt x="1" y="8807"/>
                    </a:cubicBezTo>
                    <a:cubicBezTo>
                      <a:pt x="1" y="8874"/>
                      <a:pt x="34" y="8907"/>
                      <a:pt x="67" y="8974"/>
                    </a:cubicBezTo>
                    <a:cubicBezTo>
                      <a:pt x="122" y="9010"/>
                      <a:pt x="197" y="9037"/>
                      <a:pt x="270" y="9037"/>
                    </a:cubicBezTo>
                    <a:cubicBezTo>
                      <a:pt x="330" y="9037"/>
                      <a:pt x="389" y="9019"/>
                      <a:pt x="434" y="8974"/>
                    </a:cubicBezTo>
                    <a:cubicBezTo>
                      <a:pt x="735" y="8674"/>
                      <a:pt x="935" y="8373"/>
                      <a:pt x="1202" y="8040"/>
                    </a:cubicBezTo>
                    <a:cubicBezTo>
                      <a:pt x="1435" y="7706"/>
                      <a:pt x="1669" y="7373"/>
                      <a:pt x="1869" y="7006"/>
                    </a:cubicBezTo>
                    <a:cubicBezTo>
                      <a:pt x="2069" y="6639"/>
                      <a:pt x="2269" y="6305"/>
                      <a:pt x="2436" y="5905"/>
                    </a:cubicBezTo>
                    <a:lnTo>
                      <a:pt x="2936" y="4804"/>
                    </a:lnTo>
                    <a:cubicBezTo>
                      <a:pt x="3236" y="4037"/>
                      <a:pt x="3537" y="3303"/>
                      <a:pt x="3737" y="2502"/>
                    </a:cubicBezTo>
                    <a:cubicBezTo>
                      <a:pt x="3870" y="2136"/>
                      <a:pt x="3937" y="1702"/>
                      <a:pt x="4070" y="1302"/>
                    </a:cubicBezTo>
                    <a:cubicBezTo>
                      <a:pt x="4170" y="901"/>
                      <a:pt x="4237" y="501"/>
                      <a:pt x="4337" y="67"/>
                    </a:cubicBezTo>
                    <a:cubicBezTo>
                      <a:pt x="4337" y="34"/>
                      <a:pt x="4337" y="1"/>
                      <a:pt x="43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115;p2">
                <a:extLst>
                  <a:ext uri="{FF2B5EF4-FFF2-40B4-BE49-F238E27FC236}">
                    <a16:creationId xmlns:a16="http://schemas.microsoft.com/office/drawing/2014/main" id="{E1452565-7825-63D2-763A-1F0EFD81C460}"/>
                  </a:ext>
                </a:extLst>
              </p:cNvPr>
              <p:cNvSpPr/>
              <p:nvPr/>
            </p:nvSpPr>
            <p:spPr>
              <a:xfrm>
                <a:off x="2061275" y="3627200"/>
                <a:ext cx="45050" cy="88750"/>
              </a:xfrm>
              <a:custGeom>
                <a:avLst/>
                <a:gdLst/>
                <a:ahLst/>
                <a:cxnLst/>
                <a:rect l="l" t="t" r="r" b="b"/>
                <a:pathLst>
                  <a:path w="1802" h="3550" extrusionOk="0">
                    <a:moveTo>
                      <a:pt x="1701" y="1"/>
                    </a:moveTo>
                    <a:cubicBezTo>
                      <a:pt x="1668" y="1"/>
                      <a:pt x="1635" y="1"/>
                      <a:pt x="1635" y="67"/>
                    </a:cubicBezTo>
                    <a:cubicBezTo>
                      <a:pt x="1501" y="568"/>
                      <a:pt x="1334" y="1068"/>
                      <a:pt x="1134" y="1535"/>
                    </a:cubicBezTo>
                    <a:lnTo>
                      <a:pt x="1134" y="1468"/>
                    </a:lnTo>
                    <a:cubicBezTo>
                      <a:pt x="1001" y="1769"/>
                      <a:pt x="834" y="2102"/>
                      <a:pt x="667" y="2402"/>
                    </a:cubicBezTo>
                    <a:cubicBezTo>
                      <a:pt x="501" y="2736"/>
                      <a:pt x="234" y="3036"/>
                      <a:pt x="34" y="3303"/>
                    </a:cubicBezTo>
                    <a:cubicBezTo>
                      <a:pt x="0" y="3403"/>
                      <a:pt x="34" y="3470"/>
                      <a:pt x="67" y="3503"/>
                    </a:cubicBezTo>
                    <a:cubicBezTo>
                      <a:pt x="112" y="3533"/>
                      <a:pt x="150" y="3550"/>
                      <a:pt x="185" y="3550"/>
                    </a:cubicBezTo>
                    <a:cubicBezTo>
                      <a:pt x="227" y="3550"/>
                      <a:pt x="264" y="3525"/>
                      <a:pt x="300" y="3470"/>
                    </a:cubicBezTo>
                    <a:cubicBezTo>
                      <a:pt x="634" y="2970"/>
                      <a:pt x="901" y="2436"/>
                      <a:pt x="1168" y="1835"/>
                    </a:cubicBezTo>
                    <a:cubicBezTo>
                      <a:pt x="1301" y="1569"/>
                      <a:pt x="1401" y="1268"/>
                      <a:pt x="1501" y="968"/>
                    </a:cubicBezTo>
                    <a:cubicBezTo>
                      <a:pt x="1635" y="668"/>
                      <a:pt x="1701" y="401"/>
                      <a:pt x="1801" y="101"/>
                    </a:cubicBezTo>
                    <a:cubicBezTo>
                      <a:pt x="1801" y="67"/>
                      <a:pt x="1801" y="1"/>
                      <a:pt x="17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116;p2">
                <a:extLst>
                  <a:ext uri="{FF2B5EF4-FFF2-40B4-BE49-F238E27FC236}">
                    <a16:creationId xmlns:a16="http://schemas.microsoft.com/office/drawing/2014/main" id="{BEBA163E-CEBE-4FBE-96E3-66902B91BF57}"/>
                  </a:ext>
                </a:extLst>
              </p:cNvPr>
              <p:cNvSpPr/>
              <p:nvPr/>
            </p:nvSpPr>
            <p:spPr>
              <a:xfrm>
                <a:off x="2103800" y="3916575"/>
                <a:ext cx="157625" cy="200175"/>
              </a:xfrm>
              <a:custGeom>
                <a:avLst/>
                <a:gdLst/>
                <a:ahLst/>
                <a:cxnLst/>
                <a:rect l="l" t="t" r="r" b="b"/>
                <a:pathLst>
                  <a:path w="6305" h="8007" extrusionOk="0">
                    <a:moveTo>
                      <a:pt x="3536" y="4237"/>
                    </a:moveTo>
                    <a:cubicBezTo>
                      <a:pt x="3518" y="4237"/>
                      <a:pt x="3510" y="4258"/>
                      <a:pt x="3506" y="4276"/>
                    </a:cubicBezTo>
                    <a:lnTo>
                      <a:pt x="3506" y="4276"/>
                    </a:lnTo>
                    <a:cubicBezTo>
                      <a:pt x="3516" y="4263"/>
                      <a:pt x="3526" y="4250"/>
                      <a:pt x="3536" y="4237"/>
                    </a:cubicBezTo>
                    <a:close/>
                    <a:moveTo>
                      <a:pt x="6205" y="1"/>
                    </a:moveTo>
                    <a:cubicBezTo>
                      <a:pt x="6138" y="1"/>
                      <a:pt x="6138" y="34"/>
                      <a:pt x="6138" y="34"/>
                    </a:cubicBezTo>
                    <a:cubicBezTo>
                      <a:pt x="6038" y="201"/>
                      <a:pt x="5971" y="401"/>
                      <a:pt x="5871" y="568"/>
                    </a:cubicBezTo>
                    <a:cubicBezTo>
                      <a:pt x="5604" y="1235"/>
                      <a:pt x="5204" y="1869"/>
                      <a:pt x="4837" y="2469"/>
                    </a:cubicBezTo>
                    <a:cubicBezTo>
                      <a:pt x="4637" y="2736"/>
                      <a:pt x="4437" y="3070"/>
                      <a:pt x="4203" y="3370"/>
                    </a:cubicBezTo>
                    <a:cubicBezTo>
                      <a:pt x="4003" y="3703"/>
                      <a:pt x="3770" y="4004"/>
                      <a:pt x="3503" y="4304"/>
                    </a:cubicBezTo>
                    <a:cubicBezTo>
                      <a:pt x="3503" y="4304"/>
                      <a:pt x="3503" y="4291"/>
                      <a:pt x="3506" y="4276"/>
                    </a:cubicBezTo>
                    <a:lnTo>
                      <a:pt x="3506" y="4276"/>
                    </a:lnTo>
                    <a:cubicBezTo>
                      <a:pt x="3277" y="4566"/>
                      <a:pt x="2993" y="4884"/>
                      <a:pt x="2769" y="5171"/>
                    </a:cubicBezTo>
                    <a:cubicBezTo>
                      <a:pt x="2636" y="5338"/>
                      <a:pt x="2469" y="5438"/>
                      <a:pt x="2335" y="5571"/>
                    </a:cubicBezTo>
                    <a:lnTo>
                      <a:pt x="1868" y="6038"/>
                    </a:lnTo>
                    <a:cubicBezTo>
                      <a:pt x="1602" y="6305"/>
                      <a:pt x="1301" y="6572"/>
                      <a:pt x="1001" y="6839"/>
                    </a:cubicBezTo>
                    <a:cubicBezTo>
                      <a:pt x="834" y="6939"/>
                      <a:pt x="701" y="7072"/>
                      <a:pt x="534" y="7206"/>
                    </a:cubicBezTo>
                    <a:cubicBezTo>
                      <a:pt x="367" y="7339"/>
                      <a:pt x="267" y="7439"/>
                      <a:pt x="100" y="7573"/>
                    </a:cubicBezTo>
                    <a:cubicBezTo>
                      <a:pt x="34" y="7606"/>
                      <a:pt x="0" y="7706"/>
                      <a:pt x="0" y="7740"/>
                    </a:cubicBezTo>
                    <a:cubicBezTo>
                      <a:pt x="0" y="7840"/>
                      <a:pt x="34" y="7873"/>
                      <a:pt x="100" y="7906"/>
                    </a:cubicBezTo>
                    <a:cubicBezTo>
                      <a:pt x="134" y="7940"/>
                      <a:pt x="201" y="8006"/>
                      <a:pt x="267" y="8006"/>
                    </a:cubicBezTo>
                    <a:lnTo>
                      <a:pt x="334" y="8006"/>
                    </a:lnTo>
                    <a:cubicBezTo>
                      <a:pt x="367" y="8006"/>
                      <a:pt x="434" y="7940"/>
                      <a:pt x="467" y="7940"/>
                    </a:cubicBezTo>
                    <a:cubicBezTo>
                      <a:pt x="801" y="7740"/>
                      <a:pt x="1101" y="7506"/>
                      <a:pt x="1368" y="7239"/>
                    </a:cubicBezTo>
                    <a:lnTo>
                      <a:pt x="2269" y="6372"/>
                    </a:lnTo>
                    <a:cubicBezTo>
                      <a:pt x="2536" y="6072"/>
                      <a:pt x="2836" y="5738"/>
                      <a:pt x="3103" y="5405"/>
                    </a:cubicBezTo>
                    <a:cubicBezTo>
                      <a:pt x="3369" y="5071"/>
                      <a:pt x="3636" y="4737"/>
                      <a:pt x="3937" y="4370"/>
                    </a:cubicBezTo>
                    <a:cubicBezTo>
                      <a:pt x="4170" y="4037"/>
                      <a:pt x="4437" y="3670"/>
                      <a:pt x="4637" y="3336"/>
                    </a:cubicBezTo>
                    <a:cubicBezTo>
                      <a:pt x="4837" y="3003"/>
                      <a:pt x="5104" y="2603"/>
                      <a:pt x="5271" y="2236"/>
                    </a:cubicBezTo>
                    <a:cubicBezTo>
                      <a:pt x="5471" y="1902"/>
                      <a:pt x="5638" y="1535"/>
                      <a:pt x="5838" y="1168"/>
                    </a:cubicBezTo>
                    <a:cubicBezTo>
                      <a:pt x="6005" y="768"/>
                      <a:pt x="6171" y="434"/>
                      <a:pt x="6305" y="67"/>
                    </a:cubicBezTo>
                    <a:cubicBezTo>
                      <a:pt x="6305" y="34"/>
                      <a:pt x="6305" y="1"/>
                      <a:pt x="62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117;p2">
                <a:extLst>
                  <a:ext uri="{FF2B5EF4-FFF2-40B4-BE49-F238E27FC236}">
                    <a16:creationId xmlns:a16="http://schemas.microsoft.com/office/drawing/2014/main" id="{38A150D0-CD39-924C-D218-D17BE738FBC4}"/>
                  </a:ext>
                </a:extLst>
              </p:cNvPr>
              <p:cNvSpPr/>
              <p:nvPr/>
            </p:nvSpPr>
            <p:spPr>
              <a:xfrm>
                <a:off x="2139650" y="4098475"/>
                <a:ext cx="117625" cy="135025"/>
              </a:xfrm>
              <a:custGeom>
                <a:avLst/>
                <a:gdLst/>
                <a:ahLst/>
                <a:cxnLst/>
                <a:rect l="l" t="t" r="r" b="b"/>
                <a:pathLst>
                  <a:path w="4705" h="5401" extrusionOk="0">
                    <a:moveTo>
                      <a:pt x="4614" y="0"/>
                    </a:moveTo>
                    <a:cubicBezTo>
                      <a:pt x="4604" y="0"/>
                      <a:pt x="4582" y="8"/>
                      <a:pt x="4537" y="30"/>
                    </a:cubicBezTo>
                    <a:lnTo>
                      <a:pt x="4604" y="30"/>
                    </a:lnTo>
                    <a:cubicBezTo>
                      <a:pt x="4604" y="30"/>
                      <a:pt x="4634" y="0"/>
                      <a:pt x="4614" y="0"/>
                    </a:cubicBezTo>
                    <a:close/>
                    <a:moveTo>
                      <a:pt x="4604" y="30"/>
                    </a:moveTo>
                    <a:cubicBezTo>
                      <a:pt x="4170" y="897"/>
                      <a:pt x="3570" y="1731"/>
                      <a:pt x="2936" y="2465"/>
                    </a:cubicBezTo>
                    <a:cubicBezTo>
                      <a:pt x="2603" y="2899"/>
                      <a:pt x="2236" y="3299"/>
                      <a:pt x="1835" y="3699"/>
                    </a:cubicBezTo>
                    <a:cubicBezTo>
                      <a:pt x="1402" y="4066"/>
                      <a:pt x="1001" y="4400"/>
                      <a:pt x="534" y="4733"/>
                    </a:cubicBezTo>
                    <a:lnTo>
                      <a:pt x="501" y="4733"/>
                    </a:lnTo>
                    <a:lnTo>
                      <a:pt x="101" y="4967"/>
                    </a:lnTo>
                    <a:lnTo>
                      <a:pt x="1" y="5100"/>
                    </a:lnTo>
                    <a:lnTo>
                      <a:pt x="1" y="5267"/>
                    </a:lnTo>
                    <a:lnTo>
                      <a:pt x="101" y="5400"/>
                    </a:lnTo>
                    <a:lnTo>
                      <a:pt x="268" y="5400"/>
                    </a:lnTo>
                    <a:cubicBezTo>
                      <a:pt x="534" y="5234"/>
                      <a:pt x="735" y="5067"/>
                      <a:pt x="935" y="4900"/>
                    </a:cubicBezTo>
                    <a:cubicBezTo>
                      <a:pt x="1168" y="4733"/>
                      <a:pt x="1368" y="4533"/>
                      <a:pt x="1569" y="4300"/>
                    </a:cubicBezTo>
                    <a:cubicBezTo>
                      <a:pt x="2002" y="3899"/>
                      <a:pt x="2402" y="3466"/>
                      <a:pt x="2736" y="3032"/>
                    </a:cubicBezTo>
                    <a:cubicBezTo>
                      <a:pt x="3437" y="2131"/>
                      <a:pt x="4070" y="1131"/>
                      <a:pt x="4671" y="130"/>
                    </a:cubicBezTo>
                    <a:cubicBezTo>
                      <a:pt x="4704" y="97"/>
                      <a:pt x="4671" y="30"/>
                      <a:pt x="4604" y="3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118;p2">
                <a:extLst>
                  <a:ext uri="{FF2B5EF4-FFF2-40B4-BE49-F238E27FC236}">
                    <a16:creationId xmlns:a16="http://schemas.microsoft.com/office/drawing/2014/main" id="{AAC93D65-7EFE-5D56-171F-0AA93AFB1369}"/>
                  </a:ext>
                </a:extLst>
              </p:cNvPr>
              <p:cNvSpPr/>
              <p:nvPr/>
            </p:nvSpPr>
            <p:spPr>
              <a:xfrm>
                <a:off x="2020400" y="3762300"/>
                <a:ext cx="11700" cy="11700"/>
              </a:xfrm>
              <a:custGeom>
                <a:avLst/>
                <a:gdLst/>
                <a:ahLst/>
                <a:cxnLst/>
                <a:rect l="l" t="t" r="r" b="b"/>
                <a:pathLst>
                  <a:path w="468" h="468" extrusionOk="0">
                    <a:moveTo>
                      <a:pt x="201" y="1"/>
                    </a:moveTo>
                    <a:cubicBezTo>
                      <a:pt x="101" y="1"/>
                      <a:pt x="1" y="134"/>
                      <a:pt x="1" y="234"/>
                    </a:cubicBezTo>
                    <a:cubicBezTo>
                      <a:pt x="1" y="368"/>
                      <a:pt x="134" y="468"/>
                      <a:pt x="268" y="468"/>
                    </a:cubicBezTo>
                    <a:cubicBezTo>
                      <a:pt x="368" y="468"/>
                      <a:pt x="468" y="334"/>
                      <a:pt x="468" y="201"/>
                    </a:cubicBezTo>
                    <a:cubicBezTo>
                      <a:pt x="468" y="67"/>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119;p2">
                <a:extLst>
                  <a:ext uri="{FF2B5EF4-FFF2-40B4-BE49-F238E27FC236}">
                    <a16:creationId xmlns:a16="http://schemas.microsoft.com/office/drawing/2014/main" id="{0A12AA66-B719-8A04-E326-743D408BE0A0}"/>
                  </a:ext>
                </a:extLst>
              </p:cNvPr>
              <p:cNvSpPr/>
              <p:nvPr/>
            </p:nvSpPr>
            <p:spPr>
              <a:xfrm>
                <a:off x="2008725" y="3737275"/>
                <a:ext cx="7525" cy="7550"/>
              </a:xfrm>
              <a:custGeom>
                <a:avLst/>
                <a:gdLst/>
                <a:ahLst/>
                <a:cxnLst/>
                <a:rect l="l" t="t" r="r" b="b"/>
                <a:pathLst>
                  <a:path w="301" h="302" extrusionOk="0">
                    <a:moveTo>
                      <a:pt x="134" y="1"/>
                    </a:moveTo>
                    <a:cubicBezTo>
                      <a:pt x="67" y="1"/>
                      <a:pt x="1" y="68"/>
                      <a:pt x="1" y="168"/>
                    </a:cubicBezTo>
                    <a:cubicBezTo>
                      <a:pt x="1" y="234"/>
                      <a:pt x="101" y="301"/>
                      <a:pt x="167" y="301"/>
                    </a:cubicBezTo>
                    <a:cubicBezTo>
                      <a:pt x="268" y="301"/>
                      <a:pt x="301" y="201"/>
                      <a:pt x="301" y="134"/>
                    </a:cubicBezTo>
                    <a:cubicBezTo>
                      <a:pt x="301"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120;p2">
                <a:extLst>
                  <a:ext uri="{FF2B5EF4-FFF2-40B4-BE49-F238E27FC236}">
                    <a16:creationId xmlns:a16="http://schemas.microsoft.com/office/drawing/2014/main" id="{C33E0A96-CC13-1343-2120-A3430D968E88}"/>
                  </a:ext>
                </a:extLst>
              </p:cNvPr>
              <p:cNvSpPr/>
              <p:nvPr/>
            </p:nvSpPr>
            <p:spPr>
              <a:xfrm>
                <a:off x="2030000" y="3746975"/>
                <a:ext cx="5450" cy="4500"/>
              </a:xfrm>
              <a:custGeom>
                <a:avLst/>
                <a:gdLst/>
                <a:ahLst/>
                <a:cxnLst/>
                <a:rect l="l" t="t" r="r" b="b"/>
                <a:pathLst>
                  <a:path w="218" h="180" extrusionOk="0">
                    <a:moveTo>
                      <a:pt x="69" y="1"/>
                    </a:moveTo>
                    <a:cubicBezTo>
                      <a:pt x="25" y="1"/>
                      <a:pt x="0" y="38"/>
                      <a:pt x="50" y="113"/>
                    </a:cubicBezTo>
                    <a:cubicBezTo>
                      <a:pt x="50" y="147"/>
                      <a:pt x="84" y="180"/>
                      <a:pt x="117" y="180"/>
                    </a:cubicBezTo>
                    <a:cubicBezTo>
                      <a:pt x="150" y="180"/>
                      <a:pt x="217" y="147"/>
                      <a:pt x="217" y="113"/>
                    </a:cubicBezTo>
                    <a:cubicBezTo>
                      <a:pt x="217" y="80"/>
                      <a:pt x="150" y="13"/>
                      <a:pt x="117" y="13"/>
                    </a:cubicBezTo>
                    <a:cubicBezTo>
                      <a:pt x="100" y="5"/>
                      <a:pt x="84"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121;p2">
                <a:extLst>
                  <a:ext uri="{FF2B5EF4-FFF2-40B4-BE49-F238E27FC236}">
                    <a16:creationId xmlns:a16="http://schemas.microsoft.com/office/drawing/2014/main" id="{0B123EC4-172B-4104-0519-61F1B0F8D1CC}"/>
                  </a:ext>
                </a:extLst>
              </p:cNvPr>
              <p:cNvSpPr/>
              <p:nvPr/>
            </p:nvSpPr>
            <p:spPr>
              <a:xfrm>
                <a:off x="2028750" y="3712275"/>
                <a:ext cx="5025" cy="4175"/>
              </a:xfrm>
              <a:custGeom>
                <a:avLst/>
                <a:gdLst/>
                <a:ahLst/>
                <a:cxnLst/>
                <a:rect l="l" t="t" r="r" b="b"/>
                <a:pathLst>
                  <a:path w="201" h="167" extrusionOk="0">
                    <a:moveTo>
                      <a:pt x="134" y="0"/>
                    </a:moveTo>
                    <a:cubicBezTo>
                      <a:pt x="34" y="0"/>
                      <a:pt x="0" y="34"/>
                      <a:pt x="34" y="67"/>
                    </a:cubicBezTo>
                    <a:cubicBezTo>
                      <a:pt x="34" y="134"/>
                      <a:pt x="100" y="167"/>
                      <a:pt x="134" y="167"/>
                    </a:cubicBezTo>
                    <a:cubicBezTo>
                      <a:pt x="167" y="167"/>
                      <a:pt x="200" y="100"/>
                      <a:pt x="200" y="67"/>
                    </a:cubicBezTo>
                    <a:cubicBezTo>
                      <a:pt x="200" y="34"/>
                      <a:pt x="167"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122;p2">
                <a:extLst>
                  <a:ext uri="{FF2B5EF4-FFF2-40B4-BE49-F238E27FC236}">
                    <a16:creationId xmlns:a16="http://schemas.microsoft.com/office/drawing/2014/main" id="{3DA26B2A-50F3-93F6-3E15-D9FDEA6E2210}"/>
                  </a:ext>
                </a:extLst>
              </p:cNvPr>
              <p:cNvSpPr/>
              <p:nvPr/>
            </p:nvSpPr>
            <p:spPr>
              <a:xfrm>
                <a:off x="2037075" y="3684750"/>
                <a:ext cx="4200" cy="4200"/>
              </a:xfrm>
              <a:custGeom>
                <a:avLst/>
                <a:gdLst/>
                <a:ahLst/>
                <a:cxnLst/>
                <a:rect l="l" t="t" r="r" b="b"/>
                <a:pathLst>
                  <a:path w="168" h="168" extrusionOk="0">
                    <a:moveTo>
                      <a:pt x="101" y="0"/>
                    </a:moveTo>
                    <a:cubicBezTo>
                      <a:pt x="34" y="0"/>
                      <a:pt x="1" y="67"/>
                      <a:pt x="1" y="100"/>
                    </a:cubicBezTo>
                    <a:cubicBezTo>
                      <a:pt x="1" y="134"/>
                      <a:pt x="34" y="167"/>
                      <a:pt x="101" y="167"/>
                    </a:cubicBezTo>
                    <a:cubicBezTo>
                      <a:pt x="134" y="167"/>
                      <a:pt x="168" y="134"/>
                      <a:pt x="168" y="100"/>
                    </a:cubicBezTo>
                    <a:cubicBezTo>
                      <a:pt x="168" y="67"/>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123;p2">
                <a:extLst>
                  <a:ext uri="{FF2B5EF4-FFF2-40B4-BE49-F238E27FC236}">
                    <a16:creationId xmlns:a16="http://schemas.microsoft.com/office/drawing/2014/main" id="{1C668AE3-E147-D794-F447-C26F9C0DC4A0}"/>
                  </a:ext>
                </a:extLst>
              </p:cNvPr>
              <p:cNvSpPr/>
              <p:nvPr/>
            </p:nvSpPr>
            <p:spPr>
              <a:xfrm>
                <a:off x="2039575" y="3784825"/>
                <a:ext cx="9200" cy="10025"/>
              </a:xfrm>
              <a:custGeom>
                <a:avLst/>
                <a:gdLst/>
                <a:ahLst/>
                <a:cxnLst/>
                <a:rect l="l" t="t" r="r" b="b"/>
                <a:pathLst>
                  <a:path w="368" h="401" extrusionOk="0">
                    <a:moveTo>
                      <a:pt x="168" y="0"/>
                    </a:moveTo>
                    <a:cubicBezTo>
                      <a:pt x="68" y="67"/>
                      <a:pt x="1" y="134"/>
                      <a:pt x="1" y="234"/>
                    </a:cubicBezTo>
                    <a:cubicBezTo>
                      <a:pt x="1" y="300"/>
                      <a:pt x="101" y="401"/>
                      <a:pt x="201" y="401"/>
                    </a:cubicBezTo>
                    <a:cubicBezTo>
                      <a:pt x="268" y="401"/>
                      <a:pt x="368" y="267"/>
                      <a:pt x="368" y="167"/>
                    </a:cubicBezTo>
                    <a:cubicBezTo>
                      <a:pt x="368" y="100"/>
                      <a:pt x="234" y="0"/>
                      <a:pt x="1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124;p2">
                <a:extLst>
                  <a:ext uri="{FF2B5EF4-FFF2-40B4-BE49-F238E27FC236}">
                    <a16:creationId xmlns:a16="http://schemas.microsoft.com/office/drawing/2014/main" id="{82E6A170-5D4E-2A2A-D9C4-17A232B20F7E}"/>
                  </a:ext>
                </a:extLst>
              </p:cNvPr>
              <p:cNvSpPr/>
              <p:nvPr/>
            </p:nvSpPr>
            <p:spPr>
              <a:xfrm>
                <a:off x="2019575" y="3878225"/>
                <a:ext cx="13375" cy="13350"/>
              </a:xfrm>
              <a:custGeom>
                <a:avLst/>
                <a:gdLst/>
                <a:ahLst/>
                <a:cxnLst/>
                <a:rect l="l" t="t" r="r" b="b"/>
                <a:pathLst>
                  <a:path w="535" h="534" extrusionOk="0">
                    <a:moveTo>
                      <a:pt x="234" y="0"/>
                    </a:moveTo>
                    <a:cubicBezTo>
                      <a:pt x="67" y="0"/>
                      <a:pt x="0" y="167"/>
                      <a:pt x="0" y="267"/>
                    </a:cubicBezTo>
                    <a:cubicBezTo>
                      <a:pt x="0" y="434"/>
                      <a:pt x="167" y="534"/>
                      <a:pt x="267" y="534"/>
                    </a:cubicBezTo>
                    <a:cubicBezTo>
                      <a:pt x="467" y="534"/>
                      <a:pt x="534" y="367"/>
                      <a:pt x="534" y="234"/>
                    </a:cubicBezTo>
                    <a:cubicBezTo>
                      <a:pt x="534" y="67"/>
                      <a:pt x="367"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125;p2">
                <a:extLst>
                  <a:ext uri="{FF2B5EF4-FFF2-40B4-BE49-F238E27FC236}">
                    <a16:creationId xmlns:a16="http://schemas.microsoft.com/office/drawing/2014/main" id="{C3A1273D-D141-F045-5190-2DD2ACE96452}"/>
                  </a:ext>
                </a:extLst>
              </p:cNvPr>
              <p:cNvSpPr/>
              <p:nvPr/>
            </p:nvSpPr>
            <p:spPr>
              <a:xfrm>
                <a:off x="2000400" y="3826525"/>
                <a:ext cx="15850" cy="15025"/>
              </a:xfrm>
              <a:custGeom>
                <a:avLst/>
                <a:gdLst/>
                <a:ahLst/>
                <a:cxnLst/>
                <a:rect l="l" t="t" r="r" b="b"/>
                <a:pathLst>
                  <a:path w="634" h="601" extrusionOk="0">
                    <a:moveTo>
                      <a:pt x="300" y="0"/>
                    </a:moveTo>
                    <a:cubicBezTo>
                      <a:pt x="134" y="0"/>
                      <a:pt x="0" y="167"/>
                      <a:pt x="67" y="334"/>
                    </a:cubicBezTo>
                    <a:cubicBezTo>
                      <a:pt x="67" y="500"/>
                      <a:pt x="234" y="601"/>
                      <a:pt x="400" y="601"/>
                    </a:cubicBezTo>
                    <a:cubicBezTo>
                      <a:pt x="567" y="601"/>
                      <a:pt x="634" y="434"/>
                      <a:pt x="634" y="267"/>
                    </a:cubicBezTo>
                    <a:cubicBezTo>
                      <a:pt x="634" y="100"/>
                      <a:pt x="467" y="0"/>
                      <a:pt x="3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126;p2">
                <a:extLst>
                  <a:ext uri="{FF2B5EF4-FFF2-40B4-BE49-F238E27FC236}">
                    <a16:creationId xmlns:a16="http://schemas.microsoft.com/office/drawing/2014/main" id="{59EAB600-7AC1-F8B5-97BF-3183296203B0}"/>
                  </a:ext>
                </a:extLst>
              </p:cNvPr>
              <p:cNvSpPr/>
              <p:nvPr/>
            </p:nvSpPr>
            <p:spPr>
              <a:xfrm>
                <a:off x="2032925" y="3848500"/>
                <a:ext cx="10850" cy="9950"/>
              </a:xfrm>
              <a:custGeom>
                <a:avLst/>
                <a:gdLst/>
                <a:ahLst/>
                <a:cxnLst/>
                <a:rect l="l" t="t" r="r" b="b"/>
                <a:pathLst>
                  <a:path w="434" h="398" extrusionOk="0">
                    <a:moveTo>
                      <a:pt x="232" y="0"/>
                    </a:moveTo>
                    <a:cubicBezTo>
                      <a:pt x="211" y="0"/>
                      <a:pt x="189" y="7"/>
                      <a:pt x="167" y="22"/>
                    </a:cubicBezTo>
                    <a:cubicBezTo>
                      <a:pt x="100" y="22"/>
                      <a:pt x="0" y="88"/>
                      <a:pt x="0" y="222"/>
                    </a:cubicBezTo>
                    <a:cubicBezTo>
                      <a:pt x="0" y="332"/>
                      <a:pt x="92" y="397"/>
                      <a:pt x="161" y="397"/>
                    </a:cubicBezTo>
                    <a:cubicBezTo>
                      <a:pt x="175" y="397"/>
                      <a:pt x="189" y="394"/>
                      <a:pt x="200" y="389"/>
                    </a:cubicBezTo>
                    <a:cubicBezTo>
                      <a:pt x="334" y="389"/>
                      <a:pt x="434" y="255"/>
                      <a:pt x="367" y="189"/>
                    </a:cubicBezTo>
                    <a:cubicBezTo>
                      <a:pt x="367" y="84"/>
                      <a:pt x="306" y="0"/>
                      <a:pt x="2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127;p2">
                <a:extLst>
                  <a:ext uri="{FF2B5EF4-FFF2-40B4-BE49-F238E27FC236}">
                    <a16:creationId xmlns:a16="http://schemas.microsoft.com/office/drawing/2014/main" id="{4300251A-CC91-B539-AD61-1A29B67C6272}"/>
                  </a:ext>
                </a:extLst>
              </p:cNvPr>
              <p:cNvSpPr/>
              <p:nvPr/>
            </p:nvSpPr>
            <p:spPr>
              <a:xfrm>
                <a:off x="2016225" y="3858200"/>
                <a:ext cx="4200" cy="4200"/>
              </a:xfrm>
              <a:custGeom>
                <a:avLst/>
                <a:gdLst/>
                <a:ahLst/>
                <a:cxnLst/>
                <a:rect l="l" t="t" r="r" b="b"/>
                <a:pathLst>
                  <a:path w="168" h="168" extrusionOk="0">
                    <a:moveTo>
                      <a:pt x="101" y="1"/>
                    </a:moveTo>
                    <a:cubicBezTo>
                      <a:pt x="34" y="1"/>
                      <a:pt x="1" y="34"/>
                      <a:pt x="1" y="67"/>
                    </a:cubicBezTo>
                    <a:cubicBezTo>
                      <a:pt x="1" y="134"/>
                      <a:pt x="34" y="167"/>
                      <a:pt x="101" y="167"/>
                    </a:cubicBezTo>
                    <a:cubicBezTo>
                      <a:pt x="134" y="167"/>
                      <a:pt x="168" y="101"/>
                      <a:pt x="168" y="67"/>
                    </a:cubicBezTo>
                    <a:cubicBezTo>
                      <a:pt x="168" y="34"/>
                      <a:pt x="134"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128;p2">
                <a:extLst>
                  <a:ext uri="{FF2B5EF4-FFF2-40B4-BE49-F238E27FC236}">
                    <a16:creationId xmlns:a16="http://schemas.microsoft.com/office/drawing/2014/main" id="{F8CF2D7D-0C4E-211B-47CD-312945556C0F}"/>
                  </a:ext>
                </a:extLst>
              </p:cNvPr>
              <p:cNvSpPr/>
              <p:nvPr/>
            </p:nvSpPr>
            <p:spPr>
              <a:xfrm>
                <a:off x="2048750" y="3884050"/>
                <a:ext cx="5025" cy="5025"/>
              </a:xfrm>
              <a:custGeom>
                <a:avLst/>
                <a:gdLst/>
                <a:ahLst/>
                <a:cxnLst/>
                <a:rect l="l" t="t" r="r" b="b"/>
                <a:pathLst>
                  <a:path w="201" h="201" extrusionOk="0">
                    <a:moveTo>
                      <a:pt x="68" y="1"/>
                    </a:moveTo>
                    <a:cubicBezTo>
                      <a:pt x="34" y="1"/>
                      <a:pt x="1" y="101"/>
                      <a:pt x="1" y="134"/>
                    </a:cubicBezTo>
                    <a:cubicBezTo>
                      <a:pt x="1" y="168"/>
                      <a:pt x="34" y="201"/>
                      <a:pt x="134" y="201"/>
                    </a:cubicBezTo>
                    <a:cubicBezTo>
                      <a:pt x="201" y="201"/>
                      <a:pt x="201" y="168"/>
                      <a:pt x="201" y="101"/>
                    </a:cubicBezTo>
                    <a:cubicBezTo>
                      <a:pt x="201" y="34"/>
                      <a:pt x="168" y="1"/>
                      <a:pt x="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129;p2">
                <a:extLst>
                  <a:ext uri="{FF2B5EF4-FFF2-40B4-BE49-F238E27FC236}">
                    <a16:creationId xmlns:a16="http://schemas.microsoft.com/office/drawing/2014/main" id="{3891BBFD-6579-38FA-BEFA-F22F0B674E57}"/>
                  </a:ext>
                </a:extLst>
              </p:cNvPr>
              <p:cNvSpPr/>
              <p:nvPr/>
            </p:nvSpPr>
            <p:spPr>
              <a:xfrm>
                <a:off x="2045425" y="3934925"/>
                <a:ext cx="6700" cy="6700"/>
              </a:xfrm>
              <a:custGeom>
                <a:avLst/>
                <a:gdLst/>
                <a:ahLst/>
                <a:cxnLst/>
                <a:rect l="l" t="t" r="r" b="b"/>
                <a:pathLst>
                  <a:path w="268" h="268" extrusionOk="0">
                    <a:moveTo>
                      <a:pt x="134" y="1"/>
                    </a:moveTo>
                    <a:cubicBezTo>
                      <a:pt x="34" y="1"/>
                      <a:pt x="0" y="67"/>
                      <a:pt x="0" y="134"/>
                    </a:cubicBezTo>
                    <a:cubicBezTo>
                      <a:pt x="0" y="234"/>
                      <a:pt x="67" y="267"/>
                      <a:pt x="134" y="267"/>
                    </a:cubicBezTo>
                    <a:cubicBezTo>
                      <a:pt x="201" y="267"/>
                      <a:pt x="267" y="167"/>
                      <a:pt x="267" y="134"/>
                    </a:cubicBezTo>
                    <a:cubicBezTo>
                      <a:pt x="267" y="67"/>
                      <a:pt x="167"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130;p2">
                <a:extLst>
                  <a:ext uri="{FF2B5EF4-FFF2-40B4-BE49-F238E27FC236}">
                    <a16:creationId xmlns:a16="http://schemas.microsoft.com/office/drawing/2014/main" id="{0C9EBD72-2F50-013B-035C-B4CE3B21B2E5}"/>
                  </a:ext>
                </a:extLst>
              </p:cNvPr>
              <p:cNvSpPr/>
              <p:nvPr/>
            </p:nvSpPr>
            <p:spPr>
              <a:xfrm>
                <a:off x="1992050" y="3880725"/>
                <a:ext cx="11700" cy="11700"/>
              </a:xfrm>
              <a:custGeom>
                <a:avLst/>
                <a:gdLst/>
                <a:ahLst/>
                <a:cxnLst/>
                <a:rect l="l" t="t" r="r" b="b"/>
                <a:pathLst>
                  <a:path w="468" h="468" extrusionOk="0">
                    <a:moveTo>
                      <a:pt x="234" y="0"/>
                    </a:moveTo>
                    <a:cubicBezTo>
                      <a:pt x="101" y="0"/>
                      <a:pt x="1" y="134"/>
                      <a:pt x="1" y="267"/>
                    </a:cubicBezTo>
                    <a:cubicBezTo>
                      <a:pt x="1" y="401"/>
                      <a:pt x="134" y="467"/>
                      <a:pt x="267" y="467"/>
                    </a:cubicBezTo>
                    <a:cubicBezTo>
                      <a:pt x="401" y="467"/>
                      <a:pt x="468" y="334"/>
                      <a:pt x="468" y="234"/>
                    </a:cubicBezTo>
                    <a:cubicBezTo>
                      <a:pt x="468" y="100"/>
                      <a:pt x="334"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131;p2">
                <a:extLst>
                  <a:ext uri="{FF2B5EF4-FFF2-40B4-BE49-F238E27FC236}">
                    <a16:creationId xmlns:a16="http://schemas.microsoft.com/office/drawing/2014/main" id="{4B9F912C-6A74-2381-86F4-7356637296E3}"/>
                  </a:ext>
                </a:extLst>
              </p:cNvPr>
              <p:cNvSpPr/>
              <p:nvPr/>
            </p:nvSpPr>
            <p:spPr>
              <a:xfrm>
                <a:off x="1970375" y="3839700"/>
                <a:ext cx="12525" cy="11225"/>
              </a:xfrm>
              <a:custGeom>
                <a:avLst/>
                <a:gdLst/>
                <a:ahLst/>
                <a:cxnLst/>
                <a:rect l="l" t="t" r="r" b="b"/>
                <a:pathLst>
                  <a:path w="501" h="449" extrusionOk="0">
                    <a:moveTo>
                      <a:pt x="254" y="0"/>
                    </a:moveTo>
                    <a:cubicBezTo>
                      <a:pt x="236" y="0"/>
                      <a:pt x="218" y="2"/>
                      <a:pt x="200" y="7"/>
                    </a:cubicBezTo>
                    <a:cubicBezTo>
                      <a:pt x="100" y="40"/>
                      <a:pt x="0" y="140"/>
                      <a:pt x="34" y="274"/>
                    </a:cubicBezTo>
                    <a:cubicBezTo>
                      <a:pt x="34" y="384"/>
                      <a:pt x="125" y="449"/>
                      <a:pt x="232" y="449"/>
                    </a:cubicBezTo>
                    <a:cubicBezTo>
                      <a:pt x="255" y="449"/>
                      <a:pt x="278" y="446"/>
                      <a:pt x="300" y="440"/>
                    </a:cubicBezTo>
                    <a:cubicBezTo>
                      <a:pt x="434" y="440"/>
                      <a:pt x="501" y="307"/>
                      <a:pt x="467" y="174"/>
                    </a:cubicBezTo>
                    <a:cubicBezTo>
                      <a:pt x="467" y="87"/>
                      <a:pt x="367" y="0"/>
                      <a:pt x="2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132;p2">
                <a:extLst>
                  <a:ext uri="{FF2B5EF4-FFF2-40B4-BE49-F238E27FC236}">
                    <a16:creationId xmlns:a16="http://schemas.microsoft.com/office/drawing/2014/main" id="{70970B3F-02EF-3E00-0F6D-BD6F3B2F1504}"/>
                  </a:ext>
                </a:extLst>
              </p:cNvPr>
              <p:cNvSpPr/>
              <p:nvPr/>
            </p:nvSpPr>
            <p:spPr>
              <a:xfrm>
                <a:off x="2014575" y="4018325"/>
                <a:ext cx="14200" cy="14200"/>
              </a:xfrm>
              <a:custGeom>
                <a:avLst/>
                <a:gdLst/>
                <a:ahLst/>
                <a:cxnLst/>
                <a:rect l="l" t="t" r="r" b="b"/>
                <a:pathLst>
                  <a:path w="568" h="568" extrusionOk="0">
                    <a:moveTo>
                      <a:pt x="267" y="0"/>
                    </a:moveTo>
                    <a:cubicBezTo>
                      <a:pt x="100" y="67"/>
                      <a:pt x="0" y="167"/>
                      <a:pt x="34" y="300"/>
                    </a:cubicBezTo>
                    <a:cubicBezTo>
                      <a:pt x="34" y="434"/>
                      <a:pt x="200" y="567"/>
                      <a:pt x="334" y="567"/>
                    </a:cubicBezTo>
                    <a:cubicBezTo>
                      <a:pt x="434" y="567"/>
                      <a:pt x="567" y="401"/>
                      <a:pt x="567" y="267"/>
                    </a:cubicBezTo>
                    <a:cubicBezTo>
                      <a:pt x="567" y="134"/>
                      <a:pt x="400" y="0"/>
                      <a:pt x="2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133;p2">
                <a:extLst>
                  <a:ext uri="{FF2B5EF4-FFF2-40B4-BE49-F238E27FC236}">
                    <a16:creationId xmlns:a16="http://schemas.microsoft.com/office/drawing/2014/main" id="{97398765-A675-1A99-85E7-8E88F4A2DF8A}"/>
                  </a:ext>
                </a:extLst>
              </p:cNvPr>
              <p:cNvSpPr/>
              <p:nvPr/>
            </p:nvSpPr>
            <p:spPr>
              <a:xfrm>
                <a:off x="1978700" y="3968275"/>
                <a:ext cx="11700" cy="11700"/>
              </a:xfrm>
              <a:custGeom>
                <a:avLst/>
                <a:gdLst/>
                <a:ahLst/>
                <a:cxnLst/>
                <a:rect l="l" t="t" r="r" b="b"/>
                <a:pathLst>
                  <a:path w="468" h="468" extrusionOk="0">
                    <a:moveTo>
                      <a:pt x="201" y="1"/>
                    </a:moveTo>
                    <a:cubicBezTo>
                      <a:pt x="101" y="1"/>
                      <a:pt x="1" y="134"/>
                      <a:pt x="1" y="268"/>
                    </a:cubicBezTo>
                    <a:cubicBezTo>
                      <a:pt x="1" y="401"/>
                      <a:pt x="134" y="468"/>
                      <a:pt x="268" y="468"/>
                    </a:cubicBezTo>
                    <a:cubicBezTo>
                      <a:pt x="368" y="468"/>
                      <a:pt x="468" y="334"/>
                      <a:pt x="468" y="234"/>
                    </a:cubicBezTo>
                    <a:cubicBezTo>
                      <a:pt x="468" y="101"/>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134;p2">
                <a:extLst>
                  <a:ext uri="{FF2B5EF4-FFF2-40B4-BE49-F238E27FC236}">
                    <a16:creationId xmlns:a16="http://schemas.microsoft.com/office/drawing/2014/main" id="{9705FF87-7C3B-0C0E-E849-967659FBBA2F}"/>
                  </a:ext>
                </a:extLst>
              </p:cNvPr>
              <p:cNvSpPr/>
              <p:nvPr/>
            </p:nvSpPr>
            <p:spPr>
              <a:xfrm>
                <a:off x="2025400" y="3990800"/>
                <a:ext cx="7550" cy="6700"/>
              </a:xfrm>
              <a:custGeom>
                <a:avLst/>
                <a:gdLst/>
                <a:ahLst/>
                <a:cxnLst/>
                <a:rect l="l" t="t" r="r" b="b"/>
                <a:pathLst>
                  <a:path w="302" h="268" extrusionOk="0">
                    <a:moveTo>
                      <a:pt x="134" y="0"/>
                    </a:moveTo>
                    <a:cubicBezTo>
                      <a:pt x="68" y="34"/>
                      <a:pt x="1" y="67"/>
                      <a:pt x="1" y="167"/>
                    </a:cubicBezTo>
                    <a:cubicBezTo>
                      <a:pt x="1" y="234"/>
                      <a:pt x="101" y="267"/>
                      <a:pt x="168" y="267"/>
                    </a:cubicBezTo>
                    <a:cubicBezTo>
                      <a:pt x="268" y="267"/>
                      <a:pt x="301" y="201"/>
                      <a:pt x="301" y="101"/>
                    </a:cubicBezTo>
                    <a:cubicBezTo>
                      <a:pt x="301" y="34"/>
                      <a:pt x="234"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135;p2">
                <a:extLst>
                  <a:ext uri="{FF2B5EF4-FFF2-40B4-BE49-F238E27FC236}">
                    <a16:creationId xmlns:a16="http://schemas.microsoft.com/office/drawing/2014/main" id="{2FC04F88-BBAF-C682-5D34-26547DC7A710}"/>
                  </a:ext>
                </a:extLst>
              </p:cNvPr>
              <p:cNvSpPr/>
              <p:nvPr/>
            </p:nvSpPr>
            <p:spPr>
              <a:xfrm>
                <a:off x="2052925" y="4017475"/>
                <a:ext cx="7525" cy="7550"/>
              </a:xfrm>
              <a:custGeom>
                <a:avLst/>
                <a:gdLst/>
                <a:ahLst/>
                <a:cxnLst/>
                <a:rect l="l" t="t" r="r" b="b"/>
                <a:pathLst>
                  <a:path w="301" h="302" extrusionOk="0">
                    <a:moveTo>
                      <a:pt x="134" y="1"/>
                    </a:moveTo>
                    <a:cubicBezTo>
                      <a:pt x="34" y="1"/>
                      <a:pt x="1" y="101"/>
                      <a:pt x="1" y="168"/>
                    </a:cubicBezTo>
                    <a:cubicBezTo>
                      <a:pt x="1" y="268"/>
                      <a:pt x="67" y="301"/>
                      <a:pt x="167" y="301"/>
                    </a:cubicBezTo>
                    <a:cubicBezTo>
                      <a:pt x="234" y="301"/>
                      <a:pt x="301" y="201"/>
                      <a:pt x="301" y="134"/>
                    </a:cubicBezTo>
                    <a:cubicBezTo>
                      <a:pt x="301" y="34"/>
                      <a:pt x="20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136;p2">
                <a:extLst>
                  <a:ext uri="{FF2B5EF4-FFF2-40B4-BE49-F238E27FC236}">
                    <a16:creationId xmlns:a16="http://schemas.microsoft.com/office/drawing/2014/main" id="{540CD76D-81EE-36CD-2614-6D48E2A18F47}"/>
                  </a:ext>
                </a:extLst>
              </p:cNvPr>
              <p:cNvSpPr/>
              <p:nvPr/>
            </p:nvSpPr>
            <p:spPr>
              <a:xfrm>
                <a:off x="2046250" y="4059875"/>
                <a:ext cx="15050" cy="13125"/>
              </a:xfrm>
              <a:custGeom>
                <a:avLst/>
                <a:gdLst/>
                <a:ahLst/>
                <a:cxnLst/>
                <a:rect l="l" t="t" r="r" b="b"/>
                <a:pathLst>
                  <a:path w="602" h="525" extrusionOk="0">
                    <a:moveTo>
                      <a:pt x="319" y="1"/>
                    </a:moveTo>
                    <a:cubicBezTo>
                      <a:pt x="302" y="1"/>
                      <a:pt x="285" y="3"/>
                      <a:pt x="268" y="6"/>
                    </a:cubicBezTo>
                    <a:cubicBezTo>
                      <a:pt x="134" y="73"/>
                      <a:pt x="1" y="173"/>
                      <a:pt x="67" y="306"/>
                    </a:cubicBezTo>
                    <a:cubicBezTo>
                      <a:pt x="67" y="415"/>
                      <a:pt x="134" y="524"/>
                      <a:pt x="249" y="524"/>
                    </a:cubicBezTo>
                    <a:cubicBezTo>
                      <a:pt x="275" y="524"/>
                      <a:pt x="304" y="519"/>
                      <a:pt x="334" y="506"/>
                    </a:cubicBezTo>
                    <a:cubicBezTo>
                      <a:pt x="468" y="506"/>
                      <a:pt x="601" y="406"/>
                      <a:pt x="568" y="240"/>
                    </a:cubicBezTo>
                    <a:cubicBezTo>
                      <a:pt x="568" y="120"/>
                      <a:pt x="461" y="1"/>
                      <a:pt x="3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137;p2">
                <a:extLst>
                  <a:ext uri="{FF2B5EF4-FFF2-40B4-BE49-F238E27FC236}">
                    <a16:creationId xmlns:a16="http://schemas.microsoft.com/office/drawing/2014/main" id="{4B53E90F-7D24-B751-E87C-4581EBB6794E}"/>
                  </a:ext>
                </a:extLst>
              </p:cNvPr>
              <p:cNvSpPr/>
              <p:nvPr/>
            </p:nvSpPr>
            <p:spPr>
              <a:xfrm>
                <a:off x="2037925" y="4089200"/>
                <a:ext cx="6700" cy="5875"/>
              </a:xfrm>
              <a:custGeom>
                <a:avLst/>
                <a:gdLst/>
                <a:ahLst/>
                <a:cxnLst/>
                <a:rect l="l" t="t" r="r" b="b"/>
                <a:pathLst>
                  <a:path w="268" h="235" extrusionOk="0">
                    <a:moveTo>
                      <a:pt x="134" y="1"/>
                    </a:moveTo>
                    <a:cubicBezTo>
                      <a:pt x="67" y="1"/>
                      <a:pt x="0" y="101"/>
                      <a:pt x="67" y="134"/>
                    </a:cubicBezTo>
                    <a:cubicBezTo>
                      <a:pt x="67" y="167"/>
                      <a:pt x="100" y="234"/>
                      <a:pt x="167" y="234"/>
                    </a:cubicBezTo>
                    <a:cubicBezTo>
                      <a:pt x="234" y="234"/>
                      <a:pt x="267" y="167"/>
                      <a:pt x="267" y="101"/>
                    </a:cubicBezTo>
                    <a:cubicBezTo>
                      <a:pt x="267"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138;p2">
                <a:extLst>
                  <a:ext uri="{FF2B5EF4-FFF2-40B4-BE49-F238E27FC236}">
                    <a16:creationId xmlns:a16="http://schemas.microsoft.com/office/drawing/2014/main" id="{5BC4D742-2532-16B7-7E9F-49B0FD899FEF}"/>
                  </a:ext>
                </a:extLst>
              </p:cNvPr>
              <p:cNvSpPr/>
              <p:nvPr/>
            </p:nvSpPr>
            <p:spPr>
              <a:xfrm>
                <a:off x="2086275" y="3821500"/>
                <a:ext cx="10050" cy="9200"/>
              </a:xfrm>
              <a:custGeom>
                <a:avLst/>
                <a:gdLst/>
                <a:ahLst/>
                <a:cxnLst/>
                <a:rect l="l" t="t" r="r" b="b"/>
                <a:pathLst>
                  <a:path w="402" h="368" extrusionOk="0">
                    <a:moveTo>
                      <a:pt x="201" y="1"/>
                    </a:moveTo>
                    <a:cubicBezTo>
                      <a:pt x="68" y="34"/>
                      <a:pt x="1" y="134"/>
                      <a:pt x="34" y="201"/>
                    </a:cubicBezTo>
                    <a:cubicBezTo>
                      <a:pt x="34" y="301"/>
                      <a:pt x="168" y="368"/>
                      <a:pt x="234" y="368"/>
                    </a:cubicBezTo>
                    <a:cubicBezTo>
                      <a:pt x="334" y="368"/>
                      <a:pt x="401" y="268"/>
                      <a:pt x="401" y="168"/>
                    </a:cubicBezTo>
                    <a:cubicBezTo>
                      <a:pt x="401" y="101"/>
                      <a:pt x="301"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139;p2">
                <a:extLst>
                  <a:ext uri="{FF2B5EF4-FFF2-40B4-BE49-F238E27FC236}">
                    <a16:creationId xmlns:a16="http://schemas.microsoft.com/office/drawing/2014/main" id="{B5CEF651-7D3C-13ED-4C88-04D9DEFF30FE}"/>
                  </a:ext>
                </a:extLst>
              </p:cNvPr>
              <p:cNvSpPr/>
              <p:nvPr/>
            </p:nvSpPr>
            <p:spPr>
              <a:xfrm>
                <a:off x="2077950" y="3762925"/>
                <a:ext cx="8350" cy="7950"/>
              </a:xfrm>
              <a:custGeom>
                <a:avLst/>
                <a:gdLst/>
                <a:ahLst/>
                <a:cxnLst/>
                <a:rect l="l" t="t" r="r" b="b"/>
                <a:pathLst>
                  <a:path w="334" h="318" extrusionOk="0">
                    <a:moveTo>
                      <a:pt x="172" y="0"/>
                    </a:moveTo>
                    <a:cubicBezTo>
                      <a:pt x="158" y="0"/>
                      <a:pt x="146" y="3"/>
                      <a:pt x="134" y="9"/>
                    </a:cubicBezTo>
                    <a:cubicBezTo>
                      <a:pt x="34" y="9"/>
                      <a:pt x="0" y="109"/>
                      <a:pt x="0" y="176"/>
                    </a:cubicBezTo>
                    <a:cubicBezTo>
                      <a:pt x="0" y="258"/>
                      <a:pt x="45" y="318"/>
                      <a:pt x="117" y="318"/>
                    </a:cubicBezTo>
                    <a:cubicBezTo>
                      <a:pt x="133" y="318"/>
                      <a:pt x="149" y="315"/>
                      <a:pt x="167" y="309"/>
                    </a:cubicBezTo>
                    <a:cubicBezTo>
                      <a:pt x="234" y="309"/>
                      <a:pt x="334" y="209"/>
                      <a:pt x="301" y="142"/>
                    </a:cubicBezTo>
                    <a:cubicBezTo>
                      <a:pt x="301" y="60"/>
                      <a:pt x="233" y="0"/>
                      <a:pt x="1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140;p2">
                <a:extLst>
                  <a:ext uri="{FF2B5EF4-FFF2-40B4-BE49-F238E27FC236}">
                    <a16:creationId xmlns:a16="http://schemas.microsoft.com/office/drawing/2014/main" id="{41D359A9-52B3-AF5B-438C-422CACFDD3F4}"/>
                  </a:ext>
                </a:extLst>
              </p:cNvPr>
              <p:cNvSpPr/>
              <p:nvPr/>
            </p:nvSpPr>
            <p:spPr>
              <a:xfrm>
                <a:off x="2096300" y="3793025"/>
                <a:ext cx="10850" cy="10325"/>
              </a:xfrm>
              <a:custGeom>
                <a:avLst/>
                <a:gdLst/>
                <a:ahLst/>
                <a:cxnLst/>
                <a:rect l="l" t="t" r="r" b="b"/>
                <a:pathLst>
                  <a:path w="434" h="413" extrusionOk="0">
                    <a:moveTo>
                      <a:pt x="198" y="1"/>
                    </a:moveTo>
                    <a:cubicBezTo>
                      <a:pt x="188" y="1"/>
                      <a:pt x="178" y="2"/>
                      <a:pt x="167" y="6"/>
                    </a:cubicBezTo>
                    <a:cubicBezTo>
                      <a:pt x="100" y="6"/>
                      <a:pt x="0" y="106"/>
                      <a:pt x="0" y="239"/>
                    </a:cubicBezTo>
                    <a:cubicBezTo>
                      <a:pt x="0" y="326"/>
                      <a:pt x="100" y="413"/>
                      <a:pt x="192" y="413"/>
                    </a:cubicBezTo>
                    <a:cubicBezTo>
                      <a:pt x="206" y="413"/>
                      <a:pt x="220" y="411"/>
                      <a:pt x="234" y="406"/>
                    </a:cubicBezTo>
                    <a:cubicBezTo>
                      <a:pt x="334" y="406"/>
                      <a:pt x="434" y="273"/>
                      <a:pt x="400" y="173"/>
                    </a:cubicBezTo>
                    <a:cubicBezTo>
                      <a:pt x="341" y="113"/>
                      <a:pt x="281" y="1"/>
                      <a:pt x="1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141;p2">
                <a:extLst>
                  <a:ext uri="{FF2B5EF4-FFF2-40B4-BE49-F238E27FC236}">
                    <a16:creationId xmlns:a16="http://schemas.microsoft.com/office/drawing/2014/main" id="{2FFDB65B-E1EA-2B0E-D059-7E423911C313}"/>
                  </a:ext>
                </a:extLst>
              </p:cNvPr>
              <p:cNvSpPr/>
              <p:nvPr/>
            </p:nvSpPr>
            <p:spPr>
              <a:xfrm>
                <a:off x="2089625" y="3728100"/>
                <a:ext cx="6700" cy="6700"/>
              </a:xfrm>
              <a:custGeom>
                <a:avLst/>
                <a:gdLst/>
                <a:ahLst/>
                <a:cxnLst/>
                <a:rect l="l" t="t" r="r" b="b"/>
                <a:pathLst>
                  <a:path w="268" h="268" extrusionOk="0">
                    <a:moveTo>
                      <a:pt x="100" y="1"/>
                    </a:moveTo>
                    <a:cubicBezTo>
                      <a:pt x="34" y="1"/>
                      <a:pt x="0" y="68"/>
                      <a:pt x="0" y="168"/>
                    </a:cubicBezTo>
                    <a:cubicBezTo>
                      <a:pt x="0" y="234"/>
                      <a:pt x="67" y="268"/>
                      <a:pt x="167" y="268"/>
                    </a:cubicBezTo>
                    <a:cubicBezTo>
                      <a:pt x="234" y="268"/>
                      <a:pt x="267" y="201"/>
                      <a:pt x="267" y="101"/>
                    </a:cubicBezTo>
                    <a:cubicBezTo>
                      <a:pt x="267" y="34"/>
                      <a:pt x="200"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142;p2">
                <a:extLst>
                  <a:ext uri="{FF2B5EF4-FFF2-40B4-BE49-F238E27FC236}">
                    <a16:creationId xmlns:a16="http://schemas.microsoft.com/office/drawing/2014/main" id="{82F30758-353C-6C45-0A89-11D57BAEEFCC}"/>
                  </a:ext>
                </a:extLst>
              </p:cNvPr>
              <p:cNvSpPr/>
              <p:nvPr/>
            </p:nvSpPr>
            <p:spPr>
              <a:xfrm>
                <a:off x="2095450" y="3707275"/>
                <a:ext cx="4200" cy="4175"/>
              </a:xfrm>
              <a:custGeom>
                <a:avLst/>
                <a:gdLst/>
                <a:ahLst/>
                <a:cxnLst/>
                <a:rect l="l" t="t" r="r" b="b"/>
                <a:pathLst>
                  <a:path w="168" h="167" extrusionOk="0">
                    <a:moveTo>
                      <a:pt x="101" y="0"/>
                    </a:moveTo>
                    <a:cubicBezTo>
                      <a:pt x="34" y="0"/>
                      <a:pt x="1" y="33"/>
                      <a:pt x="1" y="67"/>
                    </a:cubicBezTo>
                    <a:cubicBezTo>
                      <a:pt x="1" y="100"/>
                      <a:pt x="34" y="167"/>
                      <a:pt x="101" y="167"/>
                    </a:cubicBezTo>
                    <a:cubicBezTo>
                      <a:pt x="134" y="167"/>
                      <a:pt x="168" y="100"/>
                      <a:pt x="168" y="67"/>
                    </a:cubicBezTo>
                    <a:cubicBezTo>
                      <a:pt x="168" y="33"/>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143;p2">
                <a:extLst>
                  <a:ext uri="{FF2B5EF4-FFF2-40B4-BE49-F238E27FC236}">
                    <a16:creationId xmlns:a16="http://schemas.microsoft.com/office/drawing/2014/main" id="{C522BBE9-8B61-7CCC-2999-7A61C2BE25B9}"/>
                  </a:ext>
                </a:extLst>
              </p:cNvPr>
              <p:cNvSpPr/>
              <p:nvPr/>
            </p:nvSpPr>
            <p:spPr>
              <a:xfrm>
                <a:off x="2127150" y="3732275"/>
                <a:ext cx="6700" cy="6700"/>
              </a:xfrm>
              <a:custGeom>
                <a:avLst/>
                <a:gdLst/>
                <a:ahLst/>
                <a:cxnLst/>
                <a:rect l="l" t="t" r="r" b="b"/>
                <a:pathLst>
                  <a:path w="268" h="268" extrusionOk="0">
                    <a:moveTo>
                      <a:pt x="100" y="1"/>
                    </a:moveTo>
                    <a:cubicBezTo>
                      <a:pt x="34" y="1"/>
                      <a:pt x="0" y="67"/>
                      <a:pt x="0" y="168"/>
                    </a:cubicBezTo>
                    <a:cubicBezTo>
                      <a:pt x="0" y="234"/>
                      <a:pt x="67" y="268"/>
                      <a:pt x="167" y="268"/>
                    </a:cubicBezTo>
                    <a:cubicBezTo>
                      <a:pt x="234" y="268"/>
                      <a:pt x="267" y="201"/>
                      <a:pt x="267" y="101"/>
                    </a:cubicBezTo>
                    <a:cubicBezTo>
                      <a:pt x="267" y="34"/>
                      <a:pt x="201"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144;p2">
                <a:extLst>
                  <a:ext uri="{FF2B5EF4-FFF2-40B4-BE49-F238E27FC236}">
                    <a16:creationId xmlns:a16="http://schemas.microsoft.com/office/drawing/2014/main" id="{5E7779B7-1560-27E7-0D11-9E7B4530C162}"/>
                  </a:ext>
                </a:extLst>
              </p:cNvPr>
              <p:cNvSpPr/>
              <p:nvPr/>
            </p:nvSpPr>
            <p:spPr>
              <a:xfrm>
                <a:off x="2081275" y="3622200"/>
                <a:ext cx="6700" cy="7525"/>
              </a:xfrm>
              <a:custGeom>
                <a:avLst/>
                <a:gdLst/>
                <a:ahLst/>
                <a:cxnLst/>
                <a:rect l="l" t="t" r="r" b="b"/>
                <a:pathLst>
                  <a:path w="268" h="301" extrusionOk="0">
                    <a:moveTo>
                      <a:pt x="101" y="1"/>
                    </a:moveTo>
                    <a:cubicBezTo>
                      <a:pt x="34" y="1"/>
                      <a:pt x="1" y="101"/>
                      <a:pt x="1" y="167"/>
                    </a:cubicBezTo>
                    <a:cubicBezTo>
                      <a:pt x="1" y="267"/>
                      <a:pt x="67" y="301"/>
                      <a:pt x="168" y="301"/>
                    </a:cubicBezTo>
                    <a:cubicBezTo>
                      <a:pt x="234" y="301"/>
                      <a:pt x="268" y="234"/>
                      <a:pt x="268" y="134"/>
                    </a:cubicBezTo>
                    <a:cubicBezTo>
                      <a:pt x="268" y="67"/>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145;p2">
                <a:extLst>
                  <a:ext uri="{FF2B5EF4-FFF2-40B4-BE49-F238E27FC236}">
                    <a16:creationId xmlns:a16="http://schemas.microsoft.com/office/drawing/2014/main" id="{E3810894-BDDD-7108-E333-F2E5703FB6A2}"/>
                  </a:ext>
                </a:extLst>
              </p:cNvPr>
              <p:cNvSpPr/>
              <p:nvPr/>
            </p:nvSpPr>
            <p:spPr>
              <a:xfrm>
                <a:off x="2081275" y="3592175"/>
                <a:ext cx="5025" cy="4200"/>
              </a:xfrm>
              <a:custGeom>
                <a:avLst/>
                <a:gdLst/>
                <a:ahLst/>
                <a:cxnLst/>
                <a:rect l="l" t="t" r="r" b="b"/>
                <a:pathLst>
                  <a:path w="201" h="168" extrusionOk="0">
                    <a:moveTo>
                      <a:pt x="101" y="1"/>
                    </a:moveTo>
                    <a:cubicBezTo>
                      <a:pt x="34" y="1"/>
                      <a:pt x="1" y="34"/>
                      <a:pt x="34" y="101"/>
                    </a:cubicBezTo>
                    <a:cubicBezTo>
                      <a:pt x="34" y="134"/>
                      <a:pt x="67" y="167"/>
                      <a:pt x="101" y="167"/>
                    </a:cubicBezTo>
                    <a:cubicBezTo>
                      <a:pt x="134" y="167"/>
                      <a:pt x="201" y="134"/>
                      <a:pt x="201" y="101"/>
                    </a:cubicBezTo>
                    <a:cubicBezTo>
                      <a:pt x="201" y="34"/>
                      <a:pt x="134"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146;p2">
                <a:extLst>
                  <a:ext uri="{FF2B5EF4-FFF2-40B4-BE49-F238E27FC236}">
                    <a16:creationId xmlns:a16="http://schemas.microsoft.com/office/drawing/2014/main" id="{18C9F329-C51F-4EB5-9D1E-A87F854A18AC}"/>
                  </a:ext>
                </a:extLst>
              </p:cNvPr>
              <p:cNvSpPr/>
              <p:nvPr/>
            </p:nvSpPr>
            <p:spPr>
              <a:xfrm>
                <a:off x="2090600" y="3587800"/>
                <a:ext cx="4875" cy="4400"/>
              </a:xfrm>
              <a:custGeom>
                <a:avLst/>
                <a:gdLst/>
                <a:ahLst/>
                <a:cxnLst/>
                <a:rect l="l" t="t" r="r" b="b"/>
                <a:pathLst>
                  <a:path w="195" h="176" extrusionOk="0">
                    <a:moveTo>
                      <a:pt x="80" y="0"/>
                    </a:moveTo>
                    <a:cubicBezTo>
                      <a:pt x="18" y="0"/>
                      <a:pt x="1" y="55"/>
                      <a:pt x="28" y="109"/>
                    </a:cubicBezTo>
                    <a:cubicBezTo>
                      <a:pt x="28" y="142"/>
                      <a:pt x="61" y="176"/>
                      <a:pt x="128" y="176"/>
                    </a:cubicBezTo>
                    <a:cubicBezTo>
                      <a:pt x="161" y="176"/>
                      <a:pt x="195" y="142"/>
                      <a:pt x="195" y="109"/>
                    </a:cubicBezTo>
                    <a:cubicBezTo>
                      <a:pt x="195" y="42"/>
                      <a:pt x="161" y="9"/>
                      <a:pt x="128" y="9"/>
                    </a:cubicBezTo>
                    <a:cubicBezTo>
                      <a:pt x="110" y="3"/>
                      <a:pt x="94" y="0"/>
                      <a:pt x="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147;p2">
                <a:extLst>
                  <a:ext uri="{FF2B5EF4-FFF2-40B4-BE49-F238E27FC236}">
                    <a16:creationId xmlns:a16="http://schemas.microsoft.com/office/drawing/2014/main" id="{230D50DC-874A-5AF8-20FC-E2523440AE93}"/>
                  </a:ext>
                </a:extLst>
              </p:cNvPr>
              <p:cNvSpPr/>
              <p:nvPr/>
            </p:nvSpPr>
            <p:spPr>
              <a:xfrm>
                <a:off x="2103800" y="3954950"/>
                <a:ext cx="16700" cy="16700"/>
              </a:xfrm>
              <a:custGeom>
                <a:avLst/>
                <a:gdLst/>
                <a:ahLst/>
                <a:cxnLst/>
                <a:rect l="l" t="t" r="r" b="b"/>
                <a:pathLst>
                  <a:path w="668" h="668" extrusionOk="0">
                    <a:moveTo>
                      <a:pt x="301" y="0"/>
                    </a:moveTo>
                    <a:cubicBezTo>
                      <a:pt x="134" y="33"/>
                      <a:pt x="0" y="200"/>
                      <a:pt x="0" y="367"/>
                    </a:cubicBezTo>
                    <a:cubicBezTo>
                      <a:pt x="34" y="534"/>
                      <a:pt x="167" y="667"/>
                      <a:pt x="367" y="667"/>
                    </a:cubicBezTo>
                    <a:cubicBezTo>
                      <a:pt x="534" y="634"/>
                      <a:pt x="668" y="500"/>
                      <a:pt x="668" y="300"/>
                    </a:cubicBezTo>
                    <a:cubicBezTo>
                      <a:pt x="634" y="134"/>
                      <a:pt x="501"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148;p2">
                <a:extLst>
                  <a:ext uri="{FF2B5EF4-FFF2-40B4-BE49-F238E27FC236}">
                    <a16:creationId xmlns:a16="http://schemas.microsoft.com/office/drawing/2014/main" id="{1F3C22CC-C235-CBD1-EDA3-0DF5E12405B2}"/>
                  </a:ext>
                </a:extLst>
              </p:cNvPr>
              <p:cNvSpPr/>
              <p:nvPr/>
            </p:nvSpPr>
            <p:spPr>
              <a:xfrm>
                <a:off x="2095450" y="3913250"/>
                <a:ext cx="10875" cy="9200"/>
              </a:xfrm>
              <a:custGeom>
                <a:avLst/>
                <a:gdLst/>
                <a:ahLst/>
                <a:cxnLst/>
                <a:rect l="l" t="t" r="r" b="b"/>
                <a:pathLst>
                  <a:path w="435" h="368" extrusionOk="0">
                    <a:moveTo>
                      <a:pt x="201" y="0"/>
                    </a:moveTo>
                    <a:cubicBezTo>
                      <a:pt x="101" y="0"/>
                      <a:pt x="1" y="134"/>
                      <a:pt x="34" y="200"/>
                    </a:cubicBezTo>
                    <a:cubicBezTo>
                      <a:pt x="34" y="300"/>
                      <a:pt x="134" y="367"/>
                      <a:pt x="268" y="367"/>
                    </a:cubicBezTo>
                    <a:cubicBezTo>
                      <a:pt x="334" y="367"/>
                      <a:pt x="434" y="300"/>
                      <a:pt x="434" y="167"/>
                    </a:cubicBezTo>
                    <a:cubicBezTo>
                      <a:pt x="434" y="100"/>
                      <a:pt x="334" y="0"/>
                      <a:pt x="2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149;p2">
                <a:extLst>
                  <a:ext uri="{FF2B5EF4-FFF2-40B4-BE49-F238E27FC236}">
                    <a16:creationId xmlns:a16="http://schemas.microsoft.com/office/drawing/2014/main" id="{49154B35-1E39-FC2B-988B-3340B1A14649}"/>
                  </a:ext>
                </a:extLst>
              </p:cNvPr>
              <p:cNvSpPr/>
              <p:nvPr/>
            </p:nvSpPr>
            <p:spPr>
              <a:xfrm>
                <a:off x="2120475" y="3908850"/>
                <a:ext cx="10875" cy="9950"/>
              </a:xfrm>
              <a:custGeom>
                <a:avLst/>
                <a:gdLst/>
                <a:ahLst/>
                <a:cxnLst/>
                <a:rect l="l" t="t" r="r" b="b"/>
                <a:pathLst>
                  <a:path w="435" h="398" extrusionOk="0">
                    <a:moveTo>
                      <a:pt x="218" y="1"/>
                    </a:moveTo>
                    <a:cubicBezTo>
                      <a:pt x="202" y="1"/>
                      <a:pt x="184" y="4"/>
                      <a:pt x="167" y="9"/>
                    </a:cubicBezTo>
                    <a:cubicBezTo>
                      <a:pt x="34" y="9"/>
                      <a:pt x="1" y="110"/>
                      <a:pt x="1" y="210"/>
                    </a:cubicBezTo>
                    <a:cubicBezTo>
                      <a:pt x="1" y="314"/>
                      <a:pt x="82" y="398"/>
                      <a:pt x="149" y="398"/>
                    </a:cubicBezTo>
                    <a:cubicBezTo>
                      <a:pt x="168" y="398"/>
                      <a:pt x="186" y="391"/>
                      <a:pt x="201" y="376"/>
                    </a:cubicBezTo>
                    <a:cubicBezTo>
                      <a:pt x="334" y="376"/>
                      <a:pt x="434" y="243"/>
                      <a:pt x="367" y="176"/>
                    </a:cubicBezTo>
                    <a:cubicBezTo>
                      <a:pt x="367" y="66"/>
                      <a:pt x="299"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150;p2">
                <a:extLst>
                  <a:ext uri="{FF2B5EF4-FFF2-40B4-BE49-F238E27FC236}">
                    <a16:creationId xmlns:a16="http://schemas.microsoft.com/office/drawing/2014/main" id="{FC1CCD48-3C1F-FB1C-F9FB-B759E4D54674}"/>
                  </a:ext>
                </a:extLst>
              </p:cNvPr>
              <p:cNvSpPr/>
              <p:nvPr/>
            </p:nvSpPr>
            <p:spPr>
              <a:xfrm>
                <a:off x="2128825" y="3959100"/>
                <a:ext cx="6675" cy="5050"/>
              </a:xfrm>
              <a:custGeom>
                <a:avLst/>
                <a:gdLst/>
                <a:ahLst/>
                <a:cxnLst/>
                <a:rect l="l" t="t" r="r" b="b"/>
                <a:pathLst>
                  <a:path w="267" h="202" extrusionOk="0">
                    <a:moveTo>
                      <a:pt x="134" y="1"/>
                    </a:moveTo>
                    <a:cubicBezTo>
                      <a:pt x="33" y="1"/>
                      <a:pt x="0" y="101"/>
                      <a:pt x="33" y="134"/>
                    </a:cubicBezTo>
                    <a:cubicBezTo>
                      <a:pt x="33" y="168"/>
                      <a:pt x="100" y="201"/>
                      <a:pt x="167" y="201"/>
                    </a:cubicBezTo>
                    <a:cubicBezTo>
                      <a:pt x="200" y="201"/>
                      <a:pt x="267" y="168"/>
                      <a:pt x="267" y="101"/>
                    </a:cubicBezTo>
                    <a:cubicBezTo>
                      <a:pt x="267" y="34"/>
                      <a:pt x="200"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151;p2">
                <a:extLst>
                  <a:ext uri="{FF2B5EF4-FFF2-40B4-BE49-F238E27FC236}">
                    <a16:creationId xmlns:a16="http://schemas.microsoft.com/office/drawing/2014/main" id="{DE26150D-769E-29DA-75B8-87764639A299}"/>
                  </a:ext>
                </a:extLst>
              </p:cNvPr>
              <p:cNvSpPr/>
              <p:nvPr/>
            </p:nvSpPr>
            <p:spPr>
              <a:xfrm>
                <a:off x="2122975" y="4025000"/>
                <a:ext cx="5875" cy="5850"/>
              </a:xfrm>
              <a:custGeom>
                <a:avLst/>
                <a:gdLst/>
                <a:ahLst/>
                <a:cxnLst/>
                <a:rect l="l" t="t" r="r" b="b"/>
                <a:pathLst>
                  <a:path w="235" h="234" extrusionOk="0">
                    <a:moveTo>
                      <a:pt x="101" y="0"/>
                    </a:moveTo>
                    <a:cubicBezTo>
                      <a:pt x="34" y="0"/>
                      <a:pt x="1" y="67"/>
                      <a:pt x="1" y="134"/>
                    </a:cubicBezTo>
                    <a:cubicBezTo>
                      <a:pt x="1" y="200"/>
                      <a:pt x="67" y="234"/>
                      <a:pt x="101" y="234"/>
                    </a:cubicBezTo>
                    <a:cubicBezTo>
                      <a:pt x="201" y="234"/>
                      <a:pt x="234" y="167"/>
                      <a:pt x="234" y="134"/>
                    </a:cubicBezTo>
                    <a:cubicBezTo>
                      <a:pt x="234" y="33"/>
                      <a:pt x="167"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52;p2">
              <a:extLst>
                <a:ext uri="{FF2B5EF4-FFF2-40B4-BE49-F238E27FC236}">
                  <a16:creationId xmlns:a16="http://schemas.microsoft.com/office/drawing/2014/main" id="{3C11C5E6-8635-182F-9F7F-172AF4C4A818}"/>
                </a:ext>
              </a:extLst>
            </p:cNvPr>
            <p:cNvGrpSpPr/>
            <p:nvPr/>
          </p:nvGrpSpPr>
          <p:grpSpPr>
            <a:xfrm>
              <a:off x="1134925" y="4085100"/>
              <a:ext cx="1167525" cy="1167525"/>
              <a:chOff x="2244925" y="3993300"/>
              <a:chExt cx="1167525" cy="1167525"/>
            </a:xfrm>
          </p:grpSpPr>
          <p:sp>
            <p:nvSpPr>
              <p:cNvPr id="148" name="Google Shape;153;p2">
                <a:extLst>
                  <a:ext uri="{FF2B5EF4-FFF2-40B4-BE49-F238E27FC236}">
                    <a16:creationId xmlns:a16="http://schemas.microsoft.com/office/drawing/2014/main" id="{8D32B0C8-DCFF-1990-D50D-76BEA38C9B6F}"/>
                  </a:ext>
                </a:extLst>
              </p:cNvPr>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54;p2">
                <a:extLst>
                  <a:ext uri="{FF2B5EF4-FFF2-40B4-BE49-F238E27FC236}">
                    <a16:creationId xmlns:a16="http://schemas.microsoft.com/office/drawing/2014/main" id="{6A735394-4511-6B2C-0994-5D89B0453BF3}"/>
                  </a:ext>
                </a:extLst>
              </p:cNvPr>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5;p2">
                <a:extLst>
                  <a:ext uri="{FF2B5EF4-FFF2-40B4-BE49-F238E27FC236}">
                    <a16:creationId xmlns:a16="http://schemas.microsoft.com/office/drawing/2014/main" id="{402050CB-57E0-6E82-E560-F4D72705BB37}"/>
                  </a:ext>
                </a:extLst>
              </p:cNvPr>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6;p2">
                <a:extLst>
                  <a:ext uri="{FF2B5EF4-FFF2-40B4-BE49-F238E27FC236}">
                    <a16:creationId xmlns:a16="http://schemas.microsoft.com/office/drawing/2014/main" id="{366F0681-D208-857D-789D-1B57B4BA1E2A}"/>
                  </a:ext>
                </a:extLst>
              </p:cNvPr>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7;p2">
                <a:extLst>
                  <a:ext uri="{FF2B5EF4-FFF2-40B4-BE49-F238E27FC236}">
                    <a16:creationId xmlns:a16="http://schemas.microsoft.com/office/drawing/2014/main" id="{D1B4D883-E218-A376-17D6-3D1FB0F1B797}"/>
                  </a:ext>
                </a:extLst>
              </p:cNvPr>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8;p2">
                <a:extLst>
                  <a:ext uri="{FF2B5EF4-FFF2-40B4-BE49-F238E27FC236}">
                    <a16:creationId xmlns:a16="http://schemas.microsoft.com/office/drawing/2014/main" id="{E6022DFB-0E78-BC46-04B7-0E4CEF39D9CB}"/>
                  </a:ext>
                </a:extLst>
              </p:cNvPr>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9;p2">
                <a:extLst>
                  <a:ext uri="{FF2B5EF4-FFF2-40B4-BE49-F238E27FC236}">
                    <a16:creationId xmlns:a16="http://schemas.microsoft.com/office/drawing/2014/main" id="{6E97BE8C-CD5A-D890-833E-DEE9A136E087}"/>
                  </a:ext>
                </a:extLst>
              </p:cNvPr>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60;p2">
                <a:extLst>
                  <a:ext uri="{FF2B5EF4-FFF2-40B4-BE49-F238E27FC236}">
                    <a16:creationId xmlns:a16="http://schemas.microsoft.com/office/drawing/2014/main" id="{72ACC06C-73EB-E129-C586-6B99905DF803}"/>
                  </a:ext>
                </a:extLst>
              </p:cNvPr>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61;p2">
                <a:extLst>
                  <a:ext uri="{FF2B5EF4-FFF2-40B4-BE49-F238E27FC236}">
                    <a16:creationId xmlns:a16="http://schemas.microsoft.com/office/drawing/2014/main" id="{2BC1E91C-E1FF-BCBE-8763-AC7272248E49}"/>
                  </a:ext>
                </a:extLst>
              </p:cNvPr>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62;p2">
                <a:extLst>
                  <a:ext uri="{FF2B5EF4-FFF2-40B4-BE49-F238E27FC236}">
                    <a16:creationId xmlns:a16="http://schemas.microsoft.com/office/drawing/2014/main" id="{853A0340-C46A-F459-32E6-9245F748FB5F}"/>
                  </a:ext>
                </a:extLst>
              </p:cNvPr>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63;p2">
                <a:extLst>
                  <a:ext uri="{FF2B5EF4-FFF2-40B4-BE49-F238E27FC236}">
                    <a16:creationId xmlns:a16="http://schemas.microsoft.com/office/drawing/2014/main" id="{B33F3ACD-02E2-D7AD-88FB-E16C977DFFD8}"/>
                  </a:ext>
                </a:extLst>
              </p:cNvPr>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64;p2">
                <a:extLst>
                  <a:ext uri="{FF2B5EF4-FFF2-40B4-BE49-F238E27FC236}">
                    <a16:creationId xmlns:a16="http://schemas.microsoft.com/office/drawing/2014/main" id="{730AC91E-9D2E-BF17-74B8-417B918FDEFF}"/>
                  </a:ext>
                </a:extLst>
              </p:cNvPr>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5;p2">
                <a:extLst>
                  <a:ext uri="{FF2B5EF4-FFF2-40B4-BE49-F238E27FC236}">
                    <a16:creationId xmlns:a16="http://schemas.microsoft.com/office/drawing/2014/main" id="{46829086-619C-796E-FC9D-0F441FE393D0}"/>
                  </a:ext>
                </a:extLst>
              </p:cNvPr>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6;p2">
                <a:extLst>
                  <a:ext uri="{FF2B5EF4-FFF2-40B4-BE49-F238E27FC236}">
                    <a16:creationId xmlns:a16="http://schemas.microsoft.com/office/drawing/2014/main" id="{F1DF4F80-B659-99DD-59A1-79509BDCB81A}"/>
                  </a:ext>
                </a:extLst>
              </p:cNvPr>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7;p2">
                <a:extLst>
                  <a:ext uri="{FF2B5EF4-FFF2-40B4-BE49-F238E27FC236}">
                    <a16:creationId xmlns:a16="http://schemas.microsoft.com/office/drawing/2014/main" id="{51B94B62-DEA6-93B1-66E1-37B30A61B551}"/>
                  </a:ext>
                </a:extLst>
              </p:cNvPr>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8;p2">
                <a:extLst>
                  <a:ext uri="{FF2B5EF4-FFF2-40B4-BE49-F238E27FC236}">
                    <a16:creationId xmlns:a16="http://schemas.microsoft.com/office/drawing/2014/main" id="{901BA154-DF59-C22C-7A45-E7214DC9D4FE}"/>
                  </a:ext>
                </a:extLst>
              </p:cNvPr>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9;p2">
                <a:extLst>
                  <a:ext uri="{FF2B5EF4-FFF2-40B4-BE49-F238E27FC236}">
                    <a16:creationId xmlns:a16="http://schemas.microsoft.com/office/drawing/2014/main" id="{78FDCB84-EC0F-A097-BCB0-9ECED6039F48}"/>
                  </a:ext>
                </a:extLst>
              </p:cNvPr>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70;p2">
                <a:extLst>
                  <a:ext uri="{FF2B5EF4-FFF2-40B4-BE49-F238E27FC236}">
                    <a16:creationId xmlns:a16="http://schemas.microsoft.com/office/drawing/2014/main" id="{C86BFB0C-D27A-22C7-CAC2-457F4190695A}"/>
                  </a:ext>
                </a:extLst>
              </p:cNvPr>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71;p2">
                <a:extLst>
                  <a:ext uri="{FF2B5EF4-FFF2-40B4-BE49-F238E27FC236}">
                    <a16:creationId xmlns:a16="http://schemas.microsoft.com/office/drawing/2014/main" id="{F07639E4-DBF4-356F-EFC8-938A2852F52B}"/>
                  </a:ext>
                </a:extLst>
              </p:cNvPr>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72;p2">
                <a:extLst>
                  <a:ext uri="{FF2B5EF4-FFF2-40B4-BE49-F238E27FC236}">
                    <a16:creationId xmlns:a16="http://schemas.microsoft.com/office/drawing/2014/main" id="{3A484398-0238-9E0A-2324-7723FA0CD4F2}"/>
                  </a:ext>
                </a:extLst>
              </p:cNvPr>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73;p2">
                <a:extLst>
                  <a:ext uri="{FF2B5EF4-FFF2-40B4-BE49-F238E27FC236}">
                    <a16:creationId xmlns:a16="http://schemas.microsoft.com/office/drawing/2014/main" id="{666D946B-C549-7DB8-D439-2D1ACD4D5F44}"/>
                  </a:ext>
                </a:extLst>
              </p:cNvPr>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74;p2">
                <a:extLst>
                  <a:ext uri="{FF2B5EF4-FFF2-40B4-BE49-F238E27FC236}">
                    <a16:creationId xmlns:a16="http://schemas.microsoft.com/office/drawing/2014/main" id="{BFF4C80A-415B-85A3-9F79-B07CEF199949}"/>
                  </a:ext>
                </a:extLst>
              </p:cNvPr>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5;p2">
                <a:extLst>
                  <a:ext uri="{FF2B5EF4-FFF2-40B4-BE49-F238E27FC236}">
                    <a16:creationId xmlns:a16="http://schemas.microsoft.com/office/drawing/2014/main" id="{414515E3-F167-57E6-5C3F-BC954AF67792}"/>
                  </a:ext>
                </a:extLst>
              </p:cNvPr>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6;p2">
                <a:extLst>
                  <a:ext uri="{FF2B5EF4-FFF2-40B4-BE49-F238E27FC236}">
                    <a16:creationId xmlns:a16="http://schemas.microsoft.com/office/drawing/2014/main" id="{0351548E-C62C-BFB6-E016-4BB092F8C69C}"/>
                  </a:ext>
                </a:extLst>
              </p:cNvPr>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7;p2">
                <a:extLst>
                  <a:ext uri="{FF2B5EF4-FFF2-40B4-BE49-F238E27FC236}">
                    <a16:creationId xmlns:a16="http://schemas.microsoft.com/office/drawing/2014/main" id="{62D9E9AB-DFA0-014C-1FC6-1BC9EA72A060}"/>
                  </a:ext>
                </a:extLst>
              </p:cNvPr>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8;p2">
                <a:extLst>
                  <a:ext uri="{FF2B5EF4-FFF2-40B4-BE49-F238E27FC236}">
                    <a16:creationId xmlns:a16="http://schemas.microsoft.com/office/drawing/2014/main" id="{A01A27D4-7673-87E2-952B-5AD72CB96363}"/>
                  </a:ext>
                </a:extLst>
              </p:cNvPr>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9;p2">
                <a:extLst>
                  <a:ext uri="{FF2B5EF4-FFF2-40B4-BE49-F238E27FC236}">
                    <a16:creationId xmlns:a16="http://schemas.microsoft.com/office/drawing/2014/main" id="{0C8768DD-0630-092A-B278-86728C68DF80}"/>
                  </a:ext>
                </a:extLst>
              </p:cNvPr>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80;p2">
                <a:extLst>
                  <a:ext uri="{FF2B5EF4-FFF2-40B4-BE49-F238E27FC236}">
                    <a16:creationId xmlns:a16="http://schemas.microsoft.com/office/drawing/2014/main" id="{4227C32E-A021-033C-6032-38AC2E1F10E5}"/>
                  </a:ext>
                </a:extLst>
              </p:cNvPr>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81;p2">
                <a:extLst>
                  <a:ext uri="{FF2B5EF4-FFF2-40B4-BE49-F238E27FC236}">
                    <a16:creationId xmlns:a16="http://schemas.microsoft.com/office/drawing/2014/main" id="{3486BC48-288D-0EF7-8985-F54DADB65AF4}"/>
                  </a:ext>
                </a:extLst>
              </p:cNvPr>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82;p2">
                <a:extLst>
                  <a:ext uri="{FF2B5EF4-FFF2-40B4-BE49-F238E27FC236}">
                    <a16:creationId xmlns:a16="http://schemas.microsoft.com/office/drawing/2014/main" id="{56E6C8C0-2B9C-1102-5580-E293CEC77655}"/>
                  </a:ext>
                </a:extLst>
              </p:cNvPr>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83;p2">
                <a:extLst>
                  <a:ext uri="{FF2B5EF4-FFF2-40B4-BE49-F238E27FC236}">
                    <a16:creationId xmlns:a16="http://schemas.microsoft.com/office/drawing/2014/main" id="{FE93ADA1-7E46-B006-8C40-2F31DCA10A65}"/>
                  </a:ext>
                </a:extLst>
              </p:cNvPr>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84;p2">
                <a:extLst>
                  <a:ext uri="{FF2B5EF4-FFF2-40B4-BE49-F238E27FC236}">
                    <a16:creationId xmlns:a16="http://schemas.microsoft.com/office/drawing/2014/main" id="{9BAF09D0-344D-DCB5-9A41-2564A675C5D4}"/>
                  </a:ext>
                </a:extLst>
              </p:cNvPr>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5;p2">
                <a:extLst>
                  <a:ext uri="{FF2B5EF4-FFF2-40B4-BE49-F238E27FC236}">
                    <a16:creationId xmlns:a16="http://schemas.microsoft.com/office/drawing/2014/main" id="{48661DB1-8F4F-B6DD-6345-02BC1D22E137}"/>
                  </a:ext>
                </a:extLst>
              </p:cNvPr>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6;p2">
                <a:extLst>
                  <a:ext uri="{FF2B5EF4-FFF2-40B4-BE49-F238E27FC236}">
                    <a16:creationId xmlns:a16="http://schemas.microsoft.com/office/drawing/2014/main" id="{89E07811-5906-21BA-8376-9D8915436EAC}"/>
                  </a:ext>
                </a:extLst>
              </p:cNvPr>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7;p2">
                <a:extLst>
                  <a:ext uri="{FF2B5EF4-FFF2-40B4-BE49-F238E27FC236}">
                    <a16:creationId xmlns:a16="http://schemas.microsoft.com/office/drawing/2014/main" id="{D0120A22-6776-5090-C005-236BEE039E00}"/>
                  </a:ext>
                </a:extLst>
              </p:cNvPr>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8;p2">
                <a:extLst>
                  <a:ext uri="{FF2B5EF4-FFF2-40B4-BE49-F238E27FC236}">
                    <a16:creationId xmlns:a16="http://schemas.microsoft.com/office/drawing/2014/main" id="{FDF3B335-D5FA-D1E3-D346-9FC5577E45EA}"/>
                  </a:ext>
                </a:extLst>
              </p:cNvPr>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9;p2">
                <a:extLst>
                  <a:ext uri="{FF2B5EF4-FFF2-40B4-BE49-F238E27FC236}">
                    <a16:creationId xmlns:a16="http://schemas.microsoft.com/office/drawing/2014/main" id="{11E3A03A-FCA2-05FC-5578-AD958A0DB31F}"/>
                  </a:ext>
                </a:extLst>
              </p:cNvPr>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90;p2">
                <a:extLst>
                  <a:ext uri="{FF2B5EF4-FFF2-40B4-BE49-F238E27FC236}">
                    <a16:creationId xmlns:a16="http://schemas.microsoft.com/office/drawing/2014/main" id="{D8181EC7-5F86-1903-0F7A-13294D34D797}"/>
                  </a:ext>
                </a:extLst>
              </p:cNvPr>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91;p2">
                <a:extLst>
                  <a:ext uri="{FF2B5EF4-FFF2-40B4-BE49-F238E27FC236}">
                    <a16:creationId xmlns:a16="http://schemas.microsoft.com/office/drawing/2014/main" id="{747341E3-709C-F479-FFD5-6138B6194965}"/>
                  </a:ext>
                </a:extLst>
              </p:cNvPr>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92;p2">
                <a:extLst>
                  <a:ext uri="{FF2B5EF4-FFF2-40B4-BE49-F238E27FC236}">
                    <a16:creationId xmlns:a16="http://schemas.microsoft.com/office/drawing/2014/main" id="{6E2E93FE-DB85-170C-BA64-E562740D3D12}"/>
                  </a:ext>
                </a:extLst>
              </p:cNvPr>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93;p2">
                <a:extLst>
                  <a:ext uri="{FF2B5EF4-FFF2-40B4-BE49-F238E27FC236}">
                    <a16:creationId xmlns:a16="http://schemas.microsoft.com/office/drawing/2014/main" id="{2C0A1DA6-2BD2-27C3-37FB-048DEA3718AD}"/>
                  </a:ext>
                </a:extLst>
              </p:cNvPr>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94;p2">
                <a:extLst>
                  <a:ext uri="{FF2B5EF4-FFF2-40B4-BE49-F238E27FC236}">
                    <a16:creationId xmlns:a16="http://schemas.microsoft.com/office/drawing/2014/main" id="{5F0335B7-552B-4A7C-8B53-EA624FC8733F}"/>
                  </a:ext>
                </a:extLst>
              </p:cNvPr>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5;p2">
                <a:extLst>
                  <a:ext uri="{FF2B5EF4-FFF2-40B4-BE49-F238E27FC236}">
                    <a16:creationId xmlns:a16="http://schemas.microsoft.com/office/drawing/2014/main" id="{0B55382D-1B1A-66BC-7E20-6D6681CD530B}"/>
                  </a:ext>
                </a:extLst>
              </p:cNvPr>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6;p2">
                <a:extLst>
                  <a:ext uri="{FF2B5EF4-FFF2-40B4-BE49-F238E27FC236}">
                    <a16:creationId xmlns:a16="http://schemas.microsoft.com/office/drawing/2014/main" id="{884CAA2D-E604-7F40-6614-25C54BE2E9A4}"/>
                  </a:ext>
                </a:extLst>
              </p:cNvPr>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7;p2">
                <a:extLst>
                  <a:ext uri="{FF2B5EF4-FFF2-40B4-BE49-F238E27FC236}">
                    <a16:creationId xmlns:a16="http://schemas.microsoft.com/office/drawing/2014/main" id="{598F3198-9B7B-BF96-6B76-5339AE3423EC}"/>
                  </a:ext>
                </a:extLst>
              </p:cNvPr>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8;p2">
                <a:extLst>
                  <a:ext uri="{FF2B5EF4-FFF2-40B4-BE49-F238E27FC236}">
                    <a16:creationId xmlns:a16="http://schemas.microsoft.com/office/drawing/2014/main" id="{9177206E-83BE-E1B3-76DD-33576299B34D}"/>
                  </a:ext>
                </a:extLst>
              </p:cNvPr>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9;p2">
                <a:extLst>
                  <a:ext uri="{FF2B5EF4-FFF2-40B4-BE49-F238E27FC236}">
                    <a16:creationId xmlns:a16="http://schemas.microsoft.com/office/drawing/2014/main" id="{A4B36314-7856-EFF9-473E-63039239772B}"/>
                  </a:ext>
                </a:extLst>
              </p:cNvPr>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200;p2">
                <a:extLst>
                  <a:ext uri="{FF2B5EF4-FFF2-40B4-BE49-F238E27FC236}">
                    <a16:creationId xmlns:a16="http://schemas.microsoft.com/office/drawing/2014/main" id="{FBFB0A7A-5919-8F9A-E7C0-0C1A9A644187}"/>
                  </a:ext>
                </a:extLst>
              </p:cNvPr>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201;p2">
                <a:extLst>
                  <a:ext uri="{FF2B5EF4-FFF2-40B4-BE49-F238E27FC236}">
                    <a16:creationId xmlns:a16="http://schemas.microsoft.com/office/drawing/2014/main" id="{6A9FAEBF-057E-A07F-AE03-65CCFAF50BD2}"/>
                  </a:ext>
                </a:extLst>
              </p:cNvPr>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 name="Google Shape;202;p2">
              <a:extLst>
                <a:ext uri="{FF2B5EF4-FFF2-40B4-BE49-F238E27FC236}">
                  <a16:creationId xmlns:a16="http://schemas.microsoft.com/office/drawing/2014/main" id="{D6E0840C-0A9A-08F5-5A6D-CAA68B3D8794}"/>
                </a:ext>
              </a:extLst>
            </p:cNvPr>
            <p:cNvGrpSpPr/>
            <p:nvPr/>
          </p:nvGrpSpPr>
          <p:grpSpPr>
            <a:xfrm>
              <a:off x="-86256" y="3639677"/>
              <a:ext cx="542338" cy="996789"/>
              <a:chOff x="169075" y="3879050"/>
              <a:chExt cx="359450" cy="660650"/>
            </a:xfrm>
          </p:grpSpPr>
          <p:sp>
            <p:nvSpPr>
              <p:cNvPr id="145" name="Google Shape;203;p2">
                <a:extLst>
                  <a:ext uri="{FF2B5EF4-FFF2-40B4-BE49-F238E27FC236}">
                    <a16:creationId xmlns:a16="http://schemas.microsoft.com/office/drawing/2014/main" id="{53A4D35D-B01B-E07C-9426-BC94C1B9F213}"/>
                  </a:ext>
                </a:extLst>
              </p:cNvPr>
              <p:cNvSpPr/>
              <p:nvPr/>
            </p:nvSpPr>
            <p:spPr>
              <a:xfrm>
                <a:off x="264975" y="3879050"/>
                <a:ext cx="263550" cy="393650"/>
              </a:xfrm>
              <a:custGeom>
                <a:avLst/>
                <a:gdLst/>
                <a:ahLst/>
                <a:cxnLst/>
                <a:rect l="l" t="t" r="r" b="b"/>
                <a:pathLst>
                  <a:path w="10542" h="15746" extrusionOk="0">
                    <a:moveTo>
                      <a:pt x="7706" y="1"/>
                    </a:moveTo>
                    <a:cubicBezTo>
                      <a:pt x="7506" y="1"/>
                      <a:pt x="7273" y="34"/>
                      <a:pt x="7006" y="67"/>
                    </a:cubicBezTo>
                    <a:cubicBezTo>
                      <a:pt x="6639" y="167"/>
                      <a:pt x="6272" y="301"/>
                      <a:pt x="5838" y="501"/>
                    </a:cubicBezTo>
                    <a:cubicBezTo>
                      <a:pt x="5438" y="701"/>
                      <a:pt x="5038" y="968"/>
                      <a:pt x="4604" y="1335"/>
                    </a:cubicBezTo>
                    <a:cubicBezTo>
                      <a:pt x="3970" y="1869"/>
                      <a:pt x="3337" y="2536"/>
                      <a:pt x="2803" y="3336"/>
                    </a:cubicBezTo>
                    <a:cubicBezTo>
                      <a:pt x="1869" y="4671"/>
                      <a:pt x="1168" y="6372"/>
                      <a:pt x="668" y="8307"/>
                    </a:cubicBezTo>
                    <a:cubicBezTo>
                      <a:pt x="368" y="9507"/>
                      <a:pt x="168" y="10742"/>
                      <a:pt x="101" y="11976"/>
                    </a:cubicBezTo>
                    <a:cubicBezTo>
                      <a:pt x="1" y="13177"/>
                      <a:pt x="34" y="14344"/>
                      <a:pt x="168" y="15478"/>
                    </a:cubicBezTo>
                    <a:cubicBezTo>
                      <a:pt x="168" y="15545"/>
                      <a:pt x="268" y="15578"/>
                      <a:pt x="334" y="15578"/>
                    </a:cubicBezTo>
                    <a:cubicBezTo>
                      <a:pt x="334" y="15645"/>
                      <a:pt x="368" y="15645"/>
                      <a:pt x="368" y="15678"/>
                    </a:cubicBezTo>
                    <a:cubicBezTo>
                      <a:pt x="435" y="15712"/>
                      <a:pt x="501" y="15745"/>
                      <a:pt x="535" y="15745"/>
                    </a:cubicBezTo>
                    <a:cubicBezTo>
                      <a:pt x="601" y="15745"/>
                      <a:pt x="668" y="15712"/>
                      <a:pt x="701" y="15712"/>
                    </a:cubicBezTo>
                    <a:cubicBezTo>
                      <a:pt x="1702" y="14678"/>
                      <a:pt x="2803" y="13677"/>
                      <a:pt x="3837" y="12743"/>
                    </a:cubicBezTo>
                    <a:lnTo>
                      <a:pt x="5205" y="11509"/>
                    </a:lnTo>
                    <a:cubicBezTo>
                      <a:pt x="6672" y="10175"/>
                      <a:pt x="8173" y="8673"/>
                      <a:pt x="9341" y="6872"/>
                    </a:cubicBezTo>
                    <a:cubicBezTo>
                      <a:pt x="9641" y="6405"/>
                      <a:pt x="9875" y="5938"/>
                      <a:pt x="10108" y="5438"/>
                    </a:cubicBezTo>
                    <a:cubicBezTo>
                      <a:pt x="10275" y="5038"/>
                      <a:pt x="10375" y="4571"/>
                      <a:pt x="10475" y="4070"/>
                    </a:cubicBezTo>
                    <a:cubicBezTo>
                      <a:pt x="10542" y="3703"/>
                      <a:pt x="10542" y="3270"/>
                      <a:pt x="10508" y="2836"/>
                    </a:cubicBezTo>
                    <a:cubicBezTo>
                      <a:pt x="10475" y="2436"/>
                      <a:pt x="10375" y="2102"/>
                      <a:pt x="10275" y="1735"/>
                    </a:cubicBezTo>
                    <a:cubicBezTo>
                      <a:pt x="10141" y="1435"/>
                      <a:pt x="9975" y="1168"/>
                      <a:pt x="9775" y="868"/>
                    </a:cubicBezTo>
                    <a:cubicBezTo>
                      <a:pt x="9541" y="601"/>
                      <a:pt x="9308" y="401"/>
                      <a:pt x="9007" y="267"/>
                    </a:cubicBezTo>
                    <a:cubicBezTo>
                      <a:pt x="8707" y="101"/>
                      <a:pt x="8374" y="34"/>
                      <a:pt x="8007" y="1"/>
                    </a:cubicBezTo>
                    <a:cubicBezTo>
                      <a:pt x="7984" y="12"/>
                      <a:pt x="7955" y="15"/>
                      <a:pt x="7921" y="15"/>
                    </a:cubicBezTo>
                    <a:cubicBezTo>
                      <a:pt x="7855" y="15"/>
                      <a:pt x="7773" y="1"/>
                      <a:pt x="77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204;p2">
                <a:extLst>
                  <a:ext uri="{FF2B5EF4-FFF2-40B4-BE49-F238E27FC236}">
                    <a16:creationId xmlns:a16="http://schemas.microsoft.com/office/drawing/2014/main" id="{D9BBCF2F-F5BF-2767-AB98-AF9B0428FFA4}"/>
                  </a:ext>
                </a:extLst>
              </p:cNvPr>
              <p:cNvSpPr/>
              <p:nvPr/>
            </p:nvSpPr>
            <p:spPr>
              <a:xfrm>
                <a:off x="275825" y="3977800"/>
                <a:ext cx="176825" cy="298225"/>
              </a:xfrm>
              <a:custGeom>
                <a:avLst/>
                <a:gdLst/>
                <a:ahLst/>
                <a:cxnLst/>
                <a:rect l="l" t="t" r="r" b="b"/>
                <a:pathLst>
                  <a:path w="7073" h="11929" extrusionOk="0">
                    <a:moveTo>
                      <a:pt x="5701" y="1"/>
                    </a:moveTo>
                    <a:cubicBezTo>
                      <a:pt x="5607" y="1"/>
                      <a:pt x="5506" y="33"/>
                      <a:pt x="5404" y="53"/>
                    </a:cubicBezTo>
                    <a:cubicBezTo>
                      <a:pt x="5104" y="120"/>
                      <a:pt x="4837" y="254"/>
                      <a:pt x="4537" y="387"/>
                    </a:cubicBezTo>
                    <a:cubicBezTo>
                      <a:pt x="4337" y="520"/>
                      <a:pt x="4103" y="587"/>
                      <a:pt x="3937" y="754"/>
                    </a:cubicBezTo>
                    <a:cubicBezTo>
                      <a:pt x="3770" y="887"/>
                      <a:pt x="3603" y="1021"/>
                      <a:pt x="3503" y="1121"/>
                    </a:cubicBezTo>
                    <a:cubicBezTo>
                      <a:pt x="3036" y="1555"/>
                      <a:pt x="2669" y="2055"/>
                      <a:pt x="2336" y="2589"/>
                    </a:cubicBezTo>
                    <a:lnTo>
                      <a:pt x="2336" y="2555"/>
                    </a:lnTo>
                    <a:cubicBezTo>
                      <a:pt x="1735" y="3523"/>
                      <a:pt x="1335" y="4490"/>
                      <a:pt x="1035" y="5591"/>
                    </a:cubicBezTo>
                    <a:cubicBezTo>
                      <a:pt x="668" y="6792"/>
                      <a:pt x="401" y="8059"/>
                      <a:pt x="234" y="9293"/>
                    </a:cubicBezTo>
                    <a:cubicBezTo>
                      <a:pt x="101" y="10127"/>
                      <a:pt x="34" y="10961"/>
                      <a:pt x="1" y="11862"/>
                    </a:cubicBezTo>
                    <a:cubicBezTo>
                      <a:pt x="34" y="11895"/>
                      <a:pt x="101" y="11929"/>
                      <a:pt x="167" y="11929"/>
                    </a:cubicBezTo>
                    <a:cubicBezTo>
                      <a:pt x="935" y="10761"/>
                      <a:pt x="1902" y="9727"/>
                      <a:pt x="2836" y="8626"/>
                    </a:cubicBezTo>
                    <a:cubicBezTo>
                      <a:pt x="3903" y="7392"/>
                      <a:pt x="5037" y="6091"/>
                      <a:pt x="5905" y="4723"/>
                    </a:cubicBezTo>
                    <a:cubicBezTo>
                      <a:pt x="6105" y="4390"/>
                      <a:pt x="6338" y="4023"/>
                      <a:pt x="6505" y="3689"/>
                    </a:cubicBezTo>
                    <a:cubicBezTo>
                      <a:pt x="6572" y="3456"/>
                      <a:pt x="6672" y="3289"/>
                      <a:pt x="6739" y="3089"/>
                    </a:cubicBezTo>
                    <a:cubicBezTo>
                      <a:pt x="6772" y="2922"/>
                      <a:pt x="6872" y="2789"/>
                      <a:pt x="6905" y="2622"/>
                    </a:cubicBezTo>
                    <a:cubicBezTo>
                      <a:pt x="7006" y="2288"/>
                      <a:pt x="7072" y="1955"/>
                      <a:pt x="7072" y="1621"/>
                    </a:cubicBezTo>
                    <a:cubicBezTo>
                      <a:pt x="7072" y="1421"/>
                      <a:pt x="7072" y="1221"/>
                      <a:pt x="7039" y="1021"/>
                    </a:cubicBezTo>
                    <a:cubicBezTo>
                      <a:pt x="7006" y="887"/>
                      <a:pt x="6939" y="754"/>
                      <a:pt x="6905" y="687"/>
                    </a:cubicBezTo>
                    <a:cubicBezTo>
                      <a:pt x="6872" y="587"/>
                      <a:pt x="6772" y="454"/>
                      <a:pt x="6705" y="387"/>
                    </a:cubicBezTo>
                    <a:cubicBezTo>
                      <a:pt x="6672" y="287"/>
                      <a:pt x="6572" y="254"/>
                      <a:pt x="6505" y="220"/>
                    </a:cubicBezTo>
                    <a:lnTo>
                      <a:pt x="6238" y="87"/>
                    </a:lnTo>
                    <a:cubicBezTo>
                      <a:pt x="6105" y="53"/>
                      <a:pt x="6038" y="53"/>
                      <a:pt x="5905" y="53"/>
                    </a:cubicBezTo>
                    <a:lnTo>
                      <a:pt x="5871" y="53"/>
                    </a:lnTo>
                    <a:cubicBezTo>
                      <a:pt x="5819" y="14"/>
                      <a:pt x="5762" y="1"/>
                      <a:pt x="5701" y="1"/>
                    </a:cubicBez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205;p2">
                <a:extLst>
                  <a:ext uri="{FF2B5EF4-FFF2-40B4-BE49-F238E27FC236}">
                    <a16:creationId xmlns:a16="http://schemas.microsoft.com/office/drawing/2014/main" id="{D994D1D3-E85A-9B04-D04C-19C75F51A72E}"/>
                  </a:ext>
                </a:extLst>
              </p:cNvPr>
              <p:cNvSpPr/>
              <p:nvPr/>
            </p:nvSpPr>
            <p:spPr>
              <a:xfrm>
                <a:off x="169075" y="4018325"/>
                <a:ext cx="242700" cy="521375"/>
              </a:xfrm>
              <a:custGeom>
                <a:avLst/>
                <a:gdLst/>
                <a:ahLst/>
                <a:cxnLst/>
                <a:rect l="l" t="t" r="r" b="b"/>
                <a:pathLst>
                  <a:path w="9708" h="20855" extrusionOk="0">
                    <a:moveTo>
                      <a:pt x="9508" y="0"/>
                    </a:moveTo>
                    <a:cubicBezTo>
                      <a:pt x="9441" y="0"/>
                      <a:pt x="9374" y="67"/>
                      <a:pt x="9341" y="100"/>
                    </a:cubicBezTo>
                    <a:cubicBezTo>
                      <a:pt x="8707" y="1068"/>
                      <a:pt x="8073" y="1968"/>
                      <a:pt x="7506" y="2969"/>
                    </a:cubicBezTo>
                    <a:cubicBezTo>
                      <a:pt x="6939" y="3936"/>
                      <a:pt x="6372" y="4937"/>
                      <a:pt x="5838" y="5938"/>
                    </a:cubicBezTo>
                    <a:cubicBezTo>
                      <a:pt x="5538" y="6438"/>
                      <a:pt x="5305" y="6939"/>
                      <a:pt x="5038" y="7439"/>
                    </a:cubicBezTo>
                    <a:cubicBezTo>
                      <a:pt x="4804" y="7939"/>
                      <a:pt x="4537" y="8440"/>
                      <a:pt x="4304" y="8973"/>
                    </a:cubicBezTo>
                    <a:cubicBezTo>
                      <a:pt x="3804" y="10007"/>
                      <a:pt x="3337" y="11075"/>
                      <a:pt x="2936" y="12109"/>
                    </a:cubicBezTo>
                    <a:cubicBezTo>
                      <a:pt x="2336" y="13443"/>
                      <a:pt x="1835" y="14811"/>
                      <a:pt x="1368" y="16178"/>
                    </a:cubicBezTo>
                    <a:cubicBezTo>
                      <a:pt x="1135" y="16846"/>
                      <a:pt x="935" y="17579"/>
                      <a:pt x="668" y="18280"/>
                    </a:cubicBezTo>
                    <a:cubicBezTo>
                      <a:pt x="468" y="18981"/>
                      <a:pt x="201" y="19681"/>
                      <a:pt x="34" y="20415"/>
                    </a:cubicBezTo>
                    <a:cubicBezTo>
                      <a:pt x="1" y="20582"/>
                      <a:pt x="134" y="20782"/>
                      <a:pt x="301" y="20815"/>
                    </a:cubicBezTo>
                    <a:cubicBezTo>
                      <a:pt x="355" y="20842"/>
                      <a:pt x="413" y="20854"/>
                      <a:pt x="471" y="20854"/>
                    </a:cubicBezTo>
                    <a:cubicBezTo>
                      <a:pt x="630" y="20854"/>
                      <a:pt x="786" y="20762"/>
                      <a:pt x="835" y="20615"/>
                    </a:cubicBezTo>
                    <a:cubicBezTo>
                      <a:pt x="1035" y="20115"/>
                      <a:pt x="1268" y="19581"/>
                      <a:pt x="1469" y="19014"/>
                    </a:cubicBezTo>
                    <a:cubicBezTo>
                      <a:pt x="1669" y="18480"/>
                      <a:pt x="1835" y="17980"/>
                      <a:pt x="2036" y="17446"/>
                    </a:cubicBezTo>
                    <a:cubicBezTo>
                      <a:pt x="2403" y="16345"/>
                      <a:pt x="2836" y="15311"/>
                      <a:pt x="3203" y="14244"/>
                    </a:cubicBezTo>
                    <a:cubicBezTo>
                      <a:pt x="3403" y="13677"/>
                      <a:pt x="3570" y="13143"/>
                      <a:pt x="3804" y="12609"/>
                    </a:cubicBezTo>
                    <a:cubicBezTo>
                      <a:pt x="4004" y="12076"/>
                      <a:pt x="4204" y="11508"/>
                      <a:pt x="4371" y="11008"/>
                    </a:cubicBezTo>
                    <a:cubicBezTo>
                      <a:pt x="4804" y="9941"/>
                      <a:pt x="5205" y="8907"/>
                      <a:pt x="5672" y="7839"/>
                    </a:cubicBezTo>
                    <a:cubicBezTo>
                      <a:pt x="5905" y="7272"/>
                      <a:pt x="6172" y="6738"/>
                      <a:pt x="6405" y="6171"/>
                    </a:cubicBezTo>
                    <a:cubicBezTo>
                      <a:pt x="6672" y="5604"/>
                      <a:pt x="6972" y="5004"/>
                      <a:pt x="7239" y="4470"/>
                    </a:cubicBezTo>
                    <a:cubicBezTo>
                      <a:pt x="7840" y="3336"/>
                      <a:pt x="8407" y="2269"/>
                      <a:pt x="9074" y="1234"/>
                    </a:cubicBezTo>
                    <a:cubicBezTo>
                      <a:pt x="9241" y="934"/>
                      <a:pt x="9474" y="634"/>
                      <a:pt x="9674" y="334"/>
                    </a:cubicBezTo>
                    <a:cubicBezTo>
                      <a:pt x="9708" y="267"/>
                      <a:pt x="9708" y="134"/>
                      <a:pt x="9641" y="67"/>
                    </a:cubicBezTo>
                    <a:cubicBezTo>
                      <a:pt x="9608" y="0"/>
                      <a:pt x="9541" y="0"/>
                      <a:pt x="95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 name="Google Shape;206;p2">
              <a:extLst>
                <a:ext uri="{FF2B5EF4-FFF2-40B4-BE49-F238E27FC236}">
                  <a16:creationId xmlns:a16="http://schemas.microsoft.com/office/drawing/2014/main" id="{B02035F4-D9B7-D514-1A43-DC8652FC4C5A}"/>
                </a:ext>
              </a:extLst>
            </p:cNvPr>
            <p:cNvGrpSpPr/>
            <p:nvPr/>
          </p:nvGrpSpPr>
          <p:grpSpPr>
            <a:xfrm>
              <a:off x="-42966" y="4001352"/>
              <a:ext cx="568780" cy="635129"/>
              <a:chOff x="184925" y="4214300"/>
              <a:chExt cx="376975" cy="420950"/>
            </a:xfrm>
          </p:grpSpPr>
          <p:sp>
            <p:nvSpPr>
              <p:cNvPr id="142" name="Google Shape;207;p2">
                <a:extLst>
                  <a:ext uri="{FF2B5EF4-FFF2-40B4-BE49-F238E27FC236}">
                    <a16:creationId xmlns:a16="http://schemas.microsoft.com/office/drawing/2014/main" id="{4E45E5B1-94BA-ADE3-E28B-14955CC63EAB}"/>
                  </a:ext>
                </a:extLst>
              </p:cNvPr>
              <p:cNvSpPr/>
              <p:nvPr/>
            </p:nvSpPr>
            <p:spPr>
              <a:xfrm>
                <a:off x="264975" y="4214300"/>
                <a:ext cx="296925" cy="300225"/>
              </a:xfrm>
              <a:custGeom>
                <a:avLst/>
                <a:gdLst/>
                <a:ahLst/>
                <a:cxnLst/>
                <a:rect l="l" t="t" r="r" b="b"/>
                <a:pathLst>
                  <a:path w="11877" h="12009" extrusionOk="0">
                    <a:moveTo>
                      <a:pt x="8941" y="0"/>
                    </a:moveTo>
                    <a:cubicBezTo>
                      <a:pt x="8674" y="0"/>
                      <a:pt x="8407" y="67"/>
                      <a:pt x="8173" y="100"/>
                    </a:cubicBezTo>
                    <a:cubicBezTo>
                      <a:pt x="7840" y="134"/>
                      <a:pt x="7506" y="267"/>
                      <a:pt x="7173" y="400"/>
                    </a:cubicBezTo>
                    <a:cubicBezTo>
                      <a:pt x="6539" y="634"/>
                      <a:pt x="5872" y="1001"/>
                      <a:pt x="5271" y="1501"/>
                    </a:cubicBezTo>
                    <a:cubicBezTo>
                      <a:pt x="4671" y="1968"/>
                      <a:pt x="4104" y="2535"/>
                      <a:pt x="3537" y="3236"/>
                    </a:cubicBezTo>
                    <a:cubicBezTo>
                      <a:pt x="3036" y="3836"/>
                      <a:pt x="2603" y="4503"/>
                      <a:pt x="2136" y="5271"/>
                    </a:cubicBezTo>
                    <a:cubicBezTo>
                      <a:pt x="1702" y="5971"/>
                      <a:pt x="1335" y="6705"/>
                      <a:pt x="1002" y="7506"/>
                    </a:cubicBezTo>
                    <a:cubicBezTo>
                      <a:pt x="701" y="8273"/>
                      <a:pt x="468" y="9040"/>
                      <a:pt x="301" y="9807"/>
                    </a:cubicBezTo>
                    <a:cubicBezTo>
                      <a:pt x="134" y="10541"/>
                      <a:pt x="34" y="11208"/>
                      <a:pt x="1" y="11875"/>
                    </a:cubicBezTo>
                    <a:cubicBezTo>
                      <a:pt x="1" y="11942"/>
                      <a:pt x="1" y="11942"/>
                      <a:pt x="34" y="11975"/>
                    </a:cubicBezTo>
                    <a:cubicBezTo>
                      <a:pt x="68" y="12009"/>
                      <a:pt x="68" y="12009"/>
                      <a:pt x="134" y="12009"/>
                    </a:cubicBezTo>
                    <a:cubicBezTo>
                      <a:pt x="168" y="12009"/>
                      <a:pt x="201" y="11975"/>
                      <a:pt x="234" y="11942"/>
                    </a:cubicBezTo>
                    <a:lnTo>
                      <a:pt x="301" y="11942"/>
                    </a:lnTo>
                    <a:cubicBezTo>
                      <a:pt x="334" y="11975"/>
                      <a:pt x="368" y="11975"/>
                      <a:pt x="401" y="11975"/>
                    </a:cubicBezTo>
                    <a:cubicBezTo>
                      <a:pt x="468" y="11975"/>
                      <a:pt x="468" y="11975"/>
                      <a:pt x="501" y="11942"/>
                    </a:cubicBezTo>
                    <a:cubicBezTo>
                      <a:pt x="1335" y="11308"/>
                      <a:pt x="2303" y="10808"/>
                      <a:pt x="3270" y="10341"/>
                    </a:cubicBezTo>
                    <a:lnTo>
                      <a:pt x="3403" y="10274"/>
                    </a:lnTo>
                    <a:lnTo>
                      <a:pt x="3537" y="10174"/>
                    </a:lnTo>
                    <a:cubicBezTo>
                      <a:pt x="4004" y="9974"/>
                      <a:pt x="4471" y="9707"/>
                      <a:pt x="4904" y="9474"/>
                    </a:cubicBezTo>
                    <a:cubicBezTo>
                      <a:pt x="5171" y="9340"/>
                      <a:pt x="5405" y="9173"/>
                      <a:pt x="5638" y="9073"/>
                    </a:cubicBezTo>
                    <a:cubicBezTo>
                      <a:pt x="5805" y="8973"/>
                      <a:pt x="5972" y="8840"/>
                      <a:pt x="6072" y="8773"/>
                    </a:cubicBezTo>
                    <a:lnTo>
                      <a:pt x="6205" y="8673"/>
                    </a:lnTo>
                    <a:cubicBezTo>
                      <a:pt x="6906" y="8273"/>
                      <a:pt x="7673" y="7839"/>
                      <a:pt x="8374" y="7339"/>
                    </a:cubicBezTo>
                    <a:cubicBezTo>
                      <a:pt x="8740" y="7105"/>
                      <a:pt x="9174" y="6805"/>
                      <a:pt x="9508" y="6572"/>
                    </a:cubicBezTo>
                    <a:cubicBezTo>
                      <a:pt x="9875" y="6271"/>
                      <a:pt x="10208" y="5938"/>
                      <a:pt x="10508" y="5638"/>
                    </a:cubicBezTo>
                    <a:cubicBezTo>
                      <a:pt x="11176" y="4937"/>
                      <a:pt x="11643" y="4170"/>
                      <a:pt x="11809" y="3436"/>
                    </a:cubicBezTo>
                    <a:cubicBezTo>
                      <a:pt x="11843" y="3269"/>
                      <a:pt x="11876" y="3069"/>
                      <a:pt x="11876" y="2836"/>
                    </a:cubicBezTo>
                    <a:cubicBezTo>
                      <a:pt x="11876" y="2669"/>
                      <a:pt x="11876" y="2469"/>
                      <a:pt x="11843" y="2235"/>
                    </a:cubicBezTo>
                    <a:cubicBezTo>
                      <a:pt x="11776" y="1902"/>
                      <a:pt x="11643" y="1501"/>
                      <a:pt x="11442" y="1234"/>
                    </a:cubicBezTo>
                    <a:cubicBezTo>
                      <a:pt x="11209" y="934"/>
                      <a:pt x="10909" y="667"/>
                      <a:pt x="10608" y="467"/>
                    </a:cubicBezTo>
                    <a:cubicBezTo>
                      <a:pt x="10408" y="400"/>
                      <a:pt x="10275" y="300"/>
                      <a:pt x="10075" y="267"/>
                    </a:cubicBezTo>
                    <a:cubicBezTo>
                      <a:pt x="9908" y="167"/>
                      <a:pt x="9708" y="134"/>
                      <a:pt x="9474" y="100"/>
                    </a:cubicBezTo>
                    <a:cubicBezTo>
                      <a:pt x="9241" y="0"/>
                      <a:pt x="9107" y="0"/>
                      <a:pt x="89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208;p2">
                <a:extLst>
                  <a:ext uri="{FF2B5EF4-FFF2-40B4-BE49-F238E27FC236}">
                    <a16:creationId xmlns:a16="http://schemas.microsoft.com/office/drawing/2014/main" id="{EC83780C-A6DF-B8E8-64C6-997C893D7F98}"/>
                  </a:ext>
                </a:extLst>
              </p:cNvPr>
              <p:cNvSpPr/>
              <p:nvPr/>
            </p:nvSpPr>
            <p:spPr>
              <a:xfrm>
                <a:off x="264150" y="4282350"/>
                <a:ext cx="221850" cy="232175"/>
              </a:xfrm>
              <a:custGeom>
                <a:avLst/>
                <a:gdLst/>
                <a:ahLst/>
                <a:cxnLst/>
                <a:rect l="l" t="t" r="r" b="b"/>
                <a:pathLst>
                  <a:path w="8874" h="9287" extrusionOk="0">
                    <a:moveTo>
                      <a:pt x="7138" y="0"/>
                    </a:moveTo>
                    <a:cubicBezTo>
                      <a:pt x="7061" y="0"/>
                      <a:pt x="6978" y="29"/>
                      <a:pt x="6905" y="47"/>
                    </a:cubicBezTo>
                    <a:cubicBezTo>
                      <a:pt x="6705" y="80"/>
                      <a:pt x="6472" y="180"/>
                      <a:pt x="6238" y="280"/>
                    </a:cubicBezTo>
                    <a:cubicBezTo>
                      <a:pt x="5805" y="547"/>
                      <a:pt x="5404" y="847"/>
                      <a:pt x="5037" y="1181"/>
                    </a:cubicBezTo>
                    <a:cubicBezTo>
                      <a:pt x="4537" y="1681"/>
                      <a:pt x="4070" y="2182"/>
                      <a:pt x="3636" y="2749"/>
                    </a:cubicBezTo>
                    <a:cubicBezTo>
                      <a:pt x="3169" y="3349"/>
                      <a:pt x="2736" y="3950"/>
                      <a:pt x="2336" y="4617"/>
                    </a:cubicBezTo>
                    <a:cubicBezTo>
                      <a:pt x="1735" y="5584"/>
                      <a:pt x="1201" y="6551"/>
                      <a:pt x="734" y="7552"/>
                    </a:cubicBezTo>
                    <a:cubicBezTo>
                      <a:pt x="534" y="7919"/>
                      <a:pt x="367" y="8353"/>
                      <a:pt x="201" y="8753"/>
                    </a:cubicBezTo>
                    <a:cubicBezTo>
                      <a:pt x="134" y="8920"/>
                      <a:pt x="67" y="9120"/>
                      <a:pt x="1" y="9287"/>
                    </a:cubicBezTo>
                    <a:cubicBezTo>
                      <a:pt x="34" y="9253"/>
                      <a:pt x="67" y="9253"/>
                      <a:pt x="67" y="9220"/>
                    </a:cubicBezTo>
                    <a:lnTo>
                      <a:pt x="968" y="8586"/>
                    </a:lnTo>
                    <a:cubicBezTo>
                      <a:pt x="1969" y="7919"/>
                      <a:pt x="2903" y="7252"/>
                      <a:pt x="3870" y="6585"/>
                    </a:cubicBezTo>
                    <a:cubicBezTo>
                      <a:pt x="4404" y="6218"/>
                      <a:pt x="4904" y="5784"/>
                      <a:pt x="5471" y="5417"/>
                    </a:cubicBezTo>
                    <a:cubicBezTo>
                      <a:pt x="5971" y="5050"/>
                      <a:pt x="6405" y="4617"/>
                      <a:pt x="6872" y="4216"/>
                    </a:cubicBezTo>
                    <a:cubicBezTo>
                      <a:pt x="7206" y="3916"/>
                      <a:pt x="7506" y="3616"/>
                      <a:pt x="7806" y="3282"/>
                    </a:cubicBezTo>
                    <a:cubicBezTo>
                      <a:pt x="8040" y="3049"/>
                      <a:pt x="8240" y="2749"/>
                      <a:pt x="8473" y="2449"/>
                    </a:cubicBezTo>
                    <a:cubicBezTo>
                      <a:pt x="8573" y="2248"/>
                      <a:pt x="8707" y="2015"/>
                      <a:pt x="8807" y="1781"/>
                    </a:cubicBezTo>
                    <a:cubicBezTo>
                      <a:pt x="8839" y="1684"/>
                      <a:pt x="8872" y="1522"/>
                      <a:pt x="8873" y="1390"/>
                    </a:cubicBezTo>
                    <a:lnTo>
                      <a:pt x="8873" y="1390"/>
                    </a:lnTo>
                    <a:cubicBezTo>
                      <a:pt x="8874" y="1399"/>
                      <a:pt x="8874" y="1407"/>
                      <a:pt x="8874" y="1414"/>
                    </a:cubicBezTo>
                    <a:lnTo>
                      <a:pt x="8874" y="1381"/>
                    </a:lnTo>
                    <a:cubicBezTo>
                      <a:pt x="8874" y="1384"/>
                      <a:pt x="8873" y="1387"/>
                      <a:pt x="8873" y="1390"/>
                    </a:cubicBezTo>
                    <a:lnTo>
                      <a:pt x="8873" y="1390"/>
                    </a:lnTo>
                    <a:cubicBezTo>
                      <a:pt x="8873" y="1318"/>
                      <a:pt x="8870" y="1203"/>
                      <a:pt x="8840" y="1114"/>
                    </a:cubicBezTo>
                    <a:cubicBezTo>
                      <a:pt x="8807" y="1048"/>
                      <a:pt x="8807" y="947"/>
                      <a:pt x="8740" y="881"/>
                    </a:cubicBezTo>
                    <a:lnTo>
                      <a:pt x="8740" y="914"/>
                    </a:lnTo>
                    <a:cubicBezTo>
                      <a:pt x="8707" y="847"/>
                      <a:pt x="8640" y="747"/>
                      <a:pt x="8573" y="681"/>
                    </a:cubicBezTo>
                    <a:cubicBezTo>
                      <a:pt x="8473" y="547"/>
                      <a:pt x="8340" y="447"/>
                      <a:pt x="8206" y="380"/>
                    </a:cubicBezTo>
                    <a:cubicBezTo>
                      <a:pt x="8073" y="280"/>
                      <a:pt x="7906" y="214"/>
                      <a:pt x="7739" y="180"/>
                    </a:cubicBezTo>
                    <a:cubicBezTo>
                      <a:pt x="7639" y="114"/>
                      <a:pt x="7473" y="80"/>
                      <a:pt x="7306" y="80"/>
                    </a:cubicBezTo>
                    <a:cubicBezTo>
                      <a:pt x="7260" y="20"/>
                      <a:pt x="7201" y="0"/>
                      <a:pt x="7138" y="0"/>
                    </a:cubicBez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209;p2">
                <a:extLst>
                  <a:ext uri="{FF2B5EF4-FFF2-40B4-BE49-F238E27FC236}">
                    <a16:creationId xmlns:a16="http://schemas.microsoft.com/office/drawing/2014/main" id="{08687E56-3CCB-F5C3-A5A3-7C9F132E81F3}"/>
                  </a:ext>
                </a:extLst>
              </p:cNvPr>
              <p:cNvSpPr/>
              <p:nvPr/>
            </p:nvSpPr>
            <p:spPr>
              <a:xfrm>
                <a:off x="184925" y="4318950"/>
                <a:ext cx="262725" cy="316300"/>
              </a:xfrm>
              <a:custGeom>
                <a:avLst/>
                <a:gdLst/>
                <a:ahLst/>
                <a:cxnLst/>
                <a:rect l="l" t="t" r="r" b="b"/>
                <a:pathLst>
                  <a:path w="10509" h="12652" extrusionOk="0">
                    <a:moveTo>
                      <a:pt x="2903" y="9090"/>
                    </a:moveTo>
                    <a:lnTo>
                      <a:pt x="2903" y="9090"/>
                    </a:lnTo>
                    <a:cubicBezTo>
                      <a:pt x="2892" y="9101"/>
                      <a:pt x="2885" y="9111"/>
                      <a:pt x="2879" y="9123"/>
                    </a:cubicBezTo>
                    <a:lnTo>
                      <a:pt x="2879" y="9123"/>
                    </a:lnTo>
                    <a:cubicBezTo>
                      <a:pt x="2903" y="9117"/>
                      <a:pt x="2903" y="9090"/>
                      <a:pt x="2903" y="9090"/>
                    </a:cubicBezTo>
                    <a:close/>
                    <a:moveTo>
                      <a:pt x="2869" y="9091"/>
                    </a:moveTo>
                    <a:lnTo>
                      <a:pt x="2869" y="9091"/>
                    </a:lnTo>
                    <a:cubicBezTo>
                      <a:pt x="2869" y="9124"/>
                      <a:pt x="2836" y="9157"/>
                      <a:pt x="2836" y="9157"/>
                    </a:cubicBezTo>
                    <a:cubicBezTo>
                      <a:pt x="2836" y="9124"/>
                      <a:pt x="2869" y="9124"/>
                      <a:pt x="2869" y="9091"/>
                    </a:cubicBezTo>
                    <a:close/>
                    <a:moveTo>
                      <a:pt x="10275" y="1"/>
                    </a:moveTo>
                    <a:cubicBezTo>
                      <a:pt x="10250" y="1"/>
                      <a:pt x="10225" y="17"/>
                      <a:pt x="10208" y="51"/>
                    </a:cubicBezTo>
                    <a:cubicBezTo>
                      <a:pt x="9407" y="751"/>
                      <a:pt x="8640" y="1452"/>
                      <a:pt x="7840" y="2219"/>
                    </a:cubicBezTo>
                    <a:cubicBezTo>
                      <a:pt x="7039" y="2919"/>
                      <a:pt x="6238" y="3653"/>
                      <a:pt x="5505" y="4454"/>
                    </a:cubicBezTo>
                    <a:cubicBezTo>
                      <a:pt x="4737" y="5221"/>
                      <a:pt x="4037" y="5988"/>
                      <a:pt x="3370" y="6822"/>
                    </a:cubicBezTo>
                    <a:cubicBezTo>
                      <a:pt x="2703" y="7656"/>
                      <a:pt x="2035" y="8490"/>
                      <a:pt x="1468" y="9391"/>
                    </a:cubicBezTo>
                    <a:cubicBezTo>
                      <a:pt x="1168" y="9791"/>
                      <a:pt x="901" y="10225"/>
                      <a:pt x="668" y="10658"/>
                    </a:cubicBezTo>
                    <a:cubicBezTo>
                      <a:pt x="401" y="11092"/>
                      <a:pt x="201" y="11492"/>
                      <a:pt x="34" y="11959"/>
                    </a:cubicBezTo>
                    <a:cubicBezTo>
                      <a:pt x="1" y="12093"/>
                      <a:pt x="1" y="12226"/>
                      <a:pt x="34" y="12326"/>
                    </a:cubicBezTo>
                    <a:cubicBezTo>
                      <a:pt x="67" y="12459"/>
                      <a:pt x="167" y="12593"/>
                      <a:pt x="301" y="12626"/>
                    </a:cubicBezTo>
                    <a:cubicBezTo>
                      <a:pt x="351" y="12643"/>
                      <a:pt x="409" y="12651"/>
                      <a:pt x="472" y="12651"/>
                    </a:cubicBezTo>
                    <a:cubicBezTo>
                      <a:pt x="534" y="12651"/>
                      <a:pt x="601" y="12643"/>
                      <a:pt x="668" y="12626"/>
                    </a:cubicBezTo>
                    <a:cubicBezTo>
                      <a:pt x="701" y="12593"/>
                      <a:pt x="734" y="12593"/>
                      <a:pt x="768" y="12593"/>
                    </a:cubicBezTo>
                    <a:cubicBezTo>
                      <a:pt x="868" y="12526"/>
                      <a:pt x="901" y="12459"/>
                      <a:pt x="935" y="12393"/>
                    </a:cubicBezTo>
                    <a:cubicBezTo>
                      <a:pt x="1268" y="11826"/>
                      <a:pt x="1568" y="11292"/>
                      <a:pt x="1902" y="10758"/>
                    </a:cubicBezTo>
                    <a:cubicBezTo>
                      <a:pt x="2202" y="10258"/>
                      <a:pt x="2502" y="9724"/>
                      <a:pt x="2836" y="9224"/>
                    </a:cubicBezTo>
                    <a:cubicBezTo>
                      <a:pt x="2859" y="9178"/>
                      <a:pt x="2866" y="9148"/>
                      <a:pt x="2879" y="9123"/>
                    </a:cubicBezTo>
                    <a:lnTo>
                      <a:pt x="2879" y="9123"/>
                    </a:lnTo>
                    <a:cubicBezTo>
                      <a:pt x="2876" y="9123"/>
                      <a:pt x="2873" y="9124"/>
                      <a:pt x="2869" y="9124"/>
                    </a:cubicBezTo>
                    <a:cubicBezTo>
                      <a:pt x="3370" y="8323"/>
                      <a:pt x="3903" y="7589"/>
                      <a:pt x="4504" y="6822"/>
                    </a:cubicBezTo>
                    <a:cubicBezTo>
                      <a:pt x="5071" y="6055"/>
                      <a:pt x="5705" y="5288"/>
                      <a:pt x="6372" y="4554"/>
                    </a:cubicBezTo>
                    <a:cubicBezTo>
                      <a:pt x="7039" y="3787"/>
                      <a:pt x="7673" y="3086"/>
                      <a:pt x="8373" y="2386"/>
                    </a:cubicBezTo>
                    <a:cubicBezTo>
                      <a:pt x="9040" y="1652"/>
                      <a:pt x="9741" y="951"/>
                      <a:pt x="10475" y="251"/>
                    </a:cubicBezTo>
                    <a:cubicBezTo>
                      <a:pt x="10508" y="217"/>
                      <a:pt x="10508" y="117"/>
                      <a:pt x="10475" y="84"/>
                    </a:cubicBezTo>
                    <a:cubicBezTo>
                      <a:pt x="10408" y="51"/>
                      <a:pt x="10375" y="51"/>
                      <a:pt x="10341" y="51"/>
                    </a:cubicBezTo>
                    <a:cubicBezTo>
                      <a:pt x="10325" y="17"/>
                      <a:pt x="10300" y="1"/>
                      <a:pt x="102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 name="Google Shape;210;p2">
              <a:extLst>
                <a:ext uri="{FF2B5EF4-FFF2-40B4-BE49-F238E27FC236}">
                  <a16:creationId xmlns:a16="http://schemas.microsoft.com/office/drawing/2014/main" id="{60222149-EFDE-E52C-BEE2-8D3FF340CFCA}"/>
                </a:ext>
              </a:extLst>
            </p:cNvPr>
            <p:cNvGrpSpPr/>
            <p:nvPr/>
          </p:nvGrpSpPr>
          <p:grpSpPr>
            <a:xfrm>
              <a:off x="-86242" y="4427191"/>
              <a:ext cx="447011" cy="642232"/>
              <a:chOff x="178250" y="4721325"/>
              <a:chExt cx="244375" cy="351100"/>
            </a:xfrm>
          </p:grpSpPr>
          <p:sp>
            <p:nvSpPr>
              <p:cNvPr id="132" name="Google Shape;211;p2">
                <a:extLst>
                  <a:ext uri="{FF2B5EF4-FFF2-40B4-BE49-F238E27FC236}">
                    <a16:creationId xmlns:a16="http://schemas.microsoft.com/office/drawing/2014/main" id="{E98205E0-5C45-38BF-20F1-CE6F840D5407}"/>
                  </a:ext>
                </a:extLst>
              </p:cNvPr>
              <p:cNvSpPr/>
              <p:nvPr/>
            </p:nvSpPr>
            <p:spPr>
              <a:xfrm>
                <a:off x="178250" y="4721325"/>
                <a:ext cx="244375" cy="351100"/>
              </a:xfrm>
              <a:custGeom>
                <a:avLst/>
                <a:gdLst/>
                <a:ahLst/>
                <a:cxnLst/>
                <a:rect l="l" t="t" r="r" b="b"/>
                <a:pathLst>
                  <a:path w="9775" h="14044" extrusionOk="0">
                    <a:moveTo>
                      <a:pt x="334" y="0"/>
                    </a:moveTo>
                    <a:cubicBezTo>
                      <a:pt x="268" y="0"/>
                      <a:pt x="168" y="34"/>
                      <a:pt x="134" y="67"/>
                    </a:cubicBezTo>
                    <a:cubicBezTo>
                      <a:pt x="67" y="167"/>
                      <a:pt x="1" y="301"/>
                      <a:pt x="67" y="367"/>
                    </a:cubicBezTo>
                    <a:cubicBezTo>
                      <a:pt x="268" y="968"/>
                      <a:pt x="434" y="1535"/>
                      <a:pt x="568" y="2135"/>
                    </a:cubicBezTo>
                    <a:cubicBezTo>
                      <a:pt x="668" y="2636"/>
                      <a:pt x="801" y="3069"/>
                      <a:pt x="935" y="3570"/>
                    </a:cubicBezTo>
                    <a:lnTo>
                      <a:pt x="1035" y="4037"/>
                    </a:lnTo>
                    <a:cubicBezTo>
                      <a:pt x="1368" y="5404"/>
                      <a:pt x="1735" y="6739"/>
                      <a:pt x="2169" y="8073"/>
                    </a:cubicBezTo>
                    <a:cubicBezTo>
                      <a:pt x="2703" y="9574"/>
                      <a:pt x="3270" y="10708"/>
                      <a:pt x="4004" y="11642"/>
                    </a:cubicBezTo>
                    <a:cubicBezTo>
                      <a:pt x="4371" y="12142"/>
                      <a:pt x="4838" y="12543"/>
                      <a:pt x="5338" y="12910"/>
                    </a:cubicBezTo>
                    <a:cubicBezTo>
                      <a:pt x="5838" y="13310"/>
                      <a:pt x="6405" y="13577"/>
                      <a:pt x="7006" y="13744"/>
                    </a:cubicBezTo>
                    <a:cubicBezTo>
                      <a:pt x="7606" y="13910"/>
                      <a:pt x="8273" y="14044"/>
                      <a:pt x="8974" y="14044"/>
                    </a:cubicBezTo>
                    <a:lnTo>
                      <a:pt x="9374" y="14044"/>
                    </a:lnTo>
                    <a:cubicBezTo>
                      <a:pt x="9574" y="14044"/>
                      <a:pt x="9674" y="13910"/>
                      <a:pt x="9674" y="13810"/>
                    </a:cubicBezTo>
                    <a:lnTo>
                      <a:pt x="9674" y="13710"/>
                    </a:lnTo>
                    <a:cubicBezTo>
                      <a:pt x="9708" y="13677"/>
                      <a:pt x="9774" y="13577"/>
                      <a:pt x="9774" y="13510"/>
                    </a:cubicBezTo>
                    <a:cubicBezTo>
                      <a:pt x="9774" y="13143"/>
                      <a:pt x="9741" y="12743"/>
                      <a:pt x="9641" y="12242"/>
                    </a:cubicBezTo>
                    <a:cubicBezTo>
                      <a:pt x="9608" y="11876"/>
                      <a:pt x="9508" y="11475"/>
                      <a:pt x="9441" y="11042"/>
                    </a:cubicBezTo>
                    <a:cubicBezTo>
                      <a:pt x="9274" y="10208"/>
                      <a:pt x="9007" y="9374"/>
                      <a:pt x="8740" y="8573"/>
                    </a:cubicBezTo>
                    <a:cubicBezTo>
                      <a:pt x="8107" y="6872"/>
                      <a:pt x="7239" y="5338"/>
                      <a:pt x="6172" y="4003"/>
                    </a:cubicBezTo>
                    <a:cubicBezTo>
                      <a:pt x="5471" y="3069"/>
                      <a:pt x="4637" y="2235"/>
                      <a:pt x="3737" y="1568"/>
                    </a:cubicBezTo>
                    <a:cubicBezTo>
                      <a:pt x="3270" y="1235"/>
                      <a:pt x="2803" y="968"/>
                      <a:pt x="2269" y="701"/>
                    </a:cubicBezTo>
                    <a:cubicBezTo>
                      <a:pt x="1669" y="401"/>
                      <a:pt x="1102" y="201"/>
                      <a:pt x="601" y="34"/>
                    </a:cubicBezTo>
                    <a:cubicBezTo>
                      <a:pt x="401" y="0"/>
                      <a:pt x="334"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212;p2">
                <a:extLst>
                  <a:ext uri="{FF2B5EF4-FFF2-40B4-BE49-F238E27FC236}">
                    <a16:creationId xmlns:a16="http://schemas.microsoft.com/office/drawing/2014/main" id="{D8CA9D17-EF8D-1BD0-DC5B-1C2A41DD85B1}"/>
                  </a:ext>
                </a:extLst>
              </p:cNvPr>
              <p:cNvSpPr/>
              <p:nvPr/>
            </p:nvSpPr>
            <p:spPr>
              <a:xfrm>
                <a:off x="192425" y="4737650"/>
                <a:ext cx="214350" cy="319650"/>
              </a:xfrm>
              <a:custGeom>
                <a:avLst/>
                <a:gdLst/>
                <a:ahLst/>
                <a:cxnLst/>
                <a:rect l="l" t="t" r="r" b="b"/>
                <a:pathLst>
                  <a:path w="8574" h="12786" extrusionOk="0">
                    <a:moveTo>
                      <a:pt x="129" y="1"/>
                    </a:moveTo>
                    <a:cubicBezTo>
                      <a:pt x="81" y="1"/>
                      <a:pt x="58" y="24"/>
                      <a:pt x="34" y="48"/>
                    </a:cubicBezTo>
                    <a:cubicBezTo>
                      <a:pt x="1" y="148"/>
                      <a:pt x="1" y="215"/>
                      <a:pt x="68" y="315"/>
                    </a:cubicBezTo>
                    <a:cubicBezTo>
                      <a:pt x="368" y="482"/>
                      <a:pt x="601" y="682"/>
                      <a:pt x="868" y="848"/>
                    </a:cubicBezTo>
                    <a:cubicBezTo>
                      <a:pt x="1569" y="1416"/>
                      <a:pt x="2169" y="2149"/>
                      <a:pt x="2703" y="2850"/>
                    </a:cubicBezTo>
                    <a:cubicBezTo>
                      <a:pt x="3737" y="4318"/>
                      <a:pt x="4537" y="5885"/>
                      <a:pt x="5271" y="7520"/>
                    </a:cubicBezTo>
                    <a:cubicBezTo>
                      <a:pt x="5672" y="8320"/>
                      <a:pt x="6038" y="9154"/>
                      <a:pt x="6405" y="9988"/>
                    </a:cubicBezTo>
                    <a:cubicBezTo>
                      <a:pt x="6772" y="10722"/>
                      <a:pt x="7173" y="11489"/>
                      <a:pt x="7606" y="12223"/>
                    </a:cubicBezTo>
                    <a:lnTo>
                      <a:pt x="7873" y="12590"/>
                    </a:lnTo>
                    <a:cubicBezTo>
                      <a:pt x="7906" y="12690"/>
                      <a:pt x="7940" y="12724"/>
                      <a:pt x="8073" y="12757"/>
                    </a:cubicBezTo>
                    <a:cubicBezTo>
                      <a:pt x="8104" y="12778"/>
                      <a:pt x="8132" y="12786"/>
                      <a:pt x="8158" y="12786"/>
                    </a:cubicBezTo>
                    <a:cubicBezTo>
                      <a:pt x="8215" y="12786"/>
                      <a:pt x="8261" y="12747"/>
                      <a:pt x="8307" y="12724"/>
                    </a:cubicBezTo>
                    <a:cubicBezTo>
                      <a:pt x="8507" y="12624"/>
                      <a:pt x="8574" y="12423"/>
                      <a:pt x="8440" y="12257"/>
                    </a:cubicBezTo>
                    <a:cubicBezTo>
                      <a:pt x="8373" y="12090"/>
                      <a:pt x="8240" y="11923"/>
                      <a:pt x="8140" y="11756"/>
                    </a:cubicBezTo>
                    <a:cubicBezTo>
                      <a:pt x="8040" y="11589"/>
                      <a:pt x="7940" y="11389"/>
                      <a:pt x="7806" y="11223"/>
                    </a:cubicBezTo>
                    <a:lnTo>
                      <a:pt x="7206" y="10088"/>
                    </a:lnTo>
                    <a:cubicBezTo>
                      <a:pt x="6772" y="9288"/>
                      <a:pt x="6372" y="8521"/>
                      <a:pt x="5972" y="7720"/>
                    </a:cubicBezTo>
                    <a:cubicBezTo>
                      <a:pt x="5138" y="6119"/>
                      <a:pt x="4371" y="4518"/>
                      <a:pt x="3303" y="3050"/>
                    </a:cubicBezTo>
                    <a:cubicBezTo>
                      <a:pt x="2469" y="1883"/>
                      <a:pt x="1469" y="782"/>
                      <a:pt x="268" y="48"/>
                    </a:cubicBezTo>
                    <a:cubicBezTo>
                      <a:pt x="234" y="48"/>
                      <a:pt x="234" y="15"/>
                      <a:pt x="201" y="15"/>
                    </a:cubicBezTo>
                    <a:cubicBezTo>
                      <a:pt x="172" y="5"/>
                      <a:pt x="148" y="1"/>
                      <a:pt x="1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213;p2">
                <a:extLst>
                  <a:ext uri="{FF2B5EF4-FFF2-40B4-BE49-F238E27FC236}">
                    <a16:creationId xmlns:a16="http://schemas.microsoft.com/office/drawing/2014/main" id="{ADD52FC2-1EA3-D405-8ABD-71BA6C0A6468}"/>
                  </a:ext>
                </a:extLst>
              </p:cNvPr>
              <p:cNvSpPr/>
              <p:nvPr/>
            </p:nvSpPr>
            <p:spPr>
              <a:xfrm>
                <a:off x="375900" y="4943150"/>
                <a:ext cx="6700" cy="70075"/>
              </a:xfrm>
              <a:custGeom>
                <a:avLst/>
                <a:gdLst/>
                <a:ahLst/>
                <a:cxnLst/>
                <a:rect l="l" t="t" r="r" b="b"/>
                <a:pathLst>
                  <a:path w="268" h="2803" extrusionOk="0">
                    <a:moveTo>
                      <a:pt x="67" y="0"/>
                    </a:moveTo>
                    <a:cubicBezTo>
                      <a:pt x="67" y="0"/>
                      <a:pt x="34" y="34"/>
                      <a:pt x="34" y="100"/>
                    </a:cubicBezTo>
                    <a:cubicBezTo>
                      <a:pt x="67" y="501"/>
                      <a:pt x="67" y="934"/>
                      <a:pt x="67" y="1368"/>
                    </a:cubicBezTo>
                    <a:cubicBezTo>
                      <a:pt x="67" y="1602"/>
                      <a:pt x="34" y="1802"/>
                      <a:pt x="34" y="2002"/>
                    </a:cubicBezTo>
                    <a:cubicBezTo>
                      <a:pt x="34" y="2202"/>
                      <a:pt x="0" y="2435"/>
                      <a:pt x="0" y="2636"/>
                    </a:cubicBezTo>
                    <a:cubicBezTo>
                      <a:pt x="0" y="2702"/>
                      <a:pt x="34" y="2769"/>
                      <a:pt x="100" y="2802"/>
                    </a:cubicBezTo>
                    <a:cubicBezTo>
                      <a:pt x="134" y="2802"/>
                      <a:pt x="201" y="2802"/>
                      <a:pt x="201" y="2769"/>
                    </a:cubicBezTo>
                    <a:cubicBezTo>
                      <a:pt x="234" y="2702"/>
                      <a:pt x="234" y="2702"/>
                      <a:pt x="234" y="2669"/>
                    </a:cubicBezTo>
                    <a:cubicBezTo>
                      <a:pt x="267" y="2469"/>
                      <a:pt x="267" y="2269"/>
                      <a:pt x="267" y="2035"/>
                    </a:cubicBezTo>
                    <a:lnTo>
                      <a:pt x="267" y="1435"/>
                    </a:lnTo>
                    <a:cubicBezTo>
                      <a:pt x="267" y="1001"/>
                      <a:pt x="234" y="601"/>
                      <a:pt x="201" y="134"/>
                    </a:cubicBezTo>
                    <a:cubicBezTo>
                      <a:pt x="201" y="67"/>
                      <a:pt x="201" y="67"/>
                      <a:pt x="134" y="34"/>
                    </a:cubicBezTo>
                    <a:cubicBezTo>
                      <a:pt x="134" y="34"/>
                      <a:pt x="100"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214;p2">
                <a:extLst>
                  <a:ext uri="{FF2B5EF4-FFF2-40B4-BE49-F238E27FC236}">
                    <a16:creationId xmlns:a16="http://schemas.microsoft.com/office/drawing/2014/main" id="{EFA818D4-F762-580F-B9AD-0A3E3F25D828}"/>
                  </a:ext>
                </a:extLst>
              </p:cNvPr>
              <p:cNvSpPr/>
              <p:nvPr/>
            </p:nvSpPr>
            <p:spPr>
              <a:xfrm>
                <a:off x="340050" y="4880575"/>
                <a:ext cx="10850" cy="71775"/>
              </a:xfrm>
              <a:custGeom>
                <a:avLst/>
                <a:gdLst/>
                <a:ahLst/>
                <a:cxnLst/>
                <a:rect l="l" t="t" r="r" b="b"/>
                <a:pathLst>
                  <a:path w="434" h="2871" extrusionOk="0">
                    <a:moveTo>
                      <a:pt x="218" y="0"/>
                    </a:moveTo>
                    <a:cubicBezTo>
                      <a:pt x="181" y="0"/>
                      <a:pt x="167" y="37"/>
                      <a:pt x="167" y="102"/>
                    </a:cubicBezTo>
                    <a:lnTo>
                      <a:pt x="167" y="1269"/>
                    </a:lnTo>
                    <a:cubicBezTo>
                      <a:pt x="167" y="1469"/>
                      <a:pt x="133" y="1636"/>
                      <a:pt x="133" y="1836"/>
                    </a:cubicBezTo>
                    <a:cubicBezTo>
                      <a:pt x="133" y="2003"/>
                      <a:pt x="100" y="2203"/>
                      <a:pt x="33" y="2370"/>
                    </a:cubicBezTo>
                    <a:cubicBezTo>
                      <a:pt x="33" y="2503"/>
                      <a:pt x="0" y="2603"/>
                      <a:pt x="0" y="2704"/>
                    </a:cubicBezTo>
                    <a:cubicBezTo>
                      <a:pt x="0" y="2770"/>
                      <a:pt x="0" y="2770"/>
                      <a:pt x="33" y="2804"/>
                    </a:cubicBezTo>
                    <a:cubicBezTo>
                      <a:pt x="100" y="2837"/>
                      <a:pt x="100" y="2870"/>
                      <a:pt x="133" y="2870"/>
                    </a:cubicBezTo>
                    <a:lnTo>
                      <a:pt x="267" y="2870"/>
                    </a:lnTo>
                    <a:cubicBezTo>
                      <a:pt x="300" y="2870"/>
                      <a:pt x="334" y="2837"/>
                      <a:pt x="334" y="2804"/>
                    </a:cubicBezTo>
                    <a:cubicBezTo>
                      <a:pt x="367" y="2603"/>
                      <a:pt x="367" y="2370"/>
                      <a:pt x="434" y="2170"/>
                    </a:cubicBezTo>
                    <a:lnTo>
                      <a:pt x="434" y="1503"/>
                    </a:lnTo>
                    <a:cubicBezTo>
                      <a:pt x="434" y="1036"/>
                      <a:pt x="367" y="602"/>
                      <a:pt x="367" y="135"/>
                    </a:cubicBezTo>
                    <a:cubicBezTo>
                      <a:pt x="367" y="68"/>
                      <a:pt x="334" y="35"/>
                      <a:pt x="300" y="35"/>
                    </a:cubicBezTo>
                    <a:cubicBezTo>
                      <a:pt x="265" y="11"/>
                      <a:pt x="2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215;p2">
                <a:extLst>
                  <a:ext uri="{FF2B5EF4-FFF2-40B4-BE49-F238E27FC236}">
                    <a16:creationId xmlns:a16="http://schemas.microsoft.com/office/drawing/2014/main" id="{BB25F457-4997-2A5A-1306-6E7EC3AA5CE1}"/>
                  </a:ext>
                </a:extLst>
              </p:cNvPr>
              <p:cNvSpPr/>
              <p:nvPr/>
            </p:nvSpPr>
            <p:spPr>
              <a:xfrm>
                <a:off x="300850" y="4812225"/>
                <a:ext cx="5850" cy="55050"/>
              </a:xfrm>
              <a:custGeom>
                <a:avLst/>
                <a:gdLst/>
                <a:ahLst/>
                <a:cxnLst/>
                <a:rect l="l" t="t" r="r" b="b"/>
                <a:pathLst>
                  <a:path w="234" h="2202" extrusionOk="0">
                    <a:moveTo>
                      <a:pt x="67" y="0"/>
                    </a:moveTo>
                    <a:cubicBezTo>
                      <a:pt x="34" y="0"/>
                      <a:pt x="0" y="34"/>
                      <a:pt x="0" y="100"/>
                    </a:cubicBezTo>
                    <a:cubicBezTo>
                      <a:pt x="0" y="200"/>
                      <a:pt x="34" y="267"/>
                      <a:pt x="34" y="367"/>
                    </a:cubicBezTo>
                    <a:cubicBezTo>
                      <a:pt x="67" y="934"/>
                      <a:pt x="67" y="1501"/>
                      <a:pt x="0" y="2068"/>
                    </a:cubicBezTo>
                    <a:cubicBezTo>
                      <a:pt x="0" y="2102"/>
                      <a:pt x="0" y="2169"/>
                      <a:pt x="34" y="2169"/>
                    </a:cubicBezTo>
                    <a:cubicBezTo>
                      <a:pt x="67" y="2202"/>
                      <a:pt x="67" y="2202"/>
                      <a:pt x="100" y="2202"/>
                    </a:cubicBezTo>
                    <a:cubicBezTo>
                      <a:pt x="200" y="2202"/>
                      <a:pt x="234" y="2169"/>
                      <a:pt x="234" y="2068"/>
                    </a:cubicBezTo>
                    <a:lnTo>
                      <a:pt x="234" y="1068"/>
                    </a:lnTo>
                    <a:cubicBezTo>
                      <a:pt x="234" y="734"/>
                      <a:pt x="200" y="401"/>
                      <a:pt x="167" y="34"/>
                    </a:cubicBezTo>
                    <a:cubicBezTo>
                      <a:pt x="200" y="34"/>
                      <a:pt x="167"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216;p2">
                <a:extLst>
                  <a:ext uri="{FF2B5EF4-FFF2-40B4-BE49-F238E27FC236}">
                    <a16:creationId xmlns:a16="http://schemas.microsoft.com/office/drawing/2014/main" id="{53851EA2-0197-7D55-9D0D-ED05469661BF}"/>
                  </a:ext>
                </a:extLst>
              </p:cNvPr>
              <p:cNvSpPr/>
              <p:nvPr/>
            </p:nvSpPr>
            <p:spPr>
              <a:xfrm>
                <a:off x="251650" y="4762725"/>
                <a:ext cx="10850" cy="38675"/>
              </a:xfrm>
              <a:custGeom>
                <a:avLst/>
                <a:gdLst/>
                <a:ahLst/>
                <a:cxnLst/>
                <a:rect l="l" t="t" r="r" b="b"/>
                <a:pathLst>
                  <a:path w="434" h="1547" extrusionOk="0">
                    <a:moveTo>
                      <a:pt x="128" y="0"/>
                    </a:moveTo>
                    <a:cubicBezTo>
                      <a:pt x="110" y="0"/>
                      <a:pt x="90" y="4"/>
                      <a:pt x="67" y="12"/>
                    </a:cubicBezTo>
                    <a:cubicBezTo>
                      <a:pt x="0" y="12"/>
                      <a:pt x="0" y="79"/>
                      <a:pt x="0" y="179"/>
                    </a:cubicBezTo>
                    <a:lnTo>
                      <a:pt x="100" y="913"/>
                    </a:lnTo>
                    <a:lnTo>
                      <a:pt x="100" y="880"/>
                    </a:lnTo>
                    <a:cubicBezTo>
                      <a:pt x="100" y="1046"/>
                      <a:pt x="167" y="1213"/>
                      <a:pt x="167" y="1380"/>
                    </a:cubicBezTo>
                    <a:cubicBezTo>
                      <a:pt x="167" y="1447"/>
                      <a:pt x="200" y="1547"/>
                      <a:pt x="267" y="1547"/>
                    </a:cubicBezTo>
                    <a:cubicBezTo>
                      <a:pt x="367" y="1547"/>
                      <a:pt x="434" y="1447"/>
                      <a:pt x="434" y="1413"/>
                    </a:cubicBezTo>
                    <a:cubicBezTo>
                      <a:pt x="434" y="1213"/>
                      <a:pt x="400" y="1013"/>
                      <a:pt x="400" y="846"/>
                    </a:cubicBezTo>
                    <a:cubicBezTo>
                      <a:pt x="367" y="579"/>
                      <a:pt x="334" y="379"/>
                      <a:pt x="267" y="146"/>
                    </a:cubicBezTo>
                    <a:cubicBezTo>
                      <a:pt x="216" y="44"/>
                      <a:pt x="185" y="0"/>
                      <a:pt x="1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217;p2">
                <a:extLst>
                  <a:ext uri="{FF2B5EF4-FFF2-40B4-BE49-F238E27FC236}">
                    <a16:creationId xmlns:a16="http://schemas.microsoft.com/office/drawing/2014/main" id="{56414AB2-4097-2099-77E3-77139B2A2A2F}"/>
                  </a:ext>
                </a:extLst>
              </p:cNvPr>
              <p:cNvSpPr/>
              <p:nvPr/>
            </p:nvSpPr>
            <p:spPr>
              <a:xfrm>
                <a:off x="202450" y="4775400"/>
                <a:ext cx="54225" cy="22675"/>
              </a:xfrm>
              <a:custGeom>
                <a:avLst/>
                <a:gdLst/>
                <a:ahLst/>
                <a:cxnLst/>
                <a:rect l="l" t="t" r="r" b="b"/>
                <a:pathLst>
                  <a:path w="2169" h="907" extrusionOk="0">
                    <a:moveTo>
                      <a:pt x="101" y="0"/>
                    </a:moveTo>
                    <a:cubicBezTo>
                      <a:pt x="67" y="0"/>
                      <a:pt x="33" y="20"/>
                      <a:pt x="33" y="39"/>
                    </a:cubicBezTo>
                    <a:cubicBezTo>
                      <a:pt x="33" y="72"/>
                      <a:pt x="0" y="139"/>
                      <a:pt x="33" y="172"/>
                    </a:cubicBezTo>
                    <a:cubicBezTo>
                      <a:pt x="33" y="206"/>
                      <a:pt x="100" y="239"/>
                      <a:pt x="100" y="239"/>
                    </a:cubicBezTo>
                    <a:cubicBezTo>
                      <a:pt x="367" y="373"/>
                      <a:pt x="667" y="539"/>
                      <a:pt x="1001" y="673"/>
                    </a:cubicBezTo>
                    <a:cubicBezTo>
                      <a:pt x="1168" y="706"/>
                      <a:pt x="1301" y="806"/>
                      <a:pt x="1468" y="840"/>
                    </a:cubicBezTo>
                    <a:cubicBezTo>
                      <a:pt x="1635" y="873"/>
                      <a:pt x="1801" y="906"/>
                      <a:pt x="1968" y="906"/>
                    </a:cubicBezTo>
                    <a:cubicBezTo>
                      <a:pt x="2035" y="906"/>
                      <a:pt x="2135" y="873"/>
                      <a:pt x="2135" y="806"/>
                    </a:cubicBezTo>
                    <a:cubicBezTo>
                      <a:pt x="2168" y="706"/>
                      <a:pt x="2102" y="573"/>
                      <a:pt x="2002" y="573"/>
                    </a:cubicBezTo>
                    <a:cubicBezTo>
                      <a:pt x="1835" y="539"/>
                      <a:pt x="1701" y="506"/>
                      <a:pt x="1535" y="506"/>
                    </a:cubicBezTo>
                    <a:cubicBezTo>
                      <a:pt x="1368" y="473"/>
                      <a:pt x="1268" y="406"/>
                      <a:pt x="1101" y="373"/>
                    </a:cubicBezTo>
                    <a:cubicBezTo>
                      <a:pt x="801" y="306"/>
                      <a:pt x="500" y="172"/>
                      <a:pt x="200" y="39"/>
                    </a:cubicBezTo>
                    <a:lnTo>
                      <a:pt x="167" y="39"/>
                    </a:lnTo>
                    <a:cubicBezTo>
                      <a:pt x="153" y="11"/>
                      <a:pt x="127"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218;p2">
                <a:extLst>
                  <a:ext uri="{FF2B5EF4-FFF2-40B4-BE49-F238E27FC236}">
                    <a16:creationId xmlns:a16="http://schemas.microsoft.com/office/drawing/2014/main" id="{671D0C9D-BE98-50A8-F1A0-CC921AF290AF}"/>
                  </a:ext>
                </a:extLst>
              </p:cNvPr>
              <p:cNvSpPr/>
              <p:nvPr/>
            </p:nvSpPr>
            <p:spPr>
              <a:xfrm>
                <a:off x="217450" y="4837250"/>
                <a:ext cx="90100" cy="35875"/>
              </a:xfrm>
              <a:custGeom>
                <a:avLst/>
                <a:gdLst/>
                <a:ahLst/>
                <a:cxnLst/>
                <a:rect l="l" t="t" r="r" b="b"/>
                <a:pathLst>
                  <a:path w="3604" h="1435" extrusionOk="0">
                    <a:moveTo>
                      <a:pt x="201" y="0"/>
                    </a:moveTo>
                    <a:cubicBezTo>
                      <a:pt x="67" y="33"/>
                      <a:pt x="67" y="33"/>
                      <a:pt x="34" y="67"/>
                    </a:cubicBezTo>
                    <a:cubicBezTo>
                      <a:pt x="1" y="100"/>
                      <a:pt x="34" y="200"/>
                      <a:pt x="67" y="200"/>
                    </a:cubicBezTo>
                    <a:cubicBezTo>
                      <a:pt x="568" y="500"/>
                      <a:pt x="1101" y="767"/>
                      <a:pt x="1668" y="1001"/>
                    </a:cubicBezTo>
                    <a:cubicBezTo>
                      <a:pt x="1902" y="1101"/>
                      <a:pt x="2202" y="1201"/>
                      <a:pt x="2502" y="1268"/>
                    </a:cubicBezTo>
                    <a:cubicBezTo>
                      <a:pt x="2769" y="1368"/>
                      <a:pt x="3069" y="1434"/>
                      <a:pt x="3403" y="1434"/>
                    </a:cubicBezTo>
                    <a:cubicBezTo>
                      <a:pt x="3503" y="1434"/>
                      <a:pt x="3536" y="1401"/>
                      <a:pt x="3570" y="1334"/>
                    </a:cubicBezTo>
                    <a:cubicBezTo>
                      <a:pt x="3603" y="1234"/>
                      <a:pt x="3570" y="1168"/>
                      <a:pt x="3503" y="1101"/>
                    </a:cubicBezTo>
                    <a:cubicBezTo>
                      <a:pt x="3270" y="1067"/>
                      <a:pt x="3036" y="1034"/>
                      <a:pt x="2803" y="967"/>
                    </a:cubicBezTo>
                    <a:cubicBezTo>
                      <a:pt x="2602" y="934"/>
                      <a:pt x="2402" y="901"/>
                      <a:pt x="2135" y="834"/>
                    </a:cubicBezTo>
                    <a:cubicBezTo>
                      <a:pt x="1935" y="767"/>
                      <a:pt x="1735" y="701"/>
                      <a:pt x="1535" y="600"/>
                    </a:cubicBezTo>
                    <a:lnTo>
                      <a:pt x="901" y="367"/>
                    </a:lnTo>
                    <a:lnTo>
                      <a:pt x="935" y="367"/>
                    </a:lnTo>
                    <a:cubicBezTo>
                      <a:pt x="701" y="234"/>
                      <a:pt x="434" y="10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219;p2">
                <a:extLst>
                  <a:ext uri="{FF2B5EF4-FFF2-40B4-BE49-F238E27FC236}">
                    <a16:creationId xmlns:a16="http://schemas.microsoft.com/office/drawing/2014/main" id="{BACAAE4C-BD5A-C577-0E79-710C82585AC5}"/>
                  </a:ext>
                </a:extLst>
              </p:cNvPr>
              <p:cNvSpPr/>
              <p:nvPr/>
            </p:nvSpPr>
            <p:spPr>
              <a:xfrm>
                <a:off x="247475" y="4918475"/>
                <a:ext cx="91750" cy="33875"/>
              </a:xfrm>
              <a:custGeom>
                <a:avLst/>
                <a:gdLst/>
                <a:ahLst/>
                <a:cxnLst/>
                <a:rect l="l" t="t" r="r" b="b"/>
                <a:pathLst>
                  <a:path w="3670" h="1355" extrusionOk="0">
                    <a:moveTo>
                      <a:pt x="49" y="0"/>
                    </a:moveTo>
                    <a:cubicBezTo>
                      <a:pt x="38" y="0"/>
                      <a:pt x="34" y="8"/>
                      <a:pt x="34" y="20"/>
                    </a:cubicBezTo>
                    <a:cubicBezTo>
                      <a:pt x="0" y="87"/>
                      <a:pt x="34" y="120"/>
                      <a:pt x="67" y="153"/>
                    </a:cubicBezTo>
                    <a:cubicBezTo>
                      <a:pt x="301" y="320"/>
                      <a:pt x="534" y="487"/>
                      <a:pt x="801" y="620"/>
                    </a:cubicBezTo>
                    <a:cubicBezTo>
                      <a:pt x="1034" y="754"/>
                      <a:pt x="1335" y="854"/>
                      <a:pt x="1635" y="987"/>
                    </a:cubicBezTo>
                    <a:cubicBezTo>
                      <a:pt x="1735" y="1021"/>
                      <a:pt x="1902" y="1087"/>
                      <a:pt x="2035" y="1121"/>
                    </a:cubicBezTo>
                    <a:cubicBezTo>
                      <a:pt x="2135" y="1154"/>
                      <a:pt x="2202" y="1154"/>
                      <a:pt x="2302" y="1188"/>
                    </a:cubicBezTo>
                    <a:cubicBezTo>
                      <a:pt x="2369" y="1188"/>
                      <a:pt x="2469" y="1254"/>
                      <a:pt x="2536" y="1254"/>
                    </a:cubicBezTo>
                    <a:cubicBezTo>
                      <a:pt x="2669" y="1288"/>
                      <a:pt x="2836" y="1288"/>
                      <a:pt x="2969" y="1321"/>
                    </a:cubicBezTo>
                    <a:cubicBezTo>
                      <a:pt x="3136" y="1354"/>
                      <a:pt x="3303" y="1354"/>
                      <a:pt x="3470" y="1354"/>
                    </a:cubicBezTo>
                    <a:lnTo>
                      <a:pt x="3536" y="1354"/>
                    </a:lnTo>
                    <a:cubicBezTo>
                      <a:pt x="3570" y="1321"/>
                      <a:pt x="3636" y="1321"/>
                      <a:pt x="3636" y="1288"/>
                    </a:cubicBezTo>
                    <a:cubicBezTo>
                      <a:pt x="3670" y="1188"/>
                      <a:pt x="3570" y="1087"/>
                      <a:pt x="3503" y="1087"/>
                    </a:cubicBezTo>
                    <a:cubicBezTo>
                      <a:pt x="3303" y="1021"/>
                      <a:pt x="3136" y="987"/>
                      <a:pt x="2902" y="987"/>
                    </a:cubicBezTo>
                    <a:cubicBezTo>
                      <a:pt x="2702" y="954"/>
                      <a:pt x="2536" y="954"/>
                      <a:pt x="2335" y="921"/>
                    </a:cubicBezTo>
                    <a:cubicBezTo>
                      <a:pt x="2235" y="921"/>
                      <a:pt x="2169" y="854"/>
                      <a:pt x="2069" y="854"/>
                    </a:cubicBezTo>
                    <a:cubicBezTo>
                      <a:pt x="1902" y="821"/>
                      <a:pt x="1702" y="787"/>
                      <a:pt x="1535" y="754"/>
                    </a:cubicBezTo>
                    <a:cubicBezTo>
                      <a:pt x="1335" y="687"/>
                      <a:pt x="1168" y="620"/>
                      <a:pt x="1001" y="520"/>
                    </a:cubicBezTo>
                    <a:cubicBezTo>
                      <a:pt x="868" y="487"/>
                      <a:pt x="734" y="420"/>
                      <a:pt x="634" y="320"/>
                    </a:cubicBezTo>
                    <a:cubicBezTo>
                      <a:pt x="501" y="254"/>
                      <a:pt x="334" y="153"/>
                      <a:pt x="201" y="87"/>
                    </a:cubicBezTo>
                    <a:lnTo>
                      <a:pt x="167" y="87"/>
                    </a:lnTo>
                    <a:cubicBezTo>
                      <a:pt x="104" y="23"/>
                      <a:pt x="67" y="0"/>
                      <a:pt x="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220;p2">
                <a:extLst>
                  <a:ext uri="{FF2B5EF4-FFF2-40B4-BE49-F238E27FC236}">
                    <a16:creationId xmlns:a16="http://schemas.microsoft.com/office/drawing/2014/main" id="{E39F6CF7-268E-51E7-0A0E-3243C26DB05D}"/>
                  </a:ext>
                </a:extLst>
              </p:cNvPr>
              <p:cNvSpPr/>
              <p:nvPr/>
            </p:nvSpPr>
            <p:spPr>
              <a:xfrm>
                <a:off x="282500" y="4993175"/>
                <a:ext cx="97600" cy="28375"/>
              </a:xfrm>
              <a:custGeom>
                <a:avLst/>
                <a:gdLst/>
                <a:ahLst/>
                <a:cxnLst/>
                <a:rect l="l" t="t" r="r" b="b"/>
                <a:pathLst>
                  <a:path w="3904" h="1135" extrusionOk="0">
                    <a:moveTo>
                      <a:pt x="234" y="1"/>
                    </a:moveTo>
                    <a:cubicBezTo>
                      <a:pt x="100" y="34"/>
                      <a:pt x="67" y="34"/>
                      <a:pt x="67" y="101"/>
                    </a:cubicBezTo>
                    <a:cubicBezTo>
                      <a:pt x="0" y="134"/>
                      <a:pt x="67" y="201"/>
                      <a:pt x="100" y="201"/>
                    </a:cubicBezTo>
                    <a:cubicBezTo>
                      <a:pt x="334" y="334"/>
                      <a:pt x="601" y="468"/>
                      <a:pt x="901" y="535"/>
                    </a:cubicBezTo>
                    <a:cubicBezTo>
                      <a:pt x="1168" y="668"/>
                      <a:pt x="1501" y="768"/>
                      <a:pt x="1802" y="835"/>
                    </a:cubicBezTo>
                    <a:cubicBezTo>
                      <a:pt x="2102" y="935"/>
                      <a:pt x="2402" y="1002"/>
                      <a:pt x="2669" y="1035"/>
                    </a:cubicBezTo>
                    <a:cubicBezTo>
                      <a:pt x="2969" y="1102"/>
                      <a:pt x="3303" y="1135"/>
                      <a:pt x="3636" y="1135"/>
                    </a:cubicBezTo>
                    <a:cubicBezTo>
                      <a:pt x="3670" y="1135"/>
                      <a:pt x="3770" y="1135"/>
                      <a:pt x="3803" y="1102"/>
                    </a:cubicBezTo>
                    <a:cubicBezTo>
                      <a:pt x="3836" y="1035"/>
                      <a:pt x="3903" y="1002"/>
                      <a:pt x="3903" y="968"/>
                    </a:cubicBezTo>
                    <a:cubicBezTo>
                      <a:pt x="3903" y="835"/>
                      <a:pt x="3803" y="768"/>
                      <a:pt x="3670" y="768"/>
                    </a:cubicBezTo>
                    <a:cubicBezTo>
                      <a:pt x="3436" y="768"/>
                      <a:pt x="3169" y="701"/>
                      <a:pt x="2936" y="701"/>
                    </a:cubicBezTo>
                    <a:cubicBezTo>
                      <a:pt x="2636" y="701"/>
                      <a:pt x="2402" y="668"/>
                      <a:pt x="2102" y="635"/>
                    </a:cubicBezTo>
                    <a:lnTo>
                      <a:pt x="2135" y="635"/>
                    </a:lnTo>
                    <a:cubicBezTo>
                      <a:pt x="2002" y="568"/>
                      <a:pt x="1835" y="568"/>
                      <a:pt x="1735" y="535"/>
                    </a:cubicBezTo>
                    <a:cubicBezTo>
                      <a:pt x="1568" y="501"/>
                      <a:pt x="1401" y="468"/>
                      <a:pt x="1268" y="434"/>
                    </a:cubicBezTo>
                    <a:cubicBezTo>
                      <a:pt x="968" y="334"/>
                      <a:pt x="734" y="201"/>
                      <a:pt x="434" y="101"/>
                    </a:cubicBezTo>
                    <a:cubicBezTo>
                      <a:pt x="401" y="34"/>
                      <a:pt x="301" y="34"/>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 name="Google Shape;221;p2">
              <a:extLst>
                <a:ext uri="{FF2B5EF4-FFF2-40B4-BE49-F238E27FC236}">
                  <a16:creationId xmlns:a16="http://schemas.microsoft.com/office/drawing/2014/main" id="{7B39B98B-C3C5-55D8-292D-140697E6390A}"/>
                </a:ext>
              </a:extLst>
            </p:cNvPr>
            <p:cNvGrpSpPr/>
            <p:nvPr/>
          </p:nvGrpSpPr>
          <p:grpSpPr>
            <a:xfrm>
              <a:off x="200062" y="4427193"/>
              <a:ext cx="681767" cy="881731"/>
              <a:chOff x="373400" y="4372750"/>
              <a:chExt cx="548750" cy="709700"/>
            </a:xfrm>
          </p:grpSpPr>
          <p:sp>
            <p:nvSpPr>
              <p:cNvPr id="115" name="Google Shape;222;p2">
                <a:extLst>
                  <a:ext uri="{FF2B5EF4-FFF2-40B4-BE49-F238E27FC236}">
                    <a16:creationId xmlns:a16="http://schemas.microsoft.com/office/drawing/2014/main" id="{29306AF6-AD36-711A-07B7-471D206B4C71}"/>
                  </a:ext>
                </a:extLst>
              </p:cNvPr>
              <p:cNvSpPr/>
              <p:nvPr/>
            </p:nvSpPr>
            <p:spPr>
              <a:xfrm>
                <a:off x="603550" y="4391925"/>
                <a:ext cx="43400" cy="183775"/>
              </a:xfrm>
              <a:custGeom>
                <a:avLst/>
                <a:gdLst/>
                <a:ahLst/>
                <a:cxnLst/>
                <a:rect l="l" t="t" r="r" b="b"/>
                <a:pathLst>
                  <a:path w="1736" h="7351" extrusionOk="0">
                    <a:moveTo>
                      <a:pt x="1602" y="0"/>
                    </a:moveTo>
                    <a:cubicBezTo>
                      <a:pt x="1502" y="0"/>
                      <a:pt x="1502" y="67"/>
                      <a:pt x="1502" y="134"/>
                    </a:cubicBezTo>
                    <a:lnTo>
                      <a:pt x="1502" y="300"/>
                    </a:lnTo>
                    <a:cubicBezTo>
                      <a:pt x="1502" y="567"/>
                      <a:pt x="1502" y="901"/>
                      <a:pt x="1469" y="1201"/>
                    </a:cubicBezTo>
                    <a:lnTo>
                      <a:pt x="1335" y="2068"/>
                    </a:lnTo>
                    <a:cubicBezTo>
                      <a:pt x="1268" y="2702"/>
                      <a:pt x="1135" y="3303"/>
                      <a:pt x="968" y="3870"/>
                    </a:cubicBezTo>
                    <a:cubicBezTo>
                      <a:pt x="735" y="4870"/>
                      <a:pt x="401" y="5905"/>
                      <a:pt x="68" y="6905"/>
                    </a:cubicBezTo>
                    <a:cubicBezTo>
                      <a:pt x="1" y="7005"/>
                      <a:pt x="1" y="7072"/>
                      <a:pt x="68" y="7172"/>
                    </a:cubicBezTo>
                    <a:cubicBezTo>
                      <a:pt x="101" y="7239"/>
                      <a:pt x="134" y="7306"/>
                      <a:pt x="234" y="7339"/>
                    </a:cubicBezTo>
                    <a:cubicBezTo>
                      <a:pt x="272" y="7346"/>
                      <a:pt x="309" y="7350"/>
                      <a:pt x="346" y="7350"/>
                    </a:cubicBezTo>
                    <a:cubicBezTo>
                      <a:pt x="471" y="7350"/>
                      <a:pt x="583" y="7301"/>
                      <a:pt x="635" y="7172"/>
                    </a:cubicBezTo>
                    <a:cubicBezTo>
                      <a:pt x="1068" y="6038"/>
                      <a:pt x="1335" y="4837"/>
                      <a:pt x="1569" y="3670"/>
                    </a:cubicBezTo>
                    <a:lnTo>
                      <a:pt x="1669" y="2802"/>
                    </a:lnTo>
                    <a:cubicBezTo>
                      <a:pt x="1735" y="2502"/>
                      <a:pt x="1735" y="2202"/>
                      <a:pt x="1735" y="1902"/>
                    </a:cubicBezTo>
                    <a:lnTo>
                      <a:pt x="1735" y="134"/>
                    </a:lnTo>
                    <a:cubicBezTo>
                      <a:pt x="1735" y="34"/>
                      <a:pt x="1635" y="0"/>
                      <a:pt x="1602"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3;p2">
                <a:extLst>
                  <a:ext uri="{FF2B5EF4-FFF2-40B4-BE49-F238E27FC236}">
                    <a16:creationId xmlns:a16="http://schemas.microsoft.com/office/drawing/2014/main" id="{32E644B9-BF1D-788E-18E4-E15272FD8146}"/>
                  </a:ext>
                </a:extLst>
              </p:cNvPr>
              <p:cNvSpPr/>
              <p:nvPr/>
            </p:nvSpPr>
            <p:spPr>
              <a:xfrm>
                <a:off x="651100" y="4437450"/>
                <a:ext cx="100100" cy="184400"/>
              </a:xfrm>
              <a:custGeom>
                <a:avLst/>
                <a:gdLst/>
                <a:ahLst/>
                <a:cxnLst/>
                <a:rect l="l" t="t" r="r" b="b"/>
                <a:pathLst>
                  <a:path w="4004" h="7376" extrusionOk="0">
                    <a:moveTo>
                      <a:pt x="3798" y="0"/>
                    </a:moveTo>
                    <a:cubicBezTo>
                      <a:pt x="3753" y="0"/>
                      <a:pt x="3736" y="24"/>
                      <a:pt x="3736" y="47"/>
                    </a:cubicBezTo>
                    <a:cubicBezTo>
                      <a:pt x="3536" y="648"/>
                      <a:pt x="3269" y="1215"/>
                      <a:pt x="3002" y="1815"/>
                    </a:cubicBezTo>
                    <a:cubicBezTo>
                      <a:pt x="2736" y="2382"/>
                      <a:pt x="2402" y="2916"/>
                      <a:pt x="2102" y="3483"/>
                    </a:cubicBezTo>
                    <a:lnTo>
                      <a:pt x="2168" y="3416"/>
                    </a:lnTo>
                    <a:lnTo>
                      <a:pt x="2168" y="3416"/>
                    </a:lnTo>
                    <a:cubicBezTo>
                      <a:pt x="2002" y="3717"/>
                      <a:pt x="1835" y="3983"/>
                      <a:pt x="1668" y="4250"/>
                    </a:cubicBezTo>
                    <a:cubicBezTo>
                      <a:pt x="1501" y="4551"/>
                      <a:pt x="1268" y="4851"/>
                      <a:pt x="1101" y="5151"/>
                    </a:cubicBezTo>
                    <a:cubicBezTo>
                      <a:pt x="934" y="5418"/>
                      <a:pt x="734" y="5718"/>
                      <a:pt x="567" y="6018"/>
                    </a:cubicBezTo>
                    <a:cubicBezTo>
                      <a:pt x="367" y="6318"/>
                      <a:pt x="200" y="6652"/>
                      <a:pt x="34" y="6919"/>
                    </a:cubicBezTo>
                    <a:cubicBezTo>
                      <a:pt x="0" y="6986"/>
                      <a:pt x="0" y="7052"/>
                      <a:pt x="0" y="7086"/>
                    </a:cubicBezTo>
                    <a:cubicBezTo>
                      <a:pt x="0" y="7186"/>
                      <a:pt x="34" y="7252"/>
                      <a:pt x="100" y="7319"/>
                    </a:cubicBezTo>
                    <a:cubicBezTo>
                      <a:pt x="163" y="7357"/>
                      <a:pt x="235" y="7375"/>
                      <a:pt x="306" y="7375"/>
                    </a:cubicBezTo>
                    <a:cubicBezTo>
                      <a:pt x="423" y="7375"/>
                      <a:pt x="538" y="7323"/>
                      <a:pt x="601" y="7219"/>
                    </a:cubicBezTo>
                    <a:cubicBezTo>
                      <a:pt x="834" y="6952"/>
                      <a:pt x="1001" y="6685"/>
                      <a:pt x="1101" y="6385"/>
                    </a:cubicBezTo>
                    <a:lnTo>
                      <a:pt x="1601" y="5518"/>
                    </a:lnTo>
                    <a:cubicBezTo>
                      <a:pt x="1768" y="5218"/>
                      <a:pt x="1902" y="4917"/>
                      <a:pt x="2035" y="4617"/>
                    </a:cubicBezTo>
                    <a:cubicBezTo>
                      <a:pt x="2168" y="4350"/>
                      <a:pt x="2335" y="4050"/>
                      <a:pt x="2435" y="3750"/>
                    </a:cubicBezTo>
                    <a:cubicBezTo>
                      <a:pt x="2569" y="3450"/>
                      <a:pt x="2702" y="3183"/>
                      <a:pt x="2869" y="2883"/>
                    </a:cubicBezTo>
                    <a:lnTo>
                      <a:pt x="3236" y="2015"/>
                    </a:lnTo>
                    <a:cubicBezTo>
                      <a:pt x="3503" y="1382"/>
                      <a:pt x="3736" y="748"/>
                      <a:pt x="3936" y="114"/>
                    </a:cubicBezTo>
                    <a:cubicBezTo>
                      <a:pt x="4003" y="81"/>
                      <a:pt x="3936" y="14"/>
                      <a:pt x="3903" y="14"/>
                    </a:cubicBezTo>
                    <a:lnTo>
                      <a:pt x="3870" y="14"/>
                    </a:lnTo>
                    <a:cubicBezTo>
                      <a:pt x="3840" y="4"/>
                      <a:pt x="3817" y="0"/>
                      <a:pt x="3798"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224;p2">
                <a:extLst>
                  <a:ext uri="{FF2B5EF4-FFF2-40B4-BE49-F238E27FC236}">
                    <a16:creationId xmlns:a16="http://schemas.microsoft.com/office/drawing/2014/main" id="{B1FF0895-8CF4-6FBB-5390-4A0DCA0BDE62}"/>
                  </a:ext>
                </a:extLst>
              </p:cNvPr>
              <p:cNvSpPr/>
              <p:nvPr/>
            </p:nvSpPr>
            <p:spPr>
              <a:xfrm>
                <a:off x="708625" y="4497000"/>
                <a:ext cx="135125" cy="164950"/>
              </a:xfrm>
              <a:custGeom>
                <a:avLst/>
                <a:gdLst/>
                <a:ahLst/>
                <a:cxnLst/>
                <a:rect l="l" t="t" r="r" b="b"/>
                <a:pathLst>
                  <a:path w="5405" h="6598" extrusionOk="0">
                    <a:moveTo>
                      <a:pt x="5238" y="0"/>
                    </a:moveTo>
                    <a:cubicBezTo>
                      <a:pt x="5138" y="0"/>
                      <a:pt x="5105" y="0"/>
                      <a:pt x="5071" y="34"/>
                    </a:cubicBezTo>
                    <a:cubicBezTo>
                      <a:pt x="4537" y="467"/>
                      <a:pt x="4037" y="868"/>
                      <a:pt x="3537" y="1301"/>
                    </a:cubicBezTo>
                    <a:cubicBezTo>
                      <a:pt x="3003" y="1768"/>
                      <a:pt x="2569" y="2202"/>
                      <a:pt x="2102" y="2702"/>
                    </a:cubicBezTo>
                    <a:cubicBezTo>
                      <a:pt x="1669" y="3203"/>
                      <a:pt x="1268" y="3736"/>
                      <a:pt x="935" y="4337"/>
                    </a:cubicBezTo>
                    <a:cubicBezTo>
                      <a:pt x="768" y="4637"/>
                      <a:pt x="601" y="4904"/>
                      <a:pt x="435" y="5237"/>
                    </a:cubicBezTo>
                    <a:cubicBezTo>
                      <a:pt x="268" y="5571"/>
                      <a:pt x="134" y="5871"/>
                      <a:pt x="68" y="6205"/>
                    </a:cubicBezTo>
                    <a:cubicBezTo>
                      <a:pt x="1" y="6305"/>
                      <a:pt x="1" y="6338"/>
                      <a:pt x="68" y="6405"/>
                    </a:cubicBezTo>
                    <a:cubicBezTo>
                      <a:pt x="101" y="6505"/>
                      <a:pt x="134" y="6538"/>
                      <a:pt x="234" y="6572"/>
                    </a:cubicBezTo>
                    <a:cubicBezTo>
                      <a:pt x="260" y="6589"/>
                      <a:pt x="291" y="6597"/>
                      <a:pt x="323" y="6597"/>
                    </a:cubicBezTo>
                    <a:cubicBezTo>
                      <a:pt x="416" y="6597"/>
                      <a:pt x="527" y="6529"/>
                      <a:pt x="601" y="6405"/>
                    </a:cubicBezTo>
                    <a:cubicBezTo>
                      <a:pt x="735" y="6138"/>
                      <a:pt x="835" y="5871"/>
                      <a:pt x="968" y="5571"/>
                    </a:cubicBezTo>
                    <a:cubicBezTo>
                      <a:pt x="1102" y="5304"/>
                      <a:pt x="1268" y="5004"/>
                      <a:pt x="1435" y="4737"/>
                    </a:cubicBezTo>
                    <a:cubicBezTo>
                      <a:pt x="1735" y="4203"/>
                      <a:pt x="2102" y="3703"/>
                      <a:pt x="2469" y="3203"/>
                    </a:cubicBezTo>
                    <a:cubicBezTo>
                      <a:pt x="2703" y="2969"/>
                      <a:pt x="2903" y="2669"/>
                      <a:pt x="3103" y="2435"/>
                    </a:cubicBezTo>
                    <a:cubicBezTo>
                      <a:pt x="3303" y="2169"/>
                      <a:pt x="3537" y="1935"/>
                      <a:pt x="3737" y="1702"/>
                    </a:cubicBezTo>
                    <a:cubicBezTo>
                      <a:pt x="4237" y="1201"/>
                      <a:pt x="4771" y="768"/>
                      <a:pt x="5305" y="301"/>
                    </a:cubicBezTo>
                    <a:cubicBezTo>
                      <a:pt x="5405" y="267"/>
                      <a:pt x="5405" y="134"/>
                      <a:pt x="5338" y="100"/>
                    </a:cubicBezTo>
                    <a:cubicBezTo>
                      <a:pt x="5305" y="34"/>
                      <a:pt x="5271" y="0"/>
                      <a:pt x="5238"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5;p2">
                <a:extLst>
                  <a:ext uri="{FF2B5EF4-FFF2-40B4-BE49-F238E27FC236}">
                    <a16:creationId xmlns:a16="http://schemas.microsoft.com/office/drawing/2014/main" id="{ECC97C24-D33D-73C0-3916-E3B768E2F024}"/>
                  </a:ext>
                </a:extLst>
              </p:cNvPr>
              <p:cNvSpPr/>
              <p:nvPr/>
            </p:nvSpPr>
            <p:spPr>
              <a:xfrm>
                <a:off x="628575" y="4372750"/>
                <a:ext cx="28375" cy="28375"/>
              </a:xfrm>
              <a:custGeom>
                <a:avLst/>
                <a:gdLst/>
                <a:ahLst/>
                <a:cxnLst/>
                <a:rect l="l" t="t" r="r" b="b"/>
                <a:pathLst>
                  <a:path w="1135" h="1135" extrusionOk="0">
                    <a:moveTo>
                      <a:pt x="634" y="0"/>
                    </a:moveTo>
                    <a:cubicBezTo>
                      <a:pt x="468" y="0"/>
                      <a:pt x="334" y="67"/>
                      <a:pt x="234" y="133"/>
                    </a:cubicBezTo>
                    <a:cubicBezTo>
                      <a:pt x="101" y="234"/>
                      <a:pt x="1" y="400"/>
                      <a:pt x="1" y="500"/>
                    </a:cubicBezTo>
                    <a:cubicBezTo>
                      <a:pt x="1" y="667"/>
                      <a:pt x="67" y="801"/>
                      <a:pt x="134" y="934"/>
                    </a:cubicBezTo>
                    <a:cubicBezTo>
                      <a:pt x="234" y="1067"/>
                      <a:pt x="368" y="1134"/>
                      <a:pt x="501" y="1134"/>
                    </a:cubicBezTo>
                    <a:cubicBezTo>
                      <a:pt x="668" y="1134"/>
                      <a:pt x="801" y="1134"/>
                      <a:pt x="935" y="1001"/>
                    </a:cubicBezTo>
                    <a:cubicBezTo>
                      <a:pt x="1068" y="934"/>
                      <a:pt x="1135" y="767"/>
                      <a:pt x="1135" y="634"/>
                    </a:cubicBezTo>
                    <a:cubicBezTo>
                      <a:pt x="1135" y="467"/>
                      <a:pt x="1101" y="334"/>
                      <a:pt x="1001" y="234"/>
                    </a:cubicBezTo>
                    <a:cubicBezTo>
                      <a:pt x="935" y="100"/>
                      <a:pt x="768" y="0"/>
                      <a:pt x="634"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226;p2">
                <a:extLst>
                  <a:ext uri="{FF2B5EF4-FFF2-40B4-BE49-F238E27FC236}">
                    <a16:creationId xmlns:a16="http://schemas.microsoft.com/office/drawing/2014/main" id="{8203CF41-0ACA-1915-C7AA-39CB92E88FFB}"/>
                  </a:ext>
                </a:extLst>
              </p:cNvPr>
              <p:cNvSpPr/>
              <p:nvPr/>
            </p:nvSpPr>
            <p:spPr>
              <a:xfrm>
                <a:off x="734475" y="4418600"/>
                <a:ext cx="27550" cy="28375"/>
              </a:xfrm>
              <a:custGeom>
                <a:avLst/>
                <a:gdLst/>
                <a:ahLst/>
                <a:cxnLst/>
                <a:rect l="l" t="t" r="r" b="b"/>
                <a:pathLst>
                  <a:path w="1102" h="1135" extrusionOk="0">
                    <a:moveTo>
                      <a:pt x="601" y="1"/>
                    </a:moveTo>
                    <a:cubicBezTo>
                      <a:pt x="435" y="1"/>
                      <a:pt x="335" y="67"/>
                      <a:pt x="201" y="134"/>
                    </a:cubicBezTo>
                    <a:cubicBezTo>
                      <a:pt x="68" y="234"/>
                      <a:pt x="1" y="401"/>
                      <a:pt x="1" y="501"/>
                    </a:cubicBezTo>
                    <a:cubicBezTo>
                      <a:pt x="1" y="668"/>
                      <a:pt x="34" y="801"/>
                      <a:pt x="101" y="935"/>
                    </a:cubicBezTo>
                    <a:cubicBezTo>
                      <a:pt x="201" y="1068"/>
                      <a:pt x="368" y="1135"/>
                      <a:pt x="501" y="1135"/>
                    </a:cubicBezTo>
                    <a:cubicBezTo>
                      <a:pt x="668" y="1135"/>
                      <a:pt x="768" y="1135"/>
                      <a:pt x="902" y="1001"/>
                    </a:cubicBezTo>
                    <a:cubicBezTo>
                      <a:pt x="1035" y="935"/>
                      <a:pt x="1102" y="768"/>
                      <a:pt x="1102" y="634"/>
                    </a:cubicBezTo>
                    <a:cubicBezTo>
                      <a:pt x="1102" y="468"/>
                      <a:pt x="1068" y="334"/>
                      <a:pt x="1002" y="234"/>
                    </a:cubicBezTo>
                    <a:cubicBezTo>
                      <a:pt x="902" y="101"/>
                      <a:pt x="735" y="1"/>
                      <a:pt x="601" y="1"/>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227;p2">
                <a:extLst>
                  <a:ext uri="{FF2B5EF4-FFF2-40B4-BE49-F238E27FC236}">
                    <a16:creationId xmlns:a16="http://schemas.microsoft.com/office/drawing/2014/main" id="{2B47A96C-9125-4E97-D494-94363D773462}"/>
                  </a:ext>
                </a:extLst>
              </p:cNvPr>
              <p:cNvSpPr/>
              <p:nvPr/>
            </p:nvSpPr>
            <p:spPr>
              <a:xfrm>
                <a:off x="828725" y="4482825"/>
                <a:ext cx="28375" cy="27525"/>
              </a:xfrm>
              <a:custGeom>
                <a:avLst/>
                <a:gdLst/>
                <a:ahLst/>
                <a:cxnLst/>
                <a:rect l="l" t="t" r="r" b="b"/>
                <a:pathLst>
                  <a:path w="1135" h="1101" extrusionOk="0">
                    <a:moveTo>
                      <a:pt x="634" y="0"/>
                    </a:moveTo>
                    <a:cubicBezTo>
                      <a:pt x="467" y="0"/>
                      <a:pt x="334" y="34"/>
                      <a:pt x="234" y="100"/>
                    </a:cubicBezTo>
                    <a:cubicBezTo>
                      <a:pt x="100" y="200"/>
                      <a:pt x="0" y="367"/>
                      <a:pt x="0" y="501"/>
                    </a:cubicBezTo>
                    <a:cubicBezTo>
                      <a:pt x="0" y="634"/>
                      <a:pt x="67" y="767"/>
                      <a:pt x="134" y="901"/>
                    </a:cubicBezTo>
                    <a:cubicBezTo>
                      <a:pt x="234" y="1034"/>
                      <a:pt x="401" y="1101"/>
                      <a:pt x="501" y="1101"/>
                    </a:cubicBezTo>
                    <a:cubicBezTo>
                      <a:pt x="667" y="1101"/>
                      <a:pt x="801" y="1101"/>
                      <a:pt x="934" y="968"/>
                    </a:cubicBezTo>
                    <a:cubicBezTo>
                      <a:pt x="1068" y="901"/>
                      <a:pt x="1134" y="734"/>
                      <a:pt x="1134" y="601"/>
                    </a:cubicBezTo>
                    <a:cubicBezTo>
                      <a:pt x="1134" y="434"/>
                      <a:pt x="1101" y="334"/>
                      <a:pt x="1001" y="200"/>
                    </a:cubicBezTo>
                    <a:cubicBezTo>
                      <a:pt x="934" y="67"/>
                      <a:pt x="768" y="0"/>
                      <a:pt x="634"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28;p2">
                <a:extLst>
                  <a:ext uri="{FF2B5EF4-FFF2-40B4-BE49-F238E27FC236}">
                    <a16:creationId xmlns:a16="http://schemas.microsoft.com/office/drawing/2014/main" id="{6DBB3A5F-A715-01C6-61DE-DE8685B204C0}"/>
                  </a:ext>
                </a:extLst>
              </p:cNvPr>
              <p:cNvSpPr/>
              <p:nvPr/>
            </p:nvSpPr>
            <p:spPr>
              <a:xfrm>
                <a:off x="422600" y="4443625"/>
                <a:ext cx="499550" cy="528725"/>
              </a:xfrm>
              <a:custGeom>
                <a:avLst/>
                <a:gdLst/>
                <a:ahLst/>
                <a:cxnLst/>
                <a:rect l="l" t="t" r="r" b="b"/>
                <a:pathLst>
                  <a:path w="19982" h="21149" extrusionOk="0">
                    <a:moveTo>
                      <a:pt x="2702" y="0"/>
                    </a:moveTo>
                    <a:cubicBezTo>
                      <a:pt x="2569" y="0"/>
                      <a:pt x="2469" y="0"/>
                      <a:pt x="2369" y="67"/>
                    </a:cubicBezTo>
                    <a:cubicBezTo>
                      <a:pt x="2069" y="100"/>
                      <a:pt x="1802" y="234"/>
                      <a:pt x="1535" y="434"/>
                    </a:cubicBezTo>
                    <a:cubicBezTo>
                      <a:pt x="1301" y="634"/>
                      <a:pt x="1135" y="901"/>
                      <a:pt x="968" y="1301"/>
                    </a:cubicBezTo>
                    <a:cubicBezTo>
                      <a:pt x="768" y="1668"/>
                      <a:pt x="701" y="2135"/>
                      <a:pt x="734" y="2636"/>
                    </a:cubicBezTo>
                    <a:cubicBezTo>
                      <a:pt x="734" y="3169"/>
                      <a:pt x="868" y="3670"/>
                      <a:pt x="1001" y="4237"/>
                    </a:cubicBezTo>
                    <a:lnTo>
                      <a:pt x="1068" y="4570"/>
                    </a:lnTo>
                    <a:cubicBezTo>
                      <a:pt x="1168" y="4971"/>
                      <a:pt x="1268" y="5338"/>
                      <a:pt x="1335" y="5771"/>
                    </a:cubicBezTo>
                    <a:cubicBezTo>
                      <a:pt x="1401" y="6605"/>
                      <a:pt x="1268" y="7439"/>
                      <a:pt x="1168" y="8273"/>
                    </a:cubicBezTo>
                    <a:lnTo>
                      <a:pt x="1168" y="8240"/>
                    </a:lnTo>
                    <a:cubicBezTo>
                      <a:pt x="1101" y="8373"/>
                      <a:pt x="1101" y="8507"/>
                      <a:pt x="1068" y="8673"/>
                    </a:cubicBezTo>
                    <a:lnTo>
                      <a:pt x="1034" y="9007"/>
                    </a:lnTo>
                    <a:lnTo>
                      <a:pt x="1001" y="9407"/>
                    </a:lnTo>
                    <a:cubicBezTo>
                      <a:pt x="968" y="9574"/>
                      <a:pt x="968" y="9774"/>
                      <a:pt x="901" y="9941"/>
                    </a:cubicBezTo>
                    <a:cubicBezTo>
                      <a:pt x="834" y="10408"/>
                      <a:pt x="701" y="10908"/>
                      <a:pt x="601" y="11342"/>
                    </a:cubicBezTo>
                    <a:lnTo>
                      <a:pt x="534" y="11642"/>
                    </a:lnTo>
                    <a:cubicBezTo>
                      <a:pt x="267" y="12743"/>
                      <a:pt x="0" y="13877"/>
                      <a:pt x="34" y="15145"/>
                    </a:cubicBezTo>
                    <a:cubicBezTo>
                      <a:pt x="34" y="16012"/>
                      <a:pt x="234" y="16846"/>
                      <a:pt x="601" y="17646"/>
                    </a:cubicBezTo>
                    <a:cubicBezTo>
                      <a:pt x="901" y="18213"/>
                      <a:pt x="1268" y="18814"/>
                      <a:pt x="1768" y="19314"/>
                    </a:cubicBezTo>
                    <a:cubicBezTo>
                      <a:pt x="2702" y="20215"/>
                      <a:pt x="3937" y="20849"/>
                      <a:pt x="5271" y="21049"/>
                    </a:cubicBezTo>
                    <a:cubicBezTo>
                      <a:pt x="5671" y="21116"/>
                      <a:pt x="6005" y="21149"/>
                      <a:pt x="6338" y="21149"/>
                    </a:cubicBezTo>
                    <a:lnTo>
                      <a:pt x="6405" y="21149"/>
                    </a:lnTo>
                    <a:cubicBezTo>
                      <a:pt x="6705" y="21149"/>
                      <a:pt x="7005" y="21116"/>
                      <a:pt x="7372" y="21049"/>
                    </a:cubicBezTo>
                    <a:cubicBezTo>
                      <a:pt x="8006" y="20982"/>
                      <a:pt x="8673" y="20815"/>
                      <a:pt x="9274" y="20515"/>
                    </a:cubicBezTo>
                    <a:cubicBezTo>
                      <a:pt x="9707" y="20348"/>
                      <a:pt x="10074" y="20115"/>
                      <a:pt x="10508" y="19781"/>
                    </a:cubicBezTo>
                    <a:cubicBezTo>
                      <a:pt x="10875" y="19481"/>
                      <a:pt x="11208" y="19147"/>
                      <a:pt x="11542" y="18714"/>
                    </a:cubicBezTo>
                    <a:cubicBezTo>
                      <a:pt x="11909" y="18213"/>
                      <a:pt x="12209" y="17680"/>
                      <a:pt x="12476" y="17179"/>
                    </a:cubicBezTo>
                    <a:cubicBezTo>
                      <a:pt x="12676" y="16779"/>
                      <a:pt x="12843" y="16312"/>
                      <a:pt x="13043" y="15845"/>
                    </a:cubicBezTo>
                    <a:cubicBezTo>
                      <a:pt x="13143" y="15645"/>
                      <a:pt x="13210" y="15445"/>
                      <a:pt x="13343" y="15211"/>
                    </a:cubicBezTo>
                    <a:cubicBezTo>
                      <a:pt x="13643" y="14511"/>
                      <a:pt x="14010" y="13777"/>
                      <a:pt x="14544" y="13043"/>
                    </a:cubicBezTo>
                    <a:cubicBezTo>
                      <a:pt x="14711" y="12843"/>
                      <a:pt x="14911" y="12643"/>
                      <a:pt x="15078" y="12476"/>
                    </a:cubicBezTo>
                    <a:cubicBezTo>
                      <a:pt x="15245" y="12309"/>
                      <a:pt x="15478" y="12142"/>
                      <a:pt x="15712" y="11976"/>
                    </a:cubicBezTo>
                    <a:cubicBezTo>
                      <a:pt x="16079" y="11675"/>
                      <a:pt x="16546" y="11442"/>
                      <a:pt x="16912" y="11175"/>
                    </a:cubicBezTo>
                    <a:cubicBezTo>
                      <a:pt x="17346" y="10942"/>
                      <a:pt x="17813" y="10641"/>
                      <a:pt x="18213" y="10308"/>
                    </a:cubicBezTo>
                    <a:cubicBezTo>
                      <a:pt x="18647" y="10008"/>
                      <a:pt x="18981" y="9674"/>
                      <a:pt x="19247" y="9307"/>
                    </a:cubicBezTo>
                    <a:cubicBezTo>
                      <a:pt x="19581" y="8940"/>
                      <a:pt x="19748" y="8573"/>
                      <a:pt x="19881" y="8240"/>
                    </a:cubicBezTo>
                    <a:cubicBezTo>
                      <a:pt x="19915" y="8073"/>
                      <a:pt x="19981" y="7906"/>
                      <a:pt x="19915" y="7739"/>
                    </a:cubicBezTo>
                    <a:cubicBezTo>
                      <a:pt x="19915" y="7506"/>
                      <a:pt x="19881" y="7339"/>
                      <a:pt x="19748" y="7139"/>
                    </a:cubicBezTo>
                    <a:cubicBezTo>
                      <a:pt x="19714" y="7072"/>
                      <a:pt x="19681" y="6972"/>
                      <a:pt x="19581" y="6905"/>
                    </a:cubicBezTo>
                    <a:cubicBezTo>
                      <a:pt x="19548" y="6805"/>
                      <a:pt x="19514" y="6772"/>
                      <a:pt x="19414" y="6739"/>
                    </a:cubicBezTo>
                    <a:cubicBezTo>
                      <a:pt x="19247" y="6605"/>
                      <a:pt x="19081" y="6438"/>
                      <a:pt x="18881" y="6338"/>
                    </a:cubicBezTo>
                    <a:cubicBezTo>
                      <a:pt x="18414" y="6105"/>
                      <a:pt x="17913" y="5971"/>
                      <a:pt x="17379" y="5938"/>
                    </a:cubicBezTo>
                    <a:lnTo>
                      <a:pt x="17146" y="5938"/>
                    </a:lnTo>
                    <a:cubicBezTo>
                      <a:pt x="17013" y="5938"/>
                      <a:pt x="16846" y="5938"/>
                      <a:pt x="16712" y="5971"/>
                    </a:cubicBezTo>
                    <a:cubicBezTo>
                      <a:pt x="16479" y="6005"/>
                      <a:pt x="16179" y="6071"/>
                      <a:pt x="15912" y="6105"/>
                    </a:cubicBezTo>
                    <a:cubicBezTo>
                      <a:pt x="15545" y="6172"/>
                      <a:pt x="15111" y="6338"/>
                      <a:pt x="14744" y="6572"/>
                    </a:cubicBezTo>
                    <a:cubicBezTo>
                      <a:pt x="14411" y="6739"/>
                      <a:pt x="14044" y="6972"/>
                      <a:pt x="13677" y="7272"/>
                    </a:cubicBezTo>
                    <a:cubicBezTo>
                      <a:pt x="13543" y="7406"/>
                      <a:pt x="13377" y="7506"/>
                      <a:pt x="13243" y="7639"/>
                    </a:cubicBezTo>
                    <a:cubicBezTo>
                      <a:pt x="13377" y="7272"/>
                      <a:pt x="13477" y="6905"/>
                      <a:pt x="13543" y="6572"/>
                    </a:cubicBezTo>
                    <a:cubicBezTo>
                      <a:pt x="13643" y="6138"/>
                      <a:pt x="13677" y="5771"/>
                      <a:pt x="13643" y="5438"/>
                    </a:cubicBezTo>
                    <a:cubicBezTo>
                      <a:pt x="13577" y="5071"/>
                      <a:pt x="13510" y="4771"/>
                      <a:pt x="13377" y="4504"/>
                    </a:cubicBezTo>
                    <a:cubicBezTo>
                      <a:pt x="13310" y="4404"/>
                      <a:pt x="13210" y="4304"/>
                      <a:pt x="13076" y="4170"/>
                    </a:cubicBezTo>
                    <a:cubicBezTo>
                      <a:pt x="12976" y="4070"/>
                      <a:pt x="12810" y="3970"/>
                      <a:pt x="12643" y="3903"/>
                    </a:cubicBezTo>
                    <a:cubicBezTo>
                      <a:pt x="12476" y="3803"/>
                      <a:pt x="12309" y="3770"/>
                      <a:pt x="12076" y="3770"/>
                    </a:cubicBezTo>
                    <a:cubicBezTo>
                      <a:pt x="12009" y="3770"/>
                      <a:pt x="11909" y="3770"/>
                      <a:pt x="11809" y="3803"/>
                    </a:cubicBezTo>
                    <a:cubicBezTo>
                      <a:pt x="11542" y="3837"/>
                      <a:pt x="11308" y="3970"/>
                      <a:pt x="11042" y="4137"/>
                    </a:cubicBezTo>
                    <a:cubicBezTo>
                      <a:pt x="10741" y="4337"/>
                      <a:pt x="10475" y="4604"/>
                      <a:pt x="10174" y="4937"/>
                    </a:cubicBezTo>
                    <a:cubicBezTo>
                      <a:pt x="9907" y="5238"/>
                      <a:pt x="9674" y="5571"/>
                      <a:pt x="9374" y="5971"/>
                    </a:cubicBezTo>
                    <a:cubicBezTo>
                      <a:pt x="9207" y="6172"/>
                      <a:pt x="9074" y="6405"/>
                      <a:pt x="8973" y="6639"/>
                    </a:cubicBezTo>
                    <a:lnTo>
                      <a:pt x="9007" y="6505"/>
                    </a:lnTo>
                    <a:lnTo>
                      <a:pt x="9040" y="6405"/>
                    </a:lnTo>
                    <a:cubicBezTo>
                      <a:pt x="9174" y="5638"/>
                      <a:pt x="9240" y="5071"/>
                      <a:pt x="9240" y="4470"/>
                    </a:cubicBezTo>
                    <a:cubicBezTo>
                      <a:pt x="9240" y="4137"/>
                      <a:pt x="9240" y="3837"/>
                      <a:pt x="9174" y="3603"/>
                    </a:cubicBezTo>
                    <a:cubicBezTo>
                      <a:pt x="9140" y="3303"/>
                      <a:pt x="9040" y="3103"/>
                      <a:pt x="8907" y="2903"/>
                    </a:cubicBezTo>
                    <a:cubicBezTo>
                      <a:pt x="8807" y="2669"/>
                      <a:pt x="8640" y="2502"/>
                      <a:pt x="8406" y="2436"/>
                    </a:cubicBezTo>
                    <a:cubicBezTo>
                      <a:pt x="8240" y="2335"/>
                      <a:pt x="8039" y="2302"/>
                      <a:pt x="7806" y="2302"/>
                    </a:cubicBezTo>
                    <a:lnTo>
                      <a:pt x="7639" y="2302"/>
                    </a:lnTo>
                    <a:cubicBezTo>
                      <a:pt x="7406" y="2302"/>
                      <a:pt x="7206" y="2402"/>
                      <a:pt x="7005" y="2469"/>
                    </a:cubicBezTo>
                    <a:cubicBezTo>
                      <a:pt x="6839" y="2536"/>
                      <a:pt x="6672" y="2736"/>
                      <a:pt x="6505" y="2903"/>
                    </a:cubicBezTo>
                    <a:cubicBezTo>
                      <a:pt x="6171" y="3303"/>
                      <a:pt x="5971" y="3803"/>
                      <a:pt x="5838" y="4170"/>
                    </a:cubicBezTo>
                    <a:cubicBezTo>
                      <a:pt x="5805" y="4304"/>
                      <a:pt x="5738" y="4404"/>
                      <a:pt x="5738" y="4504"/>
                    </a:cubicBezTo>
                    <a:lnTo>
                      <a:pt x="5738" y="4103"/>
                    </a:lnTo>
                    <a:cubicBezTo>
                      <a:pt x="5704" y="3069"/>
                      <a:pt x="5404" y="2102"/>
                      <a:pt x="4937" y="1401"/>
                    </a:cubicBezTo>
                    <a:cubicBezTo>
                      <a:pt x="4537" y="768"/>
                      <a:pt x="3937" y="301"/>
                      <a:pt x="3269" y="100"/>
                    </a:cubicBezTo>
                    <a:cubicBezTo>
                      <a:pt x="3069" y="67"/>
                      <a:pt x="2869" y="0"/>
                      <a:pt x="2702" y="0"/>
                    </a:cubicBezTo>
                    <a:close/>
                  </a:path>
                </a:pathLst>
              </a:custGeom>
              <a:solidFill>
                <a:srgbClr val="FDB0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229;p2">
                <a:extLst>
                  <a:ext uri="{FF2B5EF4-FFF2-40B4-BE49-F238E27FC236}">
                    <a16:creationId xmlns:a16="http://schemas.microsoft.com/office/drawing/2014/main" id="{61CEF26E-8571-DD7D-A622-9ED752F76428}"/>
                  </a:ext>
                </a:extLst>
              </p:cNvPr>
              <p:cNvSpPr/>
              <p:nvPr/>
            </p:nvSpPr>
            <p:spPr>
              <a:xfrm>
                <a:off x="439275" y="4441950"/>
                <a:ext cx="480375" cy="313600"/>
              </a:xfrm>
              <a:custGeom>
                <a:avLst/>
                <a:gdLst/>
                <a:ahLst/>
                <a:cxnLst/>
                <a:rect l="l" t="t" r="r" b="b"/>
                <a:pathLst>
                  <a:path w="19215" h="12544" extrusionOk="0">
                    <a:moveTo>
                      <a:pt x="1869" y="1"/>
                    </a:moveTo>
                    <a:cubicBezTo>
                      <a:pt x="1902" y="67"/>
                      <a:pt x="1802" y="67"/>
                      <a:pt x="1668" y="67"/>
                    </a:cubicBezTo>
                    <a:cubicBezTo>
                      <a:pt x="1368" y="134"/>
                      <a:pt x="1068" y="234"/>
                      <a:pt x="834" y="468"/>
                    </a:cubicBezTo>
                    <a:cubicBezTo>
                      <a:pt x="568" y="668"/>
                      <a:pt x="367" y="935"/>
                      <a:pt x="234" y="1335"/>
                    </a:cubicBezTo>
                    <a:cubicBezTo>
                      <a:pt x="67" y="1702"/>
                      <a:pt x="1" y="2169"/>
                      <a:pt x="34" y="2669"/>
                    </a:cubicBezTo>
                    <a:cubicBezTo>
                      <a:pt x="34" y="3203"/>
                      <a:pt x="167" y="3703"/>
                      <a:pt x="267" y="4237"/>
                    </a:cubicBezTo>
                    <a:lnTo>
                      <a:pt x="367" y="4571"/>
                    </a:lnTo>
                    <a:cubicBezTo>
                      <a:pt x="434" y="4871"/>
                      <a:pt x="501" y="5171"/>
                      <a:pt x="568" y="5471"/>
                    </a:cubicBezTo>
                    <a:cubicBezTo>
                      <a:pt x="601" y="5371"/>
                      <a:pt x="701" y="5305"/>
                      <a:pt x="734" y="5238"/>
                    </a:cubicBezTo>
                    <a:cubicBezTo>
                      <a:pt x="834" y="5171"/>
                      <a:pt x="901" y="5071"/>
                      <a:pt x="1001" y="5038"/>
                    </a:cubicBezTo>
                    <a:cubicBezTo>
                      <a:pt x="1201" y="4904"/>
                      <a:pt x="1402" y="4838"/>
                      <a:pt x="1602" y="4804"/>
                    </a:cubicBezTo>
                    <a:lnTo>
                      <a:pt x="1869" y="4804"/>
                    </a:lnTo>
                    <a:cubicBezTo>
                      <a:pt x="2002" y="4804"/>
                      <a:pt x="2102" y="4804"/>
                      <a:pt x="2235" y="4838"/>
                    </a:cubicBezTo>
                    <a:cubicBezTo>
                      <a:pt x="2436" y="4904"/>
                      <a:pt x="2602" y="5004"/>
                      <a:pt x="2769" y="5171"/>
                    </a:cubicBezTo>
                    <a:cubicBezTo>
                      <a:pt x="2936" y="5338"/>
                      <a:pt x="3036" y="5538"/>
                      <a:pt x="3103" y="5805"/>
                    </a:cubicBezTo>
                    <a:cubicBezTo>
                      <a:pt x="3203" y="6038"/>
                      <a:pt x="3270" y="6339"/>
                      <a:pt x="3270" y="6572"/>
                    </a:cubicBezTo>
                    <a:cubicBezTo>
                      <a:pt x="3336" y="6872"/>
                      <a:pt x="3336" y="7206"/>
                      <a:pt x="3336" y="7539"/>
                    </a:cubicBezTo>
                    <a:cubicBezTo>
                      <a:pt x="3336" y="8173"/>
                      <a:pt x="3270" y="8840"/>
                      <a:pt x="3203" y="9474"/>
                    </a:cubicBezTo>
                    <a:cubicBezTo>
                      <a:pt x="3169" y="9708"/>
                      <a:pt x="3169" y="9975"/>
                      <a:pt x="3103" y="10208"/>
                    </a:cubicBezTo>
                    <a:cubicBezTo>
                      <a:pt x="3203" y="9975"/>
                      <a:pt x="3336" y="9674"/>
                      <a:pt x="3403" y="9407"/>
                    </a:cubicBezTo>
                    <a:cubicBezTo>
                      <a:pt x="3536" y="9141"/>
                      <a:pt x="3670" y="8807"/>
                      <a:pt x="3837" y="8507"/>
                    </a:cubicBezTo>
                    <a:cubicBezTo>
                      <a:pt x="3937" y="8207"/>
                      <a:pt x="4103" y="7973"/>
                      <a:pt x="4270" y="7706"/>
                    </a:cubicBezTo>
                    <a:cubicBezTo>
                      <a:pt x="4370" y="7573"/>
                      <a:pt x="4437" y="7506"/>
                      <a:pt x="4570" y="7373"/>
                    </a:cubicBezTo>
                    <a:cubicBezTo>
                      <a:pt x="4671" y="7306"/>
                      <a:pt x="4737" y="7206"/>
                      <a:pt x="4871" y="7173"/>
                    </a:cubicBezTo>
                    <a:cubicBezTo>
                      <a:pt x="4937" y="7072"/>
                      <a:pt x="5071" y="7039"/>
                      <a:pt x="5204" y="7006"/>
                    </a:cubicBezTo>
                    <a:cubicBezTo>
                      <a:pt x="5238" y="7006"/>
                      <a:pt x="5338" y="6972"/>
                      <a:pt x="5371" y="6972"/>
                    </a:cubicBezTo>
                    <a:lnTo>
                      <a:pt x="5538" y="6972"/>
                    </a:lnTo>
                    <a:cubicBezTo>
                      <a:pt x="5771" y="6972"/>
                      <a:pt x="6072" y="7072"/>
                      <a:pt x="6272" y="7206"/>
                    </a:cubicBezTo>
                    <a:cubicBezTo>
                      <a:pt x="6405" y="7306"/>
                      <a:pt x="6539" y="7406"/>
                      <a:pt x="6605" y="7539"/>
                    </a:cubicBezTo>
                    <a:cubicBezTo>
                      <a:pt x="6705" y="7673"/>
                      <a:pt x="6805" y="7806"/>
                      <a:pt x="6839" y="7906"/>
                    </a:cubicBezTo>
                    <a:cubicBezTo>
                      <a:pt x="6939" y="8240"/>
                      <a:pt x="6939" y="8574"/>
                      <a:pt x="6939" y="8907"/>
                    </a:cubicBezTo>
                    <a:cubicBezTo>
                      <a:pt x="6939" y="9307"/>
                      <a:pt x="6905" y="9708"/>
                      <a:pt x="6839" y="10075"/>
                    </a:cubicBezTo>
                    <a:lnTo>
                      <a:pt x="6572" y="11209"/>
                    </a:lnTo>
                    <a:cubicBezTo>
                      <a:pt x="6539" y="11376"/>
                      <a:pt x="6505" y="11542"/>
                      <a:pt x="6505" y="11709"/>
                    </a:cubicBezTo>
                    <a:cubicBezTo>
                      <a:pt x="6572" y="11542"/>
                      <a:pt x="6672" y="11409"/>
                      <a:pt x="6805" y="11242"/>
                    </a:cubicBezTo>
                    <a:cubicBezTo>
                      <a:pt x="6972" y="10975"/>
                      <a:pt x="7106" y="10675"/>
                      <a:pt x="7306" y="10408"/>
                    </a:cubicBezTo>
                    <a:cubicBezTo>
                      <a:pt x="7506" y="10141"/>
                      <a:pt x="7673" y="9841"/>
                      <a:pt x="7906" y="9541"/>
                    </a:cubicBezTo>
                    <a:cubicBezTo>
                      <a:pt x="8140" y="9307"/>
                      <a:pt x="8340" y="9041"/>
                      <a:pt x="8573" y="8807"/>
                    </a:cubicBezTo>
                    <a:cubicBezTo>
                      <a:pt x="8773" y="8640"/>
                      <a:pt x="9007" y="8473"/>
                      <a:pt x="9207" y="8340"/>
                    </a:cubicBezTo>
                    <a:cubicBezTo>
                      <a:pt x="9372" y="8258"/>
                      <a:pt x="9536" y="8198"/>
                      <a:pt x="9738" y="8198"/>
                    </a:cubicBezTo>
                    <a:cubicBezTo>
                      <a:pt x="9782" y="8198"/>
                      <a:pt x="9827" y="8201"/>
                      <a:pt x="9874" y="8207"/>
                    </a:cubicBezTo>
                    <a:cubicBezTo>
                      <a:pt x="10108" y="8240"/>
                      <a:pt x="10341" y="8340"/>
                      <a:pt x="10508" y="8507"/>
                    </a:cubicBezTo>
                    <a:cubicBezTo>
                      <a:pt x="10608" y="8574"/>
                      <a:pt x="10708" y="8707"/>
                      <a:pt x="10775" y="8840"/>
                    </a:cubicBezTo>
                    <a:cubicBezTo>
                      <a:pt x="10842" y="8874"/>
                      <a:pt x="10842" y="8974"/>
                      <a:pt x="10875" y="9007"/>
                    </a:cubicBezTo>
                    <a:cubicBezTo>
                      <a:pt x="10908" y="9041"/>
                      <a:pt x="10908" y="9141"/>
                      <a:pt x="10908" y="9207"/>
                    </a:cubicBezTo>
                    <a:cubicBezTo>
                      <a:pt x="10942" y="9374"/>
                      <a:pt x="10942" y="9541"/>
                      <a:pt x="10942" y="9708"/>
                    </a:cubicBezTo>
                    <a:cubicBezTo>
                      <a:pt x="10942" y="9874"/>
                      <a:pt x="10942" y="10041"/>
                      <a:pt x="10908" y="10208"/>
                    </a:cubicBezTo>
                    <a:cubicBezTo>
                      <a:pt x="10875" y="10575"/>
                      <a:pt x="10742" y="10942"/>
                      <a:pt x="10608" y="11342"/>
                    </a:cubicBezTo>
                    <a:cubicBezTo>
                      <a:pt x="10508" y="11709"/>
                      <a:pt x="10375" y="12076"/>
                      <a:pt x="10208" y="12410"/>
                    </a:cubicBezTo>
                    <a:cubicBezTo>
                      <a:pt x="10208" y="12476"/>
                      <a:pt x="10174" y="12510"/>
                      <a:pt x="10174" y="12543"/>
                    </a:cubicBezTo>
                    <a:cubicBezTo>
                      <a:pt x="10441" y="12176"/>
                      <a:pt x="10708" y="11843"/>
                      <a:pt x="11042" y="11442"/>
                    </a:cubicBezTo>
                    <a:cubicBezTo>
                      <a:pt x="11242" y="11209"/>
                      <a:pt x="11442" y="10942"/>
                      <a:pt x="11709" y="10742"/>
                    </a:cubicBezTo>
                    <a:cubicBezTo>
                      <a:pt x="11909" y="10542"/>
                      <a:pt x="12176" y="10275"/>
                      <a:pt x="12409" y="10075"/>
                    </a:cubicBezTo>
                    <a:cubicBezTo>
                      <a:pt x="12610" y="9874"/>
                      <a:pt x="12876" y="9708"/>
                      <a:pt x="13110" y="9574"/>
                    </a:cubicBezTo>
                    <a:cubicBezTo>
                      <a:pt x="13343" y="9441"/>
                      <a:pt x="13577" y="9341"/>
                      <a:pt x="13844" y="9274"/>
                    </a:cubicBezTo>
                    <a:cubicBezTo>
                      <a:pt x="13944" y="9257"/>
                      <a:pt x="14044" y="9249"/>
                      <a:pt x="14144" y="9249"/>
                    </a:cubicBezTo>
                    <a:cubicBezTo>
                      <a:pt x="14244" y="9249"/>
                      <a:pt x="14344" y="9257"/>
                      <a:pt x="14444" y="9274"/>
                    </a:cubicBezTo>
                    <a:cubicBezTo>
                      <a:pt x="14678" y="9341"/>
                      <a:pt x="14878" y="9508"/>
                      <a:pt x="15011" y="9674"/>
                    </a:cubicBezTo>
                    <a:cubicBezTo>
                      <a:pt x="15078" y="9741"/>
                      <a:pt x="15111" y="9841"/>
                      <a:pt x="15178" y="9941"/>
                    </a:cubicBezTo>
                    <a:cubicBezTo>
                      <a:pt x="15211" y="10041"/>
                      <a:pt x="15211" y="10108"/>
                      <a:pt x="15211" y="10208"/>
                    </a:cubicBezTo>
                    <a:cubicBezTo>
                      <a:pt x="15211" y="10408"/>
                      <a:pt x="15211" y="10675"/>
                      <a:pt x="15111" y="10875"/>
                    </a:cubicBezTo>
                    <a:cubicBezTo>
                      <a:pt x="15045" y="11175"/>
                      <a:pt x="14945" y="11409"/>
                      <a:pt x="14844" y="11709"/>
                    </a:cubicBezTo>
                    <a:cubicBezTo>
                      <a:pt x="14744" y="11909"/>
                      <a:pt x="14611" y="12176"/>
                      <a:pt x="14511" y="12376"/>
                    </a:cubicBezTo>
                    <a:cubicBezTo>
                      <a:pt x="14611" y="12310"/>
                      <a:pt x="14744" y="12176"/>
                      <a:pt x="14911" y="12043"/>
                    </a:cubicBezTo>
                    <a:cubicBezTo>
                      <a:pt x="15278" y="11742"/>
                      <a:pt x="15712" y="11542"/>
                      <a:pt x="16112" y="11242"/>
                    </a:cubicBezTo>
                    <a:cubicBezTo>
                      <a:pt x="16546" y="11009"/>
                      <a:pt x="17013" y="10708"/>
                      <a:pt x="17413" y="10375"/>
                    </a:cubicBezTo>
                    <a:cubicBezTo>
                      <a:pt x="17847" y="10075"/>
                      <a:pt x="18180" y="9741"/>
                      <a:pt x="18514" y="9374"/>
                    </a:cubicBezTo>
                    <a:cubicBezTo>
                      <a:pt x="18847" y="9007"/>
                      <a:pt x="19014" y="8640"/>
                      <a:pt x="19114" y="8307"/>
                    </a:cubicBezTo>
                    <a:cubicBezTo>
                      <a:pt x="19181" y="8140"/>
                      <a:pt x="19214" y="7973"/>
                      <a:pt x="19181" y="7806"/>
                    </a:cubicBezTo>
                    <a:cubicBezTo>
                      <a:pt x="19181" y="7573"/>
                      <a:pt x="19114" y="7406"/>
                      <a:pt x="19014" y="7206"/>
                    </a:cubicBezTo>
                    <a:cubicBezTo>
                      <a:pt x="18947" y="7139"/>
                      <a:pt x="18914" y="7039"/>
                      <a:pt x="18847" y="6972"/>
                    </a:cubicBezTo>
                    <a:cubicBezTo>
                      <a:pt x="18781" y="6872"/>
                      <a:pt x="18747" y="6839"/>
                      <a:pt x="18681" y="6806"/>
                    </a:cubicBezTo>
                    <a:cubicBezTo>
                      <a:pt x="18514" y="6639"/>
                      <a:pt x="18347" y="6505"/>
                      <a:pt x="18113" y="6405"/>
                    </a:cubicBezTo>
                    <a:cubicBezTo>
                      <a:pt x="17680" y="6172"/>
                      <a:pt x="17179" y="6038"/>
                      <a:pt x="16612" y="6005"/>
                    </a:cubicBezTo>
                    <a:lnTo>
                      <a:pt x="16379" y="6005"/>
                    </a:lnTo>
                    <a:cubicBezTo>
                      <a:pt x="16245" y="6005"/>
                      <a:pt x="16079" y="6005"/>
                      <a:pt x="15945" y="6038"/>
                    </a:cubicBezTo>
                    <a:cubicBezTo>
                      <a:pt x="15678" y="6072"/>
                      <a:pt x="15412" y="6138"/>
                      <a:pt x="15178" y="6172"/>
                    </a:cubicBezTo>
                    <a:cubicBezTo>
                      <a:pt x="14778" y="6239"/>
                      <a:pt x="14377" y="6405"/>
                      <a:pt x="14011" y="6639"/>
                    </a:cubicBezTo>
                    <a:cubicBezTo>
                      <a:pt x="13677" y="6806"/>
                      <a:pt x="13277" y="7039"/>
                      <a:pt x="12910" y="7339"/>
                    </a:cubicBezTo>
                    <a:cubicBezTo>
                      <a:pt x="12776" y="7473"/>
                      <a:pt x="12610" y="7573"/>
                      <a:pt x="12509" y="7706"/>
                    </a:cubicBezTo>
                    <a:cubicBezTo>
                      <a:pt x="12610" y="7339"/>
                      <a:pt x="12743" y="7006"/>
                      <a:pt x="12776" y="6639"/>
                    </a:cubicBezTo>
                    <a:cubicBezTo>
                      <a:pt x="12876" y="6205"/>
                      <a:pt x="12910" y="5838"/>
                      <a:pt x="12876" y="5505"/>
                    </a:cubicBezTo>
                    <a:cubicBezTo>
                      <a:pt x="12843" y="5138"/>
                      <a:pt x="12743" y="4838"/>
                      <a:pt x="12610" y="4571"/>
                    </a:cubicBezTo>
                    <a:cubicBezTo>
                      <a:pt x="12543" y="4471"/>
                      <a:pt x="12443" y="4371"/>
                      <a:pt x="12343" y="4237"/>
                    </a:cubicBezTo>
                    <a:cubicBezTo>
                      <a:pt x="12209" y="4137"/>
                      <a:pt x="12042" y="4037"/>
                      <a:pt x="11876" y="3970"/>
                    </a:cubicBezTo>
                    <a:cubicBezTo>
                      <a:pt x="11709" y="3870"/>
                      <a:pt x="11542" y="3837"/>
                      <a:pt x="11342" y="3837"/>
                    </a:cubicBezTo>
                    <a:cubicBezTo>
                      <a:pt x="11242" y="3837"/>
                      <a:pt x="11175" y="3837"/>
                      <a:pt x="11042" y="3870"/>
                    </a:cubicBezTo>
                    <a:cubicBezTo>
                      <a:pt x="10775" y="3904"/>
                      <a:pt x="10541" y="4037"/>
                      <a:pt x="10241" y="4204"/>
                    </a:cubicBezTo>
                    <a:cubicBezTo>
                      <a:pt x="9941" y="4404"/>
                      <a:pt x="9674" y="4671"/>
                      <a:pt x="9374" y="5004"/>
                    </a:cubicBezTo>
                    <a:cubicBezTo>
                      <a:pt x="9107" y="5305"/>
                      <a:pt x="8874" y="5638"/>
                      <a:pt x="8573" y="6038"/>
                    </a:cubicBezTo>
                    <a:cubicBezTo>
                      <a:pt x="8407" y="6239"/>
                      <a:pt x="8273" y="6472"/>
                      <a:pt x="8173" y="6706"/>
                    </a:cubicBezTo>
                    <a:lnTo>
                      <a:pt x="8206" y="6572"/>
                    </a:lnTo>
                    <a:lnTo>
                      <a:pt x="8240" y="6405"/>
                    </a:lnTo>
                    <a:cubicBezTo>
                      <a:pt x="8373" y="5671"/>
                      <a:pt x="8440" y="5038"/>
                      <a:pt x="8440" y="4504"/>
                    </a:cubicBezTo>
                    <a:cubicBezTo>
                      <a:pt x="8440" y="4204"/>
                      <a:pt x="8407" y="3870"/>
                      <a:pt x="8373" y="3637"/>
                    </a:cubicBezTo>
                    <a:cubicBezTo>
                      <a:pt x="8340" y="3336"/>
                      <a:pt x="8240" y="3136"/>
                      <a:pt x="8106" y="2903"/>
                    </a:cubicBezTo>
                    <a:cubicBezTo>
                      <a:pt x="8006" y="2703"/>
                      <a:pt x="7839" y="2536"/>
                      <a:pt x="7606" y="2402"/>
                    </a:cubicBezTo>
                    <a:cubicBezTo>
                      <a:pt x="7439" y="2336"/>
                      <a:pt x="7239" y="2302"/>
                      <a:pt x="7006" y="2302"/>
                    </a:cubicBezTo>
                    <a:lnTo>
                      <a:pt x="6839" y="2302"/>
                    </a:lnTo>
                    <a:cubicBezTo>
                      <a:pt x="6605" y="2302"/>
                      <a:pt x="6405" y="2369"/>
                      <a:pt x="6205" y="2469"/>
                    </a:cubicBezTo>
                    <a:cubicBezTo>
                      <a:pt x="6038" y="2536"/>
                      <a:pt x="5871" y="2703"/>
                      <a:pt x="5705" y="2869"/>
                    </a:cubicBezTo>
                    <a:cubicBezTo>
                      <a:pt x="5371" y="3303"/>
                      <a:pt x="5171" y="3803"/>
                      <a:pt x="5037" y="4170"/>
                    </a:cubicBezTo>
                    <a:cubicBezTo>
                      <a:pt x="5004" y="4304"/>
                      <a:pt x="4937" y="4371"/>
                      <a:pt x="4904" y="4504"/>
                    </a:cubicBezTo>
                    <a:cubicBezTo>
                      <a:pt x="4937" y="4371"/>
                      <a:pt x="4937" y="4204"/>
                      <a:pt x="4904" y="4070"/>
                    </a:cubicBezTo>
                    <a:cubicBezTo>
                      <a:pt x="4871" y="3036"/>
                      <a:pt x="4570" y="2069"/>
                      <a:pt x="4103" y="1368"/>
                    </a:cubicBezTo>
                    <a:cubicBezTo>
                      <a:pt x="3703" y="735"/>
                      <a:pt x="3103" y="301"/>
                      <a:pt x="2436" y="67"/>
                    </a:cubicBezTo>
                    <a:cubicBezTo>
                      <a:pt x="2235" y="34"/>
                      <a:pt x="2069" y="1"/>
                      <a:pt x="1869" y="1"/>
                    </a:cubicBezTo>
                    <a:close/>
                  </a:path>
                </a:pathLst>
              </a:custGeom>
              <a:solidFill>
                <a:srgbClr val="FFE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230;p2">
                <a:extLst>
                  <a:ext uri="{FF2B5EF4-FFF2-40B4-BE49-F238E27FC236}">
                    <a16:creationId xmlns:a16="http://schemas.microsoft.com/office/drawing/2014/main" id="{EA604BFB-9865-DB8F-2120-E29859A4ABAB}"/>
                  </a:ext>
                </a:extLst>
              </p:cNvPr>
              <p:cNvSpPr/>
              <p:nvPr/>
            </p:nvSpPr>
            <p:spPr>
              <a:xfrm>
                <a:off x="454275" y="4622075"/>
                <a:ext cx="38400" cy="262875"/>
              </a:xfrm>
              <a:custGeom>
                <a:avLst/>
                <a:gdLst/>
                <a:ahLst/>
                <a:cxnLst/>
                <a:rect l="l" t="t" r="r" b="b"/>
                <a:pathLst>
                  <a:path w="1536" h="10515" extrusionOk="0">
                    <a:moveTo>
                      <a:pt x="1435" y="1"/>
                    </a:moveTo>
                    <a:cubicBezTo>
                      <a:pt x="1402" y="1"/>
                      <a:pt x="1369" y="34"/>
                      <a:pt x="1369" y="101"/>
                    </a:cubicBezTo>
                    <a:cubicBezTo>
                      <a:pt x="1402" y="935"/>
                      <a:pt x="1369" y="1702"/>
                      <a:pt x="1302" y="2536"/>
                    </a:cubicBezTo>
                    <a:lnTo>
                      <a:pt x="1302" y="2503"/>
                    </a:lnTo>
                    <a:cubicBezTo>
                      <a:pt x="1269" y="3136"/>
                      <a:pt x="1202" y="3804"/>
                      <a:pt x="1102" y="4437"/>
                    </a:cubicBezTo>
                    <a:cubicBezTo>
                      <a:pt x="1068" y="4771"/>
                      <a:pt x="1035" y="5038"/>
                      <a:pt x="935" y="5371"/>
                    </a:cubicBezTo>
                    <a:cubicBezTo>
                      <a:pt x="902" y="5705"/>
                      <a:pt x="802" y="6005"/>
                      <a:pt x="768" y="6339"/>
                    </a:cubicBezTo>
                    <a:lnTo>
                      <a:pt x="401" y="8207"/>
                    </a:lnTo>
                    <a:cubicBezTo>
                      <a:pt x="268" y="8874"/>
                      <a:pt x="101" y="9508"/>
                      <a:pt x="1" y="10175"/>
                    </a:cubicBezTo>
                    <a:cubicBezTo>
                      <a:pt x="1" y="10275"/>
                      <a:pt x="1" y="10342"/>
                      <a:pt x="68" y="10375"/>
                    </a:cubicBezTo>
                    <a:cubicBezTo>
                      <a:pt x="101" y="10475"/>
                      <a:pt x="168" y="10508"/>
                      <a:pt x="234" y="10508"/>
                    </a:cubicBezTo>
                    <a:cubicBezTo>
                      <a:pt x="256" y="10513"/>
                      <a:pt x="277" y="10515"/>
                      <a:pt x="297" y="10515"/>
                    </a:cubicBezTo>
                    <a:cubicBezTo>
                      <a:pt x="427" y="10515"/>
                      <a:pt x="510" y="10424"/>
                      <a:pt x="568" y="10308"/>
                    </a:cubicBezTo>
                    <a:cubicBezTo>
                      <a:pt x="668" y="9775"/>
                      <a:pt x="768" y="9274"/>
                      <a:pt x="835" y="8707"/>
                    </a:cubicBezTo>
                    <a:lnTo>
                      <a:pt x="1102" y="7106"/>
                    </a:lnTo>
                    <a:cubicBezTo>
                      <a:pt x="1168" y="6539"/>
                      <a:pt x="1235" y="6005"/>
                      <a:pt x="1302" y="5471"/>
                    </a:cubicBezTo>
                    <a:cubicBezTo>
                      <a:pt x="1335" y="5171"/>
                      <a:pt x="1335" y="4938"/>
                      <a:pt x="1402" y="4638"/>
                    </a:cubicBezTo>
                    <a:cubicBezTo>
                      <a:pt x="1402" y="4371"/>
                      <a:pt x="1435" y="4104"/>
                      <a:pt x="1435" y="3837"/>
                    </a:cubicBezTo>
                    <a:cubicBezTo>
                      <a:pt x="1469" y="3203"/>
                      <a:pt x="1502" y="2603"/>
                      <a:pt x="1502" y="2002"/>
                    </a:cubicBezTo>
                    <a:lnTo>
                      <a:pt x="1502" y="101"/>
                    </a:lnTo>
                    <a:cubicBezTo>
                      <a:pt x="1535" y="34"/>
                      <a:pt x="1469" y="1"/>
                      <a:pt x="1435"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231;p2">
                <a:extLst>
                  <a:ext uri="{FF2B5EF4-FFF2-40B4-BE49-F238E27FC236}">
                    <a16:creationId xmlns:a16="http://schemas.microsoft.com/office/drawing/2014/main" id="{8F293B11-338D-EFA1-E5BF-6EAF445E8955}"/>
                  </a:ext>
                </a:extLst>
              </p:cNvPr>
              <p:cNvSpPr/>
              <p:nvPr/>
            </p:nvSpPr>
            <p:spPr>
              <a:xfrm>
                <a:off x="495975" y="4675450"/>
                <a:ext cx="76750" cy="240375"/>
              </a:xfrm>
              <a:custGeom>
                <a:avLst/>
                <a:gdLst/>
                <a:ahLst/>
                <a:cxnLst/>
                <a:rect l="l" t="t" r="r" b="b"/>
                <a:pathLst>
                  <a:path w="3070" h="9615" extrusionOk="0">
                    <a:moveTo>
                      <a:pt x="1368" y="5571"/>
                    </a:moveTo>
                    <a:lnTo>
                      <a:pt x="1368" y="5638"/>
                    </a:lnTo>
                    <a:cubicBezTo>
                      <a:pt x="1402" y="5571"/>
                      <a:pt x="1402" y="5571"/>
                      <a:pt x="1368" y="5571"/>
                    </a:cubicBezTo>
                    <a:close/>
                    <a:moveTo>
                      <a:pt x="2936" y="1"/>
                    </a:moveTo>
                    <a:cubicBezTo>
                      <a:pt x="2970" y="1"/>
                      <a:pt x="2936" y="34"/>
                      <a:pt x="2903" y="67"/>
                    </a:cubicBezTo>
                    <a:cubicBezTo>
                      <a:pt x="2636" y="1001"/>
                      <a:pt x="2403" y="1902"/>
                      <a:pt x="2202" y="2836"/>
                    </a:cubicBezTo>
                    <a:lnTo>
                      <a:pt x="1802" y="4204"/>
                    </a:lnTo>
                    <a:cubicBezTo>
                      <a:pt x="1735" y="4404"/>
                      <a:pt x="1669" y="4671"/>
                      <a:pt x="1602" y="4871"/>
                    </a:cubicBezTo>
                    <a:cubicBezTo>
                      <a:pt x="1502" y="5138"/>
                      <a:pt x="1435" y="5338"/>
                      <a:pt x="1402" y="5571"/>
                    </a:cubicBezTo>
                    <a:cubicBezTo>
                      <a:pt x="1368" y="5738"/>
                      <a:pt x="1268" y="5905"/>
                      <a:pt x="1235" y="6072"/>
                    </a:cubicBezTo>
                    <a:cubicBezTo>
                      <a:pt x="1068" y="6572"/>
                      <a:pt x="835" y="7072"/>
                      <a:pt x="668" y="7573"/>
                    </a:cubicBezTo>
                    <a:cubicBezTo>
                      <a:pt x="468" y="8073"/>
                      <a:pt x="268" y="8574"/>
                      <a:pt x="68" y="9141"/>
                    </a:cubicBezTo>
                    <a:cubicBezTo>
                      <a:pt x="1" y="9207"/>
                      <a:pt x="1" y="9307"/>
                      <a:pt x="1" y="9374"/>
                    </a:cubicBezTo>
                    <a:cubicBezTo>
                      <a:pt x="68" y="9474"/>
                      <a:pt x="101" y="9541"/>
                      <a:pt x="201" y="9574"/>
                    </a:cubicBezTo>
                    <a:cubicBezTo>
                      <a:pt x="247" y="9602"/>
                      <a:pt x="295" y="9614"/>
                      <a:pt x="343" y="9614"/>
                    </a:cubicBezTo>
                    <a:cubicBezTo>
                      <a:pt x="468" y="9614"/>
                      <a:pt x="586" y="9528"/>
                      <a:pt x="635" y="9407"/>
                    </a:cubicBezTo>
                    <a:cubicBezTo>
                      <a:pt x="801" y="9074"/>
                      <a:pt x="935" y="8707"/>
                      <a:pt x="1068" y="8340"/>
                    </a:cubicBezTo>
                    <a:cubicBezTo>
                      <a:pt x="1168" y="7973"/>
                      <a:pt x="1302" y="7539"/>
                      <a:pt x="1435" y="7173"/>
                    </a:cubicBezTo>
                    <a:cubicBezTo>
                      <a:pt x="1635" y="6405"/>
                      <a:pt x="1869" y="5638"/>
                      <a:pt x="2036" y="4838"/>
                    </a:cubicBezTo>
                    <a:cubicBezTo>
                      <a:pt x="2202" y="4037"/>
                      <a:pt x="2369" y="3303"/>
                      <a:pt x="2536" y="2503"/>
                    </a:cubicBezTo>
                    <a:cubicBezTo>
                      <a:pt x="2703" y="1702"/>
                      <a:pt x="2870" y="901"/>
                      <a:pt x="3070" y="134"/>
                    </a:cubicBezTo>
                    <a:cubicBezTo>
                      <a:pt x="3070" y="67"/>
                      <a:pt x="3036" y="1"/>
                      <a:pt x="2970"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232;p2">
                <a:extLst>
                  <a:ext uri="{FF2B5EF4-FFF2-40B4-BE49-F238E27FC236}">
                    <a16:creationId xmlns:a16="http://schemas.microsoft.com/office/drawing/2014/main" id="{8C34FCB8-4862-286C-2A67-1293E565FFE8}"/>
                  </a:ext>
                </a:extLst>
              </p:cNvPr>
              <p:cNvSpPr/>
              <p:nvPr/>
            </p:nvSpPr>
            <p:spPr>
              <a:xfrm>
                <a:off x="564375" y="4714650"/>
                <a:ext cx="109250" cy="221025"/>
              </a:xfrm>
              <a:custGeom>
                <a:avLst/>
                <a:gdLst/>
                <a:ahLst/>
                <a:cxnLst/>
                <a:rect l="l" t="t" r="r" b="b"/>
                <a:pathLst>
                  <a:path w="4370" h="8841" extrusionOk="0">
                    <a:moveTo>
                      <a:pt x="4170" y="1"/>
                    </a:moveTo>
                    <a:cubicBezTo>
                      <a:pt x="4170" y="1"/>
                      <a:pt x="4070" y="67"/>
                      <a:pt x="4070" y="101"/>
                    </a:cubicBezTo>
                    <a:lnTo>
                      <a:pt x="2969" y="2102"/>
                    </a:lnTo>
                    <a:cubicBezTo>
                      <a:pt x="2802" y="2436"/>
                      <a:pt x="2569" y="2769"/>
                      <a:pt x="2402" y="3103"/>
                    </a:cubicBezTo>
                    <a:cubicBezTo>
                      <a:pt x="2235" y="3436"/>
                      <a:pt x="2035" y="3770"/>
                      <a:pt x="1868" y="4137"/>
                    </a:cubicBezTo>
                    <a:cubicBezTo>
                      <a:pt x="1535" y="4804"/>
                      <a:pt x="1168" y="5504"/>
                      <a:pt x="867" y="6238"/>
                    </a:cubicBezTo>
                    <a:cubicBezTo>
                      <a:pt x="701" y="6572"/>
                      <a:pt x="567" y="6939"/>
                      <a:pt x="400" y="7272"/>
                    </a:cubicBezTo>
                    <a:cubicBezTo>
                      <a:pt x="300" y="7639"/>
                      <a:pt x="134" y="8040"/>
                      <a:pt x="33" y="8440"/>
                    </a:cubicBezTo>
                    <a:cubicBezTo>
                      <a:pt x="0" y="8573"/>
                      <a:pt x="67" y="8740"/>
                      <a:pt x="200" y="8807"/>
                    </a:cubicBezTo>
                    <a:cubicBezTo>
                      <a:pt x="300" y="8840"/>
                      <a:pt x="367" y="8840"/>
                      <a:pt x="467" y="8840"/>
                    </a:cubicBezTo>
                    <a:cubicBezTo>
                      <a:pt x="534" y="8807"/>
                      <a:pt x="634" y="8773"/>
                      <a:pt x="667" y="8673"/>
                    </a:cubicBezTo>
                    <a:cubicBezTo>
                      <a:pt x="801" y="8340"/>
                      <a:pt x="901" y="8006"/>
                      <a:pt x="1034" y="7639"/>
                    </a:cubicBezTo>
                    <a:cubicBezTo>
                      <a:pt x="1134" y="7439"/>
                      <a:pt x="1168" y="7272"/>
                      <a:pt x="1234" y="7072"/>
                    </a:cubicBezTo>
                    <a:lnTo>
                      <a:pt x="1234" y="7006"/>
                    </a:lnTo>
                    <a:cubicBezTo>
                      <a:pt x="1668" y="5838"/>
                      <a:pt x="2135" y="4737"/>
                      <a:pt x="2635" y="3603"/>
                    </a:cubicBezTo>
                    <a:cubicBezTo>
                      <a:pt x="3169" y="2436"/>
                      <a:pt x="3703" y="1301"/>
                      <a:pt x="4337" y="234"/>
                    </a:cubicBezTo>
                    <a:cubicBezTo>
                      <a:pt x="4370" y="134"/>
                      <a:pt x="4337" y="67"/>
                      <a:pt x="4236"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233;p2">
                <a:extLst>
                  <a:ext uri="{FF2B5EF4-FFF2-40B4-BE49-F238E27FC236}">
                    <a16:creationId xmlns:a16="http://schemas.microsoft.com/office/drawing/2014/main" id="{A1895971-28A9-02BA-6D4C-26E48E3B38A6}"/>
                  </a:ext>
                </a:extLst>
              </p:cNvPr>
              <p:cNvSpPr/>
              <p:nvPr/>
            </p:nvSpPr>
            <p:spPr>
              <a:xfrm>
                <a:off x="649425" y="4730500"/>
                <a:ext cx="120100" cy="203500"/>
              </a:xfrm>
              <a:custGeom>
                <a:avLst/>
                <a:gdLst/>
                <a:ahLst/>
                <a:cxnLst/>
                <a:rect l="l" t="t" r="r" b="b"/>
                <a:pathLst>
                  <a:path w="4804" h="8140" extrusionOk="0">
                    <a:moveTo>
                      <a:pt x="4504" y="601"/>
                    </a:moveTo>
                    <a:lnTo>
                      <a:pt x="4504" y="601"/>
                    </a:lnTo>
                    <a:cubicBezTo>
                      <a:pt x="4497" y="611"/>
                      <a:pt x="4490" y="622"/>
                      <a:pt x="4483" y="632"/>
                    </a:cubicBezTo>
                    <a:lnTo>
                      <a:pt x="4483" y="632"/>
                    </a:lnTo>
                    <a:cubicBezTo>
                      <a:pt x="4504" y="625"/>
                      <a:pt x="4504" y="601"/>
                      <a:pt x="4504" y="601"/>
                    </a:cubicBezTo>
                    <a:close/>
                    <a:moveTo>
                      <a:pt x="4637" y="0"/>
                    </a:moveTo>
                    <a:cubicBezTo>
                      <a:pt x="4604" y="0"/>
                      <a:pt x="4570" y="0"/>
                      <a:pt x="4504" y="34"/>
                    </a:cubicBezTo>
                    <a:lnTo>
                      <a:pt x="3270" y="1802"/>
                    </a:lnTo>
                    <a:cubicBezTo>
                      <a:pt x="2836" y="2435"/>
                      <a:pt x="2436" y="3002"/>
                      <a:pt x="2035" y="3670"/>
                    </a:cubicBezTo>
                    <a:cubicBezTo>
                      <a:pt x="1668" y="4303"/>
                      <a:pt x="1301" y="4971"/>
                      <a:pt x="968" y="5604"/>
                    </a:cubicBezTo>
                    <a:cubicBezTo>
                      <a:pt x="634" y="6271"/>
                      <a:pt x="301" y="6939"/>
                      <a:pt x="67" y="7639"/>
                    </a:cubicBezTo>
                    <a:cubicBezTo>
                      <a:pt x="67" y="7672"/>
                      <a:pt x="67" y="7672"/>
                      <a:pt x="1" y="7706"/>
                    </a:cubicBezTo>
                    <a:lnTo>
                      <a:pt x="1" y="7873"/>
                    </a:lnTo>
                    <a:cubicBezTo>
                      <a:pt x="67" y="7973"/>
                      <a:pt x="101" y="8039"/>
                      <a:pt x="167" y="8106"/>
                    </a:cubicBezTo>
                    <a:cubicBezTo>
                      <a:pt x="267" y="8139"/>
                      <a:pt x="334" y="8139"/>
                      <a:pt x="434" y="8139"/>
                    </a:cubicBezTo>
                    <a:cubicBezTo>
                      <a:pt x="501" y="8106"/>
                      <a:pt x="601" y="8039"/>
                      <a:pt x="634" y="7973"/>
                    </a:cubicBezTo>
                    <a:cubicBezTo>
                      <a:pt x="768" y="7639"/>
                      <a:pt x="901" y="7339"/>
                      <a:pt x="1001" y="7005"/>
                    </a:cubicBezTo>
                    <a:cubicBezTo>
                      <a:pt x="1135" y="6672"/>
                      <a:pt x="1268" y="6372"/>
                      <a:pt x="1402" y="6038"/>
                    </a:cubicBezTo>
                    <a:cubicBezTo>
                      <a:pt x="1668" y="5438"/>
                      <a:pt x="1969" y="4804"/>
                      <a:pt x="2302" y="4170"/>
                    </a:cubicBezTo>
                    <a:cubicBezTo>
                      <a:pt x="2963" y="2947"/>
                      <a:pt x="3723" y="1789"/>
                      <a:pt x="4483" y="632"/>
                    </a:cubicBezTo>
                    <a:lnTo>
                      <a:pt x="4483" y="632"/>
                    </a:lnTo>
                    <a:cubicBezTo>
                      <a:pt x="4480" y="633"/>
                      <a:pt x="4475" y="634"/>
                      <a:pt x="4470" y="634"/>
                    </a:cubicBezTo>
                    <a:cubicBezTo>
                      <a:pt x="4570" y="501"/>
                      <a:pt x="4637" y="367"/>
                      <a:pt x="4771" y="267"/>
                    </a:cubicBezTo>
                    <a:cubicBezTo>
                      <a:pt x="4804" y="167"/>
                      <a:pt x="4804" y="100"/>
                      <a:pt x="4771" y="34"/>
                    </a:cubicBezTo>
                    <a:cubicBezTo>
                      <a:pt x="4737" y="0"/>
                      <a:pt x="4671" y="0"/>
                      <a:pt x="4637" y="0"/>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234;p2">
                <a:extLst>
                  <a:ext uri="{FF2B5EF4-FFF2-40B4-BE49-F238E27FC236}">
                    <a16:creationId xmlns:a16="http://schemas.microsoft.com/office/drawing/2014/main" id="{1549B9B4-A01C-48D0-1B14-D1E47CCF15E5}"/>
                  </a:ext>
                </a:extLst>
              </p:cNvPr>
              <p:cNvSpPr/>
              <p:nvPr/>
            </p:nvSpPr>
            <p:spPr>
              <a:xfrm>
                <a:off x="373400" y="4787200"/>
                <a:ext cx="381125" cy="221850"/>
              </a:xfrm>
              <a:custGeom>
                <a:avLst/>
                <a:gdLst/>
                <a:ahLst/>
                <a:cxnLst/>
                <a:rect l="l" t="t" r="r" b="b"/>
                <a:pathLst>
                  <a:path w="15245" h="8874" extrusionOk="0">
                    <a:moveTo>
                      <a:pt x="1401" y="1"/>
                    </a:moveTo>
                    <a:cubicBezTo>
                      <a:pt x="1235" y="1"/>
                      <a:pt x="1134" y="34"/>
                      <a:pt x="968" y="101"/>
                    </a:cubicBezTo>
                    <a:cubicBezTo>
                      <a:pt x="801" y="201"/>
                      <a:pt x="667" y="267"/>
                      <a:pt x="501" y="434"/>
                    </a:cubicBezTo>
                    <a:cubicBezTo>
                      <a:pt x="267" y="701"/>
                      <a:pt x="134" y="1035"/>
                      <a:pt x="34" y="1435"/>
                    </a:cubicBezTo>
                    <a:cubicBezTo>
                      <a:pt x="0" y="1668"/>
                      <a:pt x="0" y="1902"/>
                      <a:pt x="0" y="2102"/>
                    </a:cubicBezTo>
                    <a:cubicBezTo>
                      <a:pt x="0" y="2336"/>
                      <a:pt x="34" y="2536"/>
                      <a:pt x="100" y="2769"/>
                    </a:cubicBezTo>
                    <a:cubicBezTo>
                      <a:pt x="200" y="3336"/>
                      <a:pt x="467" y="3870"/>
                      <a:pt x="834" y="4437"/>
                    </a:cubicBezTo>
                    <a:cubicBezTo>
                      <a:pt x="1168" y="4904"/>
                      <a:pt x="1601" y="5371"/>
                      <a:pt x="2135" y="5871"/>
                    </a:cubicBezTo>
                    <a:cubicBezTo>
                      <a:pt x="3036" y="6672"/>
                      <a:pt x="4103" y="7272"/>
                      <a:pt x="5271" y="7940"/>
                    </a:cubicBezTo>
                    <a:lnTo>
                      <a:pt x="5304" y="7940"/>
                    </a:lnTo>
                    <a:cubicBezTo>
                      <a:pt x="5337" y="8040"/>
                      <a:pt x="5371" y="8040"/>
                      <a:pt x="5438" y="8073"/>
                    </a:cubicBezTo>
                    <a:lnTo>
                      <a:pt x="5471" y="8106"/>
                    </a:lnTo>
                    <a:lnTo>
                      <a:pt x="5504" y="8173"/>
                    </a:lnTo>
                    <a:lnTo>
                      <a:pt x="5738" y="8273"/>
                    </a:lnTo>
                    <a:cubicBezTo>
                      <a:pt x="5871" y="8373"/>
                      <a:pt x="6005" y="8407"/>
                      <a:pt x="6138" y="8440"/>
                    </a:cubicBezTo>
                    <a:cubicBezTo>
                      <a:pt x="6405" y="8573"/>
                      <a:pt x="6705" y="8607"/>
                      <a:pt x="6972" y="8707"/>
                    </a:cubicBezTo>
                    <a:cubicBezTo>
                      <a:pt x="7406" y="8774"/>
                      <a:pt x="7973" y="8874"/>
                      <a:pt x="8640" y="8874"/>
                    </a:cubicBezTo>
                    <a:cubicBezTo>
                      <a:pt x="9073" y="8874"/>
                      <a:pt x="9440" y="8874"/>
                      <a:pt x="9741" y="8840"/>
                    </a:cubicBezTo>
                    <a:lnTo>
                      <a:pt x="10641" y="8707"/>
                    </a:lnTo>
                    <a:cubicBezTo>
                      <a:pt x="11375" y="8573"/>
                      <a:pt x="12042" y="8373"/>
                      <a:pt x="12709" y="8106"/>
                    </a:cubicBezTo>
                    <a:cubicBezTo>
                      <a:pt x="13043" y="8006"/>
                      <a:pt x="13377" y="7840"/>
                      <a:pt x="13677" y="7673"/>
                    </a:cubicBezTo>
                    <a:cubicBezTo>
                      <a:pt x="14010" y="7439"/>
                      <a:pt x="14311" y="7272"/>
                      <a:pt x="14511" y="7072"/>
                    </a:cubicBezTo>
                    <a:lnTo>
                      <a:pt x="14844" y="6739"/>
                    </a:lnTo>
                    <a:cubicBezTo>
                      <a:pt x="14911" y="6605"/>
                      <a:pt x="15011" y="6505"/>
                      <a:pt x="15078" y="6338"/>
                    </a:cubicBezTo>
                    <a:cubicBezTo>
                      <a:pt x="15211" y="6072"/>
                      <a:pt x="15245" y="5771"/>
                      <a:pt x="15245" y="5438"/>
                    </a:cubicBezTo>
                    <a:cubicBezTo>
                      <a:pt x="15245" y="5204"/>
                      <a:pt x="15178" y="4937"/>
                      <a:pt x="15044" y="4737"/>
                    </a:cubicBezTo>
                    <a:cubicBezTo>
                      <a:pt x="14911" y="4571"/>
                      <a:pt x="14811" y="4437"/>
                      <a:pt x="14544" y="4337"/>
                    </a:cubicBezTo>
                    <a:cubicBezTo>
                      <a:pt x="14344" y="4204"/>
                      <a:pt x="14077" y="4170"/>
                      <a:pt x="13877" y="4170"/>
                    </a:cubicBezTo>
                    <a:cubicBezTo>
                      <a:pt x="13743" y="4170"/>
                      <a:pt x="13577" y="4104"/>
                      <a:pt x="13410" y="4104"/>
                    </a:cubicBezTo>
                    <a:lnTo>
                      <a:pt x="13043" y="4104"/>
                    </a:lnTo>
                    <a:cubicBezTo>
                      <a:pt x="12376" y="4170"/>
                      <a:pt x="11709" y="4337"/>
                      <a:pt x="11208" y="4437"/>
                    </a:cubicBezTo>
                    <a:cubicBezTo>
                      <a:pt x="10641" y="4604"/>
                      <a:pt x="10007" y="4771"/>
                      <a:pt x="9340" y="5038"/>
                    </a:cubicBezTo>
                    <a:cubicBezTo>
                      <a:pt x="9040" y="5104"/>
                      <a:pt x="8807" y="5238"/>
                      <a:pt x="8506" y="5338"/>
                    </a:cubicBezTo>
                    <a:cubicBezTo>
                      <a:pt x="8673" y="4904"/>
                      <a:pt x="8840" y="4537"/>
                      <a:pt x="8973" y="4170"/>
                    </a:cubicBezTo>
                    <a:cubicBezTo>
                      <a:pt x="9207" y="3403"/>
                      <a:pt x="9340" y="2769"/>
                      <a:pt x="9374" y="2202"/>
                    </a:cubicBezTo>
                    <a:cubicBezTo>
                      <a:pt x="9407" y="1869"/>
                      <a:pt x="9374" y="1568"/>
                      <a:pt x="9340" y="1335"/>
                    </a:cubicBezTo>
                    <a:lnTo>
                      <a:pt x="9207" y="935"/>
                    </a:lnTo>
                    <a:cubicBezTo>
                      <a:pt x="9140" y="835"/>
                      <a:pt x="9040" y="701"/>
                      <a:pt x="8907" y="568"/>
                    </a:cubicBezTo>
                    <a:cubicBezTo>
                      <a:pt x="8740" y="401"/>
                      <a:pt x="8473" y="267"/>
                      <a:pt x="8173" y="234"/>
                    </a:cubicBezTo>
                    <a:lnTo>
                      <a:pt x="8006" y="234"/>
                    </a:lnTo>
                    <a:cubicBezTo>
                      <a:pt x="7739" y="234"/>
                      <a:pt x="7506" y="267"/>
                      <a:pt x="7306" y="401"/>
                    </a:cubicBezTo>
                    <a:cubicBezTo>
                      <a:pt x="6972" y="568"/>
                      <a:pt x="6672" y="868"/>
                      <a:pt x="6405" y="1268"/>
                    </a:cubicBezTo>
                    <a:cubicBezTo>
                      <a:pt x="6205" y="1602"/>
                      <a:pt x="6038" y="2035"/>
                      <a:pt x="5871" y="2569"/>
                    </a:cubicBezTo>
                    <a:cubicBezTo>
                      <a:pt x="5738" y="3003"/>
                      <a:pt x="5638" y="3436"/>
                      <a:pt x="5538" y="3937"/>
                    </a:cubicBezTo>
                    <a:cubicBezTo>
                      <a:pt x="5504" y="4070"/>
                      <a:pt x="5504" y="4204"/>
                      <a:pt x="5504" y="4337"/>
                    </a:cubicBezTo>
                    <a:cubicBezTo>
                      <a:pt x="5171" y="3536"/>
                      <a:pt x="4837" y="2869"/>
                      <a:pt x="4470" y="2269"/>
                    </a:cubicBezTo>
                    <a:cubicBezTo>
                      <a:pt x="4203" y="1869"/>
                      <a:pt x="3870" y="1435"/>
                      <a:pt x="3570" y="1101"/>
                    </a:cubicBezTo>
                    <a:cubicBezTo>
                      <a:pt x="3203" y="734"/>
                      <a:pt x="2836" y="434"/>
                      <a:pt x="2469" y="267"/>
                    </a:cubicBezTo>
                    <a:cubicBezTo>
                      <a:pt x="2269" y="34"/>
                      <a:pt x="1935" y="1"/>
                      <a:pt x="1568" y="1"/>
                    </a:cubicBezTo>
                    <a:close/>
                  </a:path>
                </a:pathLst>
              </a:custGeom>
              <a:solidFill>
                <a:srgbClr val="BFDD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235;p2">
                <a:extLst>
                  <a:ext uri="{FF2B5EF4-FFF2-40B4-BE49-F238E27FC236}">
                    <a16:creationId xmlns:a16="http://schemas.microsoft.com/office/drawing/2014/main" id="{5C33FEA9-E40C-5106-11EB-92AE87F8020C}"/>
                  </a:ext>
                </a:extLst>
              </p:cNvPr>
              <p:cNvSpPr/>
              <p:nvPr/>
            </p:nvSpPr>
            <p:spPr>
              <a:xfrm>
                <a:off x="436775" y="4959825"/>
                <a:ext cx="94250" cy="122625"/>
              </a:xfrm>
              <a:custGeom>
                <a:avLst/>
                <a:gdLst/>
                <a:ahLst/>
                <a:cxnLst/>
                <a:rect l="l" t="t" r="r" b="b"/>
                <a:pathLst>
                  <a:path w="3770" h="4905" extrusionOk="0">
                    <a:moveTo>
                      <a:pt x="3169" y="1"/>
                    </a:moveTo>
                    <a:cubicBezTo>
                      <a:pt x="2936" y="1"/>
                      <a:pt x="2669" y="201"/>
                      <a:pt x="2636" y="501"/>
                    </a:cubicBezTo>
                    <a:cubicBezTo>
                      <a:pt x="2636" y="601"/>
                      <a:pt x="2602" y="634"/>
                      <a:pt x="2602" y="701"/>
                    </a:cubicBezTo>
                    <a:cubicBezTo>
                      <a:pt x="2502" y="1035"/>
                      <a:pt x="2402" y="1368"/>
                      <a:pt x="2235" y="1668"/>
                    </a:cubicBezTo>
                    <a:cubicBezTo>
                      <a:pt x="1935" y="2202"/>
                      <a:pt x="1568" y="2669"/>
                      <a:pt x="1135" y="3136"/>
                    </a:cubicBezTo>
                    <a:cubicBezTo>
                      <a:pt x="901" y="3436"/>
                      <a:pt x="601" y="3670"/>
                      <a:pt x="301" y="3937"/>
                    </a:cubicBezTo>
                    <a:cubicBezTo>
                      <a:pt x="67" y="4137"/>
                      <a:pt x="0" y="4470"/>
                      <a:pt x="234" y="4704"/>
                    </a:cubicBezTo>
                    <a:cubicBezTo>
                      <a:pt x="301" y="4837"/>
                      <a:pt x="467" y="4871"/>
                      <a:pt x="601" y="4904"/>
                    </a:cubicBezTo>
                    <a:cubicBezTo>
                      <a:pt x="768" y="4904"/>
                      <a:pt x="901" y="4871"/>
                      <a:pt x="1001" y="4804"/>
                    </a:cubicBezTo>
                    <a:cubicBezTo>
                      <a:pt x="1668" y="4337"/>
                      <a:pt x="2269" y="3703"/>
                      <a:pt x="2736" y="3003"/>
                    </a:cubicBezTo>
                    <a:cubicBezTo>
                      <a:pt x="3236" y="2302"/>
                      <a:pt x="3603" y="1502"/>
                      <a:pt x="3736" y="634"/>
                    </a:cubicBezTo>
                    <a:cubicBezTo>
                      <a:pt x="3770" y="334"/>
                      <a:pt x="3503" y="34"/>
                      <a:pt x="3236" y="1"/>
                    </a:cubicBezTo>
                    <a:close/>
                  </a:path>
                </a:pathLst>
              </a:custGeom>
              <a:solidFill>
                <a:srgbClr val="BFDD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236;p2">
                <a:extLst>
                  <a:ext uri="{FF2B5EF4-FFF2-40B4-BE49-F238E27FC236}">
                    <a16:creationId xmlns:a16="http://schemas.microsoft.com/office/drawing/2014/main" id="{F16DBBE0-40C3-B476-E79F-39ECD12AA93F}"/>
                  </a:ext>
                </a:extLst>
              </p:cNvPr>
              <p:cNvSpPr/>
              <p:nvPr/>
            </p:nvSpPr>
            <p:spPr>
              <a:xfrm>
                <a:off x="400075" y="4823050"/>
                <a:ext cx="118450" cy="124500"/>
              </a:xfrm>
              <a:custGeom>
                <a:avLst/>
                <a:gdLst/>
                <a:ahLst/>
                <a:cxnLst/>
                <a:rect l="l" t="t" r="r" b="b"/>
                <a:pathLst>
                  <a:path w="4738" h="4980" extrusionOk="0">
                    <a:moveTo>
                      <a:pt x="301" y="1"/>
                    </a:moveTo>
                    <a:cubicBezTo>
                      <a:pt x="268" y="68"/>
                      <a:pt x="234" y="68"/>
                      <a:pt x="201" y="101"/>
                    </a:cubicBezTo>
                    <a:cubicBezTo>
                      <a:pt x="101" y="134"/>
                      <a:pt x="1" y="301"/>
                      <a:pt x="101" y="401"/>
                    </a:cubicBezTo>
                    <a:cubicBezTo>
                      <a:pt x="701" y="1168"/>
                      <a:pt x="1235" y="2002"/>
                      <a:pt x="1869" y="2803"/>
                    </a:cubicBezTo>
                    <a:cubicBezTo>
                      <a:pt x="2136" y="3170"/>
                      <a:pt x="2469" y="3570"/>
                      <a:pt x="2803" y="3937"/>
                    </a:cubicBezTo>
                    <a:cubicBezTo>
                      <a:pt x="3203" y="4304"/>
                      <a:pt x="3603" y="4671"/>
                      <a:pt x="4070" y="4938"/>
                    </a:cubicBezTo>
                    <a:cubicBezTo>
                      <a:pt x="4135" y="4964"/>
                      <a:pt x="4205" y="4980"/>
                      <a:pt x="4273" y="4980"/>
                    </a:cubicBezTo>
                    <a:cubicBezTo>
                      <a:pt x="4382" y="4980"/>
                      <a:pt x="4489" y="4940"/>
                      <a:pt x="4571" y="4838"/>
                    </a:cubicBezTo>
                    <a:cubicBezTo>
                      <a:pt x="4737" y="4671"/>
                      <a:pt x="4737" y="4437"/>
                      <a:pt x="4571" y="4271"/>
                    </a:cubicBezTo>
                    <a:cubicBezTo>
                      <a:pt x="4237" y="3970"/>
                      <a:pt x="3904" y="3737"/>
                      <a:pt x="3570" y="3437"/>
                    </a:cubicBezTo>
                    <a:cubicBezTo>
                      <a:pt x="3236" y="3137"/>
                      <a:pt x="2903" y="2903"/>
                      <a:pt x="2603" y="2569"/>
                    </a:cubicBezTo>
                    <a:cubicBezTo>
                      <a:pt x="1969" y="1936"/>
                      <a:pt x="1402" y="1269"/>
                      <a:pt x="835" y="601"/>
                    </a:cubicBezTo>
                    <a:lnTo>
                      <a:pt x="835" y="601"/>
                    </a:lnTo>
                    <a:lnTo>
                      <a:pt x="901" y="635"/>
                    </a:lnTo>
                    <a:lnTo>
                      <a:pt x="501" y="134"/>
                    </a:lnTo>
                    <a:cubicBezTo>
                      <a:pt x="468" y="68"/>
                      <a:pt x="401" y="1"/>
                      <a:pt x="301" y="1"/>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237;p2">
                <a:extLst>
                  <a:ext uri="{FF2B5EF4-FFF2-40B4-BE49-F238E27FC236}">
                    <a16:creationId xmlns:a16="http://schemas.microsoft.com/office/drawing/2014/main" id="{563DC4E9-B906-AE76-7046-340985F3930D}"/>
                  </a:ext>
                </a:extLst>
              </p:cNvPr>
              <p:cNvSpPr/>
              <p:nvPr/>
            </p:nvSpPr>
            <p:spPr>
              <a:xfrm>
                <a:off x="525175" y="4825350"/>
                <a:ext cx="50050" cy="124825"/>
              </a:xfrm>
              <a:custGeom>
                <a:avLst/>
                <a:gdLst/>
                <a:ahLst/>
                <a:cxnLst/>
                <a:rect l="l" t="t" r="r" b="b"/>
                <a:pathLst>
                  <a:path w="2002" h="4993" extrusionOk="0">
                    <a:moveTo>
                      <a:pt x="1703" y="1"/>
                    </a:moveTo>
                    <a:cubicBezTo>
                      <a:pt x="1603" y="1"/>
                      <a:pt x="1535" y="65"/>
                      <a:pt x="1535" y="176"/>
                    </a:cubicBezTo>
                    <a:cubicBezTo>
                      <a:pt x="1435" y="543"/>
                      <a:pt x="1301" y="876"/>
                      <a:pt x="1235" y="1210"/>
                    </a:cubicBezTo>
                    <a:cubicBezTo>
                      <a:pt x="1101" y="1543"/>
                      <a:pt x="968" y="1910"/>
                      <a:pt x="834" y="2244"/>
                    </a:cubicBezTo>
                    <a:cubicBezTo>
                      <a:pt x="601" y="2978"/>
                      <a:pt x="301" y="3678"/>
                      <a:pt x="100" y="4412"/>
                    </a:cubicBezTo>
                    <a:cubicBezTo>
                      <a:pt x="0" y="4679"/>
                      <a:pt x="200" y="4913"/>
                      <a:pt x="434" y="4979"/>
                    </a:cubicBezTo>
                    <a:cubicBezTo>
                      <a:pt x="470" y="4988"/>
                      <a:pt x="503" y="4992"/>
                      <a:pt x="535" y="4992"/>
                    </a:cubicBezTo>
                    <a:cubicBezTo>
                      <a:pt x="621" y="4992"/>
                      <a:pt x="694" y="4961"/>
                      <a:pt x="768" y="4913"/>
                    </a:cubicBezTo>
                    <a:lnTo>
                      <a:pt x="834" y="4846"/>
                    </a:lnTo>
                    <a:cubicBezTo>
                      <a:pt x="901" y="4779"/>
                      <a:pt x="934" y="4712"/>
                      <a:pt x="968" y="4646"/>
                    </a:cubicBezTo>
                    <a:cubicBezTo>
                      <a:pt x="1235" y="3945"/>
                      <a:pt x="1401" y="3211"/>
                      <a:pt x="1501" y="2511"/>
                    </a:cubicBezTo>
                    <a:cubicBezTo>
                      <a:pt x="1601" y="2144"/>
                      <a:pt x="1635" y="1810"/>
                      <a:pt x="1735" y="1410"/>
                    </a:cubicBezTo>
                    <a:lnTo>
                      <a:pt x="1968" y="276"/>
                    </a:lnTo>
                    <a:cubicBezTo>
                      <a:pt x="2002" y="176"/>
                      <a:pt x="1935" y="42"/>
                      <a:pt x="1802" y="9"/>
                    </a:cubicBezTo>
                    <a:lnTo>
                      <a:pt x="1768" y="9"/>
                    </a:lnTo>
                    <a:cubicBezTo>
                      <a:pt x="1745" y="3"/>
                      <a:pt x="1723" y="1"/>
                      <a:pt x="1703" y="1"/>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238;p2">
                <a:extLst>
                  <a:ext uri="{FF2B5EF4-FFF2-40B4-BE49-F238E27FC236}">
                    <a16:creationId xmlns:a16="http://schemas.microsoft.com/office/drawing/2014/main" id="{110A1AA5-C208-1B9F-A6E3-126E455F9886}"/>
                  </a:ext>
                </a:extLst>
              </p:cNvPr>
              <p:cNvSpPr/>
              <p:nvPr/>
            </p:nvSpPr>
            <p:spPr>
              <a:xfrm>
                <a:off x="564375" y="4922300"/>
                <a:ext cx="161800" cy="50175"/>
              </a:xfrm>
              <a:custGeom>
                <a:avLst/>
                <a:gdLst/>
                <a:ahLst/>
                <a:cxnLst/>
                <a:rect l="l" t="t" r="r" b="b"/>
                <a:pathLst>
                  <a:path w="6472" h="2007" extrusionOk="0">
                    <a:moveTo>
                      <a:pt x="6138" y="0"/>
                    </a:moveTo>
                    <a:cubicBezTo>
                      <a:pt x="5838" y="134"/>
                      <a:pt x="5504" y="201"/>
                      <a:pt x="5204" y="334"/>
                    </a:cubicBezTo>
                    <a:cubicBezTo>
                      <a:pt x="3636" y="801"/>
                      <a:pt x="2002" y="1035"/>
                      <a:pt x="367" y="1168"/>
                    </a:cubicBezTo>
                    <a:cubicBezTo>
                      <a:pt x="234" y="1168"/>
                      <a:pt x="167" y="1268"/>
                      <a:pt x="67" y="1335"/>
                    </a:cubicBezTo>
                    <a:cubicBezTo>
                      <a:pt x="0" y="1435"/>
                      <a:pt x="0" y="1535"/>
                      <a:pt x="0" y="1668"/>
                    </a:cubicBezTo>
                    <a:cubicBezTo>
                      <a:pt x="31" y="1851"/>
                      <a:pt x="200" y="2006"/>
                      <a:pt x="433" y="2006"/>
                    </a:cubicBezTo>
                    <a:cubicBezTo>
                      <a:pt x="455" y="2006"/>
                      <a:pt x="477" y="2005"/>
                      <a:pt x="500" y="2002"/>
                    </a:cubicBezTo>
                    <a:cubicBezTo>
                      <a:pt x="1001" y="1935"/>
                      <a:pt x="1501" y="1835"/>
                      <a:pt x="1968" y="1768"/>
                    </a:cubicBezTo>
                    <a:cubicBezTo>
                      <a:pt x="2469" y="1668"/>
                      <a:pt x="2902" y="1535"/>
                      <a:pt x="3403" y="1368"/>
                    </a:cubicBezTo>
                    <a:cubicBezTo>
                      <a:pt x="4403" y="1135"/>
                      <a:pt x="5371" y="801"/>
                      <a:pt x="6305" y="434"/>
                    </a:cubicBezTo>
                    <a:cubicBezTo>
                      <a:pt x="6405" y="367"/>
                      <a:pt x="6471" y="267"/>
                      <a:pt x="6371" y="134"/>
                    </a:cubicBezTo>
                    <a:cubicBezTo>
                      <a:pt x="6338" y="34"/>
                      <a:pt x="6238" y="0"/>
                      <a:pt x="6171" y="0"/>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 name="Google Shape;239;p2">
              <a:extLst>
                <a:ext uri="{FF2B5EF4-FFF2-40B4-BE49-F238E27FC236}">
                  <a16:creationId xmlns:a16="http://schemas.microsoft.com/office/drawing/2014/main" id="{4248E5BA-5975-FF5D-71A4-35E7E676759E}"/>
                </a:ext>
              </a:extLst>
            </p:cNvPr>
            <p:cNvGrpSpPr/>
            <p:nvPr/>
          </p:nvGrpSpPr>
          <p:grpSpPr>
            <a:xfrm flipH="1">
              <a:off x="7949369" y="3991029"/>
              <a:ext cx="281509" cy="259694"/>
              <a:chOff x="2493475" y="2126450"/>
              <a:chExt cx="373900" cy="344925"/>
            </a:xfrm>
          </p:grpSpPr>
          <p:sp>
            <p:nvSpPr>
              <p:cNvPr id="107" name="Google Shape;240;p2">
                <a:extLst>
                  <a:ext uri="{FF2B5EF4-FFF2-40B4-BE49-F238E27FC236}">
                    <a16:creationId xmlns:a16="http://schemas.microsoft.com/office/drawing/2014/main" id="{92A26A85-E80F-083C-66D7-701DEC06C78B}"/>
                  </a:ext>
                </a:extLst>
              </p:cNvPr>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41;p2">
                <a:extLst>
                  <a:ext uri="{FF2B5EF4-FFF2-40B4-BE49-F238E27FC236}">
                    <a16:creationId xmlns:a16="http://schemas.microsoft.com/office/drawing/2014/main" id="{0E934CBB-51F4-89AB-CD46-50852B3387AC}"/>
                  </a:ext>
                </a:extLst>
              </p:cNvPr>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42;p2">
                <a:extLst>
                  <a:ext uri="{FF2B5EF4-FFF2-40B4-BE49-F238E27FC236}">
                    <a16:creationId xmlns:a16="http://schemas.microsoft.com/office/drawing/2014/main" id="{86BD2978-BF6C-862D-5D25-C249B8720506}"/>
                  </a:ext>
                </a:extLst>
              </p:cNvPr>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43;p2">
                <a:extLst>
                  <a:ext uri="{FF2B5EF4-FFF2-40B4-BE49-F238E27FC236}">
                    <a16:creationId xmlns:a16="http://schemas.microsoft.com/office/drawing/2014/main" id="{17F83452-E1FB-9003-B492-FEDB7C05D3E4}"/>
                  </a:ext>
                </a:extLst>
              </p:cNvPr>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244;p2">
                <a:extLst>
                  <a:ext uri="{FF2B5EF4-FFF2-40B4-BE49-F238E27FC236}">
                    <a16:creationId xmlns:a16="http://schemas.microsoft.com/office/drawing/2014/main" id="{56FF791B-503B-8BFE-CB82-4B9720149538}"/>
                  </a:ext>
                </a:extLst>
              </p:cNvPr>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45;p2">
                <a:extLst>
                  <a:ext uri="{FF2B5EF4-FFF2-40B4-BE49-F238E27FC236}">
                    <a16:creationId xmlns:a16="http://schemas.microsoft.com/office/drawing/2014/main" id="{BD998E44-7842-4430-1F05-398B75057565}"/>
                  </a:ext>
                </a:extLst>
              </p:cNvPr>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46;p2">
                <a:extLst>
                  <a:ext uri="{FF2B5EF4-FFF2-40B4-BE49-F238E27FC236}">
                    <a16:creationId xmlns:a16="http://schemas.microsoft.com/office/drawing/2014/main" id="{88DC2C74-5967-A458-C4CC-252C4FB70EB3}"/>
                  </a:ext>
                </a:extLst>
              </p:cNvPr>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247;p2">
                <a:extLst>
                  <a:ext uri="{FF2B5EF4-FFF2-40B4-BE49-F238E27FC236}">
                    <a16:creationId xmlns:a16="http://schemas.microsoft.com/office/drawing/2014/main" id="{39F9B77B-B9BB-9FCB-369D-69BCEF9926DB}"/>
                  </a:ext>
                </a:extLst>
              </p:cNvPr>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 name="Google Shape;248;p2">
              <a:extLst>
                <a:ext uri="{FF2B5EF4-FFF2-40B4-BE49-F238E27FC236}">
                  <a16:creationId xmlns:a16="http://schemas.microsoft.com/office/drawing/2014/main" id="{C7E97891-774B-7EA3-02EA-EB7ABD711605}"/>
                </a:ext>
              </a:extLst>
            </p:cNvPr>
            <p:cNvGrpSpPr/>
            <p:nvPr/>
          </p:nvGrpSpPr>
          <p:grpSpPr>
            <a:xfrm rot="-1738930">
              <a:off x="6613335" y="3812775"/>
              <a:ext cx="907394" cy="2192358"/>
              <a:chOff x="1456975" y="2715100"/>
              <a:chExt cx="1205225" cy="2911950"/>
            </a:xfrm>
          </p:grpSpPr>
          <p:sp>
            <p:nvSpPr>
              <p:cNvPr id="98" name="Google Shape;249;p2">
                <a:extLst>
                  <a:ext uri="{FF2B5EF4-FFF2-40B4-BE49-F238E27FC236}">
                    <a16:creationId xmlns:a16="http://schemas.microsoft.com/office/drawing/2014/main" id="{51F5AE80-6EC5-9C1F-02EC-98ECD56162B7}"/>
                  </a:ext>
                </a:extLst>
              </p:cNvPr>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250;p2">
                <a:extLst>
                  <a:ext uri="{FF2B5EF4-FFF2-40B4-BE49-F238E27FC236}">
                    <a16:creationId xmlns:a16="http://schemas.microsoft.com/office/drawing/2014/main" id="{81EAFB9C-4447-5E91-0886-1A8A67053B1F}"/>
                  </a:ext>
                </a:extLst>
              </p:cNvPr>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251;p2">
                <a:extLst>
                  <a:ext uri="{FF2B5EF4-FFF2-40B4-BE49-F238E27FC236}">
                    <a16:creationId xmlns:a16="http://schemas.microsoft.com/office/drawing/2014/main" id="{1B69A30A-7D53-DE2B-8FC5-624B5DCD3609}"/>
                  </a:ext>
                </a:extLst>
              </p:cNvPr>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252;p2">
                <a:extLst>
                  <a:ext uri="{FF2B5EF4-FFF2-40B4-BE49-F238E27FC236}">
                    <a16:creationId xmlns:a16="http://schemas.microsoft.com/office/drawing/2014/main" id="{E982B676-2893-D0F6-20F1-F7CCC1E7D1CF}"/>
                  </a:ext>
                </a:extLst>
              </p:cNvPr>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253;p2">
                <a:extLst>
                  <a:ext uri="{FF2B5EF4-FFF2-40B4-BE49-F238E27FC236}">
                    <a16:creationId xmlns:a16="http://schemas.microsoft.com/office/drawing/2014/main" id="{83CB368C-BCCA-A1D0-0149-3FF832106C60}"/>
                  </a:ext>
                </a:extLst>
              </p:cNvPr>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254;p2">
                <a:extLst>
                  <a:ext uri="{FF2B5EF4-FFF2-40B4-BE49-F238E27FC236}">
                    <a16:creationId xmlns:a16="http://schemas.microsoft.com/office/drawing/2014/main" id="{3FDD9F5B-203D-2D51-29EF-7BA4B9557DEB}"/>
                  </a:ext>
                </a:extLst>
              </p:cNvPr>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255;p2">
                <a:extLst>
                  <a:ext uri="{FF2B5EF4-FFF2-40B4-BE49-F238E27FC236}">
                    <a16:creationId xmlns:a16="http://schemas.microsoft.com/office/drawing/2014/main" id="{4F9E0780-B78D-783B-B628-6129EB154F0D}"/>
                  </a:ext>
                </a:extLst>
              </p:cNvPr>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56;p2">
                <a:extLst>
                  <a:ext uri="{FF2B5EF4-FFF2-40B4-BE49-F238E27FC236}">
                    <a16:creationId xmlns:a16="http://schemas.microsoft.com/office/drawing/2014/main" id="{F5D4E3F8-CF6C-2B0D-70EF-D3660B1A8045}"/>
                  </a:ext>
                </a:extLst>
              </p:cNvPr>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57;p2">
                <a:extLst>
                  <a:ext uri="{FF2B5EF4-FFF2-40B4-BE49-F238E27FC236}">
                    <a16:creationId xmlns:a16="http://schemas.microsoft.com/office/drawing/2014/main" id="{4EB593FB-F266-151F-5E16-ECB445996165}"/>
                  </a:ext>
                </a:extLst>
              </p:cNvPr>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 name="Google Shape;258;p2">
              <a:extLst>
                <a:ext uri="{FF2B5EF4-FFF2-40B4-BE49-F238E27FC236}">
                  <a16:creationId xmlns:a16="http://schemas.microsoft.com/office/drawing/2014/main" id="{D4FF038E-97D5-6576-08A0-4AF30807F9D6}"/>
                </a:ext>
              </a:extLst>
            </p:cNvPr>
            <p:cNvGrpSpPr/>
            <p:nvPr/>
          </p:nvGrpSpPr>
          <p:grpSpPr>
            <a:xfrm>
              <a:off x="8230874" y="3254663"/>
              <a:ext cx="1054846" cy="1732404"/>
              <a:chOff x="8230874" y="3254663"/>
              <a:chExt cx="1054846" cy="1732404"/>
            </a:xfrm>
          </p:grpSpPr>
          <p:sp>
            <p:nvSpPr>
              <p:cNvPr id="83" name="Google Shape;259;p2">
                <a:extLst>
                  <a:ext uri="{FF2B5EF4-FFF2-40B4-BE49-F238E27FC236}">
                    <a16:creationId xmlns:a16="http://schemas.microsoft.com/office/drawing/2014/main" id="{A6D016D5-8356-5027-A7E4-1ED7E7291069}"/>
                  </a:ext>
                </a:extLst>
              </p:cNvPr>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4" name="Google Shape;260;p2">
                <a:extLst>
                  <a:ext uri="{FF2B5EF4-FFF2-40B4-BE49-F238E27FC236}">
                    <a16:creationId xmlns:a16="http://schemas.microsoft.com/office/drawing/2014/main" id="{A0E5307B-FF82-9131-D337-ED3E1DB6EF46}"/>
                  </a:ext>
                </a:extLst>
              </p:cNvPr>
              <p:cNvGrpSpPr/>
              <p:nvPr/>
            </p:nvGrpSpPr>
            <p:grpSpPr>
              <a:xfrm flipH="1">
                <a:off x="8307383" y="3254663"/>
                <a:ext cx="978337" cy="1732404"/>
                <a:chOff x="207725" y="2276150"/>
                <a:chExt cx="1299425" cy="2300975"/>
              </a:xfrm>
            </p:grpSpPr>
            <p:sp>
              <p:nvSpPr>
                <p:cNvPr id="85" name="Google Shape;261;p2">
                  <a:extLst>
                    <a:ext uri="{FF2B5EF4-FFF2-40B4-BE49-F238E27FC236}">
                      <a16:creationId xmlns:a16="http://schemas.microsoft.com/office/drawing/2014/main" id="{2FAA9758-A7BE-304E-1C48-0D56D2EBDB1E}"/>
                    </a:ext>
                  </a:extLst>
                </p:cNvPr>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262;p2">
                  <a:extLst>
                    <a:ext uri="{FF2B5EF4-FFF2-40B4-BE49-F238E27FC236}">
                      <a16:creationId xmlns:a16="http://schemas.microsoft.com/office/drawing/2014/main" id="{B2E5116F-2F0A-444B-AB84-3764FE87DB2E}"/>
                    </a:ext>
                  </a:extLst>
                </p:cNvPr>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263;p2">
                  <a:extLst>
                    <a:ext uri="{FF2B5EF4-FFF2-40B4-BE49-F238E27FC236}">
                      <a16:creationId xmlns:a16="http://schemas.microsoft.com/office/drawing/2014/main" id="{692CAE18-0E66-C9DC-E1F0-B91603D1667E}"/>
                    </a:ext>
                  </a:extLst>
                </p:cNvPr>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264;p2">
                  <a:extLst>
                    <a:ext uri="{FF2B5EF4-FFF2-40B4-BE49-F238E27FC236}">
                      <a16:creationId xmlns:a16="http://schemas.microsoft.com/office/drawing/2014/main" id="{84951003-D1DB-A0F1-91C3-CBEACADA2993}"/>
                    </a:ext>
                  </a:extLst>
                </p:cNvPr>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265;p2">
                  <a:extLst>
                    <a:ext uri="{FF2B5EF4-FFF2-40B4-BE49-F238E27FC236}">
                      <a16:creationId xmlns:a16="http://schemas.microsoft.com/office/drawing/2014/main" id="{2E000DCE-AF97-7155-0914-C7753AA9A3AC}"/>
                    </a:ext>
                  </a:extLst>
                </p:cNvPr>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266;p2">
                  <a:extLst>
                    <a:ext uri="{FF2B5EF4-FFF2-40B4-BE49-F238E27FC236}">
                      <a16:creationId xmlns:a16="http://schemas.microsoft.com/office/drawing/2014/main" id="{95E527CA-0A48-213B-CB4D-E5F0CB833EAC}"/>
                    </a:ext>
                  </a:extLst>
                </p:cNvPr>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267;p2">
                  <a:extLst>
                    <a:ext uri="{FF2B5EF4-FFF2-40B4-BE49-F238E27FC236}">
                      <a16:creationId xmlns:a16="http://schemas.microsoft.com/office/drawing/2014/main" id="{18644851-162C-F568-1F84-43BC917AD023}"/>
                    </a:ext>
                  </a:extLst>
                </p:cNvPr>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268;p2">
                  <a:extLst>
                    <a:ext uri="{FF2B5EF4-FFF2-40B4-BE49-F238E27FC236}">
                      <a16:creationId xmlns:a16="http://schemas.microsoft.com/office/drawing/2014/main" id="{332A16FD-166B-6D84-0AFC-5F638D8CF8D0}"/>
                    </a:ext>
                  </a:extLst>
                </p:cNvPr>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269;p2">
                  <a:extLst>
                    <a:ext uri="{FF2B5EF4-FFF2-40B4-BE49-F238E27FC236}">
                      <a16:creationId xmlns:a16="http://schemas.microsoft.com/office/drawing/2014/main" id="{E7C1C38F-E3BA-11CB-3F9B-AF1C84F5854A}"/>
                    </a:ext>
                  </a:extLst>
                </p:cNvPr>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270;p2">
                  <a:extLst>
                    <a:ext uri="{FF2B5EF4-FFF2-40B4-BE49-F238E27FC236}">
                      <a16:creationId xmlns:a16="http://schemas.microsoft.com/office/drawing/2014/main" id="{C73C19E9-506C-9D50-E57A-609ABAB6B649}"/>
                    </a:ext>
                  </a:extLst>
                </p:cNvPr>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271;p2">
                  <a:extLst>
                    <a:ext uri="{FF2B5EF4-FFF2-40B4-BE49-F238E27FC236}">
                      <a16:creationId xmlns:a16="http://schemas.microsoft.com/office/drawing/2014/main" id="{8B35B139-32BA-D13B-7721-DF6B26EB81B7}"/>
                    </a:ext>
                  </a:extLst>
                </p:cNvPr>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272;p2">
                  <a:extLst>
                    <a:ext uri="{FF2B5EF4-FFF2-40B4-BE49-F238E27FC236}">
                      <a16:creationId xmlns:a16="http://schemas.microsoft.com/office/drawing/2014/main" id="{89E28A77-00AA-0056-5FC2-9ABA0C520AFC}"/>
                    </a:ext>
                  </a:extLst>
                </p:cNvPr>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273;p2">
                  <a:extLst>
                    <a:ext uri="{FF2B5EF4-FFF2-40B4-BE49-F238E27FC236}">
                      <a16:creationId xmlns:a16="http://schemas.microsoft.com/office/drawing/2014/main" id="{575578C5-5A50-CA47-3838-D145A53BD114}"/>
                    </a:ext>
                  </a:extLst>
                </p:cNvPr>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3" name="Google Shape;274;p2">
              <a:extLst>
                <a:ext uri="{FF2B5EF4-FFF2-40B4-BE49-F238E27FC236}">
                  <a16:creationId xmlns:a16="http://schemas.microsoft.com/office/drawing/2014/main" id="{F195F2B5-D119-34C3-0ED1-38026A3292F0}"/>
                </a:ext>
              </a:extLst>
            </p:cNvPr>
            <p:cNvGrpSpPr/>
            <p:nvPr/>
          </p:nvGrpSpPr>
          <p:grpSpPr>
            <a:xfrm flipH="1">
              <a:off x="8424004" y="4466215"/>
              <a:ext cx="918425" cy="885505"/>
              <a:chOff x="-142600" y="4343675"/>
              <a:chExt cx="1219850" cy="1176125"/>
            </a:xfrm>
          </p:grpSpPr>
          <p:sp>
            <p:nvSpPr>
              <p:cNvPr id="77" name="Google Shape;275;p2">
                <a:extLst>
                  <a:ext uri="{FF2B5EF4-FFF2-40B4-BE49-F238E27FC236}">
                    <a16:creationId xmlns:a16="http://schemas.microsoft.com/office/drawing/2014/main" id="{2279B839-F387-8CE0-8EC0-B7FD7C53803C}"/>
                  </a:ext>
                </a:extLst>
              </p:cNvPr>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76;p2">
                <a:extLst>
                  <a:ext uri="{FF2B5EF4-FFF2-40B4-BE49-F238E27FC236}">
                    <a16:creationId xmlns:a16="http://schemas.microsoft.com/office/drawing/2014/main" id="{235DB2C3-1752-7A16-CFF6-BEFC4A33EC8D}"/>
                  </a:ext>
                </a:extLst>
              </p:cNvPr>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77;p2">
                <a:extLst>
                  <a:ext uri="{FF2B5EF4-FFF2-40B4-BE49-F238E27FC236}">
                    <a16:creationId xmlns:a16="http://schemas.microsoft.com/office/drawing/2014/main" id="{9CF445EC-F3EA-9224-91B3-AF77D5648C1E}"/>
                  </a:ext>
                </a:extLst>
              </p:cNvPr>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78;p2">
                <a:extLst>
                  <a:ext uri="{FF2B5EF4-FFF2-40B4-BE49-F238E27FC236}">
                    <a16:creationId xmlns:a16="http://schemas.microsoft.com/office/drawing/2014/main" id="{4004B863-CEC4-922B-EE03-5DEA7127F4B6}"/>
                  </a:ext>
                </a:extLst>
              </p:cNvPr>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79;p2">
                <a:extLst>
                  <a:ext uri="{FF2B5EF4-FFF2-40B4-BE49-F238E27FC236}">
                    <a16:creationId xmlns:a16="http://schemas.microsoft.com/office/drawing/2014/main" id="{7686ECD9-C415-03F9-2021-4543EEB9DDD3}"/>
                  </a:ext>
                </a:extLst>
              </p:cNvPr>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80;p2">
                <a:extLst>
                  <a:ext uri="{FF2B5EF4-FFF2-40B4-BE49-F238E27FC236}">
                    <a16:creationId xmlns:a16="http://schemas.microsoft.com/office/drawing/2014/main" id="{346FADC3-04B6-F7AE-9563-5871B93728E3}"/>
                  </a:ext>
                </a:extLst>
              </p:cNvPr>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 name="Google Shape;281;p2">
              <a:extLst>
                <a:ext uri="{FF2B5EF4-FFF2-40B4-BE49-F238E27FC236}">
                  <a16:creationId xmlns:a16="http://schemas.microsoft.com/office/drawing/2014/main" id="{51151E7D-2E37-87E7-F685-F51185208F8F}"/>
                </a:ext>
              </a:extLst>
            </p:cNvPr>
            <p:cNvGrpSpPr/>
            <p:nvPr/>
          </p:nvGrpSpPr>
          <p:grpSpPr>
            <a:xfrm flipH="1">
              <a:off x="6896474" y="4374879"/>
              <a:ext cx="875378" cy="1673866"/>
              <a:chOff x="2069450" y="3516525"/>
              <a:chExt cx="1162675" cy="2223225"/>
            </a:xfrm>
          </p:grpSpPr>
          <p:sp>
            <p:nvSpPr>
              <p:cNvPr id="61" name="Google Shape;282;p2">
                <a:extLst>
                  <a:ext uri="{FF2B5EF4-FFF2-40B4-BE49-F238E27FC236}">
                    <a16:creationId xmlns:a16="http://schemas.microsoft.com/office/drawing/2014/main" id="{93E1ECA8-0D20-E9B4-E2BC-10ED6922ADA4}"/>
                  </a:ext>
                </a:extLst>
              </p:cNvPr>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83;p2">
                <a:extLst>
                  <a:ext uri="{FF2B5EF4-FFF2-40B4-BE49-F238E27FC236}">
                    <a16:creationId xmlns:a16="http://schemas.microsoft.com/office/drawing/2014/main" id="{893D9929-E9AB-A585-97FC-26A1737F6AAE}"/>
                  </a:ext>
                </a:extLst>
              </p:cNvPr>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84;p2">
                <a:extLst>
                  <a:ext uri="{FF2B5EF4-FFF2-40B4-BE49-F238E27FC236}">
                    <a16:creationId xmlns:a16="http://schemas.microsoft.com/office/drawing/2014/main" id="{2A7099AE-0776-1065-E9C8-182D507FFBE5}"/>
                  </a:ext>
                </a:extLst>
              </p:cNvPr>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85;p2">
                <a:extLst>
                  <a:ext uri="{FF2B5EF4-FFF2-40B4-BE49-F238E27FC236}">
                    <a16:creationId xmlns:a16="http://schemas.microsoft.com/office/drawing/2014/main" id="{4E017544-116A-73FA-33E0-4F1D59CC63B8}"/>
                  </a:ext>
                </a:extLst>
              </p:cNvPr>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86;p2">
                <a:extLst>
                  <a:ext uri="{FF2B5EF4-FFF2-40B4-BE49-F238E27FC236}">
                    <a16:creationId xmlns:a16="http://schemas.microsoft.com/office/drawing/2014/main" id="{B906DC57-6A12-3F34-45F4-81D5BA24F236}"/>
                  </a:ext>
                </a:extLst>
              </p:cNvPr>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87;p2">
                <a:extLst>
                  <a:ext uri="{FF2B5EF4-FFF2-40B4-BE49-F238E27FC236}">
                    <a16:creationId xmlns:a16="http://schemas.microsoft.com/office/drawing/2014/main" id="{F0F661CE-313B-BCB1-4D31-804FA9F4BC49}"/>
                  </a:ext>
                </a:extLst>
              </p:cNvPr>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88;p2">
                <a:extLst>
                  <a:ext uri="{FF2B5EF4-FFF2-40B4-BE49-F238E27FC236}">
                    <a16:creationId xmlns:a16="http://schemas.microsoft.com/office/drawing/2014/main" id="{F951B42E-C75D-7A4C-A5B2-CE54D07EE270}"/>
                  </a:ext>
                </a:extLst>
              </p:cNvPr>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89;p2">
                <a:extLst>
                  <a:ext uri="{FF2B5EF4-FFF2-40B4-BE49-F238E27FC236}">
                    <a16:creationId xmlns:a16="http://schemas.microsoft.com/office/drawing/2014/main" id="{E1D2A36C-9F4D-C5E0-ACED-0F2E63A82F7B}"/>
                  </a:ext>
                </a:extLst>
              </p:cNvPr>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90;p2">
                <a:extLst>
                  <a:ext uri="{FF2B5EF4-FFF2-40B4-BE49-F238E27FC236}">
                    <a16:creationId xmlns:a16="http://schemas.microsoft.com/office/drawing/2014/main" id="{548CC098-022B-7B7F-7AE1-D77892DF0EE1}"/>
                  </a:ext>
                </a:extLst>
              </p:cNvPr>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91;p2">
                <a:extLst>
                  <a:ext uri="{FF2B5EF4-FFF2-40B4-BE49-F238E27FC236}">
                    <a16:creationId xmlns:a16="http://schemas.microsoft.com/office/drawing/2014/main" id="{376E0C20-5A3A-6F09-1BD6-37AD33009CD6}"/>
                  </a:ext>
                </a:extLst>
              </p:cNvPr>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92;p2">
                <a:extLst>
                  <a:ext uri="{FF2B5EF4-FFF2-40B4-BE49-F238E27FC236}">
                    <a16:creationId xmlns:a16="http://schemas.microsoft.com/office/drawing/2014/main" id="{CBB33CF4-5E52-FAAD-8DEE-D1ED55373677}"/>
                  </a:ext>
                </a:extLst>
              </p:cNvPr>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93;p2">
                <a:extLst>
                  <a:ext uri="{FF2B5EF4-FFF2-40B4-BE49-F238E27FC236}">
                    <a16:creationId xmlns:a16="http://schemas.microsoft.com/office/drawing/2014/main" id="{20154F1C-B97F-3D01-3A4C-4BF389754ED4}"/>
                  </a:ext>
                </a:extLst>
              </p:cNvPr>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94;p2">
                <a:extLst>
                  <a:ext uri="{FF2B5EF4-FFF2-40B4-BE49-F238E27FC236}">
                    <a16:creationId xmlns:a16="http://schemas.microsoft.com/office/drawing/2014/main" id="{6BA67BFA-05CB-A82F-7BF9-B76F5123C4EE}"/>
                  </a:ext>
                </a:extLst>
              </p:cNvPr>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95;p2">
                <a:extLst>
                  <a:ext uri="{FF2B5EF4-FFF2-40B4-BE49-F238E27FC236}">
                    <a16:creationId xmlns:a16="http://schemas.microsoft.com/office/drawing/2014/main" id="{80A97393-2BE7-76AB-3701-97F084A201E2}"/>
                  </a:ext>
                </a:extLst>
              </p:cNvPr>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96;p2">
                <a:extLst>
                  <a:ext uri="{FF2B5EF4-FFF2-40B4-BE49-F238E27FC236}">
                    <a16:creationId xmlns:a16="http://schemas.microsoft.com/office/drawing/2014/main" id="{C45A16BF-D705-68EA-49B4-B3068D7C9945}"/>
                  </a:ext>
                </a:extLst>
              </p:cNvPr>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97;p2">
                <a:extLst>
                  <a:ext uri="{FF2B5EF4-FFF2-40B4-BE49-F238E27FC236}">
                    <a16:creationId xmlns:a16="http://schemas.microsoft.com/office/drawing/2014/main" id="{496FFC73-D4A3-BEBB-0E1B-0142E22256FD}"/>
                  </a:ext>
                </a:extLst>
              </p:cNvPr>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 name="Google Shape;298;p2">
              <a:extLst>
                <a:ext uri="{FF2B5EF4-FFF2-40B4-BE49-F238E27FC236}">
                  <a16:creationId xmlns:a16="http://schemas.microsoft.com/office/drawing/2014/main" id="{6047461C-0E73-D8F6-2AD5-F1C3F37AD197}"/>
                </a:ext>
              </a:extLst>
            </p:cNvPr>
            <p:cNvSpPr/>
            <p:nvPr/>
          </p:nvSpPr>
          <p:spPr>
            <a:xfrm>
              <a:off x="5891319" y="210475"/>
              <a:ext cx="668025" cy="32951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99;p2">
              <a:extLst>
                <a:ext uri="{FF2B5EF4-FFF2-40B4-BE49-F238E27FC236}">
                  <a16:creationId xmlns:a16="http://schemas.microsoft.com/office/drawing/2014/main" id="{D4E194A7-A368-B11A-A0E7-A637A6DA1B6F}"/>
                </a:ext>
              </a:extLst>
            </p:cNvPr>
            <p:cNvSpPr/>
            <p:nvPr/>
          </p:nvSpPr>
          <p:spPr>
            <a:xfrm>
              <a:off x="8307372" y="1822591"/>
              <a:ext cx="1040399" cy="578890"/>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00;p2">
              <a:extLst>
                <a:ext uri="{FF2B5EF4-FFF2-40B4-BE49-F238E27FC236}">
                  <a16:creationId xmlns:a16="http://schemas.microsoft.com/office/drawing/2014/main" id="{6C9BEF5A-CDEE-BCEE-AA22-0A5B02CF4C85}"/>
                </a:ext>
              </a:extLst>
            </p:cNvPr>
            <p:cNvSpPr/>
            <p:nvPr/>
          </p:nvSpPr>
          <p:spPr>
            <a:xfrm>
              <a:off x="190925" y="372711"/>
              <a:ext cx="890340" cy="435597"/>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 name="Google Shape;301;p2">
              <a:extLst>
                <a:ext uri="{FF2B5EF4-FFF2-40B4-BE49-F238E27FC236}">
                  <a16:creationId xmlns:a16="http://schemas.microsoft.com/office/drawing/2014/main" id="{17974CDF-05D2-7A0D-87E9-D9F2731E0F96}"/>
                </a:ext>
              </a:extLst>
            </p:cNvPr>
            <p:cNvGrpSpPr/>
            <p:nvPr/>
          </p:nvGrpSpPr>
          <p:grpSpPr>
            <a:xfrm flipH="1">
              <a:off x="7384307" y="4374868"/>
              <a:ext cx="1295477" cy="951421"/>
              <a:chOff x="446100" y="4200250"/>
              <a:chExt cx="1720650" cy="1263675"/>
            </a:xfrm>
          </p:grpSpPr>
          <p:sp>
            <p:nvSpPr>
              <p:cNvPr id="29" name="Google Shape;302;p2">
                <a:extLst>
                  <a:ext uri="{FF2B5EF4-FFF2-40B4-BE49-F238E27FC236}">
                    <a16:creationId xmlns:a16="http://schemas.microsoft.com/office/drawing/2014/main" id="{96378B85-7576-8A7D-0E35-85057F60E957}"/>
                  </a:ext>
                </a:extLst>
              </p:cNvPr>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3;p2">
                <a:extLst>
                  <a:ext uri="{FF2B5EF4-FFF2-40B4-BE49-F238E27FC236}">
                    <a16:creationId xmlns:a16="http://schemas.microsoft.com/office/drawing/2014/main" id="{A08FE917-8E54-88E5-3E2F-A3DFCEFC1FAE}"/>
                  </a:ext>
                </a:extLst>
              </p:cNvPr>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04;p2">
                <a:extLst>
                  <a:ext uri="{FF2B5EF4-FFF2-40B4-BE49-F238E27FC236}">
                    <a16:creationId xmlns:a16="http://schemas.microsoft.com/office/drawing/2014/main" id="{5B29EC9C-0184-6710-1F41-B2120978732F}"/>
                  </a:ext>
                </a:extLst>
              </p:cNvPr>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05;p2">
                <a:extLst>
                  <a:ext uri="{FF2B5EF4-FFF2-40B4-BE49-F238E27FC236}">
                    <a16:creationId xmlns:a16="http://schemas.microsoft.com/office/drawing/2014/main" id="{1372E91E-668F-0503-C4FB-BAAB0130CD19}"/>
                  </a:ext>
                </a:extLst>
              </p:cNvPr>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06;p2">
                <a:extLst>
                  <a:ext uri="{FF2B5EF4-FFF2-40B4-BE49-F238E27FC236}">
                    <a16:creationId xmlns:a16="http://schemas.microsoft.com/office/drawing/2014/main" id="{B398EA1C-20CE-F6CF-5DE8-EB3DC72F4806}"/>
                  </a:ext>
                </a:extLst>
              </p:cNvPr>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07;p2">
                <a:extLst>
                  <a:ext uri="{FF2B5EF4-FFF2-40B4-BE49-F238E27FC236}">
                    <a16:creationId xmlns:a16="http://schemas.microsoft.com/office/drawing/2014/main" id="{CC9E52A0-5D41-A036-3302-08CDBCF6A4FD}"/>
                  </a:ext>
                </a:extLst>
              </p:cNvPr>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08;p2">
                <a:extLst>
                  <a:ext uri="{FF2B5EF4-FFF2-40B4-BE49-F238E27FC236}">
                    <a16:creationId xmlns:a16="http://schemas.microsoft.com/office/drawing/2014/main" id="{0C7506C4-CC69-7A65-A5EB-DDA567DA5787}"/>
                  </a:ext>
                </a:extLst>
              </p:cNvPr>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09;p2">
                <a:extLst>
                  <a:ext uri="{FF2B5EF4-FFF2-40B4-BE49-F238E27FC236}">
                    <a16:creationId xmlns:a16="http://schemas.microsoft.com/office/drawing/2014/main" id="{243725B7-E69E-4346-08CC-BDCC8284BBD8}"/>
                  </a:ext>
                </a:extLst>
              </p:cNvPr>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10;p2">
                <a:extLst>
                  <a:ext uri="{FF2B5EF4-FFF2-40B4-BE49-F238E27FC236}">
                    <a16:creationId xmlns:a16="http://schemas.microsoft.com/office/drawing/2014/main" id="{9A9D9A49-D71E-CFA6-4109-0DFC9867334A}"/>
                  </a:ext>
                </a:extLst>
              </p:cNvPr>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11;p2">
                <a:extLst>
                  <a:ext uri="{FF2B5EF4-FFF2-40B4-BE49-F238E27FC236}">
                    <a16:creationId xmlns:a16="http://schemas.microsoft.com/office/drawing/2014/main" id="{E1951732-6DB4-BEA1-1A3E-EDC564763672}"/>
                  </a:ext>
                </a:extLst>
              </p:cNvPr>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12;p2">
                <a:extLst>
                  <a:ext uri="{FF2B5EF4-FFF2-40B4-BE49-F238E27FC236}">
                    <a16:creationId xmlns:a16="http://schemas.microsoft.com/office/drawing/2014/main" id="{1C2D4BAA-1AEB-FC41-F307-D73D5862E3FE}"/>
                  </a:ext>
                </a:extLst>
              </p:cNvPr>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313;p2">
                <a:extLst>
                  <a:ext uri="{FF2B5EF4-FFF2-40B4-BE49-F238E27FC236}">
                    <a16:creationId xmlns:a16="http://schemas.microsoft.com/office/drawing/2014/main" id="{E52EFABF-A6EF-9342-2F0E-8A2C2CFE8AD0}"/>
                  </a:ext>
                </a:extLst>
              </p:cNvPr>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314;p2">
                <a:extLst>
                  <a:ext uri="{FF2B5EF4-FFF2-40B4-BE49-F238E27FC236}">
                    <a16:creationId xmlns:a16="http://schemas.microsoft.com/office/drawing/2014/main" id="{CE9E3D9B-4969-0DCC-1BAF-ED92B9018213}"/>
                  </a:ext>
                </a:extLst>
              </p:cNvPr>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315;p2">
                <a:extLst>
                  <a:ext uri="{FF2B5EF4-FFF2-40B4-BE49-F238E27FC236}">
                    <a16:creationId xmlns:a16="http://schemas.microsoft.com/office/drawing/2014/main" id="{D3EC585B-F241-2F9B-91F4-0F80F80812AC}"/>
                  </a:ext>
                </a:extLst>
              </p:cNvPr>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316;p2">
                <a:extLst>
                  <a:ext uri="{FF2B5EF4-FFF2-40B4-BE49-F238E27FC236}">
                    <a16:creationId xmlns:a16="http://schemas.microsoft.com/office/drawing/2014/main" id="{0B322E16-606E-33E5-387F-74DCDD9A49C3}"/>
                  </a:ext>
                </a:extLst>
              </p:cNvPr>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317;p2">
                <a:extLst>
                  <a:ext uri="{FF2B5EF4-FFF2-40B4-BE49-F238E27FC236}">
                    <a16:creationId xmlns:a16="http://schemas.microsoft.com/office/drawing/2014/main" id="{49C570F0-91CB-FA0D-8500-1AB94AC27DC7}"/>
                  </a:ext>
                </a:extLst>
              </p:cNvPr>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318;p2">
                <a:extLst>
                  <a:ext uri="{FF2B5EF4-FFF2-40B4-BE49-F238E27FC236}">
                    <a16:creationId xmlns:a16="http://schemas.microsoft.com/office/drawing/2014/main" id="{97D58149-23CD-6C33-8BB1-49B110E071BF}"/>
                  </a:ext>
                </a:extLst>
              </p:cNvPr>
              <p:cNvSpPr/>
              <p:nvPr/>
            </p:nvSpPr>
            <p:spPr>
              <a:xfrm>
                <a:off x="1205650" y="4653650"/>
                <a:ext cx="552900" cy="650725"/>
              </a:xfrm>
              <a:custGeom>
                <a:avLst/>
                <a:gdLst/>
                <a:ahLst/>
                <a:cxnLst/>
                <a:rect l="l" t="t" r="r" b="b"/>
                <a:pathLst>
                  <a:path w="22116" h="26029" extrusionOk="0">
                    <a:moveTo>
                      <a:pt x="21993" y="1"/>
                    </a:moveTo>
                    <a:cubicBezTo>
                      <a:pt x="21983" y="1"/>
                      <a:pt x="21974" y="3"/>
                      <a:pt x="21969" y="9"/>
                    </a:cubicBezTo>
                    <a:cubicBezTo>
                      <a:pt x="15495" y="8398"/>
                      <a:pt x="8260" y="16240"/>
                      <a:pt x="783" y="23687"/>
                    </a:cubicBezTo>
                    <a:cubicBezTo>
                      <a:pt x="0" y="24470"/>
                      <a:pt x="1147" y="26028"/>
                      <a:pt x="2151" y="26028"/>
                    </a:cubicBezTo>
                    <a:cubicBezTo>
                      <a:pt x="2355" y="26028"/>
                      <a:pt x="2553" y="25964"/>
                      <a:pt x="2728" y="25814"/>
                    </a:cubicBezTo>
                    <a:cubicBezTo>
                      <a:pt x="6771" y="22228"/>
                      <a:pt x="10358" y="18094"/>
                      <a:pt x="13519" y="13717"/>
                    </a:cubicBezTo>
                    <a:cubicBezTo>
                      <a:pt x="16650" y="9310"/>
                      <a:pt x="19446" y="4720"/>
                      <a:pt x="22090" y="100"/>
                    </a:cubicBezTo>
                    <a:cubicBezTo>
                      <a:pt x="22115" y="50"/>
                      <a:pt x="22039" y="1"/>
                      <a:pt x="21993"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319;p2">
                <a:extLst>
                  <a:ext uri="{FF2B5EF4-FFF2-40B4-BE49-F238E27FC236}">
                    <a16:creationId xmlns:a16="http://schemas.microsoft.com/office/drawing/2014/main" id="{41EBF4E7-3A96-B2FE-93C5-FFD7C1ECBE5C}"/>
                  </a:ext>
                </a:extLst>
              </p:cNvPr>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320;p2">
                <a:extLst>
                  <a:ext uri="{FF2B5EF4-FFF2-40B4-BE49-F238E27FC236}">
                    <a16:creationId xmlns:a16="http://schemas.microsoft.com/office/drawing/2014/main" id="{32254F6F-39F9-15E3-35FD-46EDA60F8B9D}"/>
                  </a:ext>
                </a:extLst>
              </p:cNvPr>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321;p2">
                <a:extLst>
                  <a:ext uri="{FF2B5EF4-FFF2-40B4-BE49-F238E27FC236}">
                    <a16:creationId xmlns:a16="http://schemas.microsoft.com/office/drawing/2014/main" id="{D2CACB89-5E4F-E663-6FE0-9400143A3D28}"/>
                  </a:ext>
                </a:extLst>
              </p:cNvPr>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322;p2">
                <a:extLst>
                  <a:ext uri="{FF2B5EF4-FFF2-40B4-BE49-F238E27FC236}">
                    <a16:creationId xmlns:a16="http://schemas.microsoft.com/office/drawing/2014/main" id="{1106DF1B-4C7B-5793-F656-3B1ACF115A42}"/>
                  </a:ext>
                </a:extLst>
              </p:cNvPr>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323;p2">
                <a:extLst>
                  <a:ext uri="{FF2B5EF4-FFF2-40B4-BE49-F238E27FC236}">
                    <a16:creationId xmlns:a16="http://schemas.microsoft.com/office/drawing/2014/main" id="{415657AF-DC31-B691-A5BB-CC7C3EEAE2A4}"/>
                  </a:ext>
                </a:extLst>
              </p:cNvPr>
              <p:cNvSpPr/>
              <p:nvPr/>
            </p:nvSpPr>
            <p:spPr>
              <a:xfrm>
                <a:off x="887050" y="4628250"/>
                <a:ext cx="737125" cy="698900"/>
              </a:xfrm>
              <a:custGeom>
                <a:avLst/>
                <a:gdLst/>
                <a:ahLst/>
                <a:cxnLst/>
                <a:rect l="l" t="t" r="r" b="b"/>
                <a:pathLst>
                  <a:path w="29485" h="27956" extrusionOk="0">
                    <a:moveTo>
                      <a:pt x="21138" y="1"/>
                    </a:moveTo>
                    <a:cubicBezTo>
                      <a:pt x="19419" y="1"/>
                      <a:pt x="17328" y="191"/>
                      <a:pt x="14773" y="538"/>
                    </a:cubicBezTo>
                    <a:cubicBezTo>
                      <a:pt x="13738" y="683"/>
                      <a:pt x="12831" y="729"/>
                      <a:pt x="12012" y="729"/>
                    </a:cubicBezTo>
                    <a:cubicBezTo>
                      <a:pt x="10533" y="729"/>
                      <a:pt x="9344" y="577"/>
                      <a:pt x="8214" y="577"/>
                    </a:cubicBezTo>
                    <a:cubicBezTo>
                      <a:pt x="5895" y="577"/>
                      <a:pt x="3825" y="1218"/>
                      <a:pt x="1" y="5128"/>
                    </a:cubicBezTo>
                    <a:cubicBezTo>
                      <a:pt x="1703" y="15858"/>
                      <a:pt x="5958" y="25675"/>
                      <a:pt x="15959" y="27955"/>
                    </a:cubicBezTo>
                    <a:cubicBezTo>
                      <a:pt x="23466" y="24095"/>
                      <a:pt x="28938" y="16496"/>
                      <a:pt x="29485" y="8198"/>
                    </a:cubicBezTo>
                    <a:cubicBezTo>
                      <a:pt x="28589" y="2279"/>
                      <a:pt x="27089" y="1"/>
                      <a:pt x="211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324;p2">
                <a:extLst>
                  <a:ext uri="{FF2B5EF4-FFF2-40B4-BE49-F238E27FC236}">
                    <a16:creationId xmlns:a16="http://schemas.microsoft.com/office/drawing/2014/main" id="{B26542CC-B899-4236-7A06-6F3BDCC2FABD}"/>
                  </a:ext>
                </a:extLst>
              </p:cNvPr>
              <p:cNvSpPr/>
              <p:nvPr/>
            </p:nvSpPr>
            <p:spPr>
              <a:xfrm>
                <a:off x="637600" y="4720500"/>
                <a:ext cx="1257650" cy="742650"/>
              </a:xfrm>
              <a:custGeom>
                <a:avLst/>
                <a:gdLst/>
                <a:ahLst/>
                <a:cxnLst/>
                <a:rect l="l" t="t" r="r" b="b"/>
                <a:pathLst>
                  <a:path w="50306" h="29706" extrusionOk="0">
                    <a:moveTo>
                      <a:pt x="13199" y="0"/>
                    </a:moveTo>
                    <a:cubicBezTo>
                      <a:pt x="11306" y="0"/>
                      <a:pt x="9297" y="574"/>
                      <a:pt x="7356" y="982"/>
                    </a:cubicBezTo>
                    <a:cubicBezTo>
                      <a:pt x="6749" y="1104"/>
                      <a:pt x="6141" y="1225"/>
                      <a:pt x="5533" y="1286"/>
                    </a:cubicBezTo>
                    <a:cubicBezTo>
                      <a:pt x="2341" y="1742"/>
                      <a:pt x="1" y="4630"/>
                      <a:pt x="244" y="7821"/>
                    </a:cubicBezTo>
                    <a:cubicBezTo>
                      <a:pt x="426" y="10678"/>
                      <a:pt x="1125" y="13475"/>
                      <a:pt x="2250" y="16119"/>
                    </a:cubicBezTo>
                    <a:cubicBezTo>
                      <a:pt x="2797" y="17365"/>
                      <a:pt x="3435" y="18551"/>
                      <a:pt x="4195" y="19675"/>
                    </a:cubicBezTo>
                    <a:cubicBezTo>
                      <a:pt x="5624" y="21925"/>
                      <a:pt x="7508" y="23961"/>
                      <a:pt x="9575" y="25603"/>
                    </a:cubicBezTo>
                    <a:cubicBezTo>
                      <a:pt x="12220" y="27639"/>
                      <a:pt x="15259" y="29128"/>
                      <a:pt x="18512" y="29554"/>
                    </a:cubicBezTo>
                    <a:cubicBezTo>
                      <a:pt x="19241" y="29676"/>
                      <a:pt x="20001" y="29706"/>
                      <a:pt x="20731" y="29706"/>
                    </a:cubicBezTo>
                    <a:cubicBezTo>
                      <a:pt x="22342" y="29706"/>
                      <a:pt x="23922" y="29402"/>
                      <a:pt x="25472" y="28946"/>
                    </a:cubicBezTo>
                    <a:cubicBezTo>
                      <a:pt x="27630" y="28247"/>
                      <a:pt x="29728" y="27244"/>
                      <a:pt x="31703" y="25967"/>
                    </a:cubicBezTo>
                    <a:cubicBezTo>
                      <a:pt x="33892" y="24599"/>
                      <a:pt x="35989" y="23019"/>
                      <a:pt x="38026" y="21408"/>
                    </a:cubicBezTo>
                    <a:lnTo>
                      <a:pt x="48299" y="13444"/>
                    </a:lnTo>
                    <a:cubicBezTo>
                      <a:pt x="48938" y="12928"/>
                      <a:pt x="49485" y="12228"/>
                      <a:pt x="49698" y="11408"/>
                    </a:cubicBezTo>
                    <a:cubicBezTo>
                      <a:pt x="50306" y="9128"/>
                      <a:pt x="48208" y="7852"/>
                      <a:pt x="46445" y="7031"/>
                    </a:cubicBezTo>
                    <a:cubicBezTo>
                      <a:pt x="43193" y="5511"/>
                      <a:pt x="39758" y="3900"/>
                      <a:pt x="36293" y="3687"/>
                    </a:cubicBezTo>
                    <a:cubicBezTo>
                      <a:pt x="36015" y="3668"/>
                      <a:pt x="35735" y="3659"/>
                      <a:pt x="35455" y="3659"/>
                    </a:cubicBezTo>
                    <a:cubicBezTo>
                      <a:pt x="34390" y="3659"/>
                      <a:pt x="33322" y="3800"/>
                      <a:pt x="32311" y="4113"/>
                    </a:cubicBezTo>
                    <a:cubicBezTo>
                      <a:pt x="31247" y="4417"/>
                      <a:pt x="30184" y="4934"/>
                      <a:pt x="29120" y="5389"/>
                    </a:cubicBezTo>
                    <a:cubicBezTo>
                      <a:pt x="27703" y="6027"/>
                      <a:pt x="26249" y="6610"/>
                      <a:pt x="24801" y="6610"/>
                    </a:cubicBezTo>
                    <a:cubicBezTo>
                      <a:pt x="24386" y="6610"/>
                      <a:pt x="23971" y="6562"/>
                      <a:pt x="23557" y="6453"/>
                    </a:cubicBezTo>
                    <a:cubicBezTo>
                      <a:pt x="22767" y="6271"/>
                      <a:pt x="22068" y="5876"/>
                      <a:pt x="21490" y="5389"/>
                    </a:cubicBezTo>
                    <a:cubicBezTo>
                      <a:pt x="19545" y="3900"/>
                      <a:pt x="18147" y="1468"/>
                      <a:pt x="15867" y="496"/>
                    </a:cubicBezTo>
                    <a:cubicBezTo>
                      <a:pt x="15020" y="137"/>
                      <a:pt x="14123" y="0"/>
                      <a:pt x="131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325;p2">
                <a:extLst>
                  <a:ext uri="{FF2B5EF4-FFF2-40B4-BE49-F238E27FC236}">
                    <a16:creationId xmlns:a16="http://schemas.microsoft.com/office/drawing/2014/main" id="{1191A337-D64C-AACF-38F9-E03FEB383F99}"/>
                  </a:ext>
                </a:extLst>
              </p:cNvPr>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326;p2">
                <a:extLst>
                  <a:ext uri="{FF2B5EF4-FFF2-40B4-BE49-F238E27FC236}">
                    <a16:creationId xmlns:a16="http://schemas.microsoft.com/office/drawing/2014/main" id="{251BC780-B564-AC13-5175-71865DEB6C87}"/>
                  </a:ext>
                </a:extLst>
              </p:cNvPr>
              <p:cNvSpPr/>
              <p:nvPr/>
            </p:nvSpPr>
            <p:spPr>
              <a:xfrm>
                <a:off x="1469100" y="4366957"/>
                <a:ext cx="178250" cy="453725"/>
              </a:xfrm>
              <a:custGeom>
                <a:avLst/>
                <a:gdLst/>
                <a:ahLst/>
                <a:cxnLst/>
                <a:rect l="l" t="t" r="r" b="b"/>
                <a:pathLst>
                  <a:path w="7130" h="18149" extrusionOk="0">
                    <a:moveTo>
                      <a:pt x="7077" y="0"/>
                    </a:moveTo>
                    <a:cubicBezTo>
                      <a:pt x="7046" y="0"/>
                      <a:pt x="7008" y="61"/>
                      <a:pt x="6993" y="183"/>
                    </a:cubicBezTo>
                    <a:cubicBezTo>
                      <a:pt x="6568" y="6171"/>
                      <a:pt x="4349" y="11885"/>
                      <a:pt x="762" y="16596"/>
                    </a:cubicBezTo>
                    <a:cubicBezTo>
                      <a:pt x="24" y="17532"/>
                      <a:pt x="0" y="18148"/>
                      <a:pt x="356" y="18148"/>
                    </a:cubicBezTo>
                    <a:cubicBezTo>
                      <a:pt x="601" y="18148"/>
                      <a:pt x="1026" y="17856"/>
                      <a:pt x="1522" y="17174"/>
                    </a:cubicBezTo>
                    <a:cubicBezTo>
                      <a:pt x="5017" y="12189"/>
                      <a:pt x="6963" y="6201"/>
                      <a:pt x="7115" y="183"/>
                    </a:cubicBezTo>
                    <a:cubicBezTo>
                      <a:pt x="7130" y="61"/>
                      <a:pt x="7107" y="0"/>
                      <a:pt x="70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327;p2">
                <a:extLst>
                  <a:ext uri="{FF2B5EF4-FFF2-40B4-BE49-F238E27FC236}">
                    <a16:creationId xmlns:a16="http://schemas.microsoft.com/office/drawing/2014/main" id="{2A5F9201-D1F1-1E89-4A17-984CB8FEB8D4}"/>
                  </a:ext>
                </a:extLst>
              </p:cNvPr>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328;p2">
                <a:extLst>
                  <a:ext uri="{FF2B5EF4-FFF2-40B4-BE49-F238E27FC236}">
                    <a16:creationId xmlns:a16="http://schemas.microsoft.com/office/drawing/2014/main" id="{47E3DBFC-CF53-8EA5-D0EA-7A5E5D89997D}"/>
                  </a:ext>
                </a:extLst>
              </p:cNvPr>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329;p2">
                <a:extLst>
                  <a:ext uri="{FF2B5EF4-FFF2-40B4-BE49-F238E27FC236}">
                    <a16:creationId xmlns:a16="http://schemas.microsoft.com/office/drawing/2014/main" id="{F528C8D2-623B-895B-555F-5FF666B45E81}"/>
                  </a:ext>
                </a:extLst>
              </p:cNvPr>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330;p2">
                <a:extLst>
                  <a:ext uri="{FF2B5EF4-FFF2-40B4-BE49-F238E27FC236}">
                    <a16:creationId xmlns:a16="http://schemas.microsoft.com/office/drawing/2014/main" id="{72B7BC58-1FAB-6305-47A5-E6518D560023}"/>
                  </a:ext>
                </a:extLst>
              </p:cNvPr>
              <p:cNvSpPr/>
              <p:nvPr/>
            </p:nvSpPr>
            <p:spPr>
              <a:xfrm>
                <a:off x="1601725" y="4346725"/>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331;p2">
                <a:extLst>
                  <a:ext uri="{FF2B5EF4-FFF2-40B4-BE49-F238E27FC236}">
                    <a16:creationId xmlns:a16="http://schemas.microsoft.com/office/drawing/2014/main" id="{980A70C7-C4F3-CBCE-2B09-31AE89264998}"/>
                  </a:ext>
                </a:extLst>
              </p:cNvPr>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332;p2">
                <a:extLst>
                  <a:ext uri="{FF2B5EF4-FFF2-40B4-BE49-F238E27FC236}">
                    <a16:creationId xmlns:a16="http://schemas.microsoft.com/office/drawing/2014/main" id="{4C6CBB9F-F9E5-F5F7-20F0-23F8E782BC81}"/>
                  </a:ext>
                </a:extLst>
              </p:cNvPr>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333;p2">
                <a:extLst>
                  <a:ext uri="{FF2B5EF4-FFF2-40B4-BE49-F238E27FC236}">
                    <a16:creationId xmlns:a16="http://schemas.microsoft.com/office/drawing/2014/main" id="{3F363751-E610-999F-FF1C-BAF3A30BB4CC}"/>
                  </a:ext>
                </a:extLst>
              </p:cNvPr>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60" name="Google Shape;6986;p47">
            <a:extLst>
              <a:ext uri="{FF2B5EF4-FFF2-40B4-BE49-F238E27FC236}">
                <a16:creationId xmlns:a16="http://schemas.microsoft.com/office/drawing/2014/main" id="{AB4BB575-1A75-882B-2B7E-EA8CBD0447C4}"/>
              </a:ext>
            </a:extLst>
          </p:cNvPr>
          <p:cNvGrpSpPr/>
          <p:nvPr/>
        </p:nvGrpSpPr>
        <p:grpSpPr>
          <a:xfrm flipH="1">
            <a:off x="10088385" y="503565"/>
            <a:ext cx="1506033" cy="1521233"/>
            <a:chOff x="6677925" y="6815450"/>
            <a:chExt cx="1129525" cy="1140925"/>
          </a:xfrm>
        </p:grpSpPr>
        <p:sp>
          <p:nvSpPr>
            <p:cNvPr id="461" name="Google Shape;6987;p47">
              <a:extLst>
                <a:ext uri="{FF2B5EF4-FFF2-40B4-BE49-F238E27FC236}">
                  <a16:creationId xmlns:a16="http://schemas.microsoft.com/office/drawing/2014/main" id="{DB7F458F-C161-BC97-E49B-4C246FDB67F2}"/>
                </a:ext>
              </a:extLst>
            </p:cNvPr>
            <p:cNvSpPr/>
            <p:nvPr/>
          </p:nvSpPr>
          <p:spPr>
            <a:xfrm>
              <a:off x="6677925" y="6815450"/>
              <a:ext cx="1129525" cy="1140925"/>
            </a:xfrm>
            <a:custGeom>
              <a:avLst/>
              <a:gdLst/>
              <a:ahLst/>
              <a:cxnLst/>
              <a:rect l="l" t="t" r="r" b="b"/>
              <a:pathLst>
                <a:path w="45181" h="45637" extrusionOk="0">
                  <a:moveTo>
                    <a:pt x="19834" y="1"/>
                  </a:moveTo>
                  <a:cubicBezTo>
                    <a:pt x="19459" y="1"/>
                    <a:pt x="19084" y="27"/>
                    <a:pt x="18737" y="135"/>
                  </a:cubicBezTo>
                  <a:cubicBezTo>
                    <a:pt x="18335" y="242"/>
                    <a:pt x="17880" y="402"/>
                    <a:pt x="17479" y="643"/>
                  </a:cubicBezTo>
                  <a:cubicBezTo>
                    <a:pt x="17184" y="804"/>
                    <a:pt x="16863" y="1045"/>
                    <a:pt x="16542" y="1312"/>
                  </a:cubicBezTo>
                  <a:cubicBezTo>
                    <a:pt x="16087" y="1714"/>
                    <a:pt x="15685" y="2169"/>
                    <a:pt x="15257" y="2784"/>
                  </a:cubicBezTo>
                  <a:cubicBezTo>
                    <a:pt x="14909" y="3213"/>
                    <a:pt x="14641" y="3721"/>
                    <a:pt x="14374" y="4203"/>
                  </a:cubicBezTo>
                  <a:cubicBezTo>
                    <a:pt x="14133" y="4685"/>
                    <a:pt x="13945" y="5140"/>
                    <a:pt x="13731" y="5729"/>
                  </a:cubicBezTo>
                  <a:cubicBezTo>
                    <a:pt x="12741" y="4845"/>
                    <a:pt x="11724" y="4176"/>
                    <a:pt x="10653" y="3721"/>
                  </a:cubicBezTo>
                  <a:cubicBezTo>
                    <a:pt x="10038" y="3453"/>
                    <a:pt x="9315" y="3213"/>
                    <a:pt x="8646" y="3079"/>
                  </a:cubicBezTo>
                  <a:cubicBezTo>
                    <a:pt x="8084" y="2972"/>
                    <a:pt x="7495" y="2918"/>
                    <a:pt x="6879" y="2918"/>
                  </a:cubicBezTo>
                  <a:lnTo>
                    <a:pt x="6451" y="2918"/>
                  </a:lnTo>
                  <a:cubicBezTo>
                    <a:pt x="6076" y="2945"/>
                    <a:pt x="5675" y="2972"/>
                    <a:pt x="5300" y="3052"/>
                  </a:cubicBezTo>
                  <a:cubicBezTo>
                    <a:pt x="4899" y="3106"/>
                    <a:pt x="4551" y="3213"/>
                    <a:pt x="4203" y="3346"/>
                  </a:cubicBezTo>
                  <a:cubicBezTo>
                    <a:pt x="3507" y="3614"/>
                    <a:pt x="2864" y="4016"/>
                    <a:pt x="2329" y="4551"/>
                  </a:cubicBezTo>
                  <a:cubicBezTo>
                    <a:pt x="1874" y="4979"/>
                    <a:pt x="1499" y="5514"/>
                    <a:pt x="1151" y="6157"/>
                  </a:cubicBezTo>
                  <a:cubicBezTo>
                    <a:pt x="884" y="6639"/>
                    <a:pt x="696" y="7201"/>
                    <a:pt x="536" y="7789"/>
                  </a:cubicBezTo>
                  <a:cubicBezTo>
                    <a:pt x="268" y="8833"/>
                    <a:pt x="161" y="9850"/>
                    <a:pt x="108" y="10734"/>
                  </a:cubicBezTo>
                  <a:cubicBezTo>
                    <a:pt x="54" y="11135"/>
                    <a:pt x="27" y="11563"/>
                    <a:pt x="27" y="11965"/>
                  </a:cubicBezTo>
                  <a:cubicBezTo>
                    <a:pt x="1" y="12607"/>
                    <a:pt x="1" y="13303"/>
                    <a:pt x="54" y="13972"/>
                  </a:cubicBezTo>
                  <a:cubicBezTo>
                    <a:pt x="161" y="15364"/>
                    <a:pt x="429" y="16702"/>
                    <a:pt x="830" y="17960"/>
                  </a:cubicBezTo>
                  <a:cubicBezTo>
                    <a:pt x="1232" y="19272"/>
                    <a:pt x="1821" y="20530"/>
                    <a:pt x="2543" y="21681"/>
                  </a:cubicBezTo>
                  <a:cubicBezTo>
                    <a:pt x="2891" y="22243"/>
                    <a:pt x="3319" y="22805"/>
                    <a:pt x="3775" y="23394"/>
                  </a:cubicBezTo>
                  <a:cubicBezTo>
                    <a:pt x="4176" y="23876"/>
                    <a:pt x="4658" y="24357"/>
                    <a:pt x="5113" y="24759"/>
                  </a:cubicBezTo>
                  <a:cubicBezTo>
                    <a:pt x="6050" y="25562"/>
                    <a:pt x="7147" y="26231"/>
                    <a:pt x="8325" y="26740"/>
                  </a:cubicBezTo>
                  <a:cubicBezTo>
                    <a:pt x="8914" y="26954"/>
                    <a:pt x="9529" y="27168"/>
                    <a:pt x="10145" y="27302"/>
                  </a:cubicBezTo>
                  <a:lnTo>
                    <a:pt x="10172" y="27302"/>
                  </a:lnTo>
                  <a:cubicBezTo>
                    <a:pt x="10064" y="28105"/>
                    <a:pt x="10038" y="28908"/>
                    <a:pt x="10064" y="29711"/>
                  </a:cubicBezTo>
                  <a:lnTo>
                    <a:pt x="10064" y="29871"/>
                  </a:lnTo>
                  <a:cubicBezTo>
                    <a:pt x="10091" y="30219"/>
                    <a:pt x="10145" y="30621"/>
                    <a:pt x="10172" y="30969"/>
                  </a:cubicBezTo>
                  <a:cubicBezTo>
                    <a:pt x="10359" y="32441"/>
                    <a:pt x="10760" y="33859"/>
                    <a:pt x="11376" y="35171"/>
                  </a:cubicBezTo>
                  <a:cubicBezTo>
                    <a:pt x="11965" y="36509"/>
                    <a:pt x="12848" y="37740"/>
                    <a:pt x="13892" y="38811"/>
                  </a:cubicBezTo>
                  <a:cubicBezTo>
                    <a:pt x="14374" y="39319"/>
                    <a:pt x="14963" y="39801"/>
                    <a:pt x="15578" y="40283"/>
                  </a:cubicBezTo>
                  <a:cubicBezTo>
                    <a:pt x="16167" y="40684"/>
                    <a:pt x="16756" y="41113"/>
                    <a:pt x="17425" y="41487"/>
                  </a:cubicBezTo>
                  <a:cubicBezTo>
                    <a:pt x="18121" y="41889"/>
                    <a:pt x="18844" y="42264"/>
                    <a:pt x="19539" y="42558"/>
                  </a:cubicBezTo>
                  <a:cubicBezTo>
                    <a:pt x="20289" y="42879"/>
                    <a:pt x="21119" y="43120"/>
                    <a:pt x="21868" y="43334"/>
                  </a:cubicBezTo>
                  <a:cubicBezTo>
                    <a:pt x="22350" y="43415"/>
                    <a:pt x="22778" y="43495"/>
                    <a:pt x="23260" y="43548"/>
                  </a:cubicBezTo>
                  <a:cubicBezTo>
                    <a:pt x="23340" y="43655"/>
                    <a:pt x="23447" y="43736"/>
                    <a:pt x="23554" y="43816"/>
                  </a:cubicBezTo>
                  <a:cubicBezTo>
                    <a:pt x="23608" y="43896"/>
                    <a:pt x="23688" y="43923"/>
                    <a:pt x="23742" y="44003"/>
                  </a:cubicBezTo>
                  <a:lnTo>
                    <a:pt x="24063" y="44191"/>
                  </a:lnTo>
                  <a:cubicBezTo>
                    <a:pt x="24063" y="44191"/>
                    <a:pt x="24143" y="44271"/>
                    <a:pt x="24197" y="44298"/>
                  </a:cubicBezTo>
                  <a:cubicBezTo>
                    <a:pt x="24678" y="44619"/>
                    <a:pt x="25214" y="44887"/>
                    <a:pt x="25722" y="45101"/>
                  </a:cubicBezTo>
                  <a:cubicBezTo>
                    <a:pt x="26338" y="45342"/>
                    <a:pt x="26954" y="45475"/>
                    <a:pt x="27596" y="45502"/>
                  </a:cubicBezTo>
                  <a:lnTo>
                    <a:pt x="27890" y="45502"/>
                  </a:lnTo>
                  <a:cubicBezTo>
                    <a:pt x="28024" y="45502"/>
                    <a:pt x="28158" y="45502"/>
                    <a:pt x="28158" y="45636"/>
                  </a:cubicBezTo>
                  <a:cubicBezTo>
                    <a:pt x="28800" y="45556"/>
                    <a:pt x="29389" y="45395"/>
                    <a:pt x="29898" y="45101"/>
                  </a:cubicBezTo>
                  <a:cubicBezTo>
                    <a:pt x="30192" y="44913"/>
                    <a:pt x="30460" y="44726"/>
                    <a:pt x="30701" y="44458"/>
                  </a:cubicBezTo>
                  <a:cubicBezTo>
                    <a:pt x="30701" y="44458"/>
                    <a:pt x="30728" y="44458"/>
                    <a:pt x="30728" y="44432"/>
                  </a:cubicBezTo>
                  <a:cubicBezTo>
                    <a:pt x="30968" y="44110"/>
                    <a:pt x="31183" y="43816"/>
                    <a:pt x="31316" y="43495"/>
                  </a:cubicBezTo>
                  <a:cubicBezTo>
                    <a:pt x="31450" y="43174"/>
                    <a:pt x="31530" y="42852"/>
                    <a:pt x="31584" y="42478"/>
                  </a:cubicBezTo>
                  <a:cubicBezTo>
                    <a:pt x="31611" y="42371"/>
                    <a:pt x="31611" y="42290"/>
                    <a:pt x="31611" y="42157"/>
                  </a:cubicBezTo>
                  <a:lnTo>
                    <a:pt x="31611" y="41889"/>
                  </a:lnTo>
                  <a:lnTo>
                    <a:pt x="31611" y="41568"/>
                  </a:lnTo>
                  <a:lnTo>
                    <a:pt x="31611" y="41514"/>
                  </a:lnTo>
                  <a:cubicBezTo>
                    <a:pt x="31798" y="41434"/>
                    <a:pt x="32012" y="41354"/>
                    <a:pt x="32200" y="41247"/>
                  </a:cubicBezTo>
                  <a:cubicBezTo>
                    <a:pt x="32253" y="41220"/>
                    <a:pt x="32387" y="41139"/>
                    <a:pt x="32387" y="41139"/>
                  </a:cubicBezTo>
                  <a:cubicBezTo>
                    <a:pt x="32815" y="40872"/>
                    <a:pt x="33217" y="40470"/>
                    <a:pt x="33484" y="40042"/>
                  </a:cubicBezTo>
                  <a:cubicBezTo>
                    <a:pt x="34020" y="39212"/>
                    <a:pt x="34180" y="38168"/>
                    <a:pt x="33993" y="37098"/>
                  </a:cubicBezTo>
                  <a:cubicBezTo>
                    <a:pt x="33913" y="36830"/>
                    <a:pt x="33859" y="36563"/>
                    <a:pt x="33752" y="36295"/>
                  </a:cubicBezTo>
                  <a:cubicBezTo>
                    <a:pt x="34020" y="35786"/>
                    <a:pt x="34207" y="35197"/>
                    <a:pt x="34261" y="34555"/>
                  </a:cubicBezTo>
                  <a:cubicBezTo>
                    <a:pt x="34287" y="34261"/>
                    <a:pt x="34287" y="33940"/>
                    <a:pt x="34261" y="33645"/>
                  </a:cubicBezTo>
                  <a:cubicBezTo>
                    <a:pt x="34341" y="33618"/>
                    <a:pt x="34421" y="33618"/>
                    <a:pt x="34475" y="33592"/>
                  </a:cubicBezTo>
                  <a:cubicBezTo>
                    <a:pt x="35197" y="33377"/>
                    <a:pt x="35867" y="33110"/>
                    <a:pt x="36429" y="32815"/>
                  </a:cubicBezTo>
                  <a:cubicBezTo>
                    <a:pt x="36750" y="32655"/>
                    <a:pt x="37071" y="32441"/>
                    <a:pt x="37365" y="32253"/>
                  </a:cubicBezTo>
                  <a:cubicBezTo>
                    <a:pt x="37820" y="31905"/>
                    <a:pt x="38195" y="31584"/>
                    <a:pt x="38490" y="31209"/>
                  </a:cubicBezTo>
                  <a:cubicBezTo>
                    <a:pt x="38623" y="31049"/>
                    <a:pt x="38811" y="30835"/>
                    <a:pt x="38971" y="30567"/>
                  </a:cubicBezTo>
                  <a:cubicBezTo>
                    <a:pt x="39105" y="30380"/>
                    <a:pt x="39212" y="30166"/>
                    <a:pt x="39293" y="29978"/>
                  </a:cubicBezTo>
                  <a:cubicBezTo>
                    <a:pt x="39480" y="29523"/>
                    <a:pt x="39640" y="29095"/>
                    <a:pt x="39694" y="28667"/>
                  </a:cubicBezTo>
                  <a:cubicBezTo>
                    <a:pt x="39801" y="28131"/>
                    <a:pt x="39828" y="27623"/>
                    <a:pt x="39828" y="27168"/>
                  </a:cubicBezTo>
                  <a:cubicBezTo>
                    <a:pt x="40203" y="26311"/>
                    <a:pt x="40470" y="25482"/>
                    <a:pt x="40631" y="24652"/>
                  </a:cubicBezTo>
                  <a:cubicBezTo>
                    <a:pt x="40872" y="23554"/>
                    <a:pt x="40952" y="22430"/>
                    <a:pt x="40845" y="21360"/>
                  </a:cubicBezTo>
                  <a:cubicBezTo>
                    <a:pt x="40818" y="20744"/>
                    <a:pt x="40711" y="20182"/>
                    <a:pt x="40577" y="19593"/>
                  </a:cubicBezTo>
                  <a:cubicBezTo>
                    <a:pt x="40497" y="19459"/>
                    <a:pt x="40470" y="19299"/>
                    <a:pt x="40443" y="19165"/>
                  </a:cubicBezTo>
                  <a:lnTo>
                    <a:pt x="40443" y="19165"/>
                  </a:lnTo>
                  <a:cubicBezTo>
                    <a:pt x="40684" y="19299"/>
                    <a:pt x="40898" y="19433"/>
                    <a:pt x="41220" y="19540"/>
                  </a:cubicBezTo>
                  <a:cubicBezTo>
                    <a:pt x="41514" y="19620"/>
                    <a:pt x="41808" y="19673"/>
                    <a:pt x="42103" y="19673"/>
                  </a:cubicBezTo>
                  <a:cubicBezTo>
                    <a:pt x="42826" y="19673"/>
                    <a:pt x="43521" y="19433"/>
                    <a:pt x="44030" y="18951"/>
                  </a:cubicBezTo>
                  <a:cubicBezTo>
                    <a:pt x="44378" y="18656"/>
                    <a:pt x="44860" y="18094"/>
                    <a:pt x="45020" y="17184"/>
                  </a:cubicBezTo>
                  <a:cubicBezTo>
                    <a:pt x="45181" y="16381"/>
                    <a:pt x="45101" y="15498"/>
                    <a:pt x="44726" y="14641"/>
                  </a:cubicBezTo>
                  <a:cubicBezTo>
                    <a:pt x="44592" y="14320"/>
                    <a:pt x="44432" y="14026"/>
                    <a:pt x="44217" y="13678"/>
                  </a:cubicBezTo>
                  <a:cubicBezTo>
                    <a:pt x="44030" y="13384"/>
                    <a:pt x="43816" y="13116"/>
                    <a:pt x="43575" y="12848"/>
                  </a:cubicBezTo>
                  <a:cubicBezTo>
                    <a:pt x="43495" y="12741"/>
                    <a:pt x="43388" y="12607"/>
                    <a:pt x="43281" y="12500"/>
                  </a:cubicBezTo>
                  <a:cubicBezTo>
                    <a:pt x="43174" y="12366"/>
                    <a:pt x="43093" y="12259"/>
                    <a:pt x="42959" y="12179"/>
                  </a:cubicBezTo>
                  <a:cubicBezTo>
                    <a:pt x="42772" y="12018"/>
                    <a:pt x="42585" y="11885"/>
                    <a:pt x="42424" y="11751"/>
                  </a:cubicBezTo>
                  <a:cubicBezTo>
                    <a:pt x="42156" y="11537"/>
                    <a:pt x="41835" y="11376"/>
                    <a:pt x="41514" y="11269"/>
                  </a:cubicBezTo>
                  <a:cubicBezTo>
                    <a:pt x="41487" y="11082"/>
                    <a:pt x="41434" y="10868"/>
                    <a:pt x="41380" y="10680"/>
                  </a:cubicBezTo>
                  <a:cubicBezTo>
                    <a:pt x="41246" y="10279"/>
                    <a:pt x="41086" y="9877"/>
                    <a:pt x="40872" y="9529"/>
                  </a:cubicBezTo>
                  <a:cubicBezTo>
                    <a:pt x="40604" y="9021"/>
                    <a:pt x="40229" y="8566"/>
                    <a:pt x="39828" y="8164"/>
                  </a:cubicBezTo>
                  <a:cubicBezTo>
                    <a:pt x="39748" y="8057"/>
                    <a:pt x="39614" y="7950"/>
                    <a:pt x="39507" y="7870"/>
                  </a:cubicBezTo>
                  <a:cubicBezTo>
                    <a:pt x="39212" y="7602"/>
                    <a:pt x="38864" y="7361"/>
                    <a:pt x="38570" y="7201"/>
                  </a:cubicBezTo>
                  <a:cubicBezTo>
                    <a:pt x="38409" y="7094"/>
                    <a:pt x="38222" y="7013"/>
                    <a:pt x="38088" y="6960"/>
                  </a:cubicBezTo>
                  <a:cubicBezTo>
                    <a:pt x="37954" y="6879"/>
                    <a:pt x="37820" y="6853"/>
                    <a:pt x="37687" y="6799"/>
                  </a:cubicBezTo>
                  <a:cubicBezTo>
                    <a:pt x="37419" y="6692"/>
                    <a:pt x="37151" y="6612"/>
                    <a:pt x="36857" y="6612"/>
                  </a:cubicBezTo>
                  <a:lnTo>
                    <a:pt x="36616" y="6612"/>
                  </a:lnTo>
                  <a:cubicBezTo>
                    <a:pt x="36161" y="6612"/>
                    <a:pt x="35652" y="6719"/>
                    <a:pt x="35251" y="6960"/>
                  </a:cubicBezTo>
                  <a:cubicBezTo>
                    <a:pt x="34742" y="7201"/>
                    <a:pt x="34261" y="7522"/>
                    <a:pt x="33752" y="7950"/>
                  </a:cubicBezTo>
                  <a:cubicBezTo>
                    <a:pt x="33270" y="8352"/>
                    <a:pt x="32842" y="8807"/>
                    <a:pt x="32441" y="9235"/>
                  </a:cubicBezTo>
                  <a:cubicBezTo>
                    <a:pt x="32066" y="9663"/>
                    <a:pt x="31745" y="10091"/>
                    <a:pt x="31450" y="10546"/>
                  </a:cubicBezTo>
                  <a:cubicBezTo>
                    <a:pt x="30513" y="10225"/>
                    <a:pt x="29523" y="10065"/>
                    <a:pt x="28586" y="10011"/>
                  </a:cubicBezTo>
                  <a:cubicBezTo>
                    <a:pt x="28372" y="9958"/>
                    <a:pt x="28131" y="9958"/>
                    <a:pt x="27890" y="9958"/>
                  </a:cubicBezTo>
                  <a:cubicBezTo>
                    <a:pt x="27489" y="9958"/>
                    <a:pt x="27114" y="10011"/>
                    <a:pt x="26713" y="10038"/>
                  </a:cubicBezTo>
                  <a:cubicBezTo>
                    <a:pt x="26659" y="9369"/>
                    <a:pt x="26525" y="8700"/>
                    <a:pt x="26391" y="8004"/>
                  </a:cubicBezTo>
                  <a:cubicBezTo>
                    <a:pt x="26258" y="7442"/>
                    <a:pt x="26124" y="6960"/>
                    <a:pt x="25990" y="6478"/>
                  </a:cubicBezTo>
                  <a:cubicBezTo>
                    <a:pt x="25856" y="5969"/>
                    <a:pt x="25642" y="5434"/>
                    <a:pt x="25455" y="4979"/>
                  </a:cubicBezTo>
                  <a:cubicBezTo>
                    <a:pt x="25187" y="4417"/>
                    <a:pt x="24946" y="3882"/>
                    <a:pt x="24652" y="3373"/>
                  </a:cubicBezTo>
                  <a:cubicBezTo>
                    <a:pt x="24304" y="2784"/>
                    <a:pt x="23956" y="2249"/>
                    <a:pt x="23501" y="1767"/>
                  </a:cubicBezTo>
                  <a:cubicBezTo>
                    <a:pt x="22965" y="1178"/>
                    <a:pt x="22377" y="723"/>
                    <a:pt x="21734" y="429"/>
                  </a:cubicBezTo>
                  <a:cubicBezTo>
                    <a:pt x="21493" y="295"/>
                    <a:pt x="21279" y="242"/>
                    <a:pt x="21038" y="161"/>
                  </a:cubicBezTo>
                  <a:cubicBezTo>
                    <a:pt x="20797" y="108"/>
                    <a:pt x="20530" y="54"/>
                    <a:pt x="20235" y="27"/>
                  </a:cubicBezTo>
                  <a:cubicBezTo>
                    <a:pt x="20102" y="1"/>
                    <a:pt x="19968" y="1"/>
                    <a:pt x="19834" y="1"/>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462" name="Google Shape;6988;p47">
              <a:extLst>
                <a:ext uri="{FF2B5EF4-FFF2-40B4-BE49-F238E27FC236}">
                  <a16:creationId xmlns:a16="http://schemas.microsoft.com/office/drawing/2014/main" id="{D8DB6D37-8668-2F4D-64A6-1F074D1F6DFA}"/>
                </a:ext>
              </a:extLst>
            </p:cNvPr>
            <p:cNvSpPr/>
            <p:nvPr/>
          </p:nvSpPr>
          <p:spPr>
            <a:xfrm>
              <a:off x="7060000" y="6879700"/>
              <a:ext cx="222850" cy="525300"/>
            </a:xfrm>
            <a:custGeom>
              <a:avLst/>
              <a:gdLst/>
              <a:ahLst/>
              <a:cxnLst/>
              <a:rect l="l" t="t" r="r" b="b"/>
              <a:pathLst>
                <a:path w="8914" h="21012" extrusionOk="0">
                  <a:moveTo>
                    <a:pt x="4685" y="0"/>
                  </a:moveTo>
                  <a:cubicBezTo>
                    <a:pt x="4658" y="27"/>
                    <a:pt x="4578" y="27"/>
                    <a:pt x="4551" y="27"/>
                  </a:cubicBezTo>
                  <a:cubicBezTo>
                    <a:pt x="4417" y="27"/>
                    <a:pt x="4256" y="80"/>
                    <a:pt x="4096" y="107"/>
                  </a:cubicBezTo>
                  <a:cubicBezTo>
                    <a:pt x="3909" y="134"/>
                    <a:pt x="3721" y="241"/>
                    <a:pt x="3507" y="348"/>
                  </a:cubicBezTo>
                  <a:cubicBezTo>
                    <a:pt x="3346" y="428"/>
                    <a:pt x="3186" y="562"/>
                    <a:pt x="2972" y="696"/>
                  </a:cubicBezTo>
                  <a:cubicBezTo>
                    <a:pt x="2677" y="964"/>
                    <a:pt x="2410" y="1285"/>
                    <a:pt x="2088" y="1713"/>
                  </a:cubicBezTo>
                  <a:cubicBezTo>
                    <a:pt x="1848" y="2034"/>
                    <a:pt x="1633" y="2409"/>
                    <a:pt x="1446" y="2784"/>
                  </a:cubicBezTo>
                  <a:cubicBezTo>
                    <a:pt x="1232" y="3159"/>
                    <a:pt x="1071" y="3587"/>
                    <a:pt x="911" y="4095"/>
                  </a:cubicBezTo>
                  <a:cubicBezTo>
                    <a:pt x="536" y="5086"/>
                    <a:pt x="295" y="6156"/>
                    <a:pt x="161" y="7388"/>
                  </a:cubicBezTo>
                  <a:cubicBezTo>
                    <a:pt x="28" y="8512"/>
                    <a:pt x="1" y="9636"/>
                    <a:pt x="81" y="10867"/>
                  </a:cubicBezTo>
                  <a:cubicBezTo>
                    <a:pt x="108" y="11991"/>
                    <a:pt x="242" y="13142"/>
                    <a:pt x="429" y="14427"/>
                  </a:cubicBezTo>
                  <a:cubicBezTo>
                    <a:pt x="616" y="15524"/>
                    <a:pt x="804" y="16622"/>
                    <a:pt x="1098" y="17880"/>
                  </a:cubicBezTo>
                  <a:cubicBezTo>
                    <a:pt x="1312" y="18709"/>
                    <a:pt x="1500" y="19566"/>
                    <a:pt x="1767" y="20556"/>
                  </a:cubicBezTo>
                  <a:cubicBezTo>
                    <a:pt x="1767" y="20583"/>
                    <a:pt x="1821" y="20636"/>
                    <a:pt x="1874" y="20636"/>
                  </a:cubicBezTo>
                  <a:lnTo>
                    <a:pt x="1767" y="20717"/>
                  </a:lnTo>
                  <a:lnTo>
                    <a:pt x="1687" y="20770"/>
                  </a:lnTo>
                  <a:cubicBezTo>
                    <a:pt x="1633" y="20824"/>
                    <a:pt x="1633" y="20851"/>
                    <a:pt x="1633" y="20877"/>
                  </a:cubicBezTo>
                  <a:cubicBezTo>
                    <a:pt x="1633" y="20904"/>
                    <a:pt x="1633" y="20958"/>
                    <a:pt x="1687" y="20984"/>
                  </a:cubicBezTo>
                  <a:cubicBezTo>
                    <a:pt x="1714" y="21011"/>
                    <a:pt x="1741" y="21011"/>
                    <a:pt x="1767" y="21011"/>
                  </a:cubicBezTo>
                  <a:cubicBezTo>
                    <a:pt x="1821" y="21011"/>
                    <a:pt x="1848" y="20984"/>
                    <a:pt x="1874" y="20984"/>
                  </a:cubicBezTo>
                  <a:cubicBezTo>
                    <a:pt x="4042" y="19271"/>
                    <a:pt x="5595" y="17692"/>
                    <a:pt x="6772" y="16060"/>
                  </a:cubicBezTo>
                  <a:cubicBezTo>
                    <a:pt x="7468" y="15069"/>
                    <a:pt x="8004" y="14052"/>
                    <a:pt x="8352" y="13062"/>
                  </a:cubicBezTo>
                  <a:cubicBezTo>
                    <a:pt x="8726" y="12018"/>
                    <a:pt x="8914" y="10867"/>
                    <a:pt x="8914" y="9502"/>
                  </a:cubicBezTo>
                  <a:cubicBezTo>
                    <a:pt x="8914" y="8378"/>
                    <a:pt x="8780" y="7173"/>
                    <a:pt x="8485" y="5862"/>
                  </a:cubicBezTo>
                  <a:cubicBezTo>
                    <a:pt x="8405" y="5380"/>
                    <a:pt x="8298" y="4952"/>
                    <a:pt x="8164" y="4577"/>
                  </a:cubicBezTo>
                  <a:cubicBezTo>
                    <a:pt x="8030" y="4149"/>
                    <a:pt x="7870" y="3747"/>
                    <a:pt x="7682" y="3319"/>
                  </a:cubicBezTo>
                  <a:cubicBezTo>
                    <a:pt x="7495" y="2837"/>
                    <a:pt x="7281" y="2409"/>
                    <a:pt x="7067" y="2008"/>
                  </a:cubicBezTo>
                  <a:cubicBezTo>
                    <a:pt x="6826" y="1579"/>
                    <a:pt x="6558" y="1205"/>
                    <a:pt x="6264" y="910"/>
                  </a:cubicBezTo>
                  <a:cubicBezTo>
                    <a:pt x="5969" y="562"/>
                    <a:pt x="5622" y="348"/>
                    <a:pt x="5327" y="161"/>
                  </a:cubicBezTo>
                  <a:lnTo>
                    <a:pt x="5033" y="80"/>
                  </a:lnTo>
                  <a:cubicBezTo>
                    <a:pt x="4926" y="27"/>
                    <a:pt x="4819" y="27"/>
                    <a:pt x="4685" y="0"/>
                  </a:cubicBezTo>
                  <a:close/>
                </a:path>
              </a:pathLst>
            </a:custGeom>
            <a:solidFill>
              <a:srgbClr val="3D85C6">
                <a:alpha val="28950"/>
              </a:srgbClr>
            </a:solidFill>
            <a:ln>
              <a:noFill/>
            </a:ln>
          </p:spPr>
          <p:txBody>
            <a:bodyPr spcFirstLastPara="1" wrap="square" lIns="121900" tIns="121900" rIns="121900" bIns="121900" anchor="ctr" anchorCtr="0">
              <a:noAutofit/>
            </a:bodyPr>
            <a:lstStyle/>
            <a:p>
              <a:endParaRPr sz="2400"/>
            </a:p>
          </p:txBody>
        </p:sp>
        <p:sp>
          <p:nvSpPr>
            <p:cNvPr id="463" name="Google Shape;6989;p47">
              <a:extLst>
                <a:ext uri="{FF2B5EF4-FFF2-40B4-BE49-F238E27FC236}">
                  <a16:creationId xmlns:a16="http://schemas.microsoft.com/office/drawing/2014/main" id="{7AAF77CB-02CC-914B-B006-6BC113AB4DF4}"/>
                </a:ext>
              </a:extLst>
            </p:cNvPr>
            <p:cNvSpPr/>
            <p:nvPr/>
          </p:nvSpPr>
          <p:spPr>
            <a:xfrm>
              <a:off x="6744175" y="6952625"/>
              <a:ext cx="368050" cy="486500"/>
            </a:xfrm>
            <a:custGeom>
              <a:avLst/>
              <a:gdLst/>
              <a:ahLst/>
              <a:cxnLst/>
              <a:rect l="l" t="t" r="r" b="b"/>
              <a:pathLst>
                <a:path w="14722" h="19460" extrusionOk="0">
                  <a:moveTo>
                    <a:pt x="3935" y="1"/>
                  </a:moveTo>
                  <a:cubicBezTo>
                    <a:pt x="3667" y="1"/>
                    <a:pt x="3400" y="27"/>
                    <a:pt x="3132" y="81"/>
                  </a:cubicBezTo>
                  <a:cubicBezTo>
                    <a:pt x="2891" y="134"/>
                    <a:pt x="2704" y="188"/>
                    <a:pt x="2543" y="268"/>
                  </a:cubicBezTo>
                  <a:cubicBezTo>
                    <a:pt x="2195" y="402"/>
                    <a:pt x="1874" y="589"/>
                    <a:pt x="1553" y="884"/>
                  </a:cubicBezTo>
                  <a:cubicBezTo>
                    <a:pt x="1339" y="1125"/>
                    <a:pt x="1098" y="1419"/>
                    <a:pt x="884" y="1794"/>
                  </a:cubicBezTo>
                  <a:cubicBezTo>
                    <a:pt x="723" y="2088"/>
                    <a:pt x="589" y="2463"/>
                    <a:pt x="455" y="2891"/>
                  </a:cubicBezTo>
                  <a:cubicBezTo>
                    <a:pt x="214" y="3748"/>
                    <a:pt x="161" y="4578"/>
                    <a:pt x="81" y="5327"/>
                  </a:cubicBezTo>
                  <a:cubicBezTo>
                    <a:pt x="54" y="5728"/>
                    <a:pt x="54" y="6103"/>
                    <a:pt x="27" y="6478"/>
                  </a:cubicBezTo>
                  <a:cubicBezTo>
                    <a:pt x="0" y="7067"/>
                    <a:pt x="27" y="7629"/>
                    <a:pt x="54" y="8218"/>
                  </a:cubicBezTo>
                  <a:cubicBezTo>
                    <a:pt x="161" y="9369"/>
                    <a:pt x="348" y="10493"/>
                    <a:pt x="696" y="11617"/>
                  </a:cubicBezTo>
                  <a:cubicBezTo>
                    <a:pt x="1017" y="12714"/>
                    <a:pt x="1526" y="13758"/>
                    <a:pt x="2142" y="14722"/>
                  </a:cubicBezTo>
                  <a:cubicBezTo>
                    <a:pt x="2436" y="15177"/>
                    <a:pt x="2757" y="15659"/>
                    <a:pt x="3132" y="16114"/>
                  </a:cubicBezTo>
                  <a:cubicBezTo>
                    <a:pt x="3480" y="16515"/>
                    <a:pt x="3801" y="16890"/>
                    <a:pt x="4176" y="17184"/>
                  </a:cubicBezTo>
                  <a:cubicBezTo>
                    <a:pt x="4898" y="17827"/>
                    <a:pt x="5755" y="18362"/>
                    <a:pt x="6692" y="18737"/>
                  </a:cubicBezTo>
                  <a:cubicBezTo>
                    <a:pt x="7120" y="18924"/>
                    <a:pt x="7575" y="19058"/>
                    <a:pt x="8084" y="19192"/>
                  </a:cubicBezTo>
                  <a:cubicBezTo>
                    <a:pt x="8565" y="19299"/>
                    <a:pt x="9020" y="19379"/>
                    <a:pt x="9529" y="19432"/>
                  </a:cubicBezTo>
                  <a:cubicBezTo>
                    <a:pt x="9716" y="19432"/>
                    <a:pt x="9904" y="19459"/>
                    <a:pt x="10091" y="19459"/>
                  </a:cubicBezTo>
                  <a:cubicBezTo>
                    <a:pt x="10760" y="19459"/>
                    <a:pt x="11456" y="19379"/>
                    <a:pt x="12098" y="19192"/>
                  </a:cubicBezTo>
                  <a:cubicBezTo>
                    <a:pt x="12901" y="19004"/>
                    <a:pt x="13678" y="18630"/>
                    <a:pt x="14400" y="18175"/>
                  </a:cubicBezTo>
                  <a:lnTo>
                    <a:pt x="14481" y="18175"/>
                  </a:lnTo>
                  <a:cubicBezTo>
                    <a:pt x="14534" y="18175"/>
                    <a:pt x="14614" y="18121"/>
                    <a:pt x="14614" y="18067"/>
                  </a:cubicBezTo>
                  <a:cubicBezTo>
                    <a:pt x="14668" y="17452"/>
                    <a:pt x="14721" y="16783"/>
                    <a:pt x="14721" y="16060"/>
                  </a:cubicBezTo>
                  <a:cubicBezTo>
                    <a:pt x="14721" y="15444"/>
                    <a:pt x="14721" y="14856"/>
                    <a:pt x="14668" y="14293"/>
                  </a:cubicBezTo>
                  <a:cubicBezTo>
                    <a:pt x="14614" y="13116"/>
                    <a:pt x="14481" y="11965"/>
                    <a:pt x="14240" y="10894"/>
                  </a:cubicBezTo>
                  <a:cubicBezTo>
                    <a:pt x="13999" y="9797"/>
                    <a:pt x="13678" y="8726"/>
                    <a:pt x="13249" y="7736"/>
                  </a:cubicBezTo>
                  <a:cubicBezTo>
                    <a:pt x="12768" y="6692"/>
                    <a:pt x="12205" y="5675"/>
                    <a:pt x="11536" y="4711"/>
                  </a:cubicBezTo>
                  <a:cubicBezTo>
                    <a:pt x="10867" y="3801"/>
                    <a:pt x="10198" y="2998"/>
                    <a:pt x="9449" y="2329"/>
                  </a:cubicBezTo>
                  <a:cubicBezTo>
                    <a:pt x="8646" y="1580"/>
                    <a:pt x="7789" y="991"/>
                    <a:pt x="6906" y="643"/>
                  </a:cubicBezTo>
                  <a:cubicBezTo>
                    <a:pt x="6451" y="429"/>
                    <a:pt x="5969" y="268"/>
                    <a:pt x="5487" y="161"/>
                  </a:cubicBezTo>
                  <a:cubicBezTo>
                    <a:pt x="5086" y="27"/>
                    <a:pt x="4684" y="1"/>
                    <a:pt x="4229" y="1"/>
                  </a:cubicBezTo>
                  <a:close/>
                </a:path>
              </a:pathLst>
            </a:custGeom>
            <a:solidFill>
              <a:srgbClr val="3D85C6">
                <a:alpha val="28950"/>
              </a:srgbClr>
            </a:solidFill>
            <a:ln>
              <a:noFill/>
            </a:ln>
          </p:spPr>
          <p:txBody>
            <a:bodyPr spcFirstLastPara="1" wrap="square" lIns="121900" tIns="121900" rIns="121900" bIns="121900" anchor="ctr" anchorCtr="0">
              <a:noAutofit/>
            </a:bodyPr>
            <a:lstStyle/>
            <a:p>
              <a:endParaRPr sz="2400"/>
            </a:p>
          </p:txBody>
        </p:sp>
        <p:sp>
          <p:nvSpPr>
            <p:cNvPr id="464" name="Google Shape;6990;p47">
              <a:extLst>
                <a:ext uri="{FF2B5EF4-FFF2-40B4-BE49-F238E27FC236}">
                  <a16:creationId xmlns:a16="http://schemas.microsoft.com/office/drawing/2014/main" id="{0DC84BB8-1799-B84C-037B-1227307D70B1}"/>
                </a:ext>
              </a:extLst>
            </p:cNvPr>
            <p:cNvSpPr/>
            <p:nvPr/>
          </p:nvSpPr>
          <p:spPr>
            <a:xfrm>
              <a:off x="6785650" y="7043625"/>
              <a:ext cx="208125" cy="362025"/>
            </a:xfrm>
            <a:custGeom>
              <a:avLst/>
              <a:gdLst/>
              <a:ahLst/>
              <a:cxnLst/>
              <a:rect l="l" t="t" r="r" b="b"/>
              <a:pathLst>
                <a:path w="8325" h="14481" extrusionOk="0">
                  <a:moveTo>
                    <a:pt x="3962" y="11269"/>
                  </a:moveTo>
                  <a:cubicBezTo>
                    <a:pt x="3962" y="11323"/>
                    <a:pt x="3989" y="11323"/>
                    <a:pt x="3989" y="11323"/>
                  </a:cubicBezTo>
                  <a:lnTo>
                    <a:pt x="3962" y="11269"/>
                  </a:lnTo>
                  <a:close/>
                  <a:moveTo>
                    <a:pt x="750" y="1"/>
                  </a:moveTo>
                  <a:cubicBezTo>
                    <a:pt x="536" y="1"/>
                    <a:pt x="376" y="81"/>
                    <a:pt x="268" y="215"/>
                  </a:cubicBezTo>
                  <a:cubicBezTo>
                    <a:pt x="242" y="242"/>
                    <a:pt x="215" y="295"/>
                    <a:pt x="161" y="349"/>
                  </a:cubicBezTo>
                  <a:cubicBezTo>
                    <a:pt x="108" y="429"/>
                    <a:pt x="81" y="536"/>
                    <a:pt x="81" y="670"/>
                  </a:cubicBezTo>
                  <a:cubicBezTo>
                    <a:pt x="28" y="1045"/>
                    <a:pt x="1" y="1419"/>
                    <a:pt x="1" y="1767"/>
                  </a:cubicBezTo>
                  <a:lnTo>
                    <a:pt x="1" y="2918"/>
                  </a:lnTo>
                  <a:cubicBezTo>
                    <a:pt x="28" y="3748"/>
                    <a:pt x="161" y="4578"/>
                    <a:pt x="349" y="5381"/>
                  </a:cubicBezTo>
                  <a:cubicBezTo>
                    <a:pt x="509" y="6184"/>
                    <a:pt x="750" y="6987"/>
                    <a:pt x="1018" y="7736"/>
                  </a:cubicBezTo>
                  <a:lnTo>
                    <a:pt x="1500" y="8940"/>
                  </a:lnTo>
                  <a:cubicBezTo>
                    <a:pt x="1687" y="9288"/>
                    <a:pt x="1874" y="9636"/>
                    <a:pt x="2089" y="10011"/>
                  </a:cubicBezTo>
                  <a:cubicBezTo>
                    <a:pt x="2758" y="11109"/>
                    <a:pt x="3587" y="12152"/>
                    <a:pt x="4658" y="12929"/>
                  </a:cubicBezTo>
                  <a:cubicBezTo>
                    <a:pt x="4899" y="13089"/>
                    <a:pt x="5167" y="13277"/>
                    <a:pt x="5434" y="13464"/>
                  </a:cubicBezTo>
                  <a:cubicBezTo>
                    <a:pt x="5702" y="13624"/>
                    <a:pt x="5970" y="13758"/>
                    <a:pt x="6264" y="13892"/>
                  </a:cubicBezTo>
                  <a:cubicBezTo>
                    <a:pt x="6853" y="14160"/>
                    <a:pt x="7495" y="14347"/>
                    <a:pt x="8138" y="14481"/>
                  </a:cubicBezTo>
                  <a:cubicBezTo>
                    <a:pt x="8191" y="14481"/>
                    <a:pt x="8298" y="14454"/>
                    <a:pt x="8298" y="14401"/>
                  </a:cubicBezTo>
                  <a:cubicBezTo>
                    <a:pt x="8325" y="14320"/>
                    <a:pt x="8271" y="14213"/>
                    <a:pt x="8191" y="14213"/>
                  </a:cubicBezTo>
                  <a:cubicBezTo>
                    <a:pt x="7790" y="14160"/>
                    <a:pt x="7442" y="14026"/>
                    <a:pt x="7067" y="13839"/>
                  </a:cubicBezTo>
                  <a:lnTo>
                    <a:pt x="7094" y="13839"/>
                  </a:lnTo>
                  <a:cubicBezTo>
                    <a:pt x="6505" y="13598"/>
                    <a:pt x="5970" y="13277"/>
                    <a:pt x="5461" y="12875"/>
                  </a:cubicBezTo>
                  <a:cubicBezTo>
                    <a:pt x="4926" y="12447"/>
                    <a:pt x="4444" y="11938"/>
                    <a:pt x="4042" y="11403"/>
                  </a:cubicBezTo>
                  <a:lnTo>
                    <a:pt x="4016" y="11376"/>
                  </a:lnTo>
                  <a:cubicBezTo>
                    <a:pt x="3454" y="10600"/>
                    <a:pt x="2972" y="9770"/>
                    <a:pt x="2624" y="8914"/>
                  </a:cubicBezTo>
                  <a:cubicBezTo>
                    <a:pt x="2490" y="8593"/>
                    <a:pt x="2356" y="8271"/>
                    <a:pt x="2249" y="7977"/>
                  </a:cubicBezTo>
                  <a:cubicBezTo>
                    <a:pt x="2115" y="7602"/>
                    <a:pt x="2008" y="7227"/>
                    <a:pt x="1901" y="6826"/>
                  </a:cubicBezTo>
                  <a:cubicBezTo>
                    <a:pt x="1714" y="6103"/>
                    <a:pt x="1580" y="5354"/>
                    <a:pt x="1473" y="4631"/>
                  </a:cubicBezTo>
                  <a:cubicBezTo>
                    <a:pt x="1419" y="3989"/>
                    <a:pt x="1339" y="3320"/>
                    <a:pt x="1339" y="2651"/>
                  </a:cubicBezTo>
                  <a:lnTo>
                    <a:pt x="1339" y="1633"/>
                  </a:lnTo>
                  <a:cubicBezTo>
                    <a:pt x="1339" y="1312"/>
                    <a:pt x="1366" y="1018"/>
                    <a:pt x="1419" y="670"/>
                  </a:cubicBezTo>
                  <a:cubicBezTo>
                    <a:pt x="1446" y="509"/>
                    <a:pt x="1339" y="349"/>
                    <a:pt x="1205" y="215"/>
                  </a:cubicBezTo>
                  <a:cubicBezTo>
                    <a:pt x="1071" y="81"/>
                    <a:pt x="938" y="1"/>
                    <a:pt x="750" y="1"/>
                  </a:cubicBezTo>
                  <a:close/>
                </a:path>
              </a:pathLst>
            </a:custGeom>
            <a:solidFill>
              <a:srgbClr val="FDFDFD"/>
            </a:solidFill>
            <a:ln>
              <a:noFill/>
            </a:ln>
          </p:spPr>
          <p:txBody>
            <a:bodyPr spcFirstLastPara="1" wrap="square" lIns="121900" tIns="121900" rIns="121900" bIns="121900" anchor="ctr" anchorCtr="0">
              <a:noAutofit/>
            </a:bodyPr>
            <a:lstStyle/>
            <a:p>
              <a:endParaRPr sz="2400"/>
            </a:p>
          </p:txBody>
        </p:sp>
        <p:sp>
          <p:nvSpPr>
            <p:cNvPr id="465" name="Google Shape;6991;p47">
              <a:extLst>
                <a:ext uri="{FF2B5EF4-FFF2-40B4-BE49-F238E27FC236}">
                  <a16:creationId xmlns:a16="http://schemas.microsoft.com/office/drawing/2014/main" id="{678669EF-052D-8818-1805-7470FD314C99}"/>
                </a:ext>
              </a:extLst>
            </p:cNvPr>
            <p:cNvSpPr/>
            <p:nvPr/>
          </p:nvSpPr>
          <p:spPr>
            <a:xfrm>
              <a:off x="6795025" y="6997450"/>
              <a:ext cx="31475" cy="32150"/>
            </a:xfrm>
            <a:custGeom>
              <a:avLst/>
              <a:gdLst/>
              <a:ahLst/>
              <a:cxnLst/>
              <a:rect l="l" t="t" r="r" b="b"/>
              <a:pathLst>
                <a:path w="1259" h="1286" extrusionOk="0">
                  <a:moveTo>
                    <a:pt x="643" y="1"/>
                  </a:moveTo>
                  <a:cubicBezTo>
                    <a:pt x="295" y="1"/>
                    <a:pt x="1" y="269"/>
                    <a:pt x="1" y="643"/>
                  </a:cubicBezTo>
                  <a:cubicBezTo>
                    <a:pt x="1" y="991"/>
                    <a:pt x="295" y="1286"/>
                    <a:pt x="643" y="1286"/>
                  </a:cubicBezTo>
                  <a:cubicBezTo>
                    <a:pt x="964" y="1286"/>
                    <a:pt x="1259" y="991"/>
                    <a:pt x="1259" y="643"/>
                  </a:cubicBezTo>
                  <a:cubicBezTo>
                    <a:pt x="1259" y="322"/>
                    <a:pt x="964" y="1"/>
                    <a:pt x="643" y="1"/>
                  </a:cubicBezTo>
                  <a:close/>
                </a:path>
              </a:pathLst>
            </a:custGeom>
            <a:solidFill>
              <a:srgbClr val="FDFDFD"/>
            </a:solidFill>
            <a:ln>
              <a:noFill/>
            </a:ln>
          </p:spPr>
          <p:txBody>
            <a:bodyPr spcFirstLastPara="1" wrap="square" lIns="121900" tIns="121900" rIns="121900" bIns="121900" anchor="ctr" anchorCtr="0">
              <a:noAutofit/>
            </a:bodyPr>
            <a:lstStyle/>
            <a:p>
              <a:endParaRPr sz="2400"/>
            </a:p>
          </p:txBody>
        </p:sp>
        <p:sp>
          <p:nvSpPr>
            <p:cNvPr id="466" name="Google Shape;6992;p47">
              <a:extLst>
                <a:ext uri="{FF2B5EF4-FFF2-40B4-BE49-F238E27FC236}">
                  <a16:creationId xmlns:a16="http://schemas.microsoft.com/office/drawing/2014/main" id="{1395E7AF-2B48-B48B-0927-4F6FC657D435}"/>
                </a:ext>
              </a:extLst>
            </p:cNvPr>
            <p:cNvSpPr/>
            <p:nvPr/>
          </p:nvSpPr>
          <p:spPr>
            <a:xfrm>
              <a:off x="6878000" y="7224300"/>
              <a:ext cx="106425" cy="144325"/>
            </a:xfrm>
            <a:custGeom>
              <a:avLst/>
              <a:gdLst/>
              <a:ahLst/>
              <a:cxnLst/>
              <a:rect l="l" t="t" r="r" b="b"/>
              <a:pathLst>
                <a:path w="4257" h="5773" extrusionOk="0">
                  <a:moveTo>
                    <a:pt x="54" y="0"/>
                  </a:moveTo>
                  <a:cubicBezTo>
                    <a:pt x="0" y="0"/>
                    <a:pt x="0" y="81"/>
                    <a:pt x="0" y="108"/>
                  </a:cubicBezTo>
                  <a:cubicBezTo>
                    <a:pt x="134" y="643"/>
                    <a:pt x="241" y="1178"/>
                    <a:pt x="456" y="1687"/>
                  </a:cubicBezTo>
                  <a:cubicBezTo>
                    <a:pt x="670" y="2222"/>
                    <a:pt x="911" y="2757"/>
                    <a:pt x="1258" y="3212"/>
                  </a:cubicBezTo>
                  <a:cubicBezTo>
                    <a:pt x="1392" y="3453"/>
                    <a:pt x="1553" y="3641"/>
                    <a:pt x="1713" y="3882"/>
                  </a:cubicBezTo>
                  <a:cubicBezTo>
                    <a:pt x="1901" y="4122"/>
                    <a:pt x="2088" y="4363"/>
                    <a:pt x="2302" y="4551"/>
                  </a:cubicBezTo>
                  <a:lnTo>
                    <a:pt x="2891" y="5166"/>
                  </a:lnTo>
                  <a:cubicBezTo>
                    <a:pt x="3132" y="5354"/>
                    <a:pt x="3373" y="5568"/>
                    <a:pt x="3587" y="5728"/>
                  </a:cubicBezTo>
                  <a:cubicBezTo>
                    <a:pt x="3650" y="5760"/>
                    <a:pt x="3722" y="5773"/>
                    <a:pt x="3792" y="5773"/>
                  </a:cubicBezTo>
                  <a:cubicBezTo>
                    <a:pt x="3842" y="5773"/>
                    <a:pt x="3891" y="5766"/>
                    <a:pt x="3935" y="5755"/>
                  </a:cubicBezTo>
                  <a:cubicBezTo>
                    <a:pt x="4042" y="5728"/>
                    <a:pt x="4149" y="5648"/>
                    <a:pt x="4203" y="5568"/>
                  </a:cubicBezTo>
                  <a:cubicBezTo>
                    <a:pt x="4256" y="5461"/>
                    <a:pt x="4256" y="5327"/>
                    <a:pt x="4229" y="5220"/>
                  </a:cubicBezTo>
                  <a:cubicBezTo>
                    <a:pt x="4203" y="5113"/>
                    <a:pt x="4149" y="5032"/>
                    <a:pt x="4042" y="4952"/>
                  </a:cubicBezTo>
                  <a:lnTo>
                    <a:pt x="3426" y="4658"/>
                  </a:lnTo>
                  <a:cubicBezTo>
                    <a:pt x="3239" y="4524"/>
                    <a:pt x="3025" y="4390"/>
                    <a:pt x="2864" y="4256"/>
                  </a:cubicBezTo>
                  <a:cubicBezTo>
                    <a:pt x="2445" y="3889"/>
                    <a:pt x="2051" y="3497"/>
                    <a:pt x="1683" y="3078"/>
                  </a:cubicBezTo>
                  <a:lnTo>
                    <a:pt x="1683" y="3078"/>
                  </a:lnTo>
                  <a:cubicBezTo>
                    <a:pt x="1684" y="3078"/>
                    <a:pt x="1686" y="3079"/>
                    <a:pt x="1687" y="3079"/>
                  </a:cubicBezTo>
                  <a:lnTo>
                    <a:pt x="1660" y="3052"/>
                  </a:lnTo>
                  <a:lnTo>
                    <a:pt x="1660" y="3052"/>
                  </a:lnTo>
                  <a:cubicBezTo>
                    <a:pt x="1660" y="3052"/>
                    <a:pt x="1660" y="3052"/>
                    <a:pt x="1660" y="3052"/>
                  </a:cubicBezTo>
                  <a:cubicBezTo>
                    <a:pt x="1419" y="2757"/>
                    <a:pt x="1232" y="2436"/>
                    <a:pt x="1018" y="2115"/>
                  </a:cubicBezTo>
                  <a:cubicBezTo>
                    <a:pt x="830" y="1767"/>
                    <a:pt x="643" y="1419"/>
                    <a:pt x="482" y="1044"/>
                  </a:cubicBezTo>
                  <a:cubicBezTo>
                    <a:pt x="348" y="696"/>
                    <a:pt x="241" y="375"/>
                    <a:pt x="188" y="27"/>
                  </a:cubicBezTo>
                  <a:cubicBezTo>
                    <a:pt x="161" y="27"/>
                    <a:pt x="134" y="0"/>
                    <a:pt x="54" y="0"/>
                  </a:cubicBezTo>
                  <a:close/>
                </a:path>
              </a:pathLst>
            </a:custGeom>
            <a:solidFill>
              <a:srgbClr val="FDFDFD"/>
            </a:solidFill>
            <a:ln>
              <a:noFill/>
            </a:ln>
          </p:spPr>
          <p:txBody>
            <a:bodyPr spcFirstLastPara="1" wrap="square" lIns="121900" tIns="121900" rIns="121900" bIns="121900" anchor="ctr" anchorCtr="0">
              <a:noAutofit/>
            </a:bodyPr>
            <a:lstStyle/>
            <a:p>
              <a:endParaRPr sz="2400"/>
            </a:p>
          </p:txBody>
        </p:sp>
        <p:sp>
          <p:nvSpPr>
            <p:cNvPr id="467" name="Google Shape;6993;p47">
              <a:extLst>
                <a:ext uri="{FF2B5EF4-FFF2-40B4-BE49-F238E27FC236}">
                  <a16:creationId xmlns:a16="http://schemas.microsoft.com/office/drawing/2014/main" id="{242668C5-A5A7-D0AE-4E0C-C14F27108031}"/>
                </a:ext>
              </a:extLst>
            </p:cNvPr>
            <p:cNvSpPr/>
            <p:nvPr/>
          </p:nvSpPr>
          <p:spPr>
            <a:xfrm>
              <a:off x="7284175" y="7777475"/>
              <a:ext cx="119800" cy="110325"/>
            </a:xfrm>
            <a:custGeom>
              <a:avLst/>
              <a:gdLst/>
              <a:ahLst/>
              <a:cxnLst/>
              <a:rect l="l" t="t" r="r" b="b"/>
              <a:pathLst>
                <a:path w="4792" h="4413" extrusionOk="0">
                  <a:moveTo>
                    <a:pt x="3884" y="0"/>
                  </a:moveTo>
                  <a:cubicBezTo>
                    <a:pt x="3877" y="0"/>
                    <a:pt x="3866" y="13"/>
                    <a:pt x="3854" y="35"/>
                  </a:cubicBezTo>
                  <a:cubicBezTo>
                    <a:pt x="3507" y="437"/>
                    <a:pt x="3078" y="785"/>
                    <a:pt x="2516" y="1160"/>
                  </a:cubicBezTo>
                  <a:cubicBezTo>
                    <a:pt x="1901" y="1561"/>
                    <a:pt x="1339" y="1855"/>
                    <a:pt x="750" y="2070"/>
                  </a:cubicBezTo>
                  <a:cubicBezTo>
                    <a:pt x="536" y="2123"/>
                    <a:pt x="348" y="2203"/>
                    <a:pt x="134" y="2230"/>
                  </a:cubicBezTo>
                  <a:cubicBezTo>
                    <a:pt x="107" y="2230"/>
                    <a:pt x="81" y="2257"/>
                    <a:pt x="27" y="2311"/>
                  </a:cubicBezTo>
                  <a:cubicBezTo>
                    <a:pt x="0" y="2337"/>
                    <a:pt x="0" y="2364"/>
                    <a:pt x="0" y="2391"/>
                  </a:cubicBezTo>
                  <a:lnTo>
                    <a:pt x="81" y="2471"/>
                  </a:lnTo>
                  <a:cubicBezTo>
                    <a:pt x="161" y="2578"/>
                    <a:pt x="268" y="2712"/>
                    <a:pt x="375" y="2792"/>
                  </a:cubicBezTo>
                  <a:cubicBezTo>
                    <a:pt x="562" y="3006"/>
                    <a:pt x="803" y="3194"/>
                    <a:pt x="1017" y="3408"/>
                  </a:cubicBezTo>
                  <a:cubicBezTo>
                    <a:pt x="1044" y="3435"/>
                    <a:pt x="1071" y="3435"/>
                    <a:pt x="1098" y="3461"/>
                  </a:cubicBezTo>
                  <a:cubicBezTo>
                    <a:pt x="1178" y="3542"/>
                    <a:pt x="1285" y="3568"/>
                    <a:pt x="1339" y="3649"/>
                  </a:cubicBezTo>
                  <a:cubicBezTo>
                    <a:pt x="1686" y="3863"/>
                    <a:pt x="2034" y="4050"/>
                    <a:pt x="2382" y="4184"/>
                  </a:cubicBezTo>
                  <a:cubicBezTo>
                    <a:pt x="2757" y="4316"/>
                    <a:pt x="3167" y="4412"/>
                    <a:pt x="3540" y="4412"/>
                  </a:cubicBezTo>
                  <a:cubicBezTo>
                    <a:pt x="3620" y="4412"/>
                    <a:pt x="3698" y="4408"/>
                    <a:pt x="3774" y="4398"/>
                  </a:cubicBezTo>
                  <a:cubicBezTo>
                    <a:pt x="4015" y="4371"/>
                    <a:pt x="4229" y="4345"/>
                    <a:pt x="4363" y="4238"/>
                  </a:cubicBezTo>
                  <a:cubicBezTo>
                    <a:pt x="4417" y="4211"/>
                    <a:pt x="4497" y="4131"/>
                    <a:pt x="4550" y="4104"/>
                  </a:cubicBezTo>
                  <a:cubicBezTo>
                    <a:pt x="4631" y="4050"/>
                    <a:pt x="4657" y="3970"/>
                    <a:pt x="4684" y="3863"/>
                  </a:cubicBezTo>
                  <a:cubicBezTo>
                    <a:pt x="4765" y="3702"/>
                    <a:pt x="4791" y="3515"/>
                    <a:pt x="4765" y="3247"/>
                  </a:cubicBezTo>
                  <a:cubicBezTo>
                    <a:pt x="4765" y="3140"/>
                    <a:pt x="4711" y="3060"/>
                    <a:pt x="4711" y="3006"/>
                  </a:cubicBezTo>
                  <a:cubicBezTo>
                    <a:pt x="4684" y="2926"/>
                    <a:pt x="4684" y="2873"/>
                    <a:pt x="4657" y="2792"/>
                  </a:cubicBezTo>
                  <a:cubicBezTo>
                    <a:pt x="4631" y="2658"/>
                    <a:pt x="4577" y="2578"/>
                    <a:pt x="4550" y="2444"/>
                  </a:cubicBezTo>
                  <a:lnTo>
                    <a:pt x="4443" y="2043"/>
                  </a:lnTo>
                  <a:cubicBezTo>
                    <a:pt x="4417" y="1909"/>
                    <a:pt x="4390" y="1802"/>
                    <a:pt x="4363" y="1668"/>
                  </a:cubicBezTo>
                  <a:cubicBezTo>
                    <a:pt x="4283" y="1427"/>
                    <a:pt x="4229" y="1160"/>
                    <a:pt x="4149" y="919"/>
                  </a:cubicBezTo>
                  <a:cubicBezTo>
                    <a:pt x="4149" y="865"/>
                    <a:pt x="4122" y="838"/>
                    <a:pt x="4122" y="758"/>
                  </a:cubicBezTo>
                  <a:cubicBezTo>
                    <a:pt x="4042" y="517"/>
                    <a:pt x="3988" y="330"/>
                    <a:pt x="3962" y="89"/>
                  </a:cubicBezTo>
                  <a:lnTo>
                    <a:pt x="3881" y="89"/>
                  </a:lnTo>
                  <a:cubicBezTo>
                    <a:pt x="3897" y="26"/>
                    <a:pt x="3894" y="0"/>
                    <a:pt x="3884" y="0"/>
                  </a:cubicBezTo>
                  <a:close/>
                </a:path>
              </a:pathLst>
            </a:custGeom>
            <a:solidFill>
              <a:srgbClr val="413425"/>
            </a:solidFill>
            <a:ln>
              <a:noFill/>
            </a:ln>
          </p:spPr>
          <p:txBody>
            <a:bodyPr spcFirstLastPara="1" wrap="square" lIns="121900" tIns="121900" rIns="121900" bIns="121900" anchor="ctr" anchorCtr="0">
              <a:noAutofit/>
            </a:bodyPr>
            <a:lstStyle/>
            <a:p>
              <a:endParaRPr sz="2400"/>
            </a:p>
          </p:txBody>
        </p:sp>
        <p:sp>
          <p:nvSpPr>
            <p:cNvPr id="468" name="Google Shape;6994;p47">
              <a:extLst>
                <a:ext uri="{FF2B5EF4-FFF2-40B4-BE49-F238E27FC236}">
                  <a16:creationId xmlns:a16="http://schemas.microsoft.com/office/drawing/2014/main" id="{1D0E9015-74CE-4E26-C39B-1970E6E69DBD}"/>
                </a:ext>
              </a:extLst>
            </p:cNvPr>
            <p:cNvSpPr/>
            <p:nvPr/>
          </p:nvSpPr>
          <p:spPr>
            <a:xfrm>
              <a:off x="7312950" y="7862650"/>
              <a:ext cx="25" cy="25"/>
            </a:xfrm>
            <a:custGeom>
              <a:avLst/>
              <a:gdLst/>
              <a:ahLst/>
              <a:cxnLst/>
              <a:rect l="l" t="t" r="r" b="b"/>
              <a:pathLst>
                <a:path w="1" h="1" extrusionOk="0">
                  <a:moveTo>
                    <a:pt x="0" y="1"/>
                  </a:moveTo>
                  <a:close/>
                </a:path>
              </a:pathLst>
            </a:custGeom>
            <a:solidFill>
              <a:srgbClr val="413425"/>
            </a:solidFill>
            <a:ln>
              <a:noFill/>
            </a:ln>
          </p:spPr>
          <p:txBody>
            <a:bodyPr spcFirstLastPara="1" wrap="square" lIns="121900" tIns="121900" rIns="121900" bIns="121900" anchor="ctr" anchorCtr="0">
              <a:noAutofit/>
            </a:bodyPr>
            <a:lstStyle/>
            <a:p>
              <a:endParaRPr sz="2400"/>
            </a:p>
          </p:txBody>
        </p:sp>
        <p:sp>
          <p:nvSpPr>
            <p:cNvPr id="469" name="Google Shape;6995;p47">
              <a:extLst>
                <a:ext uri="{FF2B5EF4-FFF2-40B4-BE49-F238E27FC236}">
                  <a16:creationId xmlns:a16="http://schemas.microsoft.com/office/drawing/2014/main" id="{A681A89A-B40A-1A61-B879-BE643D333C1B}"/>
                </a:ext>
              </a:extLst>
            </p:cNvPr>
            <p:cNvSpPr/>
            <p:nvPr/>
          </p:nvSpPr>
          <p:spPr>
            <a:xfrm>
              <a:off x="7284825" y="7825850"/>
              <a:ext cx="120475" cy="60925"/>
            </a:xfrm>
            <a:custGeom>
              <a:avLst/>
              <a:gdLst/>
              <a:ahLst/>
              <a:cxnLst/>
              <a:rect l="l" t="t" r="r" b="b"/>
              <a:pathLst>
                <a:path w="4819" h="2437" extrusionOk="0">
                  <a:moveTo>
                    <a:pt x="1045" y="1"/>
                  </a:moveTo>
                  <a:cubicBezTo>
                    <a:pt x="911" y="28"/>
                    <a:pt x="857" y="54"/>
                    <a:pt x="750" y="108"/>
                  </a:cubicBezTo>
                  <a:cubicBezTo>
                    <a:pt x="510" y="161"/>
                    <a:pt x="322" y="242"/>
                    <a:pt x="135" y="268"/>
                  </a:cubicBezTo>
                  <a:cubicBezTo>
                    <a:pt x="108" y="268"/>
                    <a:pt x="81" y="295"/>
                    <a:pt x="55" y="322"/>
                  </a:cubicBezTo>
                  <a:cubicBezTo>
                    <a:pt x="1" y="376"/>
                    <a:pt x="1" y="402"/>
                    <a:pt x="1" y="429"/>
                  </a:cubicBezTo>
                  <a:lnTo>
                    <a:pt x="81" y="509"/>
                  </a:lnTo>
                  <a:cubicBezTo>
                    <a:pt x="188" y="590"/>
                    <a:pt x="269" y="723"/>
                    <a:pt x="376" y="831"/>
                  </a:cubicBezTo>
                  <a:cubicBezTo>
                    <a:pt x="536" y="991"/>
                    <a:pt x="750" y="1205"/>
                    <a:pt x="1018" y="1446"/>
                  </a:cubicBezTo>
                  <a:lnTo>
                    <a:pt x="1125" y="1500"/>
                  </a:lnTo>
                  <a:lnTo>
                    <a:pt x="1313" y="1633"/>
                  </a:lnTo>
                  <a:lnTo>
                    <a:pt x="1393" y="1660"/>
                  </a:lnTo>
                  <a:cubicBezTo>
                    <a:pt x="1714" y="1901"/>
                    <a:pt x="2089" y="2062"/>
                    <a:pt x="2410" y="2196"/>
                  </a:cubicBezTo>
                  <a:cubicBezTo>
                    <a:pt x="2811" y="2383"/>
                    <a:pt x="3266" y="2436"/>
                    <a:pt x="3614" y="2436"/>
                  </a:cubicBezTo>
                  <a:lnTo>
                    <a:pt x="3828" y="2436"/>
                  </a:lnTo>
                  <a:cubicBezTo>
                    <a:pt x="4069" y="2410"/>
                    <a:pt x="4257" y="2383"/>
                    <a:pt x="4391" y="2276"/>
                  </a:cubicBezTo>
                  <a:cubicBezTo>
                    <a:pt x="4471" y="2249"/>
                    <a:pt x="4524" y="2169"/>
                    <a:pt x="4605" y="2142"/>
                  </a:cubicBezTo>
                  <a:cubicBezTo>
                    <a:pt x="4658" y="2062"/>
                    <a:pt x="4685" y="2008"/>
                    <a:pt x="4739" y="1901"/>
                  </a:cubicBezTo>
                  <a:cubicBezTo>
                    <a:pt x="4792" y="1794"/>
                    <a:pt x="4792" y="1660"/>
                    <a:pt x="4819" y="1500"/>
                  </a:cubicBezTo>
                  <a:lnTo>
                    <a:pt x="4819" y="1500"/>
                  </a:lnTo>
                  <a:cubicBezTo>
                    <a:pt x="4765" y="1526"/>
                    <a:pt x="4685" y="1526"/>
                    <a:pt x="4658" y="1580"/>
                  </a:cubicBezTo>
                  <a:cubicBezTo>
                    <a:pt x="4466" y="1632"/>
                    <a:pt x="4252" y="1673"/>
                    <a:pt x="4037" y="1673"/>
                  </a:cubicBezTo>
                  <a:cubicBezTo>
                    <a:pt x="3922" y="1673"/>
                    <a:pt x="3807" y="1661"/>
                    <a:pt x="3695" y="1633"/>
                  </a:cubicBezTo>
                  <a:cubicBezTo>
                    <a:pt x="3481" y="1607"/>
                    <a:pt x="3320" y="1580"/>
                    <a:pt x="3133" y="1500"/>
                  </a:cubicBezTo>
                  <a:cubicBezTo>
                    <a:pt x="2918" y="1446"/>
                    <a:pt x="2758" y="1366"/>
                    <a:pt x="2597" y="1259"/>
                  </a:cubicBezTo>
                  <a:cubicBezTo>
                    <a:pt x="2223" y="1071"/>
                    <a:pt x="1875" y="831"/>
                    <a:pt x="1580" y="563"/>
                  </a:cubicBezTo>
                  <a:cubicBezTo>
                    <a:pt x="1393" y="402"/>
                    <a:pt x="1205" y="188"/>
                    <a:pt x="1045" y="1"/>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70" name="Google Shape;6996;p47">
              <a:extLst>
                <a:ext uri="{FF2B5EF4-FFF2-40B4-BE49-F238E27FC236}">
                  <a16:creationId xmlns:a16="http://schemas.microsoft.com/office/drawing/2014/main" id="{F5A82FC3-5546-5E1A-BC7B-7776EB03D5F8}"/>
                </a:ext>
              </a:extLst>
            </p:cNvPr>
            <p:cNvSpPr/>
            <p:nvPr/>
          </p:nvSpPr>
          <p:spPr>
            <a:xfrm>
              <a:off x="7407300" y="7586300"/>
              <a:ext cx="64925" cy="113125"/>
            </a:xfrm>
            <a:custGeom>
              <a:avLst/>
              <a:gdLst/>
              <a:ahLst/>
              <a:cxnLst/>
              <a:rect l="l" t="t" r="r" b="b"/>
              <a:pathLst>
                <a:path w="2597" h="4525" extrusionOk="0">
                  <a:moveTo>
                    <a:pt x="27" y="1"/>
                  </a:moveTo>
                  <a:lnTo>
                    <a:pt x="27" y="54"/>
                  </a:lnTo>
                  <a:lnTo>
                    <a:pt x="27" y="81"/>
                  </a:lnTo>
                  <a:cubicBezTo>
                    <a:pt x="27" y="108"/>
                    <a:pt x="0" y="108"/>
                    <a:pt x="0" y="135"/>
                  </a:cubicBezTo>
                  <a:lnTo>
                    <a:pt x="0" y="215"/>
                  </a:lnTo>
                  <a:lnTo>
                    <a:pt x="0" y="375"/>
                  </a:lnTo>
                  <a:cubicBezTo>
                    <a:pt x="27" y="509"/>
                    <a:pt x="54" y="670"/>
                    <a:pt x="54" y="804"/>
                  </a:cubicBezTo>
                  <a:cubicBezTo>
                    <a:pt x="161" y="1205"/>
                    <a:pt x="187" y="1687"/>
                    <a:pt x="268" y="1981"/>
                  </a:cubicBezTo>
                  <a:lnTo>
                    <a:pt x="268" y="2088"/>
                  </a:lnTo>
                  <a:lnTo>
                    <a:pt x="268" y="2195"/>
                  </a:lnTo>
                  <a:cubicBezTo>
                    <a:pt x="268" y="2276"/>
                    <a:pt x="295" y="2383"/>
                    <a:pt x="295" y="2463"/>
                  </a:cubicBezTo>
                  <a:cubicBezTo>
                    <a:pt x="321" y="2731"/>
                    <a:pt x="402" y="2998"/>
                    <a:pt x="455" y="3293"/>
                  </a:cubicBezTo>
                  <a:cubicBezTo>
                    <a:pt x="535" y="3561"/>
                    <a:pt x="589" y="3721"/>
                    <a:pt x="696" y="3882"/>
                  </a:cubicBezTo>
                  <a:cubicBezTo>
                    <a:pt x="803" y="4069"/>
                    <a:pt x="910" y="4176"/>
                    <a:pt x="990" y="4283"/>
                  </a:cubicBezTo>
                  <a:cubicBezTo>
                    <a:pt x="1124" y="4390"/>
                    <a:pt x="1258" y="4471"/>
                    <a:pt x="1392" y="4497"/>
                  </a:cubicBezTo>
                  <a:cubicBezTo>
                    <a:pt x="1472" y="4524"/>
                    <a:pt x="1579" y="4524"/>
                    <a:pt x="1633" y="4524"/>
                  </a:cubicBezTo>
                  <a:cubicBezTo>
                    <a:pt x="1713" y="4524"/>
                    <a:pt x="1767" y="4524"/>
                    <a:pt x="1793" y="4497"/>
                  </a:cubicBezTo>
                  <a:lnTo>
                    <a:pt x="1847" y="4497"/>
                  </a:lnTo>
                  <a:cubicBezTo>
                    <a:pt x="1927" y="4471"/>
                    <a:pt x="2061" y="4390"/>
                    <a:pt x="2168" y="4337"/>
                  </a:cubicBezTo>
                  <a:cubicBezTo>
                    <a:pt x="2436" y="4069"/>
                    <a:pt x="2543" y="3668"/>
                    <a:pt x="2570" y="3400"/>
                  </a:cubicBezTo>
                  <a:cubicBezTo>
                    <a:pt x="2596" y="2918"/>
                    <a:pt x="2516" y="2463"/>
                    <a:pt x="2302" y="1981"/>
                  </a:cubicBezTo>
                  <a:cubicBezTo>
                    <a:pt x="2115" y="1553"/>
                    <a:pt x="1793" y="1178"/>
                    <a:pt x="1392" y="857"/>
                  </a:cubicBezTo>
                  <a:cubicBezTo>
                    <a:pt x="1044" y="509"/>
                    <a:pt x="642" y="242"/>
                    <a:pt x="187" y="54"/>
                  </a:cubicBezTo>
                  <a:cubicBezTo>
                    <a:pt x="161" y="54"/>
                    <a:pt x="134" y="1"/>
                    <a:pt x="107" y="1"/>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71" name="Google Shape;6997;p47">
              <a:extLst>
                <a:ext uri="{FF2B5EF4-FFF2-40B4-BE49-F238E27FC236}">
                  <a16:creationId xmlns:a16="http://schemas.microsoft.com/office/drawing/2014/main" id="{1FF77FC2-7CF5-CEEF-B68D-00FBB6C1F8E1}"/>
                </a:ext>
              </a:extLst>
            </p:cNvPr>
            <p:cNvSpPr/>
            <p:nvPr/>
          </p:nvSpPr>
          <p:spPr>
            <a:xfrm>
              <a:off x="7383200" y="7686000"/>
              <a:ext cx="84325" cy="101075"/>
            </a:xfrm>
            <a:custGeom>
              <a:avLst/>
              <a:gdLst/>
              <a:ahLst/>
              <a:cxnLst/>
              <a:rect l="l" t="t" r="r" b="b"/>
              <a:pathLst>
                <a:path w="3373" h="4043" extrusionOk="0">
                  <a:moveTo>
                    <a:pt x="27" y="1"/>
                  </a:moveTo>
                  <a:lnTo>
                    <a:pt x="1" y="28"/>
                  </a:lnTo>
                  <a:lnTo>
                    <a:pt x="1" y="81"/>
                  </a:lnTo>
                  <a:lnTo>
                    <a:pt x="1" y="108"/>
                  </a:lnTo>
                  <a:lnTo>
                    <a:pt x="1" y="161"/>
                  </a:lnTo>
                  <a:lnTo>
                    <a:pt x="1" y="242"/>
                  </a:lnTo>
                  <a:lnTo>
                    <a:pt x="54" y="402"/>
                  </a:lnTo>
                  <a:cubicBezTo>
                    <a:pt x="134" y="536"/>
                    <a:pt x="188" y="643"/>
                    <a:pt x="215" y="804"/>
                  </a:cubicBezTo>
                  <a:cubicBezTo>
                    <a:pt x="402" y="1178"/>
                    <a:pt x="563" y="1553"/>
                    <a:pt x="696" y="1874"/>
                  </a:cubicBezTo>
                  <a:lnTo>
                    <a:pt x="696" y="1901"/>
                  </a:lnTo>
                  <a:lnTo>
                    <a:pt x="696" y="1955"/>
                  </a:lnTo>
                  <a:cubicBezTo>
                    <a:pt x="750" y="2088"/>
                    <a:pt x="777" y="2222"/>
                    <a:pt x="857" y="2356"/>
                  </a:cubicBezTo>
                  <a:cubicBezTo>
                    <a:pt x="964" y="2570"/>
                    <a:pt x="1098" y="2838"/>
                    <a:pt x="1232" y="3106"/>
                  </a:cubicBezTo>
                  <a:cubicBezTo>
                    <a:pt x="1366" y="3346"/>
                    <a:pt x="1473" y="3507"/>
                    <a:pt x="1606" y="3641"/>
                  </a:cubicBezTo>
                  <a:cubicBezTo>
                    <a:pt x="1740" y="3775"/>
                    <a:pt x="1874" y="3882"/>
                    <a:pt x="2008" y="3962"/>
                  </a:cubicBezTo>
                  <a:cubicBezTo>
                    <a:pt x="2142" y="4016"/>
                    <a:pt x="2302" y="4042"/>
                    <a:pt x="2436" y="4042"/>
                  </a:cubicBezTo>
                  <a:cubicBezTo>
                    <a:pt x="2570" y="4042"/>
                    <a:pt x="2731" y="4016"/>
                    <a:pt x="2838" y="3962"/>
                  </a:cubicBezTo>
                  <a:lnTo>
                    <a:pt x="2891" y="3962"/>
                  </a:lnTo>
                  <a:cubicBezTo>
                    <a:pt x="2998" y="3882"/>
                    <a:pt x="3105" y="3775"/>
                    <a:pt x="3159" y="3694"/>
                  </a:cubicBezTo>
                  <a:cubicBezTo>
                    <a:pt x="3373" y="3346"/>
                    <a:pt x="3373" y="2945"/>
                    <a:pt x="3293" y="2677"/>
                  </a:cubicBezTo>
                  <a:cubicBezTo>
                    <a:pt x="3212" y="2222"/>
                    <a:pt x="2998" y="1767"/>
                    <a:pt x="2677" y="1419"/>
                  </a:cubicBezTo>
                  <a:cubicBezTo>
                    <a:pt x="2356" y="1045"/>
                    <a:pt x="1954" y="750"/>
                    <a:pt x="1499" y="536"/>
                  </a:cubicBezTo>
                  <a:cubicBezTo>
                    <a:pt x="1071" y="295"/>
                    <a:pt x="589" y="161"/>
                    <a:pt x="134" y="81"/>
                  </a:cubicBezTo>
                  <a:cubicBezTo>
                    <a:pt x="134" y="1"/>
                    <a:pt x="81" y="1"/>
                    <a:pt x="81" y="1"/>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72" name="Google Shape;6998;p47">
              <a:extLst>
                <a:ext uri="{FF2B5EF4-FFF2-40B4-BE49-F238E27FC236}">
                  <a16:creationId xmlns:a16="http://schemas.microsoft.com/office/drawing/2014/main" id="{B6108A18-DB77-716C-0EC2-55027407D317}"/>
                </a:ext>
              </a:extLst>
            </p:cNvPr>
            <p:cNvSpPr/>
            <p:nvPr/>
          </p:nvSpPr>
          <p:spPr>
            <a:xfrm>
              <a:off x="6993750" y="7233675"/>
              <a:ext cx="525300" cy="604925"/>
            </a:xfrm>
            <a:custGeom>
              <a:avLst/>
              <a:gdLst/>
              <a:ahLst/>
              <a:cxnLst/>
              <a:rect l="l" t="t" r="r" b="b"/>
              <a:pathLst>
                <a:path w="21012" h="24197" extrusionOk="0">
                  <a:moveTo>
                    <a:pt x="6371" y="1579"/>
                  </a:moveTo>
                  <a:cubicBezTo>
                    <a:pt x="6371" y="1579"/>
                    <a:pt x="6344" y="1606"/>
                    <a:pt x="6291" y="1606"/>
                  </a:cubicBezTo>
                  <a:cubicBezTo>
                    <a:pt x="6344" y="1606"/>
                    <a:pt x="6344" y="1579"/>
                    <a:pt x="6371" y="1579"/>
                  </a:cubicBezTo>
                  <a:close/>
                  <a:moveTo>
                    <a:pt x="8807" y="0"/>
                  </a:moveTo>
                  <a:cubicBezTo>
                    <a:pt x="7709" y="428"/>
                    <a:pt x="6666" y="991"/>
                    <a:pt x="5729" y="1633"/>
                  </a:cubicBezTo>
                  <a:cubicBezTo>
                    <a:pt x="4792" y="2275"/>
                    <a:pt x="3962" y="3051"/>
                    <a:pt x="3186" y="3908"/>
                  </a:cubicBezTo>
                  <a:cubicBezTo>
                    <a:pt x="1634" y="5675"/>
                    <a:pt x="643" y="7896"/>
                    <a:pt x="242" y="10305"/>
                  </a:cubicBezTo>
                  <a:cubicBezTo>
                    <a:pt x="54" y="11483"/>
                    <a:pt x="1" y="12714"/>
                    <a:pt x="188" y="13892"/>
                  </a:cubicBezTo>
                  <a:cubicBezTo>
                    <a:pt x="295" y="15042"/>
                    <a:pt x="643" y="16193"/>
                    <a:pt x="1152" y="17264"/>
                  </a:cubicBezTo>
                  <a:cubicBezTo>
                    <a:pt x="1634" y="18335"/>
                    <a:pt x="2303" y="19325"/>
                    <a:pt x="3159" y="20181"/>
                  </a:cubicBezTo>
                  <a:cubicBezTo>
                    <a:pt x="3561" y="20583"/>
                    <a:pt x="4016" y="20984"/>
                    <a:pt x="4524" y="21386"/>
                  </a:cubicBezTo>
                  <a:cubicBezTo>
                    <a:pt x="5033" y="21734"/>
                    <a:pt x="5568" y="22109"/>
                    <a:pt x="6130" y="22403"/>
                  </a:cubicBezTo>
                  <a:cubicBezTo>
                    <a:pt x="6692" y="22751"/>
                    <a:pt x="7335" y="23045"/>
                    <a:pt x="7924" y="23313"/>
                  </a:cubicBezTo>
                  <a:cubicBezTo>
                    <a:pt x="8566" y="23581"/>
                    <a:pt x="9208" y="23822"/>
                    <a:pt x="9851" y="23955"/>
                  </a:cubicBezTo>
                  <a:cubicBezTo>
                    <a:pt x="10520" y="24116"/>
                    <a:pt x="11135" y="24196"/>
                    <a:pt x="11778" y="24196"/>
                  </a:cubicBezTo>
                  <a:lnTo>
                    <a:pt x="11805" y="24196"/>
                  </a:lnTo>
                  <a:cubicBezTo>
                    <a:pt x="12447" y="24196"/>
                    <a:pt x="13063" y="24089"/>
                    <a:pt x="13598" y="23929"/>
                  </a:cubicBezTo>
                  <a:cubicBezTo>
                    <a:pt x="14053" y="23741"/>
                    <a:pt x="14481" y="23527"/>
                    <a:pt x="14829" y="23179"/>
                  </a:cubicBezTo>
                  <a:cubicBezTo>
                    <a:pt x="14990" y="23045"/>
                    <a:pt x="15124" y="22885"/>
                    <a:pt x="15257" y="22671"/>
                  </a:cubicBezTo>
                  <a:cubicBezTo>
                    <a:pt x="15364" y="22510"/>
                    <a:pt x="15498" y="22350"/>
                    <a:pt x="15605" y="22109"/>
                  </a:cubicBezTo>
                  <a:cubicBezTo>
                    <a:pt x="15766" y="21734"/>
                    <a:pt x="15900" y="21332"/>
                    <a:pt x="16060" y="20797"/>
                  </a:cubicBezTo>
                  <a:cubicBezTo>
                    <a:pt x="16167" y="20396"/>
                    <a:pt x="16274" y="19967"/>
                    <a:pt x="16328" y="19566"/>
                  </a:cubicBezTo>
                  <a:lnTo>
                    <a:pt x="16355" y="19379"/>
                  </a:lnTo>
                  <a:cubicBezTo>
                    <a:pt x="16408" y="19271"/>
                    <a:pt x="16408" y="19138"/>
                    <a:pt x="16435" y="19031"/>
                  </a:cubicBezTo>
                  <a:cubicBezTo>
                    <a:pt x="16489" y="18656"/>
                    <a:pt x="16596" y="18308"/>
                    <a:pt x="16703" y="17933"/>
                  </a:cubicBezTo>
                  <a:cubicBezTo>
                    <a:pt x="16837" y="17532"/>
                    <a:pt x="16997" y="17130"/>
                    <a:pt x="17211" y="16702"/>
                  </a:cubicBezTo>
                  <a:cubicBezTo>
                    <a:pt x="17613" y="15899"/>
                    <a:pt x="18175" y="15123"/>
                    <a:pt x="18683" y="14373"/>
                  </a:cubicBezTo>
                  <a:lnTo>
                    <a:pt x="19165" y="13677"/>
                  </a:lnTo>
                  <a:cubicBezTo>
                    <a:pt x="19567" y="13115"/>
                    <a:pt x="19888" y="12607"/>
                    <a:pt x="20102" y="12179"/>
                  </a:cubicBezTo>
                  <a:cubicBezTo>
                    <a:pt x="20423" y="11616"/>
                    <a:pt x="20610" y="11081"/>
                    <a:pt x="20744" y="10546"/>
                  </a:cubicBezTo>
                  <a:cubicBezTo>
                    <a:pt x="21012" y="9422"/>
                    <a:pt x="20985" y="8217"/>
                    <a:pt x="20691" y="7066"/>
                  </a:cubicBezTo>
                  <a:cubicBezTo>
                    <a:pt x="20370" y="5996"/>
                    <a:pt x="19834" y="4925"/>
                    <a:pt x="19085" y="3988"/>
                  </a:cubicBezTo>
                  <a:cubicBezTo>
                    <a:pt x="18710" y="3533"/>
                    <a:pt x="18309" y="3105"/>
                    <a:pt x="17827" y="2730"/>
                  </a:cubicBezTo>
                  <a:cubicBezTo>
                    <a:pt x="17399" y="2382"/>
                    <a:pt x="16890" y="2034"/>
                    <a:pt x="16355" y="1767"/>
                  </a:cubicBezTo>
                  <a:cubicBezTo>
                    <a:pt x="15793" y="1472"/>
                    <a:pt x="15204" y="1231"/>
                    <a:pt x="14561" y="1071"/>
                  </a:cubicBezTo>
                  <a:cubicBezTo>
                    <a:pt x="13919" y="910"/>
                    <a:pt x="13223" y="803"/>
                    <a:pt x="12313" y="723"/>
                  </a:cubicBezTo>
                  <a:cubicBezTo>
                    <a:pt x="11885" y="696"/>
                    <a:pt x="11457" y="696"/>
                    <a:pt x="11055" y="669"/>
                  </a:cubicBezTo>
                  <a:cubicBezTo>
                    <a:pt x="10172" y="643"/>
                    <a:pt x="9262" y="589"/>
                    <a:pt x="8405" y="455"/>
                  </a:cubicBezTo>
                  <a:cubicBezTo>
                    <a:pt x="8646" y="375"/>
                    <a:pt x="8834" y="295"/>
                    <a:pt x="8994" y="188"/>
                  </a:cubicBezTo>
                  <a:cubicBezTo>
                    <a:pt x="9048" y="188"/>
                    <a:pt x="9074" y="161"/>
                    <a:pt x="9074" y="134"/>
                  </a:cubicBezTo>
                  <a:lnTo>
                    <a:pt x="9074" y="27"/>
                  </a:lnTo>
                  <a:cubicBezTo>
                    <a:pt x="9021" y="27"/>
                    <a:pt x="8941" y="0"/>
                    <a:pt x="8887"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473" name="Google Shape;6999;p47">
              <a:extLst>
                <a:ext uri="{FF2B5EF4-FFF2-40B4-BE49-F238E27FC236}">
                  <a16:creationId xmlns:a16="http://schemas.microsoft.com/office/drawing/2014/main" id="{EA190590-4419-EE5F-0C4D-80B9759F4BD3}"/>
                </a:ext>
              </a:extLst>
            </p:cNvPr>
            <p:cNvSpPr/>
            <p:nvPr/>
          </p:nvSpPr>
          <p:spPr>
            <a:xfrm>
              <a:off x="6995775" y="7321325"/>
              <a:ext cx="432950" cy="418900"/>
            </a:xfrm>
            <a:custGeom>
              <a:avLst/>
              <a:gdLst/>
              <a:ahLst/>
              <a:cxnLst/>
              <a:rect l="l" t="t" r="r" b="b"/>
              <a:pathLst>
                <a:path w="17318" h="16756" extrusionOk="0">
                  <a:moveTo>
                    <a:pt x="3507" y="1"/>
                  </a:moveTo>
                  <a:lnTo>
                    <a:pt x="3507" y="1"/>
                  </a:lnTo>
                  <a:cubicBezTo>
                    <a:pt x="3399" y="108"/>
                    <a:pt x="3266" y="241"/>
                    <a:pt x="3132" y="402"/>
                  </a:cubicBezTo>
                  <a:cubicBezTo>
                    <a:pt x="1606" y="2169"/>
                    <a:pt x="589" y="4390"/>
                    <a:pt x="188" y="6799"/>
                  </a:cubicBezTo>
                  <a:cubicBezTo>
                    <a:pt x="54" y="7629"/>
                    <a:pt x="0" y="8512"/>
                    <a:pt x="27" y="9342"/>
                  </a:cubicBezTo>
                  <a:cubicBezTo>
                    <a:pt x="161" y="9609"/>
                    <a:pt x="321" y="9877"/>
                    <a:pt x="509" y="10145"/>
                  </a:cubicBezTo>
                  <a:cubicBezTo>
                    <a:pt x="803" y="10600"/>
                    <a:pt x="1098" y="11055"/>
                    <a:pt x="1472" y="11483"/>
                  </a:cubicBezTo>
                  <a:cubicBezTo>
                    <a:pt x="1794" y="11911"/>
                    <a:pt x="2195" y="12313"/>
                    <a:pt x="2570" y="12687"/>
                  </a:cubicBezTo>
                  <a:cubicBezTo>
                    <a:pt x="3507" y="13597"/>
                    <a:pt x="4604" y="14347"/>
                    <a:pt x="5755" y="14962"/>
                  </a:cubicBezTo>
                  <a:cubicBezTo>
                    <a:pt x="6959" y="15605"/>
                    <a:pt x="8217" y="16087"/>
                    <a:pt x="9556" y="16408"/>
                  </a:cubicBezTo>
                  <a:cubicBezTo>
                    <a:pt x="10171" y="16542"/>
                    <a:pt x="10733" y="16622"/>
                    <a:pt x="11322" y="16702"/>
                  </a:cubicBezTo>
                  <a:cubicBezTo>
                    <a:pt x="11643" y="16729"/>
                    <a:pt x="11938" y="16729"/>
                    <a:pt x="12232" y="16756"/>
                  </a:cubicBezTo>
                  <a:lnTo>
                    <a:pt x="13196" y="16756"/>
                  </a:lnTo>
                  <a:cubicBezTo>
                    <a:pt x="13999" y="16729"/>
                    <a:pt x="14802" y="16622"/>
                    <a:pt x="15605" y="16408"/>
                  </a:cubicBezTo>
                  <a:cubicBezTo>
                    <a:pt x="15846" y="16328"/>
                    <a:pt x="16060" y="16274"/>
                    <a:pt x="16247" y="16167"/>
                  </a:cubicBezTo>
                  <a:lnTo>
                    <a:pt x="16274" y="15953"/>
                  </a:lnTo>
                  <a:cubicBezTo>
                    <a:pt x="16327" y="15873"/>
                    <a:pt x="16327" y="15712"/>
                    <a:pt x="16354" y="15632"/>
                  </a:cubicBezTo>
                  <a:lnTo>
                    <a:pt x="16354" y="15578"/>
                  </a:lnTo>
                  <a:cubicBezTo>
                    <a:pt x="16434" y="15257"/>
                    <a:pt x="16515" y="14882"/>
                    <a:pt x="16622" y="14507"/>
                  </a:cubicBezTo>
                  <a:cubicBezTo>
                    <a:pt x="16756" y="14106"/>
                    <a:pt x="16889" y="13705"/>
                    <a:pt x="17130" y="13276"/>
                  </a:cubicBezTo>
                  <a:cubicBezTo>
                    <a:pt x="17184" y="13142"/>
                    <a:pt x="17264" y="13035"/>
                    <a:pt x="17318" y="12902"/>
                  </a:cubicBezTo>
                  <a:lnTo>
                    <a:pt x="17318" y="12902"/>
                  </a:lnTo>
                  <a:cubicBezTo>
                    <a:pt x="17264" y="12955"/>
                    <a:pt x="17184" y="12955"/>
                    <a:pt x="17130" y="12955"/>
                  </a:cubicBezTo>
                  <a:cubicBezTo>
                    <a:pt x="16623" y="13057"/>
                    <a:pt x="16099" y="13103"/>
                    <a:pt x="15577" y="13103"/>
                  </a:cubicBezTo>
                  <a:cubicBezTo>
                    <a:pt x="15136" y="13103"/>
                    <a:pt x="14695" y="13070"/>
                    <a:pt x="14266" y="13009"/>
                  </a:cubicBezTo>
                  <a:cubicBezTo>
                    <a:pt x="13785" y="12955"/>
                    <a:pt x="13303" y="12848"/>
                    <a:pt x="12821" y="12714"/>
                  </a:cubicBezTo>
                  <a:cubicBezTo>
                    <a:pt x="12339" y="12580"/>
                    <a:pt x="11884" y="12447"/>
                    <a:pt x="11402" y="12286"/>
                  </a:cubicBezTo>
                  <a:cubicBezTo>
                    <a:pt x="10974" y="12099"/>
                    <a:pt x="10573" y="11938"/>
                    <a:pt x="10144" y="11697"/>
                  </a:cubicBezTo>
                  <a:cubicBezTo>
                    <a:pt x="9716" y="11510"/>
                    <a:pt x="9341" y="11269"/>
                    <a:pt x="8967" y="11028"/>
                  </a:cubicBezTo>
                  <a:cubicBezTo>
                    <a:pt x="8191" y="10546"/>
                    <a:pt x="7495" y="9957"/>
                    <a:pt x="6852" y="9342"/>
                  </a:cubicBezTo>
                  <a:cubicBezTo>
                    <a:pt x="6210" y="8699"/>
                    <a:pt x="5675" y="8003"/>
                    <a:pt x="5193" y="7227"/>
                  </a:cubicBezTo>
                  <a:cubicBezTo>
                    <a:pt x="4711" y="6478"/>
                    <a:pt x="4310" y="5675"/>
                    <a:pt x="4042" y="4845"/>
                  </a:cubicBezTo>
                  <a:cubicBezTo>
                    <a:pt x="3747" y="4015"/>
                    <a:pt x="3587" y="3132"/>
                    <a:pt x="3480" y="2276"/>
                  </a:cubicBezTo>
                  <a:cubicBezTo>
                    <a:pt x="3453" y="1847"/>
                    <a:pt x="3399" y="1366"/>
                    <a:pt x="3453" y="937"/>
                  </a:cubicBezTo>
                  <a:cubicBezTo>
                    <a:pt x="3453" y="643"/>
                    <a:pt x="3480" y="322"/>
                    <a:pt x="3507" y="1"/>
                  </a:cubicBezTo>
                  <a:close/>
                </a:path>
              </a:pathLst>
            </a:custGeom>
            <a:solidFill>
              <a:srgbClr val="413425"/>
            </a:solidFill>
            <a:ln>
              <a:noFill/>
            </a:ln>
          </p:spPr>
          <p:txBody>
            <a:bodyPr spcFirstLastPara="1" wrap="square" lIns="121900" tIns="121900" rIns="121900" bIns="121900" anchor="ctr" anchorCtr="0">
              <a:noAutofit/>
            </a:bodyPr>
            <a:lstStyle/>
            <a:p>
              <a:endParaRPr sz="2400"/>
            </a:p>
          </p:txBody>
        </p:sp>
        <p:sp>
          <p:nvSpPr>
            <p:cNvPr id="474" name="Google Shape;7000;p47">
              <a:extLst>
                <a:ext uri="{FF2B5EF4-FFF2-40B4-BE49-F238E27FC236}">
                  <a16:creationId xmlns:a16="http://schemas.microsoft.com/office/drawing/2014/main" id="{5FE6A32F-EAA7-6682-063F-43BBA0F25ED5}"/>
                </a:ext>
              </a:extLst>
            </p:cNvPr>
            <p:cNvSpPr/>
            <p:nvPr/>
          </p:nvSpPr>
          <p:spPr>
            <a:xfrm>
              <a:off x="6995775" y="7319975"/>
              <a:ext cx="95025" cy="324575"/>
            </a:xfrm>
            <a:custGeom>
              <a:avLst/>
              <a:gdLst/>
              <a:ahLst/>
              <a:cxnLst/>
              <a:rect l="l" t="t" r="r" b="b"/>
              <a:pathLst>
                <a:path w="3801" h="12983" extrusionOk="0">
                  <a:moveTo>
                    <a:pt x="3533" y="1"/>
                  </a:moveTo>
                  <a:lnTo>
                    <a:pt x="3533" y="1"/>
                  </a:lnTo>
                  <a:cubicBezTo>
                    <a:pt x="3399" y="135"/>
                    <a:pt x="3266" y="295"/>
                    <a:pt x="3132" y="456"/>
                  </a:cubicBezTo>
                  <a:cubicBezTo>
                    <a:pt x="1606" y="2223"/>
                    <a:pt x="589" y="4444"/>
                    <a:pt x="188" y="6853"/>
                  </a:cubicBezTo>
                  <a:cubicBezTo>
                    <a:pt x="54" y="7683"/>
                    <a:pt x="0" y="8566"/>
                    <a:pt x="27" y="9396"/>
                  </a:cubicBezTo>
                  <a:cubicBezTo>
                    <a:pt x="161" y="9663"/>
                    <a:pt x="321" y="9931"/>
                    <a:pt x="455" y="10199"/>
                  </a:cubicBezTo>
                  <a:cubicBezTo>
                    <a:pt x="723" y="10654"/>
                    <a:pt x="1071" y="11109"/>
                    <a:pt x="1446" y="11537"/>
                  </a:cubicBezTo>
                  <a:cubicBezTo>
                    <a:pt x="1767" y="11938"/>
                    <a:pt x="2141" y="12340"/>
                    <a:pt x="2543" y="12741"/>
                  </a:cubicBezTo>
                  <a:cubicBezTo>
                    <a:pt x="2597" y="12795"/>
                    <a:pt x="2704" y="12875"/>
                    <a:pt x="2784" y="12982"/>
                  </a:cubicBezTo>
                  <a:cubicBezTo>
                    <a:pt x="2704" y="12741"/>
                    <a:pt x="2677" y="12474"/>
                    <a:pt x="2597" y="12233"/>
                  </a:cubicBezTo>
                  <a:cubicBezTo>
                    <a:pt x="2516" y="11564"/>
                    <a:pt x="2436" y="10895"/>
                    <a:pt x="2409" y="10225"/>
                  </a:cubicBezTo>
                  <a:cubicBezTo>
                    <a:pt x="2409" y="9904"/>
                    <a:pt x="2409" y="9583"/>
                    <a:pt x="2436" y="9262"/>
                  </a:cubicBezTo>
                  <a:cubicBezTo>
                    <a:pt x="2463" y="8967"/>
                    <a:pt x="2463" y="8646"/>
                    <a:pt x="2543" y="8352"/>
                  </a:cubicBezTo>
                  <a:cubicBezTo>
                    <a:pt x="2597" y="7790"/>
                    <a:pt x="2704" y="7174"/>
                    <a:pt x="2864" y="6639"/>
                  </a:cubicBezTo>
                  <a:cubicBezTo>
                    <a:pt x="3105" y="5782"/>
                    <a:pt x="3399" y="4899"/>
                    <a:pt x="3801" y="4069"/>
                  </a:cubicBezTo>
                  <a:cubicBezTo>
                    <a:pt x="3667" y="3507"/>
                    <a:pt x="3560" y="2892"/>
                    <a:pt x="3507" y="2330"/>
                  </a:cubicBezTo>
                  <a:cubicBezTo>
                    <a:pt x="3480" y="1875"/>
                    <a:pt x="3426" y="1420"/>
                    <a:pt x="3480" y="991"/>
                  </a:cubicBezTo>
                  <a:cubicBezTo>
                    <a:pt x="3480" y="590"/>
                    <a:pt x="3507" y="295"/>
                    <a:pt x="3533" y="1"/>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75" name="Google Shape;7001;p47">
              <a:extLst>
                <a:ext uri="{FF2B5EF4-FFF2-40B4-BE49-F238E27FC236}">
                  <a16:creationId xmlns:a16="http://schemas.microsoft.com/office/drawing/2014/main" id="{6BFE929D-7702-9D66-081F-595698EC75F5}"/>
                </a:ext>
              </a:extLst>
            </p:cNvPr>
            <p:cNvSpPr/>
            <p:nvPr/>
          </p:nvSpPr>
          <p:spPr>
            <a:xfrm>
              <a:off x="6996450" y="7554850"/>
              <a:ext cx="354650" cy="283750"/>
            </a:xfrm>
            <a:custGeom>
              <a:avLst/>
              <a:gdLst/>
              <a:ahLst/>
              <a:cxnLst/>
              <a:rect l="l" t="t" r="r" b="b"/>
              <a:pathLst>
                <a:path w="14186" h="11350" extrusionOk="0">
                  <a:moveTo>
                    <a:pt x="0" y="1"/>
                  </a:moveTo>
                  <a:cubicBezTo>
                    <a:pt x="0" y="322"/>
                    <a:pt x="27" y="670"/>
                    <a:pt x="80" y="1045"/>
                  </a:cubicBezTo>
                  <a:cubicBezTo>
                    <a:pt x="214" y="2195"/>
                    <a:pt x="535" y="3346"/>
                    <a:pt x="1044" y="4417"/>
                  </a:cubicBezTo>
                  <a:cubicBezTo>
                    <a:pt x="1552" y="5488"/>
                    <a:pt x="2222" y="6478"/>
                    <a:pt x="3051" y="7334"/>
                  </a:cubicBezTo>
                  <a:cubicBezTo>
                    <a:pt x="3453" y="7736"/>
                    <a:pt x="3908" y="8137"/>
                    <a:pt x="4416" y="8539"/>
                  </a:cubicBezTo>
                  <a:cubicBezTo>
                    <a:pt x="4925" y="8887"/>
                    <a:pt x="5460" y="9235"/>
                    <a:pt x="6022" y="9556"/>
                  </a:cubicBezTo>
                  <a:cubicBezTo>
                    <a:pt x="6638" y="9904"/>
                    <a:pt x="7227" y="10198"/>
                    <a:pt x="7842" y="10466"/>
                  </a:cubicBezTo>
                  <a:cubicBezTo>
                    <a:pt x="8458" y="10734"/>
                    <a:pt x="9100" y="10948"/>
                    <a:pt x="9743" y="11108"/>
                  </a:cubicBezTo>
                  <a:cubicBezTo>
                    <a:pt x="10412" y="11269"/>
                    <a:pt x="11054" y="11349"/>
                    <a:pt x="11670" y="11349"/>
                  </a:cubicBezTo>
                  <a:lnTo>
                    <a:pt x="11723" y="11349"/>
                  </a:lnTo>
                  <a:cubicBezTo>
                    <a:pt x="12339" y="11349"/>
                    <a:pt x="12955" y="11242"/>
                    <a:pt x="13490" y="11082"/>
                  </a:cubicBezTo>
                  <a:cubicBezTo>
                    <a:pt x="13731" y="11001"/>
                    <a:pt x="13998" y="10868"/>
                    <a:pt x="14186" y="10734"/>
                  </a:cubicBezTo>
                  <a:cubicBezTo>
                    <a:pt x="14132" y="10734"/>
                    <a:pt x="14079" y="10760"/>
                    <a:pt x="14025" y="10760"/>
                  </a:cubicBezTo>
                  <a:cubicBezTo>
                    <a:pt x="13624" y="10841"/>
                    <a:pt x="13195" y="10894"/>
                    <a:pt x="12794" y="10894"/>
                  </a:cubicBezTo>
                  <a:cubicBezTo>
                    <a:pt x="12178" y="10894"/>
                    <a:pt x="11563" y="10841"/>
                    <a:pt x="10974" y="10680"/>
                  </a:cubicBezTo>
                  <a:cubicBezTo>
                    <a:pt x="10385" y="10493"/>
                    <a:pt x="9850" y="10279"/>
                    <a:pt x="9314" y="9958"/>
                  </a:cubicBezTo>
                  <a:cubicBezTo>
                    <a:pt x="8779" y="9636"/>
                    <a:pt x="8217" y="9262"/>
                    <a:pt x="7789" y="8807"/>
                  </a:cubicBezTo>
                  <a:cubicBezTo>
                    <a:pt x="7655" y="8700"/>
                    <a:pt x="7548" y="8566"/>
                    <a:pt x="7468" y="8432"/>
                  </a:cubicBezTo>
                  <a:cubicBezTo>
                    <a:pt x="7361" y="8325"/>
                    <a:pt x="7253" y="8191"/>
                    <a:pt x="7200" y="8084"/>
                  </a:cubicBezTo>
                  <a:cubicBezTo>
                    <a:pt x="6986" y="7870"/>
                    <a:pt x="6825" y="7602"/>
                    <a:pt x="6638" y="7361"/>
                  </a:cubicBezTo>
                  <a:cubicBezTo>
                    <a:pt x="6504" y="7201"/>
                    <a:pt x="6370" y="6987"/>
                    <a:pt x="6183" y="6826"/>
                  </a:cubicBezTo>
                  <a:lnTo>
                    <a:pt x="5969" y="6585"/>
                  </a:lnTo>
                  <a:cubicBezTo>
                    <a:pt x="5888" y="6532"/>
                    <a:pt x="5835" y="6451"/>
                    <a:pt x="5728" y="6398"/>
                  </a:cubicBezTo>
                  <a:cubicBezTo>
                    <a:pt x="5648" y="6317"/>
                    <a:pt x="5540" y="6291"/>
                    <a:pt x="5487" y="6210"/>
                  </a:cubicBezTo>
                  <a:cubicBezTo>
                    <a:pt x="5460" y="6184"/>
                    <a:pt x="5380" y="6157"/>
                    <a:pt x="5353" y="6157"/>
                  </a:cubicBezTo>
                  <a:cubicBezTo>
                    <a:pt x="5326" y="6103"/>
                    <a:pt x="5273" y="6103"/>
                    <a:pt x="5219" y="6077"/>
                  </a:cubicBezTo>
                  <a:cubicBezTo>
                    <a:pt x="5193" y="6050"/>
                    <a:pt x="5112" y="6050"/>
                    <a:pt x="5085" y="6023"/>
                  </a:cubicBezTo>
                  <a:cubicBezTo>
                    <a:pt x="5059" y="6023"/>
                    <a:pt x="5005" y="5969"/>
                    <a:pt x="4978" y="5969"/>
                  </a:cubicBezTo>
                  <a:lnTo>
                    <a:pt x="4711" y="5969"/>
                  </a:lnTo>
                  <a:cubicBezTo>
                    <a:pt x="4684" y="5969"/>
                    <a:pt x="4684" y="5969"/>
                    <a:pt x="4657" y="6023"/>
                  </a:cubicBezTo>
                  <a:cubicBezTo>
                    <a:pt x="4630" y="6023"/>
                    <a:pt x="4577" y="6050"/>
                    <a:pt x="4577" y="6050"/>
                  </a:cubicBezTo>
                  <a:cubicBezTo>
                    <a:pt x="4550" y="6077"/>
                    <a:pt x="4523" y="6077"/>
                    <a:pt x="4523" y="6103"/>
                  </a:cubicBezTo>
                  <a:cubicBezTo>
                    <a:pt x="4523" y="6157"/>
                    <a:pt x="4470" y="6157"/>
                    <a:pt x="4470" y="6184"/>
                  </a:cubicBezTo>
                  <a:cubicBezTo>
                    <a:pt x="4470" y="6184"/>
                    <a:pt x="4470" y="6210"/>
                    <a:pt x="4443" y="6210"/>
                  </a:cubicBezTo>
                  <a:cubicBezTo>
                    <a:pt x="4443" y="6264"/>
                    <a:pt x="4416" y="6264"/>
                    <a:pt x="4416" y="6291"/>
                  </a:cubicBezTo>
                  <a:lnTo>
                    <a:pt x="4416" y="6344"/>
                  </a:lnTo>
                  <a:lnTo>
                    <a:pt x="4416" y="6478"/>
                  </a:lnTo>
                  <a:lnTo>
                    <a:pt x="4416" y="6665"/>
                  </a:lnTo>
                  <a:cubicBezTo>
                    <a:pt x="4416" y="6719"/>
                    <a:pt x="4443" y="6826"/>
                    <a:pt x="4443" y="6879"/>
                  </a:cubicBezTo>
                  <a:cubicBezTo>
                    <a:pt x="4470" y="6960"/>
                    <a:pt x="4470" y="7013"/>
                    <a:pt x="4523" y="7094"/>
                  </a:cubicBezTo>
                  <a:lnTo>
                    <a:pt x="4604" y="7281"/>
                  </a:lnTo>
                  <a:cubicBezTo>
                    <a:pt x="4657" y="7361"/>
                    <a:pt x="4684" y="7388"/>
                    <a:pt x="4711" y="7468"/>
                  </a:cubicBezTo>
                  <a:lnTo>
                    <a:pt x="4711" y="7522"/>
                  </a:lnTo>
                  <a:lnTo>
                    <a:pt x="4684" y="7522"/>
                  </a:lnTo>
                  <a:cubicBezTo>
                    <a:pt x="4684" y="7522"/>
                    <a:pt x="4657" y="7522"/>
                    <a:pt x="4657" y="7495"/>
                  </a:cubicBezTo>
                  <a:cubicBezTo>
                    <a:pt x="4309" y="7067"/>
                    <a:pt x="4042" y="6585"/>
                    <a:pt x="3774" y="6077"/>
                  </a:cubicBezTo>
                  <a:cubicBezTo>
                    <a:pt x="3533" y="5621"/>
                    <a:pt x="3319" y="5140"/>
                    <a:pt x="3132" y="4658"/>
                  </a:cubicBezTo>
                  <a:cubicBezTo>
                    <a:pt x="2998" y="4256"/>
                    <a:pt x="2864" y="3801"/>
                    <a:pt x="2784" y="3373"/>
                  </a:cubicBezTo>
                  <a:cubicBezTo>
                    <a:pt x="2703" y="3320"/>
                    <a:pt x="2596" y="3239"/>
                    <a:pt x="2543" y="3132"/>
                  </a:cubicBezTo>
                  <a:cubicBezTo>
                    <a:pt x="2141" y="2731"/>
                    <a:pt x="1767" y="2329"/>
                    <a:pt x="1445" y="1928"/>
                  </a:cubicBezTo>
                  <a:cubicBezTo>
                    <a:pt x="1071" y="1500"/>
                    <a:pt x="776" y="1071"/>
                    <a:pt x="455" y="590"/>
                  </a:cubicBezTo>
                  <a:cubicBezTo>
                    <a:pt x="294" y="536"/>
                    <a:pt x="134" y="295"/>
                    <a:pt x="0" y="1"/>
                  </a:cubicBezTo>
                  <a:close/>
                </a:path>
              </a:pathLst>
            </a:custGeom>
            <a:solidFill>
              <a:srgbClr val="FFB300"/>
            </a:solidFill>
            <a:ln>
              <a:noFill/>
            </a:ln>
          </p:spPr>
          <p:txBody>
            <a:bodyPr spcFirstLastPara="1" wrap="square" lIns="121900" tIns="121900" rIns="121900" bIns="121900" anchor="ctr" anchorCtr="0">
              <a:noAutofit/>
            </a:bodyPr>
            <a:lstStyle/>
            <a:p>
              <a:endParaRPr sz="2400"/>
            </a:p>
          </p:txBody>
        </p:sp>
        <p:sp>
          <p:nvSpPr>
            <p:cNvPr id="476" name="Google Shape;7002;p47">
              <a:extLst>
                <a:ext uri="{FF2B5EF4-FFF2-40B4-BE49-F238E27FC236}">
                  <a16:creationId xmlns:a16="http://schemas.microsoft.com/office/drawing/2014/main" id="{627C717E-BA85-8262-2212-2A1B58D51291}"/>
                </a:ext>
              </a:extLst>
            </p:cNvPr>
            <p:cNvSpPr/>
            <p:nvPr/>
          </p:nvSpPr>
          <p:spPr>
            <a:xfrm>
              <a:off x="7161050" y="7741550"/>
              <a:ext cx="25" cy="25"/>
            </a:xfrm>
            <a:custGeom>
              <a:avLst/>
              <a:gdLst/>
              <a:ahLst/>
              <a:cxnLst/>
              <a:rect l="l" t="t" r="r" b="b"/>
              <a:pathLst>
                <a:path w="1" h="1" extrusionOk="0">
                  <a:moveTo>
                    <a:pt x="0" y="0"/>
                  </a:moveTo>
                  <a:lnTo>
                    <a:pt x="0" y="0"/>
                  </a:lnTo>
                  <a:lnTo>
                    <a:pt x="0" y="0"/>
                  </a:lnTo>
                  <a:lnTo>
                    <a:pt x="0" y="0"/>
                  </a:lnTo>
                  <a:close/>
                </a:path>
              </a:pathLst>
            </a:custGeom>
            <a:solidFill>
              <a:srgbClr val="FFB300"/>
            </a:solidFill>
            <a:ln>
              <a:noFill/>
            </a:ln>
          </p:spPr>
          <p:txBody>
            <a:bodyPr spcFirstLastPara="1" wrap="square" lIns="121900" tIns="121900" rIns="121900" bIns="121900" anchor="ctr" anchorCtr="0">
              <a:noAutofit/>
            </a:bodyPr>
            <a:lstStyle/>
            <a:p>
              <a:endParaRPr sz="2400"/>
            </a:p>
          </p:txBody>
        </p:sp>
        <p:sp>
          <p:nvSpPr>
            <p:cNvPr id="477" name="Google Shape;7003;p47">
              <a:extLst>
                <a:ext uri="{FF2B5EF4-FFF2-40B4-BE49-F238E27FC236}">
                  <a16:creationId xmlns:a16="http://schemas.microsoft.com/office/drawing/2014/main" id="{7978722B-3B95-3A98-2592-84461E06D2BE}"/>
                </a:ext>
              </a:extLst>
            </p:cNvPr>
            <p:cNvSpPr/>
            <p:nvPr/>
          </p:nvSpPr>
          <p:spPr>
            <a:xfrm>
              <a:off x="7161050" y="7741550"/>
              <a:ext cx="25" cy="25"/>
            </a:xfrm>
            <a:custGeom>
              <a:avLst/>
              <a:gdLst/>
              <a:ahLst/>
              <a:cxnLst/>
              <a:rect l="l" t="t" r="r" b="b"/>
              <a:pathLst>
                <a:path w="1" h="1" extrusionOk="0">
                  <a:moveTo>
                    <a:pt x="0" y="0"/>
                  </a:moveTo>
                  <a:lnTo>
                    <a:pt x="0" y="0"/>
                  </a:lnTo>
                  <a:lnTo>
                    <a:pt x="0" y="0"/>
                  </a:lnTo>
                  <a:lnTo>
                    <a:pt x="0" y="0"/>
                  </a:ln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478" name="Google Shape;7004;p47">
              <a:extLst>
                <a:ext uri="{FF2B5EF4-FFF2-40B4-BE49-F238E27FC236}">
                  <a16:creationId xmlns:a16="http://schemas.microsoft.com/office/drawing/2014/main" id="{40A8E92C-A8F8-DA43-B193-819FB6677EF9}"/>
                </a:ext>
              </a:extLst>
            </p:cNvPr>
            <p:cNvSpPr/>
            <p:nvPr/>
          </p:nvSpPr>
          <p:spPr>
            <a:xfrm>
              <a:off x="7082750" y="7233675"/>
              <a:ext cx="165300" cy="186700"/>
            </a:xfrm>
            <a:custGeom>
              <a:avLst/>
              <a:gdLst/>
              <a:ahLst/>
              <a:cxnLst/>
              <a:rect l="l" t="t" r="r" b="b"/>
              <a:pathLst>
                <a:path w="6612" h="7468" extrusionOk="0">
                  <a:moveTo>
                    <a:pt x="5274" y="0"/>
                  </a:moveTo>
                  <a:cubicBezTo>
                    <a:pt x="4176" y="428"/>
                    <a:pt x="3132" y="964"/>
                    <a:pt x="2196" y="1633"/>
                  </a:cubicBezTo>
                  <a:cubicBezTo>
                    <a:pt x="1446" y="2168"/>
                    <a:pt x="723" y="2784"/>
                    <a:pt x="108" y="3453"/>
                  </a:cubicBezTo>
                  <a:cubicBezTo>
                    <a:pt x="54" y="3747"/>
                    <a:pt x="28" y="4042"/>
                    <a:pt x="28" y="4363"/>
                  </a:cubicBezTo>
                  <a:cubicBezTo>
                    <a:pt x="1" y="4818"/>
                    <a:pt x="28" y="5273"/>
                    <a:pt x="54" y="5701"/>
                  </a:cubicBezTo>
                  <a:cubicBezTo>
                    <a:pt x="135" y="6290"/>
                    <a:pt x="242" y="6879"/>
                    <a:pt x="375" y="7468"/>
                  </a:cubicBezTo>
                  <a:cubicBezTo>
                    <a:pt x="456" y="7254"/>
                    <a:pt x="563" y="7013"/>
                    <a:pt x="670" y="6825"/>
                  </a:cubicBezTo>
                  <a:cubicBezTo>
                    <a:pt x="1205" y="5808"/>
                    <a:pt x="1848" y="4845"/>
                    <a:pt x="2597" y="4015"/>
                  </a:cubicBezTo>
                  <a:cubicBezTo>
                    <a:pt x="3373" y="3132"/>
                    <a:pt x="4203" y="2329"/>
                    <a:pt x="5140" y="1660"/>
                  </a:cubicBezTo>
                  <a:cubicBezTo>
                    <a:pt x="5622" y="1338"/>
                    <a:pt x="6103" y="991"/>
                    <a:pt x="6612" y="696"/>
                  </a:cubicBezTo>
                  <a:cubicBezTo>
                    <a:pt x="6023" y="669"/>
                    <a:pt x="5407" y="643"/>
                    <a:pt x="4819" y="536"/>
                  </a:cubicBezTo>
                  <a:lnTo>
                    <a:pt x="5006" y="455"/>
                  </a:lnTo>
                  <a:cubicBezTo>
                    <a:pt x="5140" y="402"/>
                    <a:pt x="5274" y="375"/>
                    <a:pt x="5407" y="295"/>
                  </a:cubicBezTo>
                  <a:cubicBezTo>
                    <a:pt x="5461" y="295"/>
                    <a:pt x="5488" y="268"/>
                    <a:pt x="5488" y="214"/>
                  </a:cubicBezTo>
                  <a:lnTo>
                    <a:pt x="5488" y="107"/>
                  </a:lnTo>
                  <a:cubicBezTo>
                    <a:pt x="5461" y="27"/>
                    <a:pt x="5407" y="27"/>
                    <a:pt x="5354" y="27"/>
                  </a:cubicBezTo>
                  <a:cubicBezTo>
                    <a:pt x="5327" y="0"/>
                    <a:pt x="5274" y="0"/>
                    <a:pt x="5274"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479" name="Google Shape;7005;p47">
              <a:extLst>
                <a:ext uri="{FF2B5EF4-FFF2-40B4-BE49-F238E27FC236}">
                  <a16:creationId xmlns:a16="http://schemas.microsoft.com/office/drawing/2014/main" id="{B18133DD-6F0B-AA5A-44F7-F45DED85B035}"/>
                </a:ext>
              </a:extLst>
            </p:cNvPr>
            <p:cNvSpPr/>
            <p:nvPr/>
          </p:nvSpPr>
          <p:spPr>
            <a:xfrm>
              <a:off x="7252050" y="7578275"/>
              <a:ext cx="65600" cy="112775"/>
            </a:xfrm>
            <a:custGeom>
              <a:avLst/>
              <a:gdLst/>
              <a:ahLst/>
              <a:cxnLst/>
              <a:rect l="l" t="t" r="r" b="b"/>
              <a:pathLst>
                <a:path w="2624" h="4511" extrusionOk="0">
                  <a:moveTo>
                    <a:pt x="108" y="1"/>
                  </a:moveTo>
                  <a:lnTo>
                    <a:pt x="54" y="54"/>
                  </a:lnTo>
                  <a:cubicBezTo>
                    <a:pt x="54" y="108"/>
                    <a:pt x="0" y="108"/>
                    <a:pt x="0" y="134"/>
                  </a:cubicBezTo>
                  <a:lnTo>
                    <a:pt x="0" y="188"/>
                  </a:lnTo>
                  <a:lnTo>
                    <a:pt x="0" y="375"/>
                  </a:lnTo>
                  <a:cubicBezTo>
                    <a:pt x="54" y="509"/>
                    <a:pt x="54" y="670"/>
                    <a:pt x="81" y="803"/>
                  </a:cubicBezTo>
                  <a:cubicBezTo>
                    <a:pt x="188" y="1178"/>
                    <a:pt x="241" y="1580"/>
                    <a:pt x="268" y="1981"/>
                  </a:cubicBezTo>
                  <a:cubicBezTo>
                    <a:pt x="322" y="2142"/>
                    <a:pt x="322" y="2276"/>
                    <a:pt x="348" y="2436"/>
                  </a:cubicBezTo>
                  <a:cubicBezTo>
                    <a:pt x="375" y="2704"/>
                    <a:pt x="455" y="2971"/>
                    <a:pt x="509" y="3266"/>
                  </a:cubicBezTo>
                  <a:cubicBezTo>
                    <a:pt x="589" y="3534"/>
                    <a:pt x="643" y="3721"/>
                    <a:pt x="750" y="3882"/>
                  </a:cubicBezTo>
                  <a:cubicBezTo>
                    <a:pt x="803" y="4042"/>
                    <a:pt x="911" y="4176"/>
                    <a:pt x="1044" y="4283"/>
                  </a:cubicBezTo>
                  <a:cubicBezTo>
                    <a:pt x="1178" y="4390"/>
                    <a:pt x="1312" y="4444"/>
                    <a:pt x="1446" y="4470"/>
                  </a:cubicBezTo>
                  <a:cubicBezTo>
                    <a:pt x="1513" y="4497"/>
                    <a:pt x="1580" y="4511"/>
                    <a:pt x="1647" y="4511"/>
                  </a:cubicBezTo>
                  <a:cubicBezTo>
                    <a:pt x="1713" y="4511"/>
                    <a:pt x="1780" y="4497"/>
                    <a:pt x="1847" y="4470"/>
                  </a:cubicBezTo>
                  <a:lnTo>
                    <a:pt x="1901" y="4470"/>
                  </a:lnTo>
                  <a:cubicBezTo>
                    <a:pt x="1981" y="4444"/>
                    <a:pt x="2088" y="4390"/>
                    <a:pt x="2195" y="4310"/>
                  </a:cubicBezTo>
                  <a:cubicBezTo>
                    <a:pt x="2490" y="4042"/>
                    <a:pt x="2570" y="3641"/>
                    <a:pt x="2597" y="3373"/>
                  </a:cubicBezTo>
                  <a:cubicBezTo>
                    <a:pt x="2624" y="2918"/>
                    <a:pt x="2516" y="2409"/>
                    <a:pt x="2329" y="1981"/>
                  </a:cubicBezTo>
                  <a:cubicBezTo>
                    <a:pt x="2115" y="1580"/>
                    <a:pt x="1794" y="1178"/>
                    <a:pt x="1419" y="830"/>
                  </a:cubicBezTo>
                  <a:cubicBezTo>
                    <a:pt x="1044" y="509"/>
                    <a:pt x="643" y="241"/>
                    <a:pt x="215" y="27"/>
                  </a:cubicBezTo>
                  <a:cubicBezTo>
                    <a:pt x="188" y="1"/>
                    <a:pt x="161" y="1"/>
                    <a:pt x="108" y="1"/>
                  </a:cubicBezTo>
                  <a:close/>
                </a:path>
              </a:pathLst>
            </a:custGeom>
            <a:solidFill>
              <a:srgbClr val="413425"/>
            </a:solidFill>
            <a:ln>
              <a:noFill/>
            </a:ln>
          </p:spPr>
          <p:txBody>
            <a:bodyPr spcFirstLastPara="1" wrap="square" lIns="121900" tIns="121900" rIns="121900" bIns="121900" anchor="ctr" anchorCtr="0">
              <a:noAutofit/>
            </a:bodyPr>
            <a:lstStyle/>
            <a:p>
              <a:endParaRPr sz="2400"/>
            </a:p>
          </p:txBody>
        </p:sp>
        <p:sp>
          <p:nvSpPr>
            <p:cNvPr id="480" name="Google Shape;7006;p47">
              <a:extLst>
                <a:ext uri="{FF2B5EF4-FFF2-40B4-BE49-F238E27FC236}">
                  <a16:creationId xmlns:a16="http://schemas.microsoft.com/office/drawing/2014/main" id="{FBED037F-73BD-77B1-09D9-9F7E70614D2D}"/>
                </a:ext>
              </a:extLst>
            </p:cNvPr>
            <p:cNvSpPr/>
            <p:nvPr/>
          </p:nvSpPr>
          <p:spPr>
            <a:xfrm>
              <a:off x="7264775" y="7703100"/>
              <a:ext cx="85000" cy="100700"/>
            </a:xfrm>
            <a:custGeom>
              <a:avLst/>
              <a:gdLst/>
              <a:ahLst/>
              <a:cxnLst/>
              <a:rect l="l" t="t" r="r" b="b"/>
              <a:pathLst>
                <a:path w="3400" h="4028" extrusionOk="0">
                  <a:moveTo>
                    <a:pt x="80" y="1"/>
                  </a:moveTo>
                  <a:cubicBezTo>
                    <a:pt x="71" y="1"/>
                    <a:pt x="62" y="4"/>
                    <a:pt x="54" y="13"/>
                  </a:cubicBezTo>
                  <a:cubicBezTo>
                    <a:pt x="0" y="66"/>
                    <a:pt x="0" y="93"/>
                    <a:pt x="0" y="93"/>
                  </a:cubicBezTo>
                  <a:lnTo>
                    <a:pt x="0" y="147"/>
                  </a:lnTo>
                  <a:lnTo>
                    <a:pt x="0" y="227"/>
                  </a:lnTo>
                  <a:cubicBezTo>
                    <a:pt x="54" y="280"/>
                    <a:pt x="54" y="334"/>
                    <a:pt x="80" y="387"/>
                  </a:cubicBezTo>
                  <a:cubicBezTo>
                    <a:pt x="134" y="521"/>
                    <a:pt x="161" y="655"/>
                    <a:pt x="241" y="789"/>
                  </a:cubicBezTo>
                  <a:cubicBezTo>
                    <a:pt x="455" y="1164"/>
                    <a:pt x="616" y="1538"/>
                    <a:pt x="749" y="1886"/>
                  </a:cubicBezTo>
                  <a:cubicBezTo>
                    <a:pt x="776" y="2020"/>
                    <a:pt x="830" y="2207"/>
                    <a:pt x="910" y="2341"/>
                  </a:cubicBezTo>
                  <a:cubicBezTo>
                    <a:pt x="1017" y="2555"/>
                    <a:pt x="1151" y="2823"/>
                    <a:pt x="1285" y="3091"/>
                  </a:cubicBezTo>
                  <a:cubicBezTo>
                    <a:pt x="1419" y="3332"/>
                    <a:pt x="1526" y="3492"/>
                    <a:pt x="1659" y="3626"/>
                  </a:cubicBezTo>
                  <a:cubicBezTo>
                    <a:pt x="1793" y="3760"/>
                    <a:pt x="1927" y="3867"/>
                    <a:pt x="2061" y="3947"/>
                  </a:cubicBezTo>
                  <a:cubicBezTo>
                    <a:pt x="2222" y="4001"/>
                    <a:pt x="2355" y="4028"/>
                    <a:pt x="2489" y="4028"/>
                  </a:cubicBezTo>
                  <a:cubicBezTo>
                    <a:pt x="2650" y="4028"/>
                    <a:pt x="2784" y="4001"/>
                    <a:pt x="2891" y="3947"/>
                  </a:cubicBezTo>
                  <a:cubicBezTo>
                    <a:pt x="2891" y="3894"/>
                    <a:pt x="2917" y="3894"/>
                    <a:pt x="2917" y="3894"/>
                  </a:cubicBezTo>
                  <a:cubicBezTo>
                    <a:pt x="3025" y="3840"/>
                    <a:pt x="3132" y="3733"/>
                    <a:pt x="3185" y="3626"/>
                  </a:cubicBezTo>
                  <a:cubicBezTo>
                    <a:pt x="3399" y="3305"/>
                    <a:pt x="3399" y="2903"/>
                    <a:pt x="3319" y="2636"/>
                  </a:cubicBezTo>
                  <a:cubicBezTo>
                    <a:pt x="3212" y="2154"/>
                    <a:pt x="3025" y="1726"/>
                    <a:pt x="2677" y="1351"/>
                  </a:cubicBezTo>
                  <a:cubicBezTo>
                    <a:pt x="2355" y="1030"/>
                    <a:pt x="1954" y="735"/>
                    <a:pt x="1526" y="494"/>
                  </a:cubicBezTo>
                  <a:cubicBezTo>
                    <a:pt x="1071" y="254"/>
                    <a:pt x="616" y="93"/>
                    <a:pt x="134" y="13"/>
                  </a:cubicBezTo>
                  <a:cubicBezTo>
                    <a:pt x="116" y="13"/>
                    <a:pt x="98" y="1"/>
                    <a:pt x="80" y="1"/>
                  </a:cubicBezTo>
                  <a:close/>
                </a:path>
              </a:pathLst>
            </a:custGeom>
            <a:solidFill>
              <a:srgbClr val="413425"/>
            </a:solidFill>
            <a:ln>
              <a:noFill/>
            </a:ln>
          </p:spPr>
          <p:txBody>
            <a:bodyPr spcFirstLastPara="1" wrap="square" lIns="121900" tIns="121900" rIns="121900" bIns="121900" anchor="ctr" anchorCtr="0">
              <a:noAutofit/>
            </a:bodyPr>
            <a:lstStyle/>
            <a:p>
              <a:endParaRPr sz="2400"/>
            </a:p>
          </p:txBody>
        </p:sp>
        <p:sp>
          <p:nvSpPr>
            <p:cNvPr id="481" name="Google Shape;7007;p47">
              <a:extLst>
                <a:ext uri="{FF2B5EF4-FFF2-40B4-BE49-F238E27FC236}">
                  <a16:creationId xmlns:a16="http://schemas.microsoft.com/office/drawing/2014/main" id="{D089DC75-2E09-095E-2CFA-81B531DCD1ED}"/>
                </a:ext>
              </a:extLst>
            </p:cNvPr>
            <p:cNvSpPr/>
            <p:nvPr/>
          </p:nvSpPr>
          <p:spPr>
            <a:xfrm>
              <a:off x="7253400" y="7580275"/>
              <a:ext cx="64700" cy="110450"/>
            </a:xfrm>
            <a:custGeom>
              <a:avLst/>
              <a:gdLst/>
              <a:ahLst/>
              <a:cxnLst/>
              <a:rect l="l" t="t" r="r" b="b"/>
              <a:pathLst>
                <a:path w="2588" h="4418" extrusionOk="0">
                  <a:moveTo>
                    <a:pt x="2462" y="2383"/>
                  </a:moveTo>
                  <a:cubicBezTo>
                    <a:pt x="2499" y="2492"/>
                    <a:pt x="2526" y="2598"/>
                    <a:pt x="2545" y="2701"/>
                  </a:cubicBezTo>
                  <a:lnTo>
                    <a:pt x="2545" y="2701"/>
                  </a:lnTo>
                  <a:cubicBezTo>
                    <a:pt x="2544" y="2686"/>
                    <a:pt x="2543" y="2669"/>
                    <a:pt x="2543" y="2651"/>
                  </a:cubicBezTo>
                  <a:cubicBezTo>
                    <a:pt x="2516" y="2544"/>
                    <a:pt x="2516" y="2490"/>
                    <a:pt x="2462" y="2383"/>
                  </a:cubicBezTo>
                  <a:close/>
                  <a:moveTo>
                    <a:pt x="27" y="1"/>
                  </a:moveTo>
                  <a:cubicBezTo>
                    <a:pt x="0" y="81"/>
                    <a:pt x="0" y="108"/>
                    <a:pt x="0" y="108"/>
                  </a:cubicBezTo>
                  <a:lnTo>
                    <a:pt x="0" y="295"/>
                  </a:lnTo>
                  <a:cubicBezTo>
                    <a:pt x="27" y="429"/>
                    <a:pt x="54" y="563"/>
                    <a:pt x="54" y="723"/>
                  </a:cubicBezTo>
                  <a:cubicBezTo>
                    <a:pt x="161" y="1125"/>
                    <a:pt x="187" y="1553"/>
                    <a:pt x="268" y="1901"/>
                  </a:cubicBezTo>
                  <a:lnTo>
                    <a:pt x="268" y="1981"/>
                  </a:lnTo>
                  <a:lnTo>
                    <a:pt x="268" y="2089"/>
                  </a:lnTo>
                  <a:cubicBezTo>
                    <a:pt x="268" y="2196"/>
                    <a:pt x="294" y="2249"/>
                    <a:pt x="294" y="2356"/>
                  </a:cubicBezTo>
                  <a:cubicBezTo>
                    <a:pt x="321" y="2624"/>
                    <a:pt x="401" y="2891"/>
                    <a:pt x="455" y="3186"/>
                  </a:cubicBezTo>
                  <a:cubicBezTo>
                    <a:pt x="535" y="3454"/>
                    <a:pt x="589" y="3614"/>
                    <a:pt x="696" y="3802"/>
                  </a:cubicBezTo>
                  <a:cubicBezTo>
                    <a:pt x="803" y="3962"/>
                    <a:pt x="910" y="4096"/>
                    <a:pt x="990" y="4203"/>
                  </a:cubicBezTo>
                  <a:cubicBezTo>
                    <a:pt x="1124" y="4283"/>
                    <a:pt x="1258" y="4364"/>
                    <a:pt x="1392" y="4390"/>
                  </a:cubicBezTo>
                  <a:cubicBezTo>
                    <a:pt x="1472" y="4417"/>
                    <a:pt x="1579" y="4417"/>
                    <a:pt x="1633" y="4417"/>
                  </a:cubicBezTo>
                  <a:cubicBezTo>
                    <a:pt x="1713" y="4417"/>
                    <a:pt x="1767" y="4417"/>
                    <a:pt x="1793" y="4390"/>
                  </a:cubicBezTo>
                  <a:lnTo>
                    <a:pt x="1847" y="4390"/>
                  </a:lnTo>
                  <a:cubicBezTo>
                    <a:pt x="1981" y="4364"/>
                    <a:pt x="2061" y="4310"/>
                    <a:pt x="2168" y="4230"/>
                  </a:cubicBezTo>
                  <a:cubicBezTo>
                    <a:pt x="2436" y="3962"/>
                    <a:pt x="2543" y="3561"/>
                    <a:pt x="2570" y="3293"/>
                  </a:cubicBezTo>
                  <a:cubicBezTo>
                    <a:pt x="2587" y="3098"/>
                    <a:pt x="2582" y="2904"/>
                    <a:pt x="2545" y="2701"/>
                  </a:cubicBezTo>
                  <a:lnTo>
                    <a:pt x="2545" y="2701"/>
                  </a:lnTo>
                  <a:cubicBezTo>
                    <a:pt x="2550" y="2778"/>
                    <a:pt x="2565" y="2830"/>
                    <a:pt x="2543" y="2918"/>
                  </a:cubicBezTo>
                  <a:cubicBezTo>
                    <a:pt x="2543" y="2999"/>
                    <a:pt x="2543" y="3079"/>
                    <a:pt x="2516" y="3159"/>
                  </a:cubicBezTo>
                  <a:cubicBezTo>
                    <a:pt x="2462" y="3266"/>
                    <a:pt x="2436" y="3347"/>
                    <a:pt x="2409" y="3427"/>
                  </a:cubicBezTo>
                  <a:cubicBezTo>
                    <a:pt x="2382" y="3480"/>
                    <a:pt x="2329" y="3561"/>
                    <a:pt x="2275" y="3587"/>
                  </a:cubicBezTo>
                  <a:lnTo>
                    <a:pt x="2168" y="3694"/>
                  </a:lnTo>
                  <a:cubicBezTo>
                    <a:pt x="2141" y="3721"/>
                    <a:pt x="2114" y="3748"/>
                    <a:pt x="2061" y="3748"/>
                  </a:cubicBezTo>
                  <a:cubicBezTo>
                    <a:pt x="2007" y="3802"/>
                    <a:pt x="1927" y="3828"/>
                    <a:pt x="1847" y="3828"/>
                  </a:cubicBezTo>
                  <a:cubicBezTo>
                    <a:pt x="1767" y="3828"/>
                    <a:pt x="1713" y="3802"/>
                    <a:pt x="1633" y="3748"/>
                  </a:cubicBezTo>
                  <a:cubicBezTo>
                    <a:pt x="1579" y="3721"/>
                    <a:pt x="1499" y="3668"/>
                    <a:pt x="1445" y="3587"/>
                  </a:cubicBezTo>
                  <a:cubicBezTo>
                    <a:pt x="1365" y="3534"/>
                    <a:pt x="1312" y="3454"/>
                    <a:pt x="1231" y="3347"/>
                  </a:cubicBezTo>
                  <a:cubicBezTo>
                    <a:pt x="1097" y="3159"/>
                    <a:pt x="964" y="2918"/>
                    <a:pt x="910" y="2677"/>
                  </a:cubicBezTo>
                  <a:lnTo>
                    <a:pt x="589" y="1874"/>
                  </a:lnTo>
                  <a:cubicBezTo>
                    <a:pt x="509" y="1607"/>
                    <a:pt x="428" y="1339"/>
                    <a:pt x="321" y="1071"/>
                  </a:cubicBezTo>
                  <a:lnTo>
                    <a:pt x="134" y="376"/>
                  </a:lnTo>
                  <a:cubicBezTo>
                    <a:pt x="107" y="268"/>
                    <a:pt x="54" y="215"/>
                    <a:pt x="54" y="108"/>
                  </a:cubicBezTo>
                  <a:cubicBezTo>
                    <a:pt x="54" y="81"/>
                    <a:pt x="27" y="54"/>
                    <a:pt x="27" y="1"/>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82" name="Google Shape;7008;p47">
              <a:extLst>
                <a:ext uri="{FF2B5EF4-FFF2-40B4-BE49-F238E27FC236}">
                  <a16:creationId xmlns:a16="http://schemas.microsoft.com/office/drawing/2014/main" id="{DB4AD586-3AE6-C861-82BB-47F09DFC95FD}"/>
                </a:ext>
              </a:extLst>
            </p:cNvPr>
            <p:cNvSpPr/>
            <p:nvPr/>
          </p:nvSpPr>
          <p:spPr>
            <a:xfrm>
              <a:off x="7266775" y="7712775"/>
              <a:ext cx="83000" cy="91025"/>
            </a:xfrm>
            <a:custGeom>
              <a:avLst/>
              <a:gdLst/>
              <a:ahLst/>
              <a:cxnLst/>
              <a:rect l="l" t="t" r="r" b="b"/>
              <a:pathLst>
                <a:path w="3320" h="3641" extrusionOk="0">
                  <a:moveTo>
                    <a:pt x="0" y="0"/>
                  </a:moveTo>
                  <a:cubicBezTo>
                    <a:pt x="54" y="134"/>
                    <a:pt x="134" y="268"/>
                    <a:pt x="161" y="402"/>
                  </a:cubicBezTo>
                  <a:cubicBezTo>
                    <a:pt x="375" y="777"/>
                    <a:pt x="509" y="1151"/>
                    <a:pt x="669" y="1499"/>
                  </a:cubicBezTo>
                  <a:lnTo>
                    <a:pt x="669" y="1553"/>
                  </a:lnTo>
                  <a:cubicBezTo>
                    <a:pt x="723" y="1687"/>
                    <a:pt x="750" y="1820"/>
                    <a:pt x="830" y="1954"/>
                  </a:cubicBezTo>
                  <a:cubicBezTo>
                    <a:pt x="937" y="2168"/>
                    <a:pt x="1071" y="2436"/>
                    <a:pt x="1205" y="2704"/>
                  </a:cubicBezTo>
                  <a:cubicBezTo>
                    <a:pt x="1339" y="2945"/>
                    <a:pt x="1446" y="3105"/>
                    <a:pt x="1579" y="3239"/>
                  </a:cubicBezTo>
                  <a:cubicBezTo>
                    <a:pt x="1713" y="3373"/>
                    <a:pt x="1847" y="3480"/>
                    <a:pt x="1981" y="3560"/>
                  </a:cubicBezTo>
                  <a:cubicBezTo>
                    <a:pt x="2115" y="3614"/>
                    <a:pt x="2275" y="3641"/>
                    <a:pt x="2409" y="3641"/>
                  </a:cubicBezTo>
                  <a:cubicBezTo>
                    <a:pt x="2543" y="3641"/>
                    <a:pt x="2704" y="3614"/>
                    <a:pt x="2811" y="3560"/>
                  </a:cubicBezTo>
                  <a:cubicBezTo>
                    <a:pt x="2811" y="3560"/>
                    <a:pt x="2837" y="3560"/>
                    <a:pt x="2837" y="3507"/>
                  </a:cubicBezTo>
                  <a:cubicBezTo>
                    <a:pt x="2945" y="3453"/>
                    <a:pt x="3052" y="3346"/>
                    <a:pt x="3105" y="3239"/>
                  </a:cubicBezTo>
                  <a:cubicBezTo>
                    <a:pt x="3319" y="2918"/>
                    <a:pt x="3319" y="2516"/>
                    <a:pt x="3239" y="2249"/>
                  </a:cubicBezTo>
                  <a:cubicBezTo>
                    <a:pt x="3132" y="1767"/>
                    <a:pt x="2945" y="1339"/>
                    <a:pt x="2597" y="964"/>
                  </a:cubicBezTo>
                  <a:cubicBezTo>
                    <a:pt x="2382" y="696"/>
                    <a:pt x="2115" y="482"/>
                    <a:pt x="1794" y="268"/>
                  </a:cubicBezTo>
                  <a:lnTo>
                    <a:pt x="1794" y="268"/>
                  </a:lnTo>
                  <a:lnTo>
                    <a:pt x="1901" y="375"/>
                  </a:lnTo>
                  <a:cubicBezTo>
                    <a:pt x="1981" y="429"/>
                    <a:pt x="2035" y="536"/>
                    <a:pt x="2115" y="616"/>
                  </a:cubicBezTo>
                  <a:cubicBezTo>
                    <a:pt x="2195" y="750"/>
                    <a:pt x="2302" y="910"/>
                    <a:pt x="2409" y="1071"/>
                  </a:cubicBezTo>
                  <a:cubicBezTo>
                    <a:pt x="2463" y="1205"/>
                    <a:pt x="2570" y="1365"/>
                    <a:pt x="2650" y="1553"/>
                  </a:cubicBezTo>
                  <a:cubicBezTo>
                    <a:pt x="2677" y="1633"/>
                    <a:pt x="2704" y="1713"/>
                    <a:pt x="2730" y="1820"/>
                  </a:cubicBezTo>
                  <a:cubicBezTo>
                    <a:pt x="2784" y="1874"/>
                    <a:pt x="2784" y="1981"/>
                    <a:pt x="2784" y="2035"/>
                  </a:cubicBezTo>
                  <a:lnTo>
                    <a:pt x="2784" y="2168"/>
                  </a:lnTo>
                  <a:lnTo>
                    <a:pt x="2784" y="2275"/>
                  </a:lnTo>
                  <a:cubicBezTo>
                    <a:pt x="2784" y="2356"/>
                    <a:pt x="2730" y="2409"/>
                    <a:pt x="2704" y="2490"/>
                  </a:cubicBezTo>
                  <a:cubicBezTo>
                    <a:pt x="2677" y="2516"/>
                    <a:pt x="2677" y="2543"/>
                    <a:pt x="2650" y="2570"/>
                  </a:cubicBezTo>
                  <a:cubicBezTo>
                    <a:pt x="2597" y="2623"/>
                    <a:pt x="2570" y="2623"/>
                    <a:pt x="2543" y="2650"/>
                  </a:cubicBezTo>
                  <a:cubicBezTo>
                    <a:pt x="2463" y="2677"/>
                    <a:pt x="2436" y="2704"/>
                    <a:pt x="2382" y="2704"/>
                  </a:cubicBezTo>
                  <a:cubicBezTo>
                    <a:pt x="2329" y="2730"/>
                    <a:pt x="2275" y="2744"/>
                    <a:pt x="2222" y="2744"/>
                  </a:cubicBezTo>
                  <a:cubicBezTo>
                    <a:pt x="2168" y="2744"/>
                    <a:pt x="2115" y="2730"/>
                    <a:pt x="2061" y="2704"/>
                  </a:cubicBezTo>
                  <a:cubicBezTo>
                    <a:pt x="1981" y="2677"/>
                    <a:pt x="1874" y="2623"/>
                    <a:pt x="1767" y="2543"/>
                  </a:cubicBezTo>
                  <a:cubicBezTo>
                    <a:pt x="1660" y="2490"/>
                    <a:pt x="1579" y="2383"/>
                    <a:pt x="1472" y="2275"/>
                  </a:cubicBezTo>
                  <a:cubicBezTo>
                    <a:pt x="1258" y="2035"/>
                    <a:pt x="1071" y="1767"/>
                    <a:pt x="910" y="1499"/>
                  </a:cubicBezTo>
                  <a:cubicBezTo>
                    <a:pt x="723" y="1205"/>
                    <a:pt x="562" y="910"/>
                    <a:pt x="402" y="643"/>
                  </a:cubicBezTo>
                  <a:cubicBezTo>
                    <a:pt x="322" y="509"/>
                    <a:pt x="241" y="375"/>
                    <a:pt x="161" y="241"/>
                  </a:cubicBezTo>
                  <a:cubicBezTo>
                    <a:pt x="81" y="161"/>
                    <a:pt x="54" y="81"/>
                    <a:pt x="0" y="0"/>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83" name="Google Shape;7009;p47">
              <a:extLst>
                <a:ext uri="{FF2B5EF4-FFF2-40B4-BE49-F238E27FC236}">
                  <a16:creationId xmlns:a16="http://schemas.microsoft.com/office/drawing/2014/main" id="{348909C3-E866-6B9A-8826-CDAD9B4803EA}"/>
                </a:ext>
              </a:extLst>
            </p:cNvPr>
            <p:cNvSpPr/>
            <p:nvPr/>
          </p:nvSpPr>
          <p:spPr>
            <a:xfrm>
              <a:off x="7331000" y="7773675"/>
              <a:ext cx="25" cy="25"/>
            </a:xfrm>
            <a:custGeom>
              <a:avLst/>
              <a:gdLst/>
              <a:ahLst/>
              <a:cxnLst/>
              <a:rect l="l" t="t" r="r" b="b"/>
              <a:pathLst>
                <a:path w="1" h="1" extrusionOk="0">
                  <a:moveTo>
                    <a:pt x="1" y="0"/>
                  </a:moveTo>
                  <a:lnTo>
                    <a:pt x="1" y="0"/>
                  </a:lnTo>
                  <a:lnTo>
                    <a:pt x="1" y="0"/>
                  </a:lnTo>
                  <a:lnTo>
                    <a:pt x="1" y="0"/>
                  </a:ln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84" name="Google Shape;7010;p47">
              <a:extLst>
                <a:ext uri="{FF2B5EF4-FFF2-40B4-BE49-F238E27FC236}">
                  <a16:creationId xmlns:a16="http://schemas.microsoft.com/office/drawing/2014/main" id="{E0AB9ECD-17B9-52E0-D13E-403AF9F4C7B5}"/>
                </a:ext>
              </a:extLst>
            </p:cNvPr>
            <p:cNvSpPr/>
            <p:nvPr/>
          </p:nvSpPr>
          <p:spPr>
            <a:xfrm>
              <a:off x="7547150" y="7159400"/>
              <a:ext cx="194075" cy="78975"/>
            </a:xfrm>
            <a:custGeom>
              <a:avLst/>
              <a:gdLst/>
              <a:ahLst/>
              <a:cxnLst/>
              <a:rect l="l" t="t" r="r" b="b"/>
              <a:pathLst>
                <a:path w="7763" h="3159" extrusionOk="0">
                  <a:moveTo>
                    <a:pt x="5835" y="0"/>
                  </a:moveTo>
                  <a:cubicBezTo>
                    <a:pt x="5594" y="27"/>
                    <a:pt x="5353" y="54"/>
                    <a:pt x="5139" y="81"/>
                  </a:cubicBezTo>
                  <a:cubicBezTo>
                    <a:pt x="4631" y="188"/>
                    <a:pt x="4176" y="321"/>
                    <a:pt x="3694" y="536"/>
                  </a:cubicBezTo>
                  <a:cubicBezTo>
                    <a:pt x="3239" y="723"/>
                    <a:pt x="2757" y="964"/>
                    <a:pt x="2329" y="1205"/>
                  </a:cubicBezTo>
                  <a:cubicBezTo>
                    <a:pt x="1419" y="1686"/>
                    <a:pt x="669" y="2329"/>
                    <a:pt x="27" y="2998"/>
                  </a:cubicBezTo>
                  <a:cubicBezTo>
                    <a:pt x="0" y="3025"/>
                    <a:pt x="0" y="3105"/>
                    <a:pt x="27" y="3132"/>
                  </a:cubicBezTo>
                  <a:cubicBezTo>
                    <a:pt x="54" y="3159"/>
                    <a:pt x="54" y="3159"/>
                    <a:pt x="80" y="3159"/>
                  </a:cubicBezTo>
                  <a:cubicBezTo>
                    <a:pt x="134" y="3159"/>
                    <a:pt x="161" y="3159"/>
                    <a:pt x="161" y="3132"/>
                  </a:cubicBezTo>
                  <a:cubicBezTo>
                    <a:pt x="428" y="2837"/>
                    <a:pt x="696" y="2570"/>
                    <a:pt x="1017" y="2329"/>
                  </a:cubicBezTo>
                  <a:cubicBezTo>
                    <a:pt x="1633" y="1901"/>
                    <a:pt x="2302" y="1526"/>
                    <a:pt x="2998" y="1231"/>
                  </a:cubicBezTo>
                  <a:cubicBezTo>
                    <a:pt x="3908" y="857"/>
                    <a:pt x="4845" y="616"/>
                    <a:pt x="5835" y="482"/>
                  </a:cubicBezTo>
                  <a:lnTo>
                    <a:pt x="5889" y="482"/>
                  </a:lnTo>
                  <a:cubicBezTo>
                    <a:pt x="5915" y="696"/>
                    <a:pt x="5969" y="857"/>
                    <a:pt x="6022" y="1017"/>
                  </a:cubicBezTo>
                  <a:cubicBezTo>
                    <a:pt x="6076" y="1151"/>
                    <a:pt x="6103" y="1339"/>
                    <a:pt x="6183" y="1472"/>
                  </a:cubicBezTo>
                  <a:cubicBezTo>
                    <a:pt x="6290" y="1633"/>
                    <a:pt x="6370" y="1820"/>
                    <a:pt x="6477" y="2034"/>
                  </a:cubicBezTo>
                  <a:cubicBezTo>
                    <a:pt x="6584" y="2195"/>
                    <a:pt x="6745" y="2463"/>
                    <a:pt x="6906" y="2704"/>
                  </a:cubicBezTo>
                  <a:cubicBezTo>
                    <a:pt x="6959" y="2757"/>
                    <a:pt x="7013" y="2864"/>
                    <a:pt x="7093" y="2944"/>
                  </a:cubicBezTo>
                  <a:lnTo>
                    <a:pt x="7120" y="2971"/>
                  </a:lnTo>
                  <a:lnTo>
                    <a:pt x="7227" y="3078"/>
                  </a:lnTo>
                  <a:cubicBezTo>
                    <a:pt x="7254" y="3105"/>
                    <a:pt x="7280" y="3132"/>
                    <a:pt x="7307" y="3132"/>
                  </a:cubicBezTo>
                  <a:cubicBezTo>
                    <a:pt x="7340" y="3143"/>
                    <a:pt x="7378" y="3149"/>
                    <a:pt x="7415" y="3149"/>
                  </a:cubicBezTo>
                  <a:cubicBezTo>
                    <a:pt x="7467" y="3149"/>
                    <a:pt x="7517" y="3136"/>
                    <a:pt x="7548" y="3105"/>
                  </a:cubicBezTo>
                  <a:cubicBezTo>
                    <a:pt x="7655" y="3025"/>
                    <a:pt x="7655" y="2944"/>
                    <a:pt x="7682" y="2837"/>
                  </a:cubicBezTo>
                  <a:cubicBezTo>
                    <a:pt x="7762" y="2543"/>
                    <a:pt x="7709" y="2195"/>
                    <a:pt x="7548" y="1820"/>
                  </a:cubicBezTo>
                  <a:cubicBezTo>
                    <a:pt x="7441" y="1660"/>
                    <a:pt x="7387" y="1499"/>
                    <a:pt x="7254" y="1285"/>
                  </a:cubicBezTo>
                  <a:cubicBezTo>
                    <a:pt x="7147" y="1124"/>
                    <a:pt x="7013" y="964"/>
                    <a:pt x="6879" y="803"/>
                  </a:cubicBezTo>
                  <a:cubicBezTo>
                    <a:pt x="6825" y="723"/>
                    <a:pt x="6745" y="616"/>
                    <a:pt x="6692" y="562"/>
                  </a:cubicBezTo>
                  <a:cubicBezTo>
                    <a:pt x="6611" y="482"/>
                    <a:pt x="6558" y="428"/>
                    <a:pt x="6451" y="348"/>
                  </a:cubicBezTo>
                  <a:cubicBezTo>
                    <a:pt x="6317" y="214"/>
                    <a:pt x="6183" y="161"/>
                    <a:pt x="6049" y="54"/>
                  </a:cubicBezTo>
                  <a:cubicBezTo>
                    <a:pt x="5969" y="27"/>
                    <a:pt x="5915" y="0"/>
                    <a:pt x="5835" y="0"/>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85" name="Google Shape;7011;p47">
              <a:extLst>
                <a:ext uri="{FF2B5EF4-FFF2-40B4-BE49-F238E27FC236}">
                  <a16:creationId xmlns:a16="http://schemas.microsoft.com/office/drawing/2014/main" id="{2AEB67FB-3CC3-0BF6-162B-4C0FDF77A961}"/>
                </a:ext>
              </a:extLst>
            </p:cNvPr>
            <p:cNvSpPr/>
            <p:nvPr/>
          </p:nvSpPr>
          <p:spPr>
            <a:xfrm>
              <a:off x="7488250" y="7043575"/>
              <a:ext cx="163300" cy="136575"/>
            </a:xfrm>
            <a:custGeom>
              <a:avLst/>
              <a:gdLst/>
              <a:ahLst/>
              <a:cxnLst/>
              <a:rect l="l" t="t" r="r" b="b"/>
              <a:pathLst>
                <a:path w="6532" h="5463" extrusionOk="0">
                  <a:moveTo>
                    <a:pt x="4241" y="0"/>
                  </a:moveTo>
                  <a:cubicBezTo>
                    <a:pt x="4196" y="0"/>
                    <a:pt x="4153" y="9"/>
                    <a:pt x="4123" y="30"/>
                  </a:cubicBezTo>
                  <a:cubicBezTo>
                    <a:pt x="3775" y="190"/>
                    <a:pt x="3454" y="431"/>
                    <a:pt x="3079" y="725"/>
                  </a:cubicBezTo>
                  <a:cubicBezTo>
                    <a:pt x="2704" y="1047"/>
                    <a:pt x="2383" y="1368"/>
                    <a:pt x="2062" y="1716"/>
                  </a:cubicBezTo>
                  <a:cubicBezTo>
                    <a:pt x="1741" y="2117"/>
                    <a:pt x="1446" y="2465"/>
                    <a:pt x="1178" y="2867"/>
                  </a:cubicBezTo>
                  <a:cubicBezTo>
                    <a:pt x="911" y="3268"/>
                    <a:pt x="670" y="3723"/>
                    <a:pt x="456" y="4125"/>
                  </a:cubicBezTo>
                  <a:cubicBezTo>
                    <a:pt x="268" y="4553"/>
                    <a:pt x="108" y="4954"/>
                    <a:pt x="1" y="5356"/>
                  </a:cubicBezTo>
                  <a:cubicBezTo>
                    <a:pt x="1" y="5356"/>
                    <a:pt x="1" y="5383"/>
                    <a:pt x="28" y="5409"/>
                  </a:cubicBezTo>
                  <a:cubicBezTo>
                    <a:pt x="28" y="5463"/>
                    <a:pt x="54" y="5463"/>
                    <a:pt x="54" y="5463"/>
                  </a:cubicBezTo>
                  <a:cubicBezTo>
                    <a:pt x="108" y="5463"/>
                    <a:pt x="161" y="5409"/>
                    <a:pt x="161" y="5383"/>
                  </a:cubicBezTo>
                  <a:cubicBezTo>
                    <a:pt x="188" y="5222"/>
                    <a:pt x="268" y="5088"/>
                    <a:pt x="322" y="4874"/>
                  </a:cubicBezTo>
                  <a:cubicBezTo>
                    <a:pt x="563" y="4285"/>
                    <a:pt x="938" y="3723"/>
                    <a:pt x="1393" y="3081"/>
                  </a:cubicBezTo>
                  <a:cubicBezTo>
                    <a:pt x="1928" y="2385"/>
                    <a:pt x="2543" y="1743"/>
                    <a:pt x="3213" y="1234"/>
                  </a:cubicBezTo>
                  <a:cubicBezTo>
                    <a:pt x="3400" y="1073"/>
                    <a:pt x="3614" y="940"/>
                    <a:pt x="3775" y="833"/>
                  </a:cubicBezTo>
                  <a:cubicBezTo>
                    <a:pt x="3935" y="725"/>
                    <a:pt x="4149" y="645"/>
                    <a:pt x="4390" y="511"/>
                  </a:cubicBezTo>
                  <a:cubicBezTo>
                    <a:pt x="4417" y="592"/>
                    <a:pt x="4471" y="672"/>
                    <a:pt x="4524" y="779"/>
                  </a:cubicBezTo>
                  <a:cubicBezTo>
                    <a:pt x="4551" y="913"/>
                    <a:pt x="4604" y="1047"/>
                    <a:pt x="4685" y="1180"/>
                  </a:cubicBezTo>
                  <a:lnTo>
                    <a:pt x="4685" y="1207"/>
                  </a:lnTo>
                  <a:lnTo>
                    <a:pt x="4712" y="1314"/>
                  </a:lnTo>
                  <a:cubicBezTo>
                    <a:pt x="4819" y="1528"/>
                    <a:pt x="4926" y="1769"/>
                    <a:pt x="5059" y="2010"/>
                  </a:cubicBezTo>
                  <a:lnTo>
                    <a:pt x="5247" y="2305"/>
                  </a:lnTo>
                  <a:cubicBezTo>
                    <a:pt x="5327" y="2412"/>
                    <a:pt x="5381" y="2465"/>
                    <a:pt x="5461" y="2546"/>
                  </a:cubicBezTo>
                  <a:lnTo>
                    <a:pt x="5488" y="2572"/>
                  </a:lnTo>
                  <a:cubicBezTo>
                    <a:pt x="5622" y="2733"/>
                    <a:pt x="5755" y="2840"/>
                    <a:pt x="5889" y="2920"/>
                  </a:cubicBezTo>
                  <a:cubicBezTo>
                    <a:pt x="5996" y="2974"/>
                    <a:pt x="6130" y="3001"/>
                    <a:pt x="6264" y="3001"/>
                  </a:cubicBezTo>
                  <a:cubicBezTo>
                    <a:pt x="6291" y="3001"/>
                    <a:pt x="6317" y="2974"/>
                    <a:pt x="6371" y="2974"/>
                  </a:cubicBezTo>
                  <a:cubicBezTo>
                    <a:pt x="6398" y="2974"/>
                    <a:pt x="6398" y="2974"/>
                    <a:pt x="6425" y="2947"/>
                  </a:cubicBezTo>
                  <a:cubicBezTo>
                    <a:pt x="6505" y="2920"/>
                    <a:pt x="6532" y="2840"/>
                    <a:pt x="6532" y="2813"/>
                  </a:cubicBezTo>
                  <a:lnTo>
                    <a:pt x="6532" y="2706"/>
                  </a:lnTo>
                  <a:lnTo>
                    <a:pt x="6532" y="2599"/>
                  </a:lnTo>
                  <a:cubicBezTo>
                    <a:pt x="6532" y="2519"/>
                    <a:pt x="6505" y="2412"/>
                    <a:pt x="6451" y="2305"/>
                  </a:cubicBezTo>
                  <a:cubicBezTo>
                    <a:pt x="6398" y="2117"/>
                    <a:pt x="6291" y="1876"/>
                    <a:pt x="6184" y="1716"/>
                  </a:cubicBezTo>
                  <a:cubicBezTo>
                    <a:pt x="6023" y="1421"/>
                    <a:pt x="5782" y="1100"/>
                    <a:pt x="5568" y="886"/>
                  </a:cubicBezTo>
                  <a:cubicBezTo>
                    <a:pt x="5488" y="806"/>
                    <a:pt x="5434" y="752"/>
                    <a:pt x="5381" y="592"/>
                  </a:cubicBezTo>
                  <a:cubicBezTo>
                    <a:pt x="5193" y="431"/>
                    <a:pt x="5006" y="324"/>
                    <a:pt x="4845" y="244"/>
                  </a:cubicBezTo>
                  <a:cubicBezTo>
                    <a:pt x="4712" y="163"/>
                    <a:pt x="4658" y="137"/>
                    <a:pt x="4551" y="110"/>
                  </a:cubicBezTo>
                  <a:cubicBezTo>
                    <a:pt x="4524" y="110"/>
                    <a:pt x="4497" y="110"/>
                    <a:pt x="4444" y="56"/>
                  </a:cubicBezTo>
                  <a:cubicBezTo>
                    <a:pt x="4394" y="23"/>
                    <a:pt x="4314" y="0"/>
                    <a:pt x="4241" y="0"/>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86" name="Google Shape;7012;p47">
              <a:extLst>
                <a:ext uri="{FF2B5EF4-FFF2-40B4-BE49-F238E27FC236}">
                  <a16:creationId xmlns:a16="http://schemas.microsoft.com/office/drawing/2014/main" id="{EC5A23D9-A9E9-94D3-0110-53DF2D75E8C2}"/>
                </a:ext>
              </a:extLst>
            </p:cNvPr>
            <p:cNvSpPr/>
            <p:nvPr/>
          </p:nvSpPr>
          <p:spPr>
            <a:xfrm>
              <a:off x="7595325" y="7044300"/>
              <a:ext cx="22100" cy="16075"/>
            </a:xfrm>
            <a:custGeom>
              <a:avLst/>
              <a:gdLst/>
              <a:ahLst/>
              <a:cxnLst/>
              <a:rect l="l" t="t" r="r" b="b"/>
              <a:pathLst>
                <a:path w="884" h="643" extrusionOk="0">
                  <a:moveTo>
                    <a:pt x="81" y="1"/>
                  </a:moveTo>
                  <a:cubicBezTo>
                    <a:pt x="27" y="1"/>
                    <a:pt x="0" y="1"/>
                    <a:pt x="0" y="54"/>
                  </a:cubicBezTo>
                  <a:cubicBezTo>
                    <a:pt x="0" y="81"/>
                    <a:pt x="0" y="108"/>
                    <a:pt x="27" y="108"/>
                  </a:cubicBezTo>
                  <a:lnTo>
                    <a:pt x="241" y="215"/>
                  </a:lnTo>
                  <a:cubicBezTo>
                    <a:pt x="295" y="241"/>
                    <a:pt x="321" y="268"/>
                    <a:pt x="402" y="322"/>
                  </a:cubicBezTo>
                  <a:cubicBezTo>
                    <a:pt x="429" y="348"/>
                    <a:pt x="509" y="402"/>
                    <a:pt x="562" y="456"/>
                  </a:cubicBezTo>
                  <a:cubicBezTo>
                    <a:pt x="643" y="482"/>
                    <a:pt x="669" y="509"/>
                    <a:pt x="750" y="589"/>
                  </a:cubicBezTo>
                  <a:lnTo>
                    <a:pt x="776" y="616"/>
                  </a:lnTo>
                  <a:cubicBezTo>
                    <a:pt x="776" y="643"/>
                    <a:pt x="803" y="643"/>
                    <a:pt x="803" y="643"/>
                  </a:cubicBezTo>
                  <a:lnTo>
                    <a:pt x="830" y="643"/>
                  </a:lnTo>
                  <a:cubicBezTo>
                    <a:pt x="884" y="643"/>
                    <a:pt x="884" y="616"/>
                    <a:pt x="884" y="616"/>
                  </a:cubicBezTo>
                  <a:lnTo>
                    <a:pt x="884" y="589"/>
                  </a:lnTo>
                  <a:cubicBezTo>
                    <a:pt x="830" y="536"/>
                    <a:pt x="830" y="536"/>
                    <a:pt x="776" y="429"/>
                  </a:cubicBezTo>
                  <a:lnTo>
                    <a:pt x="669" y="348"/>
                  </a:lnTo>
                  <a:cubicBezTo>
                    <a:pt x="616" y="322"/>
                    <a:pt x="536" y="241"/>
                    <a:pt x="482" y="215"/>
                  </a:cubicBezTo>
                  <a:lnTo>
                    <a:pt x="268" y="108"/>
                  </a:lnTo>
                  <a:lnTo>
                    <a:pt x="81" y="1"/>
                  </a:ln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87" name="Google Shape;7013;p47">
              <a:extLst>
                <a:ext uri="{FF2B5EF4-FFF2-40B4-BE49-F238E27FC236}">
                  <a16:creationId xmlns:a16="http://schemas.microsoft.com/office/drawing/2014/main" id="{5412BDDB-7FE4-45EC-E837-A8C89BDC6EC0}"/>
                </a:ext>
              </a:extLst>
            </p:cNvPr>
            <p:cNvSpPr/>
            <p:nvPr/>
          </p:nvSpPr>
          <p:spPr>
            <a:xfrm>
              <a:off x="7594650" y="7045650"/>
              <a:ext cx="22775" cy="14725"/>
            </a:xfrm>
            <a:custGeom>
              <a:avLst/>
              <a:gdLst/>
              <a:ahLst/>
              <a:cxnLst/>
              <a:rect l="l" t="t" r="r" b="b"/>
              <a:pathLst>
                <a:path w="911" h="589" extrusionOk="0">
                  <a:moveTo>
                    <a:pt x="54" y="0"/>
                  </a:moveTo>
                  <a:cubicBezTo>
                    <a:pt x="27" y="0"/>
                    <a:pt x="0" y="0"/>
                    <a:pt x="0" y="27"/>
                  </a:cubicBezTo>
                  <a:cubicBezTo>
                    <a:pt x="0" y="54"/>
                    <a:pt x="0" y="80"/>
                    <a:pt x="27" y="80"/>
                  </a:cubicBezTo>
                  <a:cubicBezTo>
                    <a:pt x="134" y="134"/>
                    <a:pt x="188" y="161"/>
                    <a:pt x="268" y="187"/>
                  </a:cubicBezTo>
                  <a:cubicBezTo>
                    <a:pt x="295" y="214"/>
                    <a:pt x="375" y="268"/>
                    <a:pt x="429" y="294"/>
                  </a:cubicBezTo>
                  <a:cubicBezTo>
                    <a:pt x="509" y="321"/>
                    <a:pt x="536" y="348"/>
                    <a:pt x="589" y="402"/>
                  </a:cubicBezTo>
                  <a:cubicBezTo>
                    <a:pt x="670" y="428"/>
                    <a:pt x="696" y="455"/>
                    <a:pt x="723" y="482"/>
                  </a:cubicBezTo>
                  <a:lnTo>
                    <a:pt x="830" y="589"/>
                  </a:lnTo>
                  <a:lnTo>
                    <a:pt x="911" y="589"/>
                  </a:lnTo>
                  <a:lnTo>
                    <a:pt x="911" y="535"/>
                  </a:lnTo>
                  <a:lnTo>
                    <a:pt x="803" y="428"/>
                  </a:lnTo>
                  <a:cubicBezTo>
                    <a:pt x="777" y="402"/>
                    <a:pt x="777" y="348"/>
                    <a:pt x="723" y="348"/>
                  </a:cubicBezTo>
                  <a:cubicBezTo>
                    <a:pt x="670" y="321"/>
                    <a:pt x="589" y="268"/>
                    <a:pt x="536" y="214"/>
                  </a:cubicBezTo>
                  <a:cubicBezTo>
                    <a:pt x="429" y="161"/>
                    <a:pt x="375" y="134"/>
                    <a:pt x="295" y="80"/>
                  </a:cubicBezTo>
                  <a:cubicBezTo>
                    <a:pt x="188" y="54"/>
                    <a:pt x="134" y="27"/>
                    <a:pt x="54" y="0"/>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88" name="Google Shape;7014;p47">
              <a:extLst>
                <a:ext uri="{FF2B5EF4-FFF2-40B4-BE49-F238E27FC236}">
                  <a16:creationId xmlns:a16="http://schemas.microsoft.com/office/drawing/2014/main" id="{91EEA84B-A013-D8F3-71C2-2C3790A31E30}"/>
                </a:ext>
              </a:extLst>
            </p:cNvPr>
            <p:cNvSpPr/>
            <p:nvPr/>
          </p:nvSpPr>
          <p:spPr>
            <a:xfrm>
              <a:off x="7696350" y="7160050"/>
              <a:ext cx="16100" cy="14750"/>
            </a:xfrm>
            <a:custGeom>
              <a:avLst/>
              <a:gdLst/>
              <a:ahLst/>
              <a:cxnLst/>
              <a:rect l="l" t="t" r="r" b="b"/>
              <a:pathLst>
                <a:path w="644" h="590" extrusionOk="0">
                  <a:moveTo>
                    <a:pt x="54" y="1"/>
                  </a:moveTo>
                  <a:cubicBezTo>
                    <a:pt x="54" y="28"/>
                    <a:pt x="1" y="28"/>
                    <a:pt x="1" y="28"/>
                  </a:cubicBezTo>
                  <a:lnTo>
                    <a:pt x="1" y="55"/>
                  </a:lnTo>
                  <a:cubicBezTo>
                    <a:pt x="54" y="55"/>
                    <a:pt x="54" y="108"/>
                    <a:pt x="54" y="108"/>
                  </a:cubicBezTo>
                  <a:cubicBezTo>
                    <a:pt x="108" y="135"/>
                    <a:pt x="215" y="188"/>
                    <a:pt x="269" y="269"/>
                  </a:cubicBezTo>
                  <a:lnTo>
                    <a:pt x="483" y="456"/>
                  </a:lnTo>
                  <a:cubicBezTo>
                    <a:pt x="509" y="536"/>
                    <a:pt x="536" y="563"/>
                    <a:pt x="590" y="590"/>
                  </a:cubicBezTo>
                  <a:lnTo>
                    <a:pt x="643" y="590"/>
                  </a:lnTo>
                  <a:lnTo>
                    <a:pt x="643" y="536"/>
                  </a:lnTo>
                  <a:cubicBezTo>
                    <a:pt x="590" y="456"/>
                    <a:pt x="536" y="402"/>
                    <a:pt x="483" y="322"/>
                  </a:cubicBezTo>
                  <a:lnTo>
                    <a:pt x="376" y="242"/>
                  </a:lnTo>
                  <a:cubicBezTo>
                    <a:pt x="295" y="162"/>
                    <a:pt x="269" y="135"/>
                    <a:pt x="215" y="108"/>
                  </a:cubicBezTo>
                  <a:cubicBezTo>
                    <a:pt x="188" y="55"/>
                    <a:pt x="108" y="28"/>
                    <a:pt x="81" y="1"/>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89" name="Google Shape;7015;p47">
              <a:extLst>
                <a:ext uri="{FF2B5EF4-FFF2-40B4-BE49-F238E27FC236}">
                  <a16:creationId xmlns:a16="http://schemas.microsoft.com/office/drawing/2014/main" id="{CF8D5F7C-F798-F70F-7A9B-0323DE67D216}"/>
                </a:ext>
              </a:extLst>
            </p:cNvPr>
            <p:cNvSpPr/>
            <p:nvPr/>
          </p:nvSpPr>
          <p:spPr>
            <a:xfrm>
              <a:off x="7705725" y="7168500"/>
              <a:ext cx="2700" cy="2950"/>
            </a:xfrm>
            <a:custGeom>
              <a:avLst/>
              <a:gdLst/>
              <a:ahLst/>
              <a:cxnLst/>
              <a:rect l="l" t="t" r="r" b="b"/>
              <a:pathLst>
                <a:path w="108" h="118" extrusionOk="0">
                  <a:moveTo>
                    <a:pt x="53" y="0"/>
                  </a:moveTo>
                  <a:cubicBezTo>
                    <a:pt x="38" y="0"/>
                    <a:pt x="27" y="14"/>
                    <a:pt x="27" y="38"/>
                  </a:cubicBezTo>
                  <a:lnTo>
                    <a:pt x="1" y="64"/>
                  </a:lnTo>
                  <a:lnTo>
                    <a:pt x="1" y="91"/>
                  </a:lnTo>
                  <a:lnTo>
                    <a:pt x="27" y="118"/>
                  </a:lnTo>
                  <a:lnTo>
                    <a:pt x="81" y="118"/>
                  </a:lnTo>
                  <a:lnTo>
                    <a:pt x="108" y="91"/>
                  </a:lnTo>
                  <a:lnTo>
                    <a:pt x="108" y="64"/>
                  </a:lnTo>
                  <a:cubicBezTo>
                    <a:pt x="108" y="54"/>
                    <a:pt x="103" y="48"/>
                    <a:pt x="100" y="45"/>
                  </a:cubicBezTo>
                  <a:lnTo>
                    <a:pt x="100" y="45"/>
                  </a:lnTo>
                  <a:cubicBezTo>
                    <a:pt x="86" y="14"/>
                    <a:pt x="67" y="0"/>
                    <a:pt x="53" y="0"/>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90" name="Google Shape;7016;p47">
              <a:extLst>
                <a:ext uri="{FF2B5EF4-FFF2-40B4-BE49-F238E27FC236}">
                  <a16:creationId xmlns:a16="http://schemas.microsoft.com/office/drawing/2014/main" id="{EC3C24F8-BB7E-F9A8-0055-9A58B1932B36}"/>
                </a:ext>
              </a:extLst>
            </p:cNvPr>
            <p:cNvSpPr/>
            <p:nvPr/>
          </p:nvSpPr>
          <p:spPr>
            <a:xfrm>
              <a:off x="7163725" y="7129275"/>
              <a:ext cx="472425" cy="466425"/>
            </a:xfrm>
            <a:custGeom>
              <a:avLst/>
              <a:gdLst/>
              <a:ahLst/>
              <a:cxnLst/>
              <a:rect l="l" t="t" r="r" b="b"/>
              <a:pathLst>
                <a:path w="18897" h="18657" extrusionOk="0">
                  <a:moveTo>
                    <a:pt x="8458" y="1"/>
                  </a:moveTo>
                  <a:cubicBezTo>
                    <a:pt x="7655" y="1"/>
                    <a:pt x="6879" y="81"/>
                    <a:pt x="6183" y="322"/>
                  </a:cubicBezTo>
                  <a:cubicBezTo>
                    <a:pt x="5728" y="456"/>
                    <a:pt x="5246" y="670"/>
                    <a:pt x="4818" y="884"/>
                  </a:cubicBezTo>
                  <a:cubicBezTo>
                    <a:pt x="4390" y="1125"/>
                    <a:pt x="3988" y="1393"/>
                    <a:pt x="3614" y="1687"/>
                  </a:cubicBezTo>
                  <a:cubicBezTo>
                    <a:pt x="2838" y="2303"/>
                    <a:pt x="2168" y="3025"/>
                    <a:pt x="1606" y="3828"/>
                  </a:cubicBezTo>
                  <a:cubicBezTo>
                    <a:pt x="1044" y="4685"/>
                    <a:pt x="616" y="5568"/>
                    <a:pt x="375" y="6505"/>
                  </a:cubicBezTo>
                  <a:cubicBezTo>
                    <a:pt x="107" y="7522"/>
                    <a:pt x="0" y="8485"/>
                    <a:pt x="81" y="9422"/>
                  </a:cubicBezTo>
                  <a:cubicBezTo>
                    <a:pt x="161" y="10493"/>
                    <a:pt x="482" y="11537"/>
                    <a:pt x="964" y="12500"/>
                  </a:cubicBezTo>
                  <a:cubicBezTo>
                    <a:pt x="1473" y="13437"/>
                    <a:pt x="2115" y="14320"/>
                    <a:pt x="2945" y="15043"/>
                  </a:cubicBezTo>
                  <a:cubicBezTo>
                    <a:pt x="3721" y="15792"/>
                    <a:pt x="4631" y="16408"/>
                    <a:pt x="5594" y="16943"/>
                  </a:cubicBezTo>
                  <a:cubicBezTo>
                    <a:pt x="6451" y="17425"/>
                    <a:pt x="7441" y="17800"/>
                    <a:pt x="8458" y="18094"/>
                  </a:cubicBezTo>
                  <a:cubicBezTo>
                    <a:pt x="9502" y="18389"/>
                    <a:pt x="10519" y="18549"/>
                    <a:pt x="11483" y="18630"/>
                  </a:cubicBezTo>
                  <a:cubicBezTo>
                    <a:pt x="11724" y="18630"/>
                    <a:pt x="11911" y="18656"/>
                    <a:pt x="12152" y="18656"/>
                  </a:cubicBezTo>
                  <a:cubicBezTo>
                    <a:pt x="12446" y="18656"/>
                    <a:pt x="12741" y="18656"/>
                    <a:pt x="13009" y="18630"/>
                  </a:cubicBezTo>
                  <a:cubicBezTo>
                    <a:pt x="13544" y="18603"/>
                    <a:pt x="14052" y="18496"/>
                    <a:pt x="14481" y="18362"/>
                  </a:cubicBezTo>
                  <a:cubicBezTo>
                    <a:pt x="14989" y="18228"/>
                    <a:pt x="15471" y="18014"/>
                    <a:pt x="15899" y="17827"/>
                  </a:cubicBezTo>
                  <a:cubicBezTo>
                    <a:pt x="16140" y="17693"/>
                    <a:pt x="16327" y="17559"/>
                    <a:pt x="16542" y="17425"/>
                  </a:cubicBezTo>
                  <a:cubicBezTo>
                    <a:pt x="16809" y="17265"/>
                    <a:pt x="16970" y="17050"/>
                    <a:pt x="17130" y="16890"/>
                  </a:cubicBezTo>
                  <a:cubicBezTo>
                    <a:pt x="17211" y="16783"/>
                    <a:pt x="17291" y="16676"/>
                    <a:pt x="17371" y="16542"/>
                  </a:cubicBezTo>
                  <a:cubicBezTo>
                    <a:pt x="17425" y="16462"/>
                    <a:pt x="17505" y="16355"/>
                    <a:pt x="17532" y="16221"/>
                  </a:cubicBezTo>
                  <a:cubicBezTo>
                    <a:pt x="17639" y="15980"/>
                    <a:pt x="17693" y="15739"/>
                    <a:pt x="17773" y="15525"/>
                  </a:cubicBezTo>
                  <a:cubicBezTo>
                    <a:pt x="17880" y="14936"/>
                    <a:pt x="17880" y="14374"/>
                    <a:pt x="17826" y="13946"/>
                  </a:cubicBezTo>
                  <a:cubicBezTo>
                    <a:pt x="18228" y="13116"/>
                    <a:pt x="18549" y="12259"/>
                    <a:pt x="18683" y="11456"/>
                  </a:cubicBezTo>
                  <a:cubicBezTo>
                    <a:pt x="18843" y="10600"/>
                    <a:pt x="18897" y="9770"/>
                    <a:pt x="18843" y="8914"/>
                  </a:cubicBezTo>
                  <a:cubicBezTo>
                    <a:pt x="18817" y="8459"/>
                    <a:pt x="18736" y="7977"/>
                    <a:pt x="18629" y="7575"/>
                  </a:cubicBezTo>
                  <a:cubicBezTo>
                    <a:pt x="18549" y="7147"/>
                    <a:pt x="18362" y="6719"/>
                    <a:pt x="18201" y="6291"/>
                  </a:cubicBezTo>
                  <a:cubicBezTo>
                    <a:pt x="17826" y="5407"/>
                    <a:pt x="17345" y="4631"/>
                    <a:pt x="16702" y="3909"/>
                  </a:cubicBezTo>
                  <a:cubicBezTo>
                    <a:pt x="16568" y="3748"/>
                    <a:pt x="16408" y="3561"/>
                    <a:pt x="16220" y="3400"/>
                  </a:cubicBezTo>
                  <a:cubicBezTo>
                    <a:pt x="16060" y="3213"/>
                    <a:pt x="15872" y="3025"/>
                    <a:pt x="15632" y="2865"/>
                  </a:cubicBezTo>
                  <a:cubicBezTo>
                    <a:pt x="15257" y="2544"/>
                    <a:pt x="14855" y="2222"/>
                    <a:pt x="14454" y="1955"/>
                  </a:cubicBezTo>
                  <a:cubicBezTo>
                    <a:pt x="13624" y="1393"/>
                    <a:pt x="12741" y="964"/>
                    <a:pt x="11858" y="616"/>
                  </a:cubicBezTo>
                  <a:cubicBezTo>
                    <a:pt x="10921" y="295"/>
                    <a:pt x="9930" y="54"/>
                    <a:pt x="8994" y="28"/>
                  </a:cubicBezTo>
                  <a:cubicBezTo>
                    <a:pt x="8833" y="28"/>
                    <a:pt x="8646" y="1"/>
                    <a:pt x="8458"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491" name="Google Shape;7017;p47">
              <a:extLst>
                <a:ext uri="{FF2B5EF4-FFF2-40B4-BE49-F238E27FC236}">
                  <a16:creationId xmlns:a16="http://schemas.microsoft.com/office/drawing/2014/main" id="{15F3EEF5-B1F7-1A81-CCA3-497EA0321C24}"/>
                </a:ext>
              </a:extLst>
            </p:cNvPr>
            <p:cNvSpPr/>
            <p:nvPr/>
          </p:nvSpPr>
          <p:spPr>
            <a:xfrm>
              <a:off x="7163050" y="7131275"/>
              <a:ext cx="371400" cy="465100"/>
            </a:xfrm>
            <a:custGeom>
              <a:avLst/>
              <a:gdLst/>
              <a:ahLst/>
              <a:cxnLst/>
              <a:rect l="l" t="t" r="r" b="b"/>
              <a:pathLst>
                <a:path w="14856" h="18604" extrusionOk="0">
                  <a:moveTo>
                    <a:pt x="7798" y="0"/>
                  </a:moveTo>
                  <a:cubicBezTo>
                    <a:pt x="7260" y="0"/>
                    <a:pt x="6722" y="107"/>
                    <a:pt x="6184" y="242"/>
                  </a:cubicBezTo>
                  <a:cubicBezTo>
                    <a:pt x="5728" y="376"/>
                    <a:pt x="5247" y="590"/>
                    <a:pt x="4818" y="804"/>
                  </a:cubicBezTo>
                  <a:cubicBezTo>
                    <a:pt x="4390" y="1045"/>
                    <a:pt x="3989" y="1313"/>
                    <a:pt x="3614" y="1607"/>
                  </a:cubicBezTo>
                  <a:cubicBezTo>
                    <a:pt x="2838" y="2223"/>
                    <a:pt x="2169" y="2945"/>
                    <a:pt x="1607" y="3748"/>
                  </a:cubicBezTo>
                  <a:cubicBezTo>
                    <a:pt x="1018" y="4605"/>
                    <a:pt x="589" y="5488"/>
                    <a:pt x="349" y="6425"/>
                  </a:cubicBezTo>
                  <a:cubicBezTo>
                    <a:pt x="108" y="7442"/>
                    <a:pt x="1" y="8405"/>
                    <a:pt x="54" y="9342"/>
                  </a:cubicBezTo>
                  <a:cubicBezTo>
                    <a:pt x="161" y="10413"/>
                    <a:pt x="456" y="11457"/>
                    <a:pt x="964" y="12420"/>
                  </a:cubicBezTo>
                  <a:cubicBezTo>
                    <a:pt x="1473" y="13357"/>
                    <a:pt x="2115" y="14240"/>
                    <a:pt x="2945" y="14990"/>
                  </a:cubicBezTo>
                  <a:cubicBezTo>
                    <a:pt x="3694" y="15739"/>
                    <a:pt x="4604" y="16382"/>
                    <a:pt x="5568" y="16917"/>
                  </a:cubicBezTo>
                  <a:cubicBezTo>
                    <a:pt x="6451" y="17372"/>
                    <a:pt x="7415" y="17747"/>
                    <a:pt x="8459" y="18041"/>
                  </a:cubicBezTo>
                  <a:cubicBezTo>
                    <a:pt x="9502" y="18336"/>
                    <a:pt x="10493" y="18523"/>
                    <a:pt x="11483" y="18576"/>
                  </a:cubicBezTo>
                  <a:cubicBezTo>
                    <a:pt x="11697" y="18576"/>
                    <a:pt x="11938" y="18603"/>
                    <a:pt x="12152" y="18603"/>
                  </a:cubicBezTo>
                  <a:cubicBezTo>
                    <a:pt x="12447" y="18603"/>
                    <a:pt x="12714" y="18603"/>
                    <a:pt x="13009" y="18576"/>
                  </a:cubicBezTo>
                  <a:cubicBezTo>
                    <a:pt x="13276" y="18550"/>
                    <a:pt x="13517" y="18523"/>
                    <a:pt x="13758" y="18469"/>
                  </a:cubicBezTo>
                  <a:lnTo>
                    <a:pt x="13758" y="18469"/>
                  </a:lnTo>
                  <a:cubicBezTo>
                    <a:pt x="13531" y="18496"/>
                    <a:pt x="13317" y="18509"/>
                    <a:pt x="13106" y="18509"/>
                  </a:cubicBezTo>
                  <a:cubicBezTo>
                    <a:pt x="12895" y="18509"/>
                    <a:pt x="12688" y="18496"/>
                    <a:pt x="12473" y="18469"/>
                  </a:cubicBezTo>
                  <a:cubicBezTo>
                    <a:pt x="11885" y="18443"/>
                    <a:pt x="11296" y="18336"/>
                    <a:pt x="10734" y="18175"/>
                  </a:cubicBezTo>
                  <a:cubicBezTo>
                    <a:pt x="10493" y="18121"/>
                    <a:pt x="10279" y="18014"/>
                    <a:pt x="10065" y="17934"/>
                  </a:cubicBezTo>
                  <a:cubicBezTo>
                    <a:pt x="9877" y="17881"/>
                    <a:pt x="9663" y="17800"/>
                    <a:pt x="9502" y="17720"/>
                  </a:cubicBezTo>
                  <a:cubicBezTo>
                    <a:pt x="9101" y="17533"/>
                    <a:pt x="8726" y="17372"/>
                    <a:pt x="8325" y="17185"/>
                  </a:cubicBezTo>
                  <a:cubicBezTo>
                    <a:pt x="7549" y="16783"/>
                    <a:pt x="6799" y="16301"/>
                    <a:pt x="6076" y="15766"/>
                  </a:cubicBezTo>
                  <a:cubicBezTo>
                    <a:pt x="5755" y="15498"/>
                    <a:pt x="5407" y="15231"/>
                    <a:pt x="5113" y="14936"/>
                  </a:cubicBezTo>
                  <a:cubicBezTo>
                    <a:pt x="4818" y="14642"/>
                    <a:pt x="4524" y="14294"/>
                    <a:pt x="4230" y="13973"/>
                  </a:cubicBezTo>
                  <a:cubicBezTo>
                    <a:pt x="3989" y="13625"/>
                    <a:pt x="3775" y="13304"/>
                    <a:pt x="3560" y="12929"/>
                  </a:cubicBezTo>
                  <a:cubicBezTo>
                    <a:pt x="3373" y="12554"/>
                    <a:pt x="3239" y="12179"/>
                    <a:pt x="3105" y="11778"/>
                  </a:cubicBezTo>
                  <a:cubicBezTo>
                    <a:pt x="2972" y="11376"/>
                    <a:pt x="2891" y="10948"/>
                    <a:pt x="2865" y="10547"/>
                  </a:cubicBezTo>
                  <a:lnTo>
                    <a:pt x="2865" y="9904"/>
                  </a:lnTo>
                  <a:cubicBezTo>
                    <a:pt x="2865" y="9717"/>
                    <a:pt x="2891" y="9503"/>
                    <a:pt x="2945" y="9289"/>
                  </a:cubicBezTo>
                  <a:cubicBezTo>
                    <a:pt x="3025" y="8513"/>
                    <a:pt x="3239" y="7736"/>
                    <a:pt x="3534" y="7014"/>
                  </a:cubicBezTo>
                  <a:cubicBezTo>
                    <a:pt x="3828" y="6291"/>
                    <a:pt x="4203" y="5675"/>
                    <a:pt x="4685" y="5060"/>
                  </a:cubicBezTo>
                  <a:cubicBezTo>
                    <a:pt x="5140" y="4498"/>
                    <a:pt x="5675" y="3962"/>
                    <a:pt x="6237" y="3534"/>
                  </a:cubicBezTo>
                  <a:cubicBezTo>
                    <a:pt x="6853" y="3079"/>
                    <a:pt x="7495" y="2678"/>
                    <a:pt x="8164" y="2410"/>
                  </a:cubicBezTo>
                  <a:cubicBezTo>
                    <a:pt x="8833" y="2116"/>
                    <a:pt x="9556" y="1928"/>
                    <a:pt x="10252" y="1794"/>
                  </a:cubicBezTo>
                  <a:cubicBezTo>
                    <a:pt x="10734" y="1714"/>
                    <a:pt x="11189" y="1687"/>
                    <a:pt x="11670" y="1687"/>
                  </a:cubicBezTo>
                  <a:cubicBezTo>
                    <a:pt x="11938" y="1687"/>
                    <a:pt x="12206" y="1687"/>
                    <a:pt x="12473" y="1714"/>
                  </a:cubicBezTo>
                  <a:cubicBezTo>
                    <a:pt x="13250" y="1794"/>
                    <a:pt x="13972" y="1955"/>
                    <a:pt x="14695" y="2249"/>
                  </a:cubicBezTo>
                  <a:cubicBezTo>
                    <a:pt x="14749" y="2276"/>
                    <a:pt x="14775" y="2276"/>
                    <a:pt x="14856" y="2330"/>
                  </a:cubicBezTo>
                  <a:lnTo>
                    <a:pt x="14454" y="2008"/>
                  </a:lnTo>
                  <a:cubicBezTo>
                    <a:pt x="13598" y="1446"/>
                    <a:pt x="12741" y="1018"/>
                    <a:pt x="11831" y="670"/>
                  </a:cubicBezTo>
                  <a:cubicBezTo>
                    <a:pt x="10894" y="349"/>
                    <a:pt x="9931" y="108"/>
                    <a:pt x="8994" y="81"/>
                  </a:cubicBezTo>
                  <a:cubicBezTo>
                    <a:pt x="8807" y="81"/>
                    <a:pt x="8619" y="55"/>
                    <a:pt x="8432" y="55"/>
                  </a:cubicBezTo>
                  <a:cubicBezTo>
                    <a:pt x="8221" y="17"/>
                    <a:pt x="8010" y="0"/>
                    <a:pt x="7798"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492" name="Google Shape;7018;p47">
              <a:extLst>
                <a:ext uri="{FF2B5EF4-FFF2-40B4-BE49-F238E27FC236}">
                  <a16:creationId xmlns:a16="http://schemas.microsoft.com/office/drawing/2014/main" id="{82926BFC-C6BB-F66B-8700-F249D670AC4A}"/>
                </a:ext>
              </a:extLst>
            </p:cNvPr>
            <p:cNvSpPr/>
            <p:nvPr/>
          </p:nvSpPr>
          <p:spPr>
            <a:xfrm>
              <a:off x="7336350" y="7207575"/>
              <a:ext cx="25" cy="25"/>
            </a:xfrm>
            <a:custGeom>
              <a:avLst/>
              <a:gdLst/>
              <a:ahLst/>
              <a:cxnLst/>
              <a:rect l="l" t="t" r="r" b="b"/>
              <a:pathLst>
                <a:path w="1" h="1" extrusionOk="0">
                  <a:moveTo>
                    <a:pt x="1" y="0"/>
                  </a:moveTo>
                  <a:lnTo>
                    <a:pt x="1" y="0"/>
                  </a:lnTo>
                  <a:lnTo>
                    <a:pt x="1" y="0"/>
                  </a:ln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93" name="Google Shape;7019;p47">
              <a:extLst>
                <a:ext uri="{FF2B5EF4-FFF2-40B4-BE49-F238E27FC236}">
                  <a16:creationId xmlns:a16="http://schemas.microsoft.com/office/drawing/2014/main" id="{72C1D4C9-C95B-DD3C-C4DA-FD69DC248F8C}"/>
                </a:ext>
              </a:extLst>
            </p:cNvPr>
            <p:cNvSpPr/>
            <p:nvPr/>
          </p:nvSpPr>
          <p:spPr>
            <a:xfrm>
              <a:off x="7404625" y="7452475"/>
              <a:ext cx="56225" cy="54225"/>
            </a:xfrm>
            <a:custGeom>
              <a:avLst/>
              <a:gdLst/>
              <a:ahLst/>
              <a:cxnLst/>
              <a:rect l="l" t="t" r="r" b="b"/>
              <a:pathLst>
                <a:path w="2249" h="2169" extrusionOk="0">
                  <a:moveTo>
                    <a:pt x="241" y="1"/>
                  </a:moveTo>
                  <a:cubicBezTo>
                    <a:pt x="161" y="1"/>
                    <a:pt x="107" y="81"/>
                    <a:pt x="107" y="108"/>
                  </a:cubicBezTo>
                  <a:cubicBezTo>
                    <a:pt x="0" y="884"/>
                    <a:pt x="294" y="1794"/>
                    <a:pt x="1071" y="2088"/>
                  </a:cubicBezTo>
                  <a:cubicBezTo>
                    <a:pt x="1231" y="2142"/>
                    <a:pt x="1365" y="2169"/>
                    <a:pt x="1552" y="2169"/>
                  </a:cubicBezTo>
                  <a:lnTo>
                    <a:pt x="1633" y="2169"/>
                  </a:lnTo>
                  <a:cubicBezTo>
                    <a:pt x="1740" y="2169"/>
                    <a:pt x="1820" y="2142"/>
                    <a:pt x="1900" y="2115"/>
                  </a:cubicBezTo>
                  <a:cubicBezTo>
                    <a:pt x="2007" y="2088"/>
                    <a:pt x="2061" y="2008"/>
                    <a:pt x="2141" y="1954"/>
                  </a:cubicBezTo>
                  <a:cubicBezTo>
                    <a:pt x="2222" y="1874"/>
                    <a:pt x="2248" y="1821"/>
                    <a:pt x="2248" y="1714"/>
                  </a:cubicBezTo>
                  <a:lnTo>
                    <a:pt x="2248" y="1553"/>
                  </a:lnTo>
                  <a:cubicBezTo>
                    <a:pt x="2248" y="1473"/>
                    <a:pt x="2248" y="1446"/>
                    <a:pt x="2195" y="1366"/>
                  </a:cubicBezTo>
                  <a:cubicBezTo>
                    <a:pt x="2168" y="1178"/>
                    <a:pt x="2061" y="964"/>
                    <a:pt x="1927" y="804"/>
                  </a:cubicBezTo>
                  <a:cubicBezTo>
                    <a:pt x="1767" y="616"/>
                    <a:pt x="1526" y="429"/>
                    <a:pt x="1258" y="295"/>
                  </a:cubicBezTo>
                  <a:cubicBezTo>
                    <a:pt x="1178" y="241"/>
                    <a:pt x="1044" y="215"/>
                    <a:pt x="910" y="161"/>
                  </a:cubicBezTo>
                  <a:cubicBezTo>
                    <a:pt x="696" y="108"/>
                    <a:pt x="535" y="81"/>
                    <a:pt x="375" y="81"/>
                  </a:cubicBezTo>
                  <a:lnTo>
                    <a:pt x="321" y="81"/>
                  </a:lnTo>
                  <a:cubicBezTo>
                    <a:pt x="348" y="54"/>
                    <a:pt x="294" y="54"/>
                    <a:pt x="241" y="1"/>
                  </a:cubicBezTo>
                  <a:close/>
                </a:path>
              </a:pathLst>
            </a:custGeom>
            <a:solidFill>
              <a:srgbClr val="FF6767"/>
            </a:solidFill>
            <a:ln>
              <a:noFill/>
            </a:ln>
          </p:spPr>
          <p:txBody>
            <a:bodyPr spcFirstLastPara="1" wrap="square" lIns="121900" tIns="121900" rIns="121900" bIns="121900" anchor="ctr" anchorCtr="0">
              <a:noAutofit/>
            </a:bodyPr>
            <a:lstStyle/>
            <a:p>
              <a:endParaRPr sz="2400"/>
            </a:p>
          </p:txBody>
        </p:sp>
        <p:sp>
          <p:nvSpPr>
            <p:cNvPr id="494" name="Google Shape;7020;p47">
              <a:extLst>
                <a:ext uri="{FF2B5EF4-FFF2-40B4-BE49-F238E27FC236}">
                  <a16:creationId xmlns:a16="http://schemas.microsoft.com/office/drawing/2014/main" id="{44B207FD-8406-46E2-B4AB-E4A7283ECEA6}"/>
                </a:ext>
              </a:extLst>
            </p:cNvPr>
            <p:cNvSpPr/>
            <p:nvPr/>
          </p:nvSpPr>
          <p:spPr>
            <a:xfrm>
              <a:off x="7331675" y="7283550"/>
              <a:ext cx="89700" cy="39975"/>
            </a:xfrm>
            <a:custGeom>
              <a:avLst/>
              <a:gdLst/>
              <a:ahLst/>
              <a:cxnLst/>
              <a:rect l="l" t="t" r="r" b="b"/>
              <a:pathLst>
                <a:path w="3588" h="1599" extrusionOk="0">
                  <a:moveTo>
                    <a:pt x="2042" y="0"/>
                  </a:moveTo>
                  <a:cubicBezTo>
                    <a:pt x="1944" y="0"/>
                    <a:pt x="1843" y="4"/>
                    <a:pt x="1740" y="13"/>
                  </a:cubicBezTo>
                  <a:cubicBezTo>
                    <a:pt x="777" y="66"/>
                    <a:pt x="1" y="521"/>
                    <a:pt x="54" y="923"/>
                  </a:cubicBezTo>
                  <a:cubicBezTo>
                    <a:pt x="79" y="1317"/>
                    <a:pt x="762" y="1598"/>
                    <a:pt x="1623" y="1598"/>
                  </a:cubicBezTo>
                  <a:cubicBezTo>
                    <a:pt x="1696" y="1598"/>
                    <a:pt x="1771" y="1596"/>
                    <a:pt x="1847" y="1592"/>
                  </a:cubicBezTo>
                  <a:cubicBezTo>
                    <a:pt x="2811" y="1512"/>
                    <a:pt x="3587" y="1110"/>
                    <a:pt x="3560" y="682"/>
                  </a:cubicBezTo>
                  <a:cubicBezTo>
                    <a:pt x="3536" y="298"/>
                    <a:pt x="2889" y="0"/>
                    <a:pt x="2042" y="0"/>
                  </a:cubicBezTo>
                  <a:close/>
                </a:path>
              </a:pathLst>
            </a:custGeom>
            <a:solidFill>
              <a:srgbClr val="130B0B"/>
            </a:solidFill>
            <a:ln>
              <a:noFill/>
            </a:ln>
          </p:spPr>
          <p:txBody>
            <a:bodyPr spcFirstLastPara="1" wrap="square" lIns="121900" tIns="121900" rIns="121900" bIns="121900" anchor="ctr" anchorCtr="0">
              <a:noAutofit/>
            </a:bodyPr>
            <a:lstStyle/>
            <a:p>
              <a:endParaRPr sz="2400"/>
            </a:p>
          </p:txBody>
        </p:sp>
        <p:sp>
          <p:nvSpPr>
            <p:cNvPr id="495" name="Google Shape;7021;p47">
              <a:extLst>
                <a:ext uri="{FF2B5EF4-FFF2-40B4-BE49-F238E27FC236}">
                  <a16:creationId xmlns:a16="http://schemas.microsoft.com/office/drawing/2014/main" id="{5D6A5FCB-BC01-8A10-9777-9B6466E58D93}"/>
                </a:ext>
              </a:extLst>
            </p:cNvPr>
            <p:cNvSpPr/>
            <p:nvPr/>
          </p:nvSpPr>
          <p:spPr>
            <a:xfrm>
              <a:off x="7537775" y="7332700"/>
              <a:ext cx="81650" cy="62925"/>
            </a:xfrm>
            <a:custGeom>
              <a:avLst/>
              <a:gdLst/>
              <a:ahLst/>
              <a:cxnLst/>
              <a:rect l="l" t="t" r="r" b="b"/>
              <a:pathLst>
                <a:path w="3266" h="2517" extrusionOk="0">
                  <a:moveTo>
                    <a:pt x="671" y="0"/>
                  </a:moveTo>
                  <a:cubicBezTo>
                    <a:pt x="493" y="0"/>
                    <a:pt x="353" y="51"/>
                    <a:pt x="268" y="161"/>
                  </a:cubicBezTo>
                  <a:cubicBezTo>
                    <a:pt x="0" y="482"/>
                    <a:pt x="375" y="1259"/>
                    <a:pt x="1125" y="1847"/>
                  </a:cubicBezTo>
                  <a:cubicBezTo>
                    <a:pt x="1639" y="2270"/>
                    <a:pt x="2192" y="2516"/>
                    <a:pt x="2583" y="2516"/>
                  </a:cubicBezTo>
                  <a:cubicBezTo>
                    <a:pt x="2761" y="2516"/>
                    <a:pt x="2906" y="2465"/>
                    <a:pt x="2998" y="2356"/>
                  </a:cubicBezTo>
                  <a:cubicBezTo>
                    <a:pt x="3266" y="2035"/>
                    <a:pt x="2918" y="1259"/>
                    <a:pt x="2142" y="643"/>
                  </a:cubicBezTo>
                  <a:cubicBezTo>
                    <a:pt x="1611" y="240"/>
                    <a:pt x="1055" y="0"/>
                    <a:pt x="671" y="0"/>
                  </a:cubicBezTo>
                  <a:close/>
                </a:path>
              </a:pathLst>
            </a:custGeom>
            <a:solidFill>
              <a:srgbClr val="130B0B"/>
            </a:solidFill>
            <a:ln>
              <a:noFill/>
            </a:ln>
          </p:spPr>
          <p:txBody>
            <a:bodyPr spcFirstLastPara="1" wrap="square" lIns="121900" tIns="121900" rIns="121900" bIns="121900" anchor="ctr" anchorCtr="0">
              <a:noAutofit/>
            </a:bodyPr>
            <a:lstStyle/>
            <a:p>
              <a:endParaRPr sz="2400"/>
            </a:p>
          </p:txBody>
        </p:sp>
        <p:sp>
          <p:nvSpPr>
            <p:cNvPr id="496" name="Google Shape;7022;p47">
              <a:extLst>
                <a:ext uri="{FF2B5EF4-FFF2-40B4-BE49-F238E27FC236}">
                  <a16:creationId xmlns:a16="http://schemas.microsoft.com/office/drawing/2014/main" id="{258876C0-5951-FC98-6A0D-CEB2AE5E2FB5}"/>
                </a:ext>
              </a:extLst>
            </p:cNvPr>
            <p:cNvSpPr/>
            <p:nvPr/>
          </p:nvSpPr>
          <p:spPr>
            <a:xfrm>
              <a:off x="7404625" y="7421700"/>
              <a:ext cx="95700" cy="87000"/>
            </a:xfrm>
            <a:custGeom>
              <a:avLst/>
              <a:gdLst/>
              <a:ahLst/>
              <a:cxnLst/>
              <a:rect l="l" t="t" r="r" b="b"/>
              <a:pathLst>
                <a:path w="3828" h="3480" extrusionOk="0">
                  <a:moveTo>
                    <a:pt x="214" y="1446"/>
                  </a:moveTo>
                  <a:cubicBezTo>
                    <a:pt x="375" y="1446"/>
                    <a:pt x="509" y="1472"/>
                    <a:pt x="642" y="1472"/>
                  </a:cubicBezTo>
                  <a:cubicBezTo>
                    <a:pt x="803" y="1499"/>
                    <a:pt x="1017" y="1580"/>
                    <a:pt x="1151" y="1633"/>
                  </a:cubicBezTo>
                  <a:cubicBezTo>
                    <a:pt x="1258" y="1713"/>
                    <a:pt x="1392" y="1767"/>
                    <a:pt x="1499" y="1874"/>
                  </a:cubicBezTo>
                  <a:cubicBezTo>
                    <a:pt x="1606" y="1981"/>
                    <a:pt x="1713" y="2035"/>
                    <a:pt x="1767" y="2142"/>
                  </a:cubicBezTo>
                  <a:cubicBezTo>
                    <a:pt x="1847" y="2249"/>
                    <a:pt x="1900" y="2382"/>
                    <a:pt x="1981" y="2516"/>
                  </a:cubicBezTo>
                  <a:cubicBezTo>
                    <a:pt x="2034" y="2650"/>
                    <a:pt x="2061" y="2811"/>
                    <a:pt x="2061" y="2971"/>
                  </a:cubicBezTo>
                  <a:lnTo>
                    <a:pt x="2061" y="3052"/>
                  </a:lnTo>
                  <a:lnTo>
                    <a:pt x="2061" y="3159"/>
                  </a:lnTo>
                  <a:lnTo>
                    <a:pt x="2061" y="3185"/>
                  </a:lnTo>
                  <a:lnTo>
                    <a:pt x="2034" y="3185"/>
                  </a:lnTo>
                  <a:cubicBezTo>
                    <a:pt x="2007" y="3185"/>
                    <a:pt x="1981" y="3212"/>
                    <a:pt x="1927" y="3212"/>
                  </a:cubicBezTo>
                  <a:cubicBezTo>
                    <a:pt x="1847" y="3239"/>
                    <a:pt x="1740" y="3293"/>
                    <a:pt x="1633" y="3293"/>
                  </a:cubicBezTo>
                  <a:lnTo>
                    <a:pt x="1365" y="3293"/>
                  </a:lnTo>
                  <a:cubicBezTo>
                    <a:pt x="1285" y="3293"/>
                    <a:pt x="1178" y="3239"/>
                    <a:pt x="1044" y="3185"/>
                  </a:cubicBezTo>
                  <a:cubicBezTo>
                    <a:pt x="937" y="3159"/>
                    <a:pt x="830" y="3078"/>
                    <a:pt x="749" y="3025"/>
                  </a:cubicBezTo>
                  <a:cubicBezTo>
                    <a:pt x="669" y="2945"/>
                    <a:pt x="562" y="2891"/>
                    <a:pt x="509" y="2784"/>
                  </a:cubicBezTo>
                  <a:cubicBezTo>
                    <a:pt x="428" y="2677"/>
                    <a:pt x="375" y="2570"/>
                    <a:pt x="294" y="2436"/>
                  </a:cubicBezTo>
                  <a:cubicBezTo>
                    <a:pt x="294" y="2302"/>
                    <a:pt x="268" y="2115"/>
                    <a:pt x="241" y="1901"/>
                  </a:cubicBezTo>
                  <a:cubicBezTo>
                    <a:pt x="241" y="1740"/>
                    <a:pt x="214" y="1606"/>
                    <a:pt x="214" y="1446"/>
                  </a:cubicBezTo>
                  <a:close/>
                  <a:moveTo>
                    <a:pt x="268" y="0"/>
                  </a:moveTo>
                  <a:cubicBezTo>
                    <a:pt x="161" y="295"/>
                    <a:pt x="80" y="643"/>
                    <a:pt x="27" y="1017"/>
                  </a:cubicBezTo>
                  <a:cubicBezTo>
                    <a:pt x="0" y="1419"/>
                    <a:pt x="0" y="1767"/>
                    <a:pt x="80" y="2115"/>
                  </a:cubicBezTo>
                  <a:cubicBezTo>
                    <a:pt x="107" y="2275"/>
                    <a:pt x="161" y="2436"/>
                    <a:pt x="241" y="2623"/>
                  </a:cubicBezTo>
                  <a:cubicBezTo>
                    <a:pt x="294" y="2784"/>
                    <a:pt x="402" y="2918"/>
                    <a:pt x="535" y="3052"/>
                  </a:cubicBezTo>
                  <a:cubicBezTo>
                    <a:pt x="642" y="3185"/>
                    <a:pt x="803" y="3293"/>
                    <a:pt x="964" y="3346"/>
                  </a:cubicBezTo>
                  <a:cubicBezTo>
                    <a:pt x="1178" y="3453"/>
                    <a:pt x="1365" y="3480"/>
                    <a:pt x="1579" y="3480"/>
                  </a:cubicBezTo>
                  <a:cubicBezTo>
                    <a:pt x="1820" y="3480"/>
                    <a:pt x="2034" y="3400"/>
                    <a:pt x="2302" y="3239"/>
                  </a:cubicBezTo>
                  <a:cubicBezTo>
                    <a:pt x="2409" y="3185"/>
                    <a:pt x="2516" y="3105"/>
                    <a:pt x="2650" y="2998"/>
                  </a:cubicBezTo>
                  <a:lnTo>
                    <a:pt x="2944" y="2704"/>
                  </a:lnTo>
                  <a:cubicBezTo>
                    <a:pt x="3105" y="2516"/>
                    <a:pt x="3239" y="2275"/>
                    <a:pt x="3399" y="2008"/>
                  </a:cubicBezTo>
                  <a:cubicBezTo>
                    <a:pt x="3480" y="1874"/>
                    <a:pt x="3533" y="1740"/>
                    <a:pt x="3613" y="1580"/>
                  </a:cubicBezTo>
                  <a:cubicBezTo>
                    <a:pt x="3694" y="1446"/>
                    <a:pt x="3720" y="1312"/>
                    <a:pt x="3774" y="1178"/>
                  </a:cubicBezTo>
                  <a:lnTo>
                    <a:pt x="3828" y="1071"/>
                  </a:lnTo>
                  <a:lnTo>
                    <a:pt x="3480" y="1071"/>
                  </a:lnTo>
                  <a:cubicBezTo>
                    <a:pt x="3346" y="1071"/>
                    <a:pt x="3212" y="1071"/>
                    <a:pt x="3078" y="1044"/>
                  </a:cubicBezTo>
                  <a:cubicBezTo>
                    <a:pt x="2730" y="991"/>
                    <a:pt x="2409" y="937"/>
                    <a:pt x="2034" y="803"/>
                  </a:cubicBezTo>
                  <a:cubicBezTo>
                    <a:pt x="1713" y="696"/>
                    <a:pt x="1338" y="536"/>
                    <a:pt x="1044" y="402"/>
                  </a:cubicBezTo>
                  <a:cubicBezTo>
                    <a:pt x="696" y="295"/>
                    <a:pt x="482" y="161"/>
                    <a:pt x="268" y="0"/>
                  </a:cubicBezTo>
                  <a:close/>
                </a:path>
              </a:pathLst>
            </a:custGeom>
            <a:solidFill>
              <a:srgbClr val="020101"/>
            </a:solidFill>
            <a:ln>
              <a:noFill/>
            </a:ln>
          </p:spPr>
          <p:txBody>
            <a:bodyPr spcFirstLastPara="1" wrap="square" lIns="121900" tIns="121900" rIns="121900" bIns="121900" anchor="ctr" anchorCtr="0">
              <a:noAutofit/>
            </a:bodyPr>
            <a:lstStyle/>
            <a:p>
              <a:endParaRPr sz="2400"/>
            </a:p>
          </p:txBody>
        </p:sp>
        <p:sp>
          <p:nvSpPr>
            <p:cNvPr id="497" name="Google Shape;7023;p47">
              <a:extLst>
                <a:ext uri="{FF2B5EF4-FFF2-40B4-BE49-F238E27FC236}">
                  <a16:creationId xmlns:a16="http://schemas.microsoft.com/office/drawing/2014/main" id="{626CB018-11A7-B151-959A-5AA565522532}"/>
                </a:ext>
              </a:extLst>
            </p:cNvPr>
            <p:cNvSpPr/>
            <p:nvPr/>
          </p:nvSpPr>
          <p:spPr>
            <a:xfrm>
              <a:off x="7528400" y="7425700"/>
              <a:ext cx="40175" cy="60250"/>
            </a:xfrm>
            <a:custGeom>
              <a:avLst/>
              <a:gdLst/>
              <a:ahLst/>
              <a:cxnLst/>
              <a:rect l="l" t="t" r="r" b="b"/>
              <a:pathLst>
                <a:path w="1607" h="2410" extrusionOk="0">
                  <a:moveTo>
                    <a:pt x="1045" y="1"/>
                  </a:moveTo>
                  <a:cubicBezTo>
                    <a:pt x="697" y="1"/>
                    <a:pt x="295" y="402"/>
                    <a:pt x="135" y="991"/>
                  </a:cubicBezTo>
                  <a:cubicBezTo>
                    <a:pt x="27" y="1286"/>
                    <a:pt x="1" y="1607"/>
                    <a:pt x="81" y="1875"/>
                  </a:cubicBezTo>
                  <a:cubicBezTo>
                    <a:pt x="135" y="2142"/>
                    <a:pt x="242" y="2330"/>
                    <a:pt x="429" y="2383"/>
                  </a:cubicBezTo>
                  <a:cubicBezTo>
                    <a:pt x="482" y="2383"/>
                    <a:pt x="509" y="2410"/>
                    <a:pt x="563" y="2410"/>
                  </a:cubicBezTo>
                  <a:cubicBezTo>
                    <a:pt x="911" y="2410"/>
                    <a:pt x="1312" y="2008"/>
                    <a:pt x="1473" y="1446"/>
                  </a:cubicBezTo>
                  <a:cubicBezTo>
                    <a:pt x="1580" y="1152"/>
                    <a:pt x="1607" y="804"/>
                    <a:pt x="1553" y="536"/>
                  </a:cubicBezTo>
                  <a:cubicBezTo>
                    <a:pt x="1473" y="269"/>
                    <a:pt x="1366" y="108"/>
                    <a:pt x="1178" y="54"/>
                  </a:cubicBezTo>
                  <a:cubicBezTo>
                    <a:pt x="1152" y="1"/>
                    <a:pt x="1098" y="1"/>
                    <a:pt x="1045" y="1"/>
                  </a:cubicBezTo>
                  <a:close/>
                </a:path>
              </a:pathLst>
            </a:custGeom>
            <a:solidFill>
              <a:srgbClr val="020101"/>
            </a:solidFill>
            <a:ln>
              <a:noFill/>
            </a:ln>
          </p:spPr>
          <p:txBody>
            <a:bodyPr spcFirstLastPara="1" wrap="square" lIns="121900" tIns="121900" rIns="121900" bIns="121900" anchor="ctr" anchorCtr="0">
              <a:noAutofit/>
            </a:bodyPr>
            <a:lstStyle/>
            <a:p>
              <a:endParaRPr sz="2400"/>
            </a:p>
          </p:txBody>
        </p:sp>
        <p:sp>
          <p:nvSpPr>
            <p:cNvPr id="498" name="Google Shape;7024;p47">
              <a:extLst>
                <a:ext uri="{FF2B5EF4-FFF2-40B4-BE49-F238E27FC236}">
                  <a16:creationId xmlns:a16="http://schemas.microsoft.com/office/drawing/2014/main" id="{CB98E244-0B3C-61A5-6EDF-9A7AAC11B277}"/>
                </a:ext>
              </a:extLst>
            </p:cNvPr>
            <p:cNvSpPr/>
            <p:nvPr/>
          </p:nvSpPr>
          <p:spPr>
            <a:xfrm>
              <a:off x="7336350" y="7374175"/>
              <a:ext cx="40175" cy="60250"/>
            </a:xfrm>
            <a:custGeom>
              <a:avLst/>
              <a:gdLst/>
              <a:ahLst/>
              <a:cxnLst/>
              <a:rect l="l" t="t" r="r" b="b"/>
              <a:pathLst>
                <a:path w="1607" h="2410" extrusionOk="0">
                  <a:moveTo>
                    <a:pt x="1018" y="1"/>
                  </a:moveTo>
                  <a:cubicBezTo>
                    <a:pt x="697" y="1"/>
                    <a:pt x="295" y="402"/>
                    <a:pt x="135" y="965"/>
                  </a:cubicBezTo>
                  <a:cubicBezTo>
                    <a:pt x="28" y="1259"/>
                    <a:pt x="1" y="1607"/>
                    <a:pt x="54" y="1875"/>
                  </a:cubicBezTo>
                  <a:cubicBezTo>
                    <a:pt x="135" y="2142"/>
                    <a:pt x="215" y="2303"/>
                    <a:pt x="429" y="2383"/>
                  </a:cubicBezTo>
                  <a:cubicBezTo>
                    <a:pt x="456" y="2383"/>
                    <a:pt x="483" y="2410"/>
                    <a:pt x="563" y="2410"/>
                  </a:cubicBezTo>
                  <a:cubicBezTo>
                    <a:pt x="884" y="2410"/>
                    <a:pt x="1286" y="2008"/>
                    <a:pt x="1473" y="1446"/>
                  </a:cubicBezTo>
                  <a:cubicBezTo>
                    <a:pt x="1553" y="1125"/>
                    <a:pt x="1607" y="804"/>
                    <a:pt x="1527" y="536"/>
                  </a:cubicBezTo>
                  <a:cubicBezTo>
                    <a:pt x="1473" y="269"/>
                    <a:pt x="1366" y="108"/>
                    <a:pt x="1152" y="28"/>
                  </a:cubicBezTo>
                  <a:cubicBezTo>
                    <a:pt x="1125" y="1"/>
                    <a:pt x="1072" y="1"/>
                    <a:pt x="1018" y="1"/>
                  </a:cubicBezTo>
                  <a:close/>
                </a:path>
              </a:pathLst>
            </a:custGeom>
            <a:solidFill>
              <a:srgbClr val="020101"/>
            </a:solidFill>
            <a:ln>
              <a:noFill/>
            </a:ln>
          </p:spPr>
          <p:txBody>
            <a:bodyPr spcFirstLastPara="1" wrap="square" lIns="121900" tIns="121900" rIns="121900" bIns="121900" anchor="ctr" anchorCtr="0">
              <a:noAutofit/>
            </a:bodyPr>
            <a:lstStyle/>
            <a:p>
              <a:endParaRPr sz="2400"/>
            </a:p>
          </p:txBody>
        </p:sp>
      </p:grpSp>
      <p:pic>
        <p:nvPicPr>
          <p:cNvPr id="499" name="Picture 498">
            <a:extLst>
              <a:ext uri="{FF2B5EF4-FFF2-40B4-BE49-F238E27FC236}">
                <a16:creationId xmlns:a16="http://schemas.microsoft.com/office/drawing/2014/main" id="{6F31574A-3D20-0EC3-D28A-C5EBC2BB0454}"/>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659721" y="232775"/>
            <a:ext cx="1823578" cy="1768933"/>
          </a:xfrm>
          <a:prstGeom prst="rect">
            <a:avLst/>
          </a:prstGeom>
        </p:spPr>
      </p:pic>
      <p:pic>
        <p:nvPicPr>
          <p:cNvPr id="448" name="Picture 447">
            <a:extLst>
              <a:ext uri="{FF2B5EF4-FFF2-40B4-BE49-F238E27FC236}">
                <a16:creationId xmlns:a16="http://schemas.microsoft.com/office/drawing/2014/main" id="{D1FDDCFC-7F46-248E-A056-6CF3B04E7BDA}"/>
              </a:ext>
            </a:extLst>
          </p:cNvPr>
          <p:cNvPicPr>
            <a:picLocks noChangeAspect="1"/>
          </p:cNvPicPr>
          <p:nvPr/>
        </p:nvPicPr>
        <p:blipFill>
          <a:blip r:embed="rId3"/>
          <a:stretch>
            <a:fillRect/>
          </a:stretch>
        </p:blipFill>
        <p:spPr>
          <a:xfrm>
            <a:off x="2222159" y="1879007"/>
            <a:ext cx="7760881" cy="2603218"/>
          </a:xfrm>
          <a:prstGeom prst="rect">
            <a:avLst/>
          </a:prstGeom>
        </p:spPr>
      </p:pic>
    </p:spTree>
    <p:extLst>
      <p:ext uri="{BB962C8B-B14F-4D97-AF65-F5344CB8AC3E}">
        <p14:creationId xmlns:p14="http://schemas.microsoft.com/office/powerpoint/2010/main" val="2072569918"/>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48"/>
                                        </p:tgtEl>
                                        <p:attrNameLst>
                                          <p:attrName>style.visibility</p:attrName>
                                        </p:attrNameLst>
                                      </p:cBhvr>
                                      <p:to>
                                        <p:strVal val="visible"/>
                                      </p:to>
                                    </p:set>
                                    <p:animEffect transition="in" filter="barn(inVertical)">
                                      <p:cBhvr>
                                        <p:cTn id="7" dur="500"/>
                                        <p:tgtEl>
                                          <p:spTgt spid="4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E10DAE3-3CC0-448A-97EC-094E0A22162B}"/>
              </a:ext>
            </a:extLst>
          </p:cNvPr>
          <p:cNvPicPr>
            <a:picLocks noChangeAspect="1"/>
          </p:cNvPicPr>
          <p:nvPr/>
        </p:nvPicPr>
        <p:blipFill>
          <a:blip r:embed="rId2"/>
          <a:stretch>
            <a:fillRect/>
          </a:stretch>
        </p:blipFill>
        <p:spPr>
          <a:xfrm>
            <a:off x="0" y="0"/>
            <a:ext cx="12192000" cy="6865970"/>
          </a:xfrm>
          <a:prstGeom prst="rect">
            <a:avLst/>
          </a:prstGeom>
        </p:spPr>
      </p:pic>
      <p:sp>
        <p:nvSpPr>
          <p:cNvPr id="18" name="Rectangle: Rounded Corners 8">
            <a:extLst>
              <a:ext uri="{FF2B5EF4-FFF2-40B4-BE49-F238E27FC236}">
                <a16:creationId xmlns:a16="http://schemas.microsoft.com/office/drawing/2014/main" id="{2AEAE173-62EC-47CF-BC8D-F01C716068A2}"/>
              </a:ext>
            </a:extLst>
          </p:cNvPr>
          <p:cNvSpPr/>
          <p:nvPr/>
        </p:nvSpPr>
        <p:spPr>
          <a:xfrm>
            <a:off x="180392" y="296494"/>
            <a:ext cx="11831216" cy="6475445"/>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Freeform 2">
            <a:extLst>
              <a:ext uri="{FF2B5EF4-FFF2-40B4-BE49-F238E27FC236}">
                <a16:creationId xmlns:a16="http://schemas.microsoft.com/office/drawing/2014/main" id="{976C5E78-9323-4881-BC4B-D28810697C33}"/>
              </a:ext>
            </a:extLst>
          </p:cNvPr>
          <p:cNvSpPr/>
          <p:nvPr/>
        </p:nvSpPr>
        <p:spPr>
          <a:xfrm>
            <a:off x="93785" y="3667655"/>
            <a:ext cx="4566349" cy="3190345"/>
          </a:xfrm>
          <a:custGeom>
            <a:avLst/>
            <a:gdLst/>
            <a:ahLst/>
            <a:cxnLst/>
            <a:rect l="l" t="t" r="r" b="b"/>
            <a:pathLst>
              <a:path w="10954542" h="8229600">
                <a:moveTo>
                  <a:pt x="0" y="0"/>
                </a:moveTo>
                <a:lnTo>
                  <a:pt x="10954542" y="0"/>
                </a:lnTo>
                <a:lnTo>
                  <a:pt x="10954542" y="8229600"/>
                </a:lnTo>
                <a:lnTo>
                  <a:pt x="0" y="822960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TextBox 12">
            <a:extLst>
              <a:ext uri="{FF2B5EF4-FFF2-40B4-BE49-F238E27FC236}">
                <a16:creationId xmlns:a16="http://schemas.microsoft.com/office/drawing/2014/main" id="{E3EF59DC-50D9-60AC-7D2A-F46C46A9E7D2}"/>
              </a:ext>
            </a:extLst>
          </p:cNvPr>
          <p:cNvSpPr txBox="1"/>
          <p:nvPr/>
        </p:nvSpPr>
        <p:spPr>
          <a:xfrm>
            <a:off x="4935556" y="80510"/>
            <a:ext cx="7171982" cy="5583019"/>
          </a:xfrm>
          <a:prstGeom prst="wedgeEllipseCallout">
            <a:avLst>
              <a:gd name="adj1" fmla="val -56141"/>
              <a:gd name="adj2" fmla="val 23448"/>
            </a:avLst>
          </a:prstGeom>
          <a:solidFill>
            <a:schemeClr val="bg1"/>
          </a:solidFill>
          <a:ln w="57150">
            <a:prstDash val="dash"/>
          </a:ln>
        </p:spPr>
        <p:style>
          <a:lnRef idx="2">
            <a:schemeClr val="accent2"/>
          </a:lnRef>
          <a:fillRef idx="1">
            <a:schemeClr val="lt1"/>
          </a:fillRef>
          <a:effectRef idx="0">
            <a:schemeClr val="accent2"/>
          </a:effectRef>
          <a:fontRef idx="minor">
            <a:schemeClr val="dk1"/>
          </a:fontRef>
        </p:style>
        <p:txBody>
          <a:bodyPr wrap="square" rtlCol="0">
            <a:spAutoFit/>
          </a:bodyPr>
          <a:lstStyle/>
          <a:p>
            <a:pPr lvl="0" algn="just"/>
            <a:r>
              <a:rPr lang="vi-VN" sz="2800" b="1" dirty="0">
                <a:ln w="0"/>
                <a:solidFill>
                  <a:srgbClr val="C00000"/>
                </a:solidFill>
                <a:latin typeface="Calibri" panose="020F0502020204030204"/>
                <a:ea typeface="LNTH-LuoLuoNotangYuanTi 1" pitchFamily="2" charset="-128"/>
                <a:cs typeface="LNTH-LuoLuoNotangYuanTi 1" pitchFamily="2" charset="-128"/>
              </a:rPr>
              <a:t>Câu chuyện 2: Mọi người đều thả cả túi ni- lông có cá bên trong. Mình nên đến khuyên mọi người không nên làm như vậy mới được. Làm như vậy là gây ô nhiễm nguồn nước rồi, có khi những chú cá vừa được thả đó lại mắc ngay vào những chiếc túi ni – lông ấy</a:t>
            </a:r>
            <a:r>
              <a:rPr lang="en-US" sz="2800" b="1" dirty="0">
                <a:ln w="0"/>
                <a:solidFill>
                  <a:srgbClr val="C00000"/>
                </a:solidFill>
                <a:latin typeface="Calibri" panose="020F0502020204030204"/>
                <a:ea typeface="LNTH-LuoLuoNotangYuanTi 1" pitchFamily="2" charset="-128"/>
                <a:cs typeface="LNTH-LuoLuoNotangYuanTi 1" pitchFamily="2" charset="-128"/>
              </a:rPr>
              <a:t>.</a:t>
            </a:r>
            <a:endParaRPr kumimoji="0" lang="en-US" sz="2800" b="1" i="0" u="none" strike="noStrike" kern="1200" cap="none" spc="0" normalizeH="0" baseline="0" noProof="0" dirty="0">
              <a:ln w="0"/>
              <a:solidFill>
                <a:srgbClr val="C00000"/>
              </a:solidFill>
              <a:effectLst/>
              <a:uLnTx/>
              <a:uFillTx/>
              <a:latin typeface="Calibri" panose="020F0502020204030204"/>
              <a:ea typeface="LNTH-LuoLuoNotangYuanTi 1" pitchFamily="2" charset="-128"/>
              <a:cs typeface="LNTH-LuoLuoNotangYuanTi 1" pitchFamily="2" charset="-128"/>
            </a:endParaRPr>
          </a:p>
        </p:txBody>
      </p:sp>
    </p:spTree>
    <p:extLst>
      <p:ext uri="{BB962C8B-B14F-4D97-AF65-F5344CB8AC3E}">
        <p14:creationId xmlns:p14="http://schemas.microsoft.com/office/powerpoint/2010/main" val="517828364"/>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EC5E62-EC7A-FD7F-00D2-07F900005B31}"/>
              </a:ext>
            </a:extLst>
          </p:cNvPr>
          <p:cNvSpPr/>
          <p:nvPr/>
        </p:nvSpPr>
        <p:spPr>
          <a:xfrm>
            <a:off x="0" y="0"/>
            <a:ext cx="12192000" cy="6858000"/>
          </a:xfrm>
          <a:prstGeom prst="rect">
            <a:avLst/>
          </a:prstGeom>
          <a:solidFill>
            <a:srgbClr val="CAF2FB"/>
          </a:solidFill>
          <a:ln>
            <a:solidFill>
              <a:srgbClr val="CAF2F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34" name="Google Shape;337;p3">
            <a:extLst>
              <a:ext uri="{FF2B5EF4-FFF2-40B4-BE49-F238E27FC236}">
                <a16:creationId xmlns:a16="http://schemas.microsoft.com/office/drawing/2014/main" id="{DBB7CE1F-8F57-0519-B653-FFA53504CEE4}"/>
              </a:ext>
            </a:extLst>
          </p:cNvPr>
          <p:cNvGrpSpPr/>
          <p:nvPr/>
        </p:nvGrpSpPr>
        <p:grpSpPr>
          <a:xfrm>
            <a:off x="-8083" y="252554"/>
            <a:ext cx="12363356" cy="6605446"/>
            <a:chOff x="-65450" y="468625"/>
            <a:chExt cx="9438050" cy="5042525"/>
          </a:xfrm>
        </p:grpSpPr>
        <p:sp>
          <p:nvSpPr>
            <p:cNvPr id="335" name="Google Shape;338;p3">
              <a:extLst>
                <a:ext uri="{FF2B5EF4-FFF2-40B4-BE49-F238E27FC236}">
                  <a16:creationId xmlns:a16="http://schemas.microsoft.com/office/drawing/2014/main" id="{70E5D55D-3904-BD3F-FB5D-7E637FB3D6A9}"/>
                </a:ext>
              </a:extLst>
            </p:cNvPr>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6" name="Google Shape;339;p3">
              <a:extLst>
                <a:ext uri="{FF2B5EF4-FFF2-40B4-BE49-F238E27FC236}">
                  <a16:creationId xmlns:a16="http://schemas.microsoft.com/office/drawing/2014/main" id="{2E6F564E-4DC4-7849-F3BB-10E6FACDD6DE}"/>
                </a:ext>
              </a:extLst>
            </p:cNvPr>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37" name="Google Shape;340;p3">
              <a:extLst>
                <a:ext uri="{FF2B5EF4-FFF2-40B4-BE49-F238E27FC236}">
                  <a16:creationId xmlns:a16="http://schemas.microsoft.com/office/drawing/2014/main" id="{8291F476-8D27-A855-3FFF-9248635027CF}"/>
                </a:ext>
              </a:extLst>
            </p:cNvPr>
            <p:cNvGrpSpPr/>
            <p:nvPr/>
          </p:nvGrpSpPr>
          <p:grpSpPr>
            <a:xfrm>
              <a:off x="-3318" y="1880800"/>
              <a:ext cx="831325" cy="1035350"/>
              <a:chOff x="238125" y="2109400"/>
              <a:chExt cx="831325" cy="1035350"/>
            </a:xfrm>
          </p:grpSpPr>
          <p:sp>
            <p:nvSpPr>
              <p:cNvPr id="452" name="Google Shape;341;p3">
                <a:extLst>
                  <a:ext uri="{FF2B5EF4-FFF2-40B4-BE49-F238E27FC236}">
                    <a16:creationId xmlns:a16="http://schemas.microsoft.com/office/drawing/2014/main" id="{93F25D18-ED2C-AB22-1653-EF65F60EFB03}"/>
                  </a:ext>
                </a:extLst>
              </p:cNvPr>
              <p:cNvSpPr/>
              <p:nvPr/>
            </p:nvSpPr>
            <p:spPr>
              <a:xfrm>
                <a:off x="496475" y="2109400"/>
                <a:ext cx="260675" cy="537600"/>
              </a:xfrm>
              <a:custGeom>
                <a:avLst/>
                <a:gdLst/>
                <a:ahLst/>
                <a:cxnLst/>
                <a:rect l="l" t="t" r="r" b="b"/>
                <a:pathLst>
                  <a:path w="10427" h="21504" extrusionOk="0">
                    <a:moveTo>
                      <a:pt x="7849" y="1"/>
                    </a:moveTo>
                    <a:cubicBezTo>
                      <a:pt x="7291" y="1"/>
                      <a:pt x="6718" y="164"/>
                      <a:pt x="6232" y="440"/>
                    </a:cubicBezTo>
                    <a:cubicBezTo>
                      <a:pt x="5320" y="987"/>
                      <a:pt x="4681" y="1838"/>
                      <a:pt x="4104" y="2719"/>
                    </a:cubicBezTo>
                    <a:cubicBezTo>
                      <a:pt x="639" y="8282"/>
                      <a:pt x="1" y="15455"/>
                      <a:pt x="2432" y="21504"/>
                    </a:cubicBezTo>
                    <a:cubicBezTo>
                      <a:pt x="5928" y="16245"/>
                      <a:pt x="9271" y="10683"/>
                      <a:pt x="10213" y="4391"/>
                    </a:cubicBezTo>
                    <a:cubicBezTo>
                      <a:pt x="10426" y="2993"/>
                      <a:pt x="10365" y="1260"/>
                      <a:pt x="9210" y="409"/>
                    </a:cubicBezTo>
                    <a:cubicBezTo>
                      <a:pt x="8813" y="126"/>
                      <a:pt x="8337" y="1"/>
                      <a:pt x="78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3" name="Google Shape;342;p3">
                <a:extLst>
                  <a:ext uri="{FF2B5EF4-FFF2-40B4-BE49-F238E27FC236}">
                    <a16:creationId xmlns:a16="http://schemas.microsoft.com/office/drawing/2014/main" id="{74529DFD-50DE-5FE6-82C7-730D0F33449D}"/>
                  </a:ext>
                </a:extLst>
              </p:cNvPr>
              <p:cNvSpPr/>
              <p:nvPr/>
            </p:nvSpPr>
            <p:spPr>
              <a:xfrm>
                <a:off x="238875" y="2190000"/>
                <a:ext cx="310050" cy="453975"/>
              </a:xfrm>
              <a:custGeom>
                <a:avLst/>
                <a:gdLst/>
                <a:ahLst/>
                <a:cxnLst/>
                <a:rect l="l" t="t" r="r" b="b"/>
                <a:pathLst>
                  <a:path w="12402" h="18159" extrusionOk="0">
                    <a:moveTo>
                      <a:pt x="1571" y="1"/>
                    </a:moveTo>
                    <a:cubicBezTo>
                      <a:pt x="1032" y="1"/>
                      <a:pt x="496" y="99"/>
                      <a:pt x="0" y="316"/>
                    </a:cubicBezTo>
                    <a:lnTo>
                      <a:pt x="0" y="8766"/>
                    </a:lnTo>
                    <a:cubicBezTo>
                      <a:pt x="882" y="9739"/>
                      <a:pt x="1976" y="10559"/>
                      <a:pt x="3010" y="11350"/>
                    </a:cubicBezTo>
                    <a:cubicBezTo>
                      <a:pt x="6080" y="13721"/>
                      <a:pt x="9210" y="16061"/>
                      <a:pt x="12402" y="18158"/>
                    </a:cubicBezTo>
                    <a:cubicBezTo>
                      <a:pt x="12280" y="17490"/>
                      <a:pt x="12128" y="16791"/>
                      <a:pt x="12067" y="16152"/>
                    </a:cubicBezTo>
                    <a:cubicBezTo>
                      <a:pt x="11916" y="15301"/>
                      <a:pt x="11764" y="14480"/>
                      <a:pt x="11551" y="13660"/>
                    </a:cubicBezTo>
                    <a:cubicBezTo>
                      <a:pt x="10578" y="9435"/>
                      <a:pt x="9089" y="5271"/>
                      <a:pt x="6049" y="2231"/>
                    </a:cubicBezTo>
                    <a:cubicBezTo>
                      <a:pt x="5168" y="1410"/>
                      <a:pt x="4225" y="650"/>
                      <a:pt x="3101" y="255"/>
                    </a:cubicBezTo>
                    <a:cubicBezTo>
                      <a:pt x="2609" y="92"/>
                      <a:pt x="2089" y="1"/>
                      <a:pt x="157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4" name="Google Shape;343;p3">
                <a:extLst>
                  <a:ext uri="{FF2B5EF4-FFF2-40B4-BE49-F238E27FC236}">
                    <a16:creationId xmlns:a16="http://schemas.microsoft.com/office/drawing/2014/main" id="{E421D3D9-5EA6-00AC-DDC6-583B834B8C2B}"/>
                  </a:ext>
                </a:extLst>
              </p:cNvPr>
              <p:cNvSpPr/>
              <p:nvPr/>
            </p:nvSpPr>
            <p:spPr>
              <a:xfrm>
                <a:off x="238125" y="2502600"/>
                <a:ext cx="311575" cy="236350"/>
              </a:xfrm>
              <a:custGeom>
                <a:avLst/>
                <a:gdLst/>
                <a:ahLst/>
                <a:cxnLst/>
                <a:rect l="l" t="t" r="r" b="b"/>
                <a:pathLst>
                  <a:path w="12463" h="9454" extrusionOk="0">
                    <a:moveTo>
                      <a:pt x="0" y="1"/>
                    </a:moveTo>
                    <a:lnTo>
                      <a:pt x="0" y="9454"/>
                    </a:lnTo>
                    <a:cubicBezTo>
                      <a:pt x="2736" y="8815"/>
                      <a:pt x="5380" y="7721"/>
                      <a:pt x="8024" y="6901"/>
                    </a:cubicBezTo>
                    <a:cubicBezTo>
                      <a:pt x="9423" y="6505"/>
                      <a:pt x="10790" y="6141"/>
                      <a:pt x="12158" y="5989"/>
                    </a:cubicBezTo>
                    <a:lnTo>
                      <a:pt x="12189" y="5989"/>
                    </a:lnTo>
                    <a:cubicBezTo>
                      <a:pt x="12280" y="5958"/>
                      <a:pt x="12371" y="5958"/>
                      <a:pt x="12462" y="5958"/>
                    </a:cubicBezTo>
                    <a:cubicBezTo>
                      <a:pt x="12401" y="5928"/>
                      <a:pt x="12341" y="5898"/>
                      <a:pt x="12310" y="5837"/>
                    </a:cubicBezTo>
                    <a:cubicBezTo>
                      <a:pt x="12310" y="5837"/>
                      <a:pt x="12310" y="5806"/>
                      <a:pt x="12280" y="5806"/>
                    </a:cubicBezTo>
                    <a:cubicBezTo>
                      <a:pt x="12189" y="5776"/>
                      <a:pt x="12158" y="5715"/>
                      <a:pt x="12128" y="5685"/>
                    </a:cubicBezTo>
                    <a:cubicBezTo>
                      <a:pt x="10183" y="4195"/>
                      <a:pt x="8237" y="2767"/>
                      <a:pt x="6079" y="1673"/>
                    </a:cubicBezTo>
                    <a:cubicBezTo>
                      <a:pt x="4164" y="730"/>
                      <a:pt x="2128" y="62"/>
                      <a:pt x="0"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5" name="Google Shape;344;p3">
                <a:extLst>
                  <a:ext uri="{FF2B5EF4-FFF2-40B4-BE49-F238E27FC236}">
                    <a16:creationId xmlns:a16="http://schemas.microsoft.com/office/drawing/2014/main" id="{B3A582EF-1F71-1A4C-E941-D65A833C454D}"/>
                  </a:ext>
                </a:extLst>
              </p:cNvPr>
              <p:cNvSpPr/>
              <p:nvPr/>
            </p:nvSpPr>
            <p:spPr>
              <a:xfrm>
                <a:off x="238125" y="2643950"/>
                <a:ext cx="308525" cy="431250"/>
              </a:xfrm>
              <a:custGeom>
                <a:avLst/>
                <a:gdLst/>
                <a:ahLst/>
                <a:cxnLst/>
                <a:rect l="l" t="t" r="r" b="b"/>
                <a:pathLst>
                  <a:path w="12341" h="17250" extrusionOk="0">
                    <a:moveTo>
                      <a:pt x="12341" y="0"/>
                    </a:moveTo>
                    <a:lnTo>
                      <a:pt x="12341" y="0"/>
                    </a:lnTo>
                    <a:cubicBezTo>
                      <a:pt x="12280" y="31"/>
                      <a:pt x="12189" y="31"/>
                      <a:pt x="12128" y="31"/>
                    </a:cubicBezTo>
                    <a:cubicBezTo>
                      <a:pt x="10699" y="274"/>
                      <a:pt x="9301" y="699"/>
                      <a:pt x="8024" y="1247"/>
                    </a:cubicBezTo>
                    <a:cubicBezTo>
                      <a:pt x="4711" y="2706"/>
                      <a:pt x="1854" y="5168"/>
                      <a:pt x="0" y="8238"/>
                    </a:cubicBezTo>
                    <a:lnTo>
                      <a:pt x="0" y="17174"/>
                    </a:lnTo>
                    <a:cubicBezTo>
                      <a:pt x="207" y="17225"/>
                      <a:pt x="420" y="17250"/>
                      <a:pt x="636" y="17250"/>
                    </a:cubicBezTo>
                    <a:cubicBezTo>
                      <a:pt x="1437" y="17250"/>
                      <a:pt x="2272" y="16917"/>
                      <a:pt x="2918" y="16414"/>
                    </a:cubicBezTo>
                    <a:cubicBezTo>
                      <a:pt x="3921" y="15654"/>
                      <a:pt x="4559" y="14529"/>
                      <a:pt x="5167" y="13405"/>
                    </a:cubicBezTo>
                    <a:cubicBezTo>
                      <a:pt x="7508" y="9149"/>
                      <a:pt x="9787" y="4864"/>
                      <a:pt x="12158" y="304"/>
                    </a:cubicBezTo>
                    <a:cubicBezTo>
                      <a:pt x="12189" y="304"/>
                      <a:pt x="12189" y="274"/>
                      <a:pt x="12189" y="274"/>
                    </a:cubicBezTo>
                    <a:cubicBezTo>
                      <a:pt x="12219" y="244"/>
                      <a:pt x="12219" y="183"/>
                      <a:pt x="12280" y="152"/>
                    </a:cubicBezTo>
                    <a:cubicBezTo>
                      <a:pt x="12310" y="122"/>
                      <a:pt x="12310" y="31"/>
                      <a:pt x="12341"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6" name="Google Shape;345;p3">
                <a:extLst>
                  <a:ext uri="{FF2B5EF4-FFF2-40B4-BE49-F238E27FC236}">
                    <a16:creationId xmlns:a16="http://schemas.microsoft.com/office/drawing/2014/main" id="{C8E2BF26-5C53-7FAF-45E8-3DCF2AB69890}"/>
                  </a:ext>
                </a:extLst>
              </p:cNvPr>
              <p:cNvSpPr/>
              <p:nvPr/>
            </p:nvSpPr>
            <p:spPr>
              <a:xfrm>
                <a:off x="453925" y="2647750"/>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97" y="18191"/>
                      <a:pt x="9849" y="16353"/>
                    </a:cubicBezTo>
                    <a:cubicBezTo>
                      <a:pt x="10305" y="14469"/>
                      <a:pt x="9879" y="12493"/>
                      <a:pt x="9271" y="10639"/>
                    </a:cubicBezTo>
                    <a:cubicBezTo>
                      <a:pt x="8055" y="6779"/>
                      <a:pt x="6201" y="3192"/>
                      <a:pt x="398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7" name="Google Shape;346;p3">
                <a:extLst>
                  <a:ext uri="{FF2B5EF4-FFF2-40B4-BE49-F238E27FC236}">
                    <a16:creationId xmlns:a16="http://schemas.microsoft.com/office/drawing/2014/main" id="{A93F6AB9-C2DD-9695-C851-15A7A19D2F9D}"/>
                  </a:ext>
                </a:extLst>
              </p:cNvPr>
              <p:cNvSpPr/>
              <p:nvPr/>
            </p:nvSpPr>
            <p:spPr>
              <a:xfrm>
                <a:off x="546625" y="2315775"/>
                <a:ext cx="489400" cy="340350"/>
              </a:xfrm>
              <a:custGeom>
                <a:avLst/>
                <a:gdLst/>
                <a:ahLst/>
                <a:cxnLst/>
                <a:rect l="l" t="t" r="r" b="b"/>
                <a:pathLst>
                  <a:path w="19576" h="13614" extrusionOk="0">
                    <a:moveTo>
                      <a:pt x="15703" y="0"/>
                    </a:moveTo>
                    <a:cubicBezTo>
                      <a:pt x="14912" y="0"/>
                      <a:pt x="14097" y="176"/>
                      <a:pt x="13344" y="422"/>
                    </a:cubicBezTo>
                    <a:cubicBezTo>
                      <a:pt x="7265" y="2459"/>
                      <a:pt x="2888" y="7899"/>
                      <a:pt x="1" y="13614"/>
                    </a:cubicBezTo>
                    <a:lnTo>
                      <a:pt x="1" y="13614"/>
                    </a:lnTo>
                    <a:cubicBezTo>
                      <a:pt x="3466" y="10696"/>
                      <a:pt x="8451" y="10361"/>
                      <a:pt x="12949" y="9146"/>
                    </a:cubicBezTo>
                    <a:cubicBezTo>
                      <a:pt x="14986" y="8598"/>
                      <a:pt x="17022" y="7778"/>
                      <a:pt x="18268" y="6136"/>
                    </a:cubicBezTo>
                    <a:cubicBezTo>
                      <a:pt x="19545" y="4495"/>
                      <a:pt x="19575" y="1759"/>
                      <a:pt x="17873" y="604"/>
                    </a:cubicBezTo>
                    <a:cubicBezTo>
                      <a:pt x="17227" y="169"/>
                      <a:pt x="16477" y="0"/>
                      <a:pt x="15703"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8" name="Google Shape;347;p3">
                <a:extLst>
                  <a:ext uri="{FF2B5EF4-FFF2-40B4-BE49-F238E27FC236}">
                    <a16:creationId xmlns:a16="http://schemas.microsoft.com/office/drawing/2014/main" id="{262F2862-E480-F9B6-5B19-E1C5617ECEE3}"/>
                  </a:ext>
                </a:extLst>
              </p:cNvPr>
              <p:cNvSpPr/>
              <p:nvPr/>
            </p:nvSpPr>
            <p:spPr>
              <a:xfrm>
                <a:off x="542075" y="2552375"/>
                <a:ext cx="527375" cy="219150"/>
              </a:xfrm>
              <a:custGeom>
                <a:avLst/>
                <a:gdLst/>
                <a:ahLst/>
                <a:cxnLst/>
                <a:rect l="l" t="t" r="r" b="b"/>
                <a:pathLst>
                  <a:path w="21095" h="8766" extrusionOk="0">
                    <a:moveTo>
                      <a:pt x="12682" y="1"/>
                    </a:moveTo>
                    <a:cubicBezTo>
                      <a:pt x="8169" y="1"/>
                      <a:pt x="3681" y="1417"/>
                      <a:pt x="0" y="3998"/>
                    </a:cubicBezTo>
                    <a:cubicBezTo>
                      <a:pt x="2310" y="4150"/>
                      <a:pt x="4499" y="4910"/>
                      <a:pt x="6444" y="5882"/>
                    </a:cubicBezTo>
                    <a:cubicBezTo>
                      <a:pt x="8481" y="6794"/>
                      <a:pt x="10365" y="7888"/>
                      <a:pt x="12493" y="8466"/>
                    </a:cubicBezTo>
                    <a:cubicBezTo>
                      <a:pt x="13267" y="8654"/>
                      <a:pt x="14081" y="8765"/>
                      <a:pt x="14886" y="8765"/>
                    </a:cubicBezTo>
                    <a:cubicBezTo>
                      <a:pt x="16293" y="8765"/>
                      <a:pt x="17671" y="8424"/>
                      <a:pt x="18754" y="7554"/>
                    </a:cubicBezTo>
                    <a:cubicBezTo>
                      <a:pt x="20517" y="6217"/>
                      <a:pt x="21095" y="3359"/>
                      <a:pt x="19606" y="1779"/>
                    </a:cubicBezTo>
                    <a:cubicBezTo>
                      <a:pt x="18815" y="897"/>
                      <a:pt x="17569" y="563"/>
                      <a:pt x="16353" y="320"/>
                    </a:cubicBezTo>
                    <a:cubicBezTo>
                      <a:pt x="15138" y="105"/>
                      <a:pt x="13909" y="1"/>
                      <a:pt x="1268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9" name="Google Shape;348;p3">
                <a:extLst>
                  <a:ext uri="{FF2B5EF4-FFF2-40B4-BE49-F238E27FC236}">
                    <a16:creationId xmlns:a16="http://schemas.microsoft.com/office/drawing/2014/main" id="{C3BB62CD-8C44-7FC1-0B1B-BA3D9B330427}"/>
                  </a:ext>
                </a:extLst>
              </p:cNvPr>
              <p:cNvSpPr/>
              <p:nvPr/>
            </p:nvSpPr>
            <p:spPr>
              <a:xfrm>
                <a:off x="549675" y="2656350"/>
                <a:ext cx="423275" cy="360750"/>
              </a:xfrm>
              <a:custGeom>
                <a:avLst/>
                <a:gdLst/>
                <a:ahLst/>
                <a:cxnLst/>
                <a:rect l="l" t="t" r="r" b="b"/>
                <a:pathLst>
                  <a:path w="16931" h="14430" extrusionOk="0">
                    <a:moveTo>
                      <a:pt x="1367" y="1"/>
                    </a:moveTo>
                    <a:cubicBezTo>
                      <a:pt x="918" y="1"/>
                      <a:pt x="463" y="27"/>
                      <a:pt x="0" y="82"/>
                    </a:cubicBezTo>
                    <a:cubicBezTo>
                      <a:pt x="2614" y="3790"/>
                      <a:pt x="5198" y="7498"/>
                      <a:pt x="8085" y="10994"/>
                    </a:cubicBezTo>
                    <a:cubicBezTo>
                      <a:pt x="9028" y="12119"/>
                      <a:pt x="10031" y="13274"/>
                      <a:pt x="11368" y="13942"/>
                    </a:cubicBezTo>
                    <a:cubicBezTo>
                      <a:pt x="11996" y="14249"/>
                      <a:pt x="12723" y="14429"/>
                      <a:pt x="13433" y="14429"/>
                    </a:cubicBezTo>
                    <a:cubicBezTo>
                      <a:pt x="14200" y="14429"/>
                      <a:pt x="14948" y="14219"/>
                      <a:pt x="15532" y="13729"/>
                    </a:cubicBezTo>
                    <a:cubicBezTo>
                      <a:pt x="16779" y="12635"/>
                      <a:pt x="16931" y="10690"/>
                      <a:pt x="16262" y="9201"/>
                    </a:cubicBezTo>
                    <a:cubicBezTo>
                      <a:pt x="15624" y="7681"/>
                      <a:pt x="14317" y="6556"/>
                      <a:pt x="13070" y="5523"/>
                    </a:cubicBezTo>
                    <a:cubicBezTo>
                      <a:pt x="9751" y="2674"/>
                      <a:pt x="5904" y="1"/>
                      <a:pt x="1367"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38" name="Google Shape;349;p3">
              <a:extLst>
                <a:ext uri="{FF2B5EF4-FFF2-40B4-BE49-F238E27FC236}">
                  <a16:creationId xmlns:a16="http://schemas.microsoft.com/office/drawing/2014/main" id="{FB832080-B7EB-1B34-AB21-E18FD3E02FE9}"/>
                </a:ext>
              </a:extLst>
            </p:cNvPr>
            <p:cNvGrpSpPr/>
            <p:nvPr/>
          </p:nvGrpSpPr>
          <p:grpSpPr>
            <a:xfrm>
              <a:off x="1609375" y="2486500"/>
              <a:ext cx="1205225" cy="2911950"/>
              <a:chOff x="1456975" y="2715100"/>
              <a:chExt cx="1205225" cy="2911950"/>
            </a:xfrm>
          </p:grpSpPr>
          <p:sp>
            <p:nvSpPr>
              <p:cNvPr id="443" name="Google Shape;350;p3">
                <a:extLst>
                  <a:ext uri="{FF2B5EF4-FFF2-40B4-BE49-F238E27FC236}">
                    <a16:creationId xmlns:a16="http://schemas.microsoft.com/office/drawing/2014/main" id="{09C9A551-314D-22A6-1645-979504CD2B91}"/>
                  </a:ext>
                </a:extLst>
              </p:cNvPr>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4" name="Google Shape;351;p3">
                <a:extLst>
                  <a:ext uri="{FF2B5EF4-FFF2-40B4-BE49-F238E27FC236}">
                    <a16:creationId xmlns:a16="http://schemas.microsoft.com/office/drawing/2014/main" id="{B93113EB-17B9-A649-DDE4-D4C118CA9FF5}"/>
                  </a:ext>
                </a:extLst>
              </p:cNvPr>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5" name="Google Shape;352;p3">
                <a:extLst>
                  <a:ext uri="{FF2B5EF4-FFF2-40B4-BE49-F238E27FC236}">
                    <a16:creationId xmlns:a16="http://schemas.microsoft.com/office/drawing/2014/main" id="{A967F9C9-F2D0-400B-3C2D-D3DF79A8FC5E}"/>
                  </a:ext>
                </a:extLst>
              </p:cNvPr>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6" name="Google Shape;353;p3">
                <a:extLst>
                  <a:ext uri="{FF2B5EF4-FFF2-40B4-BE49-F238E27FC236}">
                    <a16:creationId xmlns:a16="http://schemas.microsoft.com/office/drawing/2014/main" id="{39640328-1FD5-97F1-ABE9-C42DAF7B821B}"/>
                  </a:ext>
                </a:extLst>
              </p:cNvPr>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7" name="Google Shape;354;p3">
                <a:extLst>
                  <a:ext uri="{FF2B5EF4-FFF2-40B4-BE49-F238E27FC236}">
                    <a16:creationId xmlns:a16="http://schemas.microsoft.com/office/drawing/2014/main" id="{420E391E-47B6-B030-5C1A-9A6514EECBD9}"/>
                  </a:ext>
                </a:extLst>
              </p:cNvPr>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8" name="Google Shape;355;p3">
                <a:extLst>
                  <a:ext uri="{FF2B5EF4-FFF2-40B4-BE49-F238E27FC236}">
                    <a16:creationId xmlns:a16="http://schemas.microsoft.com/office/drawing/2014/main" id="{B74774C3-AB43-6D0E-EFA4-2A3772F7590A}"/>
                  </a:ext>
                </a:extLst>
              </p:cNvPr>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9" name="Google Shape;356;p3">
                <a:extLst>
                  <a:ext uri="{FF2B5EF4-FFF2-40B4-BE49-F238E27FC236}">
                    <a16:creationId xmlns:a16="http://schemas.microsoft.com/office/drawing/2014/main" id="{72281BEC-579F-2532-50DF-225901143B31}"/>
                  </a:ext>
                </a:extLst>
              </p:cNvPr>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0" name="Google Shape;357;p3">
                <a:extLst>
                  <a:ext uri="{FF2B5EF4-FFF2-40B4-BE49-F238E27FC236}">
                    <a16:creationId xmlns:a16="http://schemas.microsoft.com/office/drawing/2014/main" id="{D9FC539E-6645-3D06-7772-480618F3EE66}"/>
                  </a:ext>
                </a:extLst>
              </p:cNvPr>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1" name="Google Shape;358;p3">
                <a:extLst>
                  <a:ext uri="{FF2B5EF4-FFF2-40B4-BE49-F238E27FC236}">
                    <a16:creationId xmlns:a16="http://schemas.microsoft.com/office/drawing/2014/main" id="{03800FFC-5B54-3A4C-2908-CC90FE5547F8}"/>
                  </a:ext>
                </a:extLst>
              </p:cNvPr>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39" name="Google Shape;359;p3">
              <a:extLst>
                <a:ext uri="{FF2B5EF4-FFF2-40B4-BE49-F238E27FC236}">
                  <a16:creationId xmlns:a16="http://schemas.microsoft.com/office/drawing/2014/main" id="{32A37873-A437-178B-E69E-A5F7C8F9A553}"/>
                </a:ext>
              </a:extLst>
            </p:cNvPr>
            <p:cNvGrpSpPr/>
            <p:nvPr/>
          </p:nvGrpSpPr>
          <p:grpSpPr>
            <a:xfrm>
              <a:off x="360125" y="2047550"/>
              <a:ext cx="1299425" cy="2300975"/>
              <a:chOff x="207725" y="2276150"/>
              <a:chExt cx="1299425" cy="2300975"/>
            </a:xfrm>
          </p:grpSpPr>
          <p:sp>
            <p:nvSpPr>
              <p:cNvPr id="428" name="Google Shape;360;p3">
                <a:extLst>
                  <a:ext uri="{FF2B5EF4-FFF2-40B4-BE49-F238E27FC236}">
                    <a16:creationId xmlns:a16="http://schemas.microsoft.com/office/drawing/2014/main" id="{52CD84A3-A953-75F6-212E-E5278FE4096B}"/>
                  </a:ext>
                </a:extLst>
              </p:cNvPr>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29" name="Google Shape;361;p3">
                <a:extLst>
                  <a:ext uri="{FF2B5EF4-FFF2-40B4-BE49-F238E27FC236}">
                    <a16:creationId xmlns:a16="http://schemas.microsoft.com/office/drawing/2014/main" id="{919B8F3B-4B19-203C-DB3E-85582A091289}"/>
                  </a:ext>
                </a:extLst>
              </p:cNvPr>
              <p:cNvGrpSpPr/>
              <p:nvPr/>
            </p:nvGrpSpPr>
            <p:grpSpPr>
              <a:xfrm>
                <a:off x="207725" y="2276150"/>
                <a:ext cx="1299425" cy="2300975"/>
                <a:chOff x="207725" y="2276150"/>
                <a:chExt cx="1299425" cy="2300975"/>
              </a:xfrm>
            </p:grpSpPr>
            <p:sp>
              <p:nvSpPr>
                <p:cNvPr id="430" name="Google Shape;362;p3">
                  <a:extLst>
                    <a:ext uri="{FF2B5EF4-FFF2-40B4-BE49-F238E27FC236}">
                      <a16:creationId xmlns:a16="http://schemas.microsoft.com/office/drawing/2014/main" id="{1DEDBD0E-FF77-4237-C79E-AF98A45AEF15}"/>
                    </a:ext>
                  </a:extLst>
                </p:cNvPr>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1" name="Google Shape;363;p3">
                  <a:extLst>
                    <a:ext uri="{FF2B5EF4-FFF2-40B4-BE49-F238E27FC236}">
                      <a16:creationId xmlns:a16="http://schemas.microsoft.com/office/drawing/2014/main" id="{6307A756-AFE1-64AF-9B1E-93AFE8B9B289}"/>
                    </a:ext>
                  </a:extLst>
                </p:cNvPr>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2" name="Google Shape;364;p3">
                  <a:extLst>
                    <a:ext uri="{FF2B5EF4-FFF2-40B4-BE49-F238E27FC236}">
                      <a16:creationId xmlns:a16="http://schemas.microsoft.com/office/drawing/2014/main" id="{73160DD3-9304-8727-25DF-F48A6F7DD170}"/>
                    </a:ext>
                  </a:extLst>
                </p:cNvPr>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3" name="Google Shape;365;p3">
                  <a:extLst>
                    <a:ext uri="{FF2B5EF4-FFF2-40B4-BE49-F238E27FC236}">
                      <a16:creationId xmlns:a16="http://schemas.microsoft.com/office/drawing/2014/main" id="{D6C9AD84-B6E7-DD31-9275-BF0E443C95E7}"/>
                    </a:ext>
                  </a:extLst>
                </p:cNvPr>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4" name="Google Shape;366;p3">
                  <a:extLst>
                    <a:ext uri="{FF2B5EF4-FFF2-40B4-BE49-F238E27FC236}">
                      <a16:creationId xmlns:a16="http://schemas.microsoft.com/office/drawing/2014/main" id="{2D6FE5FE-9102-F8AF-8F13-80CBEF756675}"/>
                    </a:ext>
                  </a:extLst>
                </p:cNvPr>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5" name="Google Shape;367;p3">
                  <a:extLst>
                    <a:ext uri="{FF2B5EF4-FFF2-40B4-BE49-F238E27FC236}">
                      <a16:creationId xmlns:a16="http://schemas.microsoft.com/office/drawing/2014/main" id="{52F7D4E0-8998-6553-5F6F-4736E5A3D426}"/>
                    </a:ext>
                  </a:extLst>
                </p:cNvPr>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6" name="Google Shape;368;p3">
                  <a:extLst>
                    <a:ext uri="{FF2B5EF4-FFF2-40B4-BE49-F238E27FC236}">
                      <a16:creationId xmlns:a16="http://schemas.microsoft.com/office/drawing/2014/main" id="{EB4DCCD2-7FBD-3682-953E-3AD07A55B68B}"/>
                    </a:ext>
                  </a:extLst>
                </p:cNvPr>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7" name="Google Shape;369;p3">
                  <a:extLst>
                    <a:ext uri="{FF2B5EF4-FFF2-40B4-BE49-F238E27FC236}">
                      <a16:creationId xmlns:a16="http://schemas.microsoft.com/office/drawing/2014/main" id="{5BAAF836-B375-18B3-DF5B-7986B2EAA18A}"/>
                    </a:ext>
                  </a:extLst>
                </p:cNvPr>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8" name="Google Shape;370;p3">
                  <a:extLst>
                    <a:ext uri="{FF2B5EF4-FFF2-40B4-BE49-F238E27FC236}">
                      <a16:creationId xmlns:a16="http://schemas.microsoft.com/office/drawing/2014/main" id="{D2325A91-566A-93BA-5D9F-A1BD2881B98E}"/>
                    </a:ext>
                  </a:extLst>
                </p:cNvPr>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9" name="Google Shape;371;p3">
                  <a:extLst>
                    <a:ext uri="{FF2B5EF4-FFF2-40B4-BE49-F238E27FC236}">
                      <a16:creationId xmlns:a16="http://schemas.microsoft.com/office/drawing/2014/main" id="{08C39C40-4491-E3F8-44A7-5F01031EE0E4}"/>
                    </a:ext>
                  </a:extLst>
                </p:cNvPr>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0" name="Google Shape;372;p3">
                  <a:extLst>
                    <a:ext uri="{FF2B5EF4-FFF2-40B4-BE49-F238E27FC236}">
                      <a16:creationId xmlns:a16="http://schemas.microsoft.com/office/drawing/2014/main" id="{FE792D06-B403-0A76-CC29-86A0F3DB6014}"/>
                    </a:ext>
                  </a:extLst>
                </p:cNvPr>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1" name="Google Shape;373;p3">
                  <a:extLst>
                    <a:ext uri="{FF2B5EF4-FFF2-40B4-BE49-F238E27FC236}">
                      <a16:creationId xmlns:a16="http://schemas.microsoft.com/office/drawing/2014/main" id="{CC534093-2B82-886C-A206-BAC4B3D8753B}"/>
                    </a:ext>
                  </a:extLst>
                </p:cNvPr>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2" name="Google Shape;374;p3">
                  <a:extLst>
                    <a:ext uri="{FF2B5EF4-FFF2-40B4-BE49-F238E27FC236}">
                      <a16:creationId xmlns:a16="http://schemas.microsoft.com/office/drawing/2014/main" id="{157B31A1-DB4B-A554-1257-A2C34B3382FE}"/>
                    </a:ext>
                  </a:extLst>
                </p:cNvPr>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340" name="Google Shape;375;p3">
              <a:extLst>
                <a:ext uri="{FF2B5EF4-FFF2-40B4-BE49-F238E27FC236}">
                  <a16:creationId xmlns:a16="http://schemas.microsoft.com/office/drawing/2014/main" id="{3F1E64C1-F053-EF94-FB81-C1A92CB4B245}"/>
                </a:ext>
              </a:extLst>
            </p:cNvPr>
            <p:cNvGrpSpPr/>
            <p:nvPr/>
          </p:nvGrpSpPr>
          <p:grpSpPr>
            <a:xfrm>
              <a:off x="9800" y="4115075"/>
              <a:ext cx="1219850" cy="1176125"/>
              <a:chOff x="-142600" y="4343675"/>
              <a:chExt cx="1219850" cy="1176125"/>
            </a:xfrm>
          </p:grpSpPr>
          <p:sp>
            <p:nvSpPr>
              <p:cNvPr id="422" name="Google Shape;376;p3">
                <a:extLst>
                  <a:ext uri="{FF2B5EF4-FFF2-40B4-BE49-F238E27FC236}">
                    <a16:creationId xmlns:a16="http://schemas.microsoft.com/office/drawing/2014/main" id="{1DBD1E36-6E6A-8833-3C10-B6A506D1848A}"/>
                  </a:ext>
                </a:extLst>
              </p:cNvPr>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3" name="Google Shape;377;p3">
                <a:extLst>
                  <a:ext uri="{FF2B5EF4-FFF2-40B4-BE49-F238E27FC236}">
                    <a16:creationId xmlns:a16="http://schemas.microsoft.com/office/drawing/2014/main" id="{87583EF8-56B6-5246-C22F-1245E96BEB34}"/>
                  </a:ext>
                </a:extLst>
              </p:cNvPr>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4" name="Google Shape;378;p3">
                <a:extLst>
                  <a:ext uri="{FF2B5EF4-FFF2-40B4-BE49-F238E27FC236}">
                    <a16:creationId xmlns:a16="http://schemas.microsoft.com/office/drawing/2014/main" id="{B8B749AF-8CCA-1F13-9A67-2D6D6C52F0F9}"/>
                  </a:ext>
                </a:extLst>
              </p:cNvPr>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5" name="Google Shape;379;p3">
                <a:extLst>
                  <a:ext uri="{FF2B5EF4-FFF2-40B4-BE49-F238E27FC236}">
                    <a16:creationId xmlns:a16="http://schemas.microsoft.com/office/drawing/2014/main" id="{C5B8B4AA-783B-2075-0BEE-6FE6C4731D3D}"/>
                  </a:ext>
                </a:extLst>
              </p:cNvPr>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6" name="Google Shape;380;p3">
                <a:extLst>
                  <a:ext uri="{FF2B5EF4-FFF2-40B4-BE49-F238E27FC236}">
                    <a16:creationId xmlns:a16="http://schemas.microsoft.com/office/drawing/2014/main" id="{E7786D56-4254-FA84-F1AB-2250060F3DE2}"/>
                  </a:ext>
                </a:extLst>
              </p:cNvPr>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7" name="Google Shape;381;p3">
                <a:extLst>
                  <a:ext uri="{FF2B5EF4-FFF2-40B4-BE49-F238E27FC236}">
                    <a16:creationId xmlns:a16="http://schemas.microsoft.com/office/drawing/2014/main" id="{8DB267E0-2350-45D2-E4CF-1FF207268EBA}"/>
                  </a:ext>
                </a:extLst>
              </p:cNvPr>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41" name="Google Shape;382;p3">
              <a:extLst>
                <a:ext uri="{FF2B5EF4-FFF2-40B4-BE49-F238E27FC236}">
                  <a16:creationId xmlns:a16="http://schemas.microsoft.com/office/drawing/2014/main" id="{840620A6-742E-ED63-EE9B-FDE48F5CC1A3}"/>
                </a:ext>
              </a:extLst>
            </p:cNvPr>
            <p:cNvGrpSpPr/>
            <p:nvPr/>
          </p:nvGrpSpPr>
          <p:grpSpPr>
            <a:xfrm>
              <a:off x="598500" y="3971650"/>
              <a:ext cx="1720650" cy="1263675"/>
              <a:chOff x="446100" y="4200250"/>
              <a:chExt cx="1720650" cy="1263675"/>
            </a:xfrm>
          </p:grpSpPr>
          <p:sp>
            <p:nvSpPr>
              <p:cNvPr id="390" name="Google Shape;383;p3">
                <a:extLst>
                  <a:ext uri="{FF2B5EF4-FFF2-40B4-BE49-F238E27FC236}">
                    <a16:creationId xmlns:a16="http://schemas.microsoft.com/office/drawing/2014/main" id="{9082870B-898F-CF4B-C249-C15021CEE643}"/>
                  </a:ext>
                </a:extLst>
              </p:cNvPr>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1" name="Google Shape;384;p3">
                <a:extLst>
                  <a:ext uri="{FF2B5EF4-FFF2-40B4-BE49-F238E27FC236}">
                    <a16:creationId xmlns:a16="http://schemas.microsoft.com/office/drawing/2014/main" id="{62144375-1256-E4D9-083E-7E0239C7DAAD}"/>
                  </a:ext>
                </a:extLst>
              </p:cNvPr>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2" name="Google Shape;385;p3">
                <a:extLst>
                  <a:ext uri="{FF2B5EF4-FFF2-40B4-BE49-F238E27FC236}">
                    <a16:creationId xmlns:a16="http://schemas.microsoft.com/office/drawing/2014/main" id="{4A186914-FD46-2938-CB80-7B79A99DA32B}"/>
                  </a:ext>
                </a:extLst>
              </p:cNvPr>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3" name="Google Shape;386;p3">
                <a:extLst>
                  <a:ext uri="{FF2B5EF4-FFF2-40B4-BE49-F238E27FC236}">
                    <a16:creationId xmlns:a16="http://schemas.microsoft.com/office/drawing/2014/main" id="{C7648271-8822-444A-9999-979B4E3AD048}"/>
                  </a:ext>
                </a:extLst>
              </p:cNvPr>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4" name="Google Shape;387;p3">
                <a:extLst>
                  <a:ext uri="{FF2B5EF4-FFF2-40B4-BE49-F238E27FC236}">
                    <a16:creationId xmlns:a16="http://schemas.microsoft.com/office/drawing/2014/main" id="{59B89127-C162-D061-99A9-F8CB7D1755BD}"/>
                  </a:ext>
                </a:extLst>
              </p:cNvPr>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5" name="Google Shape;388;p3">
                <a:extLst>
                  <a:ext uri="{FF2B5EF4-FFF2-40B4-BE49-F238E27FC236}">
                    <a16:creationId xmlns:a16="http://schemas.microsoft.com/office/drawing/2014/main" id="{8116CC24-1A14-9D8C-78F2-6F40EF351A3B}"/>
                  </a:ext>
                </a:extLst>
              </p:cNvPr>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6" name="Google Shape;389;p3">
                <a:extLst>
                  <a:ext uri="{FF2B5EF4-FFF2-40B4-BE49-F238E27FC236}">
                    <a16:creationId xmlns:a16="http://schemas.microsoft.com/office/drawing/2014/main" id="{6E0FA1ED-E8AB-1471-01E2-1C81E01975C9}"/>
                  </a:ext>
                </a:extLst>
              </p:cNvPr>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7" name="Google Shape;390;p3">
                <a:extLst>
                  <a:ext uri="{FF2B5EF4-FFF2-40B4-BE49-F238E27FC236}">
                    <a16:creationId xmlns:a16="http://schemas.microsoft.com/office/drawing/2014/main" id="{D908E89C-949D-D183-B327-321ABCC2753C}"/>
                  </a:ext>
                </a:extLst>
              </p:cNvPr>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8" name="Google Shape;391;p3">
                <a:extLst>
                  <a:ext uri="{FF2B5EF4-FFF2-40B4-BE49-F238E27FC236}">
                    <a16:creationId xmlns:a16="http://schemas.microsoft.com/office/drawing/2014/main" id="{42BB7C6C-C500-670A-9402-FBCE9A7FB879}"/>
                  </a:ext>
                </a:extLst>
              </p:cNvPr>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9" name="Google Shape;392;p3">
                <a:extLst>
                  <a:ext uri="{FF2B5EF4-FFF2-40B4-BE49-F238E27FC236}">
                    <a16:creationId xmlns:a16="http://schemas.microsoft.com/office/drawing/2014/main" id="{F0049CC4-B15C-4C56-F719-F8029DC27038}"/>
                  </a:ext>
                </a:extLst>
              </p:cNvPr>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0" name="Google Shape;393;p3">
                <a:extLst>
                  <a:ext uri="{FF2B5EF4-FFF2-40B4-BE49-F238E27FC236}">
                    <a16:creationId xmlns:a16="http://schemas.microsoft.com/office/drawing/2014/main" id="{E2136286-7AD1-44F7-1E02-89654EB8CAA1}"/>
                  </a:ext>
                </a:extLst>
              </p:cNvPr>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1" name="Google Shape;394;p3">
                <a:extLst>
                  <a:ext uri="{FF2B5EF4-FFF2-40B4-BE49-F238E27FC236}">
                    <a16:creationId xmlns:a16="http://schemas.microsoft.com/office/drawing/2014/main" id="{4CBE1EC0-A065-C5DC-16FA-E83B47DD5A72}"/>
                  </a:ext>
                </a:extLst>
              </p:cNvPr>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2" name="Google Shape;395;p3">
                <a:extLst>
                  <a:ext uri="{FF2B5EF4-FFF2-40B4-BE49-F238E27FC236}">
                    <a16:creationId xmlns:a16="http://schemas.microsoft.com/office/drawing/2014/main" id="{FD84B99F-D2D7-057A-E417-A2A6D1AC9259}"/>
                  </a:ext>
                </a:extLst>
              </p:cNvPr>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3" name="Google Shape;396;p3">
                <a:extLst>
                  <a:ext uri="{FF2B5EF4-FFF2-40B4-BE49-F238E27FC236}">
                    <a16:creationId xmlns:a16="http://schemas.microsoft.com/office/drawing/2014/main" id="{B4028FFF-C134-4853-AA5B-4A8A7852BAC1}"/>
                  </a:ext>
                </a:extLst>
              </p:cNvPr>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4" name="Google Shape;397;p3">
                <a:extLst>
                  <a:ext uri="{FF2B5EF4-FFF2-40B4-BE49-F238E27FC236}">
                    <a16:creationId xmlns:a16="http://schemas.microsoft.com/office/drawing/2014/main" id="{805D6CF7-3B25-0EEB-412D-D343CF4AE569}"/>
                  </a:ext>
                </a:extLst>
              </p:cNvPr>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5" name="Google Shape;398;p3">
                <a:extLst>
                  <a:ext uri="{FF2B5EF4-FFF2-40B4-BE49-F238E27FC236}">
                    <a16:creationId xmlns:a16="http://schemas.microsoft.com/office/drawing/2014/main" id="{92EA9407-75F2-E5A6-314E-A45CC48530AF}"/>
                  </a:ext>
                </a:extLst>
              </p:cNvPr>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6" name="Google Shape;399;p3">
                <a:extLst>
                  <a:ext uri="{FF2B5EF4-FFF2-40B4-BE49-F238E27FC236}">
                    <a16:creationId xmlns:a16="http://schemas.microsoft.com/office/drawing/2014/main" id="{6C8C825C-FFA4-8F92-6409-1D7E6797BC67}"/>
                  </a:ext>
                </a:extLst>
              </p:cNvPr>
              <p:cNvSpPr/>
              <p:nvPr/>
            </p:nvSpPr>
            <p:spPr>
              <a:xfrm>
                <a:off x="1205650" y="4653650"/>
                <a:ext cx="552900" cy="650725"/>
              </a:xfrm>
              <a:custGeom>
                <a:avLst/>
                <a:gdLst/>
                <a:ahLst/>
                <a:cxnLst/>
                <a:rect l="l" t="t" r="r" b="b"/>
                <a:pathLst>
                  <a:path w="22116" h="26029" extrusionOk="0">
                    <a:moveTo>
                      <a:pt x="21993" y="1"/>
                    </a:moveTo>
                    <a:cubicBezTo>
                      <a:pt x="21983" y="1"/>
                      <a:pt x="21974" y="3"/>
                      <a:pt x="21969" y="9"/>
                    </a:cubicBezTo>
                    <a:cubicBezTo>
                      <a:pt x="15495" y="8398"/>
                      <a:pt x="8260" y="16240"/>
                      <a:pt x="783" y="23687"/>
                    </a:cubicBezTo>
                    <a:cubicBezTo>
                      <a:pt x="0" y="24470"/>
                      <a:pt x="1147" y="26028"/>
                      <a:pt x="2151" y="26028"/>
                    </a:cubicBezTo>
                    <a:cubicBezTo>
                      <a:pt x="2355" y="26028"/>
                      <a:pt x="2553" y="25964"/>
                      <a:pt x="2728" y="25814"/>
                    </a:cubicBezTo>
                    <a:cubicBezTo>
                      <a:pt x="6771" y="22228"/>
                      <a:pt x="10358" y="18094"/>
                      <a:pt x="13519" y="13717"/>
                    </a:cubicBezTo>
                    <a:cubicBezTo>
                      <a:pt x="16650" y="9310"/>
                      <a:pt x="19446" y="4720"/>
                      <a:pt x="22090" y="100"/>
                    </a:cubicBezTo>
                    <a:cubicBezTo>
                      <a:pt x="22115" y="50"/>
                      <a:pt x="22039" y="1"/>
                      <a:pt x="2199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7" name="Google Shape;400;p3">
                <a:extLst>
                  <a:ext uri="{FF2B5EF4-FFF2-40B4-BE49-F238E27FC236}">
                    <a16:creationId xmlns:a16="http://schemas.microsoft.com/office/drawing/2014/main" id="{13BA2911-B771-2EE7-8CE2-40FB5DF7E90A}"/>
                  </a:ext>
                </a:extLst>
              </p:cNvPr>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8" name="Google Shape;401;p3">
                <a:extLst>
                  <a:ext uri="{FF2B5EF4-FFF2-40B4-BE49-F238E27FC236}">
                    <a16:creationId xmlns:a16="http://schemas.microsoft.com/office/drawing/2014/main" id="{E2F055A7-7D50-D924-88D1-AEEE9546690F}"/>
                  </a:ext>
                </a:extLst>
              </p:cNvPr>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9" name="Google Shape;402;p3">
                <a:extLst>
                  <a:ext uri="{FF2B5EF4-FFF2-40B4-BE49-F238E27FC236}">
                    <a16:creationId xmlns:a16="http://schemas.microsoft.com/office/drawing/2014/main" id="{9832DF8D-EB7C-F072-5474-5ADA34E0393C}"/>
                  </a:ext>
                </a:extLst>
              </p:cNvPr>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0" name="Google Shape;403;p3">
                <a:extLst>
                  <a:ext uri="{FF2B5EF4-FFF2-40B4-BE49-F238E27FC236}">
                    <a16:creationId xmlns:a16="http://schemas.microsoft.com/office/drawing/2014/main" id="{04AEF7F1-F2CC-FB63-C9BA-8BBC66206B86}"/>
                  </a:ext>
                </a:extLst>
              </p:cNvPr>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 name="Google Shape;404;p3">
                <a:extLst>
                  <a:ext uri="{FF2B5EF4-FFF2-40B4-BE49-F238E27FC236}">
                    <a16:creationId xmlns:a16="http://schemas.microsoft.com/office/drawing/2014/main" id="{429A988E-D35D-0519-BFC5-59B2BDF02267}"/>
                  </a:ext>
                </a:extLst>
              </p:cNvPr>
              <p:cNvSpPr/>
              <p:nvPr/>
            </p:nvSpPr>
            <p:spPr>
              <a:xfrm>
                <a:off x="887050" y="4628250"/>
                <a:ext cx="737125" cy="698900"/>
              </a:xfrm>
              <a:custGeom>
                <a:avLst/>
                <a:gdLst/>
                <a:ahLst/>
                <a:cxnLst/>
                <a:rect l="l" t="t" r="r" b="b"/>
                <a:pathLst>
                  <a:path w="29485" h="27956" extrusionOk="0">
                    <a:moveTo>
                      <a:pt x="21138" y="1"/>
                    </a:moveTo>
                    <a:cubicBezTo>
                      <a:pt x="19419" y="1"/>
                      <a:pt x="17328" y="191"/>
                      <a:pt x="14773" y="538"/>
                    </a:cubicBezTo>
                    <a:cubicBezTo>
                      <a:pt x="13738" y="683"/>
                      <a:pt x="12831" y="729"/>
                      <a:pt x="12012" y="729"/>
                    </a:cubicBezTo>
                    <a:cubicBezTo>
                      <a:pt x="10533" y="729"/>
                      <a:pt x="9344" y="577"/>
                      <a:pt x="8214" y="577"/>
                    </a:cubicBezTo>
                    <a:cubicBezTo>
                      <a:pt x="5895" y="577"/>
                      <a:pt x="3825" y="1218"/>
                      <a:pt x="1" y="5128"/>
                    </a:cubicBezTo>
                    <a:cubicBezTo>
                      <a:pt x="1703" y="15858"/>
                      <a:pt x="5958" y="25675"/>
                      <a:pt x="15959" y="27955"/>
                    </a:cubicBezTo>
                    <a:cubicBezTo>
                      <a:pt x="23466" y="24095"/>
                      <a:pt x="28938" y="16496"/>
                      <a:pt x="29485" y="8198"/>
                    </a:cubicBezTo>
                    <a:cubicBezTo>
                      <a:pt x="28589" y="2279"/>
                      <a:pt x="27089" y="1"/>
                      <a:pt x="2113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 name="Google Shape;405;p3">
                <a:extLst>
                  <a:ext uri="{FF2B5EF4-FFF2-40B4-BE49-F238E27FC236}">
                    <a16:creationId xmlns:a16="http://schemas.microsoft.com/office/drawing/2014/main" id="{7E02A14D-F01F-2DD4-E82A-6C387FE16688}"/>
                  </a:ext>
                </a:extLst>
              </p:cNvPr>
              <p:cNvSpPr/>
              <p:nvPr/>
            </p:nvSpPr>
            <p:spPr>
              <a:xfrm>
                <a:off x="637600" y="4720500"/>
                <a:ext cx="1257650" cy="742650"/>
              </a:xfrm>
              <a:custGeom>
                <a:avLst/>
                <a:gdLst/>
                <a:ahLst/>
                <a:cxnLst/>
                <a:rect l="l" t="t" r="r" b="b"/>
                <a:pathLst>
                  <a:path w="50306" h="29706" extrusionOk="0">
                    <a:moveTo>
                      <a:pt x="13199" y="0"/>
                    </a:moveTo>
                    <a:cubicBezTo>
                      <a:pt x="11306" y="0"/>
                      <a:pt x="9297" y="574"/>
                      <a:pt x="7356" y="982"/>
                    </a:cubicBezTo>
                    <a:cubicBezTo>
                      <a:pt x="6749" y="1104"/>
                      <a:pt x="6141" y="1225"/>
                      <a:pt x="5533" y="1286"/>
                    </a:cubicBezTo>
                    <a:cubicBezTo>
                      <a:pt x="2341" y="1742"/>
                      <a:pt x="1" y="4630"/>
                      <a:pt x="244" y="7821"/>
                    </a:cubicBezTo>
                    <a:cubicBezTo>
                      <a:pt x="426" y="10678"/>
                      <a:pt x="1125" y="13475"/>
                      <a:pt x="2250" y="16119"/>
                    </a:cubicBezTo>
                    <a:cubicBezTo>
                      <a:pt x="2797" y="17365"/>
                      <a:pt x="3435" y="18551"/>
                      <a:pt x="4195" y="19675"/>
                    </a:cubicBezTo>
                    <a:cubicBezTo>
                      <a:pt x="5624" y="21925"/>
                      <a:pt x="7508" y="23961"/>
                      <a:pt x="9575" y="25603"/>
                    </a:cubicBezTo>
                    <a:cubicBezTo>
                      <a:pt x="12220" y="27639"/>
                      <a:pt x="15259" y="29128"/>
                      <a:pt x="18512" y="29554"/>
                    </a:cubicBezTo>
                    <a:cubicBezTo>
                      <a:pt x="19241" y="29676"/>
                      <a:pt x="20001" y="29706"/>
                      <a:pt x="20731" y="29706"/>
                    </a:cubicBezTo>
                    <a:cubicBezTo>
                      <a:pt x="22342" y="29706"/>
                      <a:pt x="23922" y="29402"/>
                      <a:pt x="25472" y="28946"/>
                    </a:cubicBezTo>
                    <a:cubicBezTo>
                      <a:pt x="27630" y="28247"/>
                      <a:pt x="29728" y="27244"/>
                      <a:pt x="31703" y="25967"/>
                    </a:cubicBezTo>
                    <a:cubicBezTo>
                      <a:pt x="33892" y="24599"/>
                      <a:pt x="35989" y="23019"/>
                      <a:pt x="38026" y="21408"/>
                    </a:cubicBezTo>
                    <a:lnTo>
                      <a:pt x="48299" y="13444"/>
                    </a:lnTo>
                    <a:cubicBezTo>
                      <a:pt x="48938" y="12928"/>
                      <a:pt x="49485" y="12228"/>
                      <a:pt x="49698" y="11408"/>
                    </a:cubicBezTo>
                    <a:cubicBezTo>
                      <a:pt x="50306" y="9128"/>
                      <a:pt x="48208" y="7852"/>
                      <a:pt x="46445" y="7031"/>
                    </a:cubicBezTo>
                    <a:cubicBezTo>
                      <a:pt x="43193" y="5511"/>
                      <a:pt x="39758" y="3900"/>
                      <a:pt x="36293" y="3687"/>
                    </a:cubicBezTo>
                    <a:cubicBezTo>
                      <a:pt x="36015" y="3668"/>
                      <a:pt x="35735" y="3659"/>
                      <a:pt x="35455" y="3659"/>
                    </a:cubicBezTo>
                    <a:cubicBezTo>
                      <a:pt x="34390" y="3659"/>
                      <a:pt x="33322" y="3800"/>
                      <a:pt x="32311" y="4113"/>
                    </a:cubicBezTo>
                    <a:cubicBezTo>
                      <a:pt x="31247" y="4417"/>
                      <a:pt x="30184" y="4934"/>
                      <a:pt x="29120" y="5389"/>
                    </a:cubicBezTo>
                    <a:cubicBezTo>
                      <a:pt x="27703" y="6027"/>
                      <a:pt x="26249" y="6610"/>
                      <a:pt x="24801" y="6610"/>
                    </a:cubicBezTo>
                    <a:cubicBezTo>
                      <a:pt x="24386" y="6610"/>
                      <a:pt x="23971" y="6562"/>
                      <a:pt x="23557" y="6453"/>
                    </a:cubicBezTo>
                    <a:cubicBezTo>
                      <a:pt x="22767" y="6271"/>
                      <a:pt x="22068" y="5876"/>
                      <a:pt x="21490" y="5389"/>
                    </a:cubicBezTo>
                    <a:cubicBezTo>
                      <a:pt x="19545" y="3900"/>
                      <a:pt x="18147" y="1468"/>
                      <a:pt x="15867" y="496"/>
                    </a:cubicBezTo>
                    <a:cubicBezTo>
                      <a:pt x="15020" y="137"/>
                      <a:pt x="14123" y="0"/>
                      <a:pt x="13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3" name="Google Shape;406;p3">
                <a:extLst>
                  <a:ext uri="{FF2B5EF4-FFF2-40B4-BE49-F238E27FC236}">
                    <a16:creationId xmlns:a16="http://schemas.microsoft.com/office/drawing/2014/main" id="{AAC48B99-164F-5FD9-D0B6-79C297A00AD8}"/>
                  </a:ext>
                </a:extLst>
              </p:cNvPr>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4" name="Google Shape;407;p3">
                <a:extLst>
                  <a:ext uri="{FF2B5EF4-FFF2-40B4-BE49-F238E27FC236}">
                    <a16:creationId xmlns:a16="http://schemas.microsoft.com/office/drawing/2014/main" id="{DAA92ED2-624D-7FA5-9F2D-2B7D6BFA7369}"/>
                  </a:ext>
                </a:extLst>
              </p:cNvPr>
              <p:cNvSpPr/>
              <p:nvPr/>
            </p:nvSpPr>
            <p:spPr>
              <a:xfrm>
                <a:off x="1469100" y="4358415"/>
                <a:ext cx="178250" cy="453725"/>
              </a:xfrm>
              <a:custGeom>
                <a:avLst/>
                <a:gdLst/>
                <a:ahLst/>
                <a:cxnLst/>
                <a:rect l="l" t="t" r="r" b="b"/>
                <a:pathLst>
                  <a:path w="7130" h="18149" extrusionOk="0">
                    <a:moveTo>
                      <a:pt x="7077" y="0"/>
                    </a:moveTo>
                    <a:cubicBezTo>
                      <a:pt x="7046" y="0"/>
                      <a:pt x="7008" y="61"/>
                      <a:pt x="6993" y="183"/>
                    </a:cubicBezTo>
                    <a:cubicBezTo>
                      <a:pt x="6568" y="6171"/>
                      <a:pt x="4349" y="11885"/>
                      <a:pt x="762" y="16596"/>
                    </a:cubicBezTo>
                    <a:cubicBezTo>
                      <a:pt x="24" y="17532"/>
                      <a:pt x="0" y="18148"/>
                      <a:pt x="356" y="18148"/>
                    </a:cubicBezTo>
                    <a:cubicBezTo>
                      <a:pt x="601" y="18148"/>
                      <a:pt x="1026" y="17856"/>
                      <a:pt x="1522" y="17174"/>
                    </a:cubicBezTo>
                    <a:cubicBezTo>
                      <a:pt x="5017" y="12189"/>
                      <a:pt x="6963" y="6201"/>
                      <a:pt x="7115" y="183"/>
                    </a:cubicBezTo>
                    <a:cubicBezTo>
                      <a:pt x="7130" y="61"/>
                      <a:pt x="7107" y="0"/>
                      <a:pt x="70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5" name="Google Shape;408;p3">
                <a:extLst>
                  <a:ext uri="{FF2B5EF4-FFF2-40B4-BE49-F238E27FC236}">
                    <a16:creationId xmlns:a16="http://schemas.microsoft.com/office/drawing/2014/main" id="{75B3A2B9-6484-AB0F-5F29-038C5572AC09}"/>
                  </a:ext>
                </a:extLst>
              </p:cNvPr>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6" name="Google Shape;409;p3">
                <a:extLst>
                  <a:ext uri="{FF2B5EF4-FFF2-40B4-BE49-F238E27FC236}">
                    <a16:creationId xmlns:a16="http://schemas.microsoft.com/office/drawing/2014/main" id="{BF4C2D31-A2CC-0193-69AB-B7E30E8A6F02}"/>
                  </a:ext>
                </a:extLst>
              </p:cNvPr>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7" name="Google Shape;410;p3">
                <a:extLst>
                  <a:ext uri="{FF2B5EF4-FFF2-40B4-BE49-F238E27FC236}">
                    <a16:creationId xmlns:a16="http://schemas.microsoft.com/office/drawing/2014/main" id="{36C5359F-3D77-0540-B36E-12E6845CFBE8}"/>
                  </a:ext>
                </a:extLst>
              </p:cNvPr>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8" name="Google Shape;411;p3">
                <a:extLst>
                  <a:ext uri="{FF2B5EF4-FFF2-40B4-BE49-F238E27FC236}">
                    <a16:creationId xmlns:a16="http://schemas.microsoft.com/office/drawing/2014/main" id="{1020D8B0-5702-DFA4-37BE-C70D4A0BB86F}"/>
                  </a:ext>
                </a:extLst>
              </p:cNvPr>
              <p:cNvSpPr/>
              <p:nvPr/>
            </p:nvSpPr>
            <p:spPr>
              <a:xfrm>
                <a:off x="1601725" y="4321040"/>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9" name="Google Shape;412;p3">
                <a:extLst>
                  <a:ext uri="{FF2B5EF4-FFF2-40B4-BE49-F238E27FC236}">
                    <a16:creationId xmlns:a16="http://schemas.microsoft.com/office/drawing/2014/main" id="{51F017EA-6212-2D16-7B46-A1B607C1F18C}"/>
                  </a:ext>
                </a:extLst>
              </p:cNvPr>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0" name="Google Shape;413;p3">
                <a:extLst>
                  <a:ext uri="{FF2B5EF4-FFF2-40B4-BE49-F238E27FC236}">
                    <a16:creationId xmlns:a16="http://schemas.microsoft.com/office/drawing/2014/main" id="{7BF42D8D-A34C-10E1-D826-196D6126AEF6}"/>
                  </a:ext>
                </a:extLst>
              </p:cNvPr>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1" name="Google Shape;414;p3">
                <a:extLst>
                  <a:ext uri="{FF2B5EF4-FFF2-40B4-BE49-F238E27FC236}">
                    <a16:creationId xmlns:a16="http://schemas.microsoft.com/office/drawing/2014/main" id="{633FEC15-03CC-DFA1-A0C7-C2420AE0DEDC}"/>
                  </a:ext>
                </a:extLst>
              </p:cNvPr>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42" name="Google Shape;415;p3">
              <a:extLst>
                <a:ext uri="{FF2B5EF4-FFF2-40B4-BE49-F238E27FC236}">
                  <a16:creationId xmlns:a16="http://schemas.microsoft.com/office/drawing/2014/main" id="{7D5469FE-159D-28AF-444B-EB158A59CF6E}"/>
                </a:ext>
              </a:extLst>
            </p:cNvPr>
            <p:cNvSpPr/>
            <p:nvPr/>
          </p:nvSpPr>
          <p:spPr>
            <a:xfrm>
              <a:off x="1178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3" name="Google Shape;416;p3">
              <a:extLst>
                <a:ext uri="{FF2B5EF4-FFF2-40B4-BE49-F238E27FC236}">
                  <a16:creationId xmlns:a16="http://schemas.microsoft.com/office/drawing/2014/main" id="{183CC65A-3DE3-1448-BC13-F1CC84558C78}"/>
                </a:ext>
              </a:extLst>
            </p:cNvPr>
            <p:cNvSpPr/>
            <p:nvPr/>
          </p:nvSpPr>
          <p:spPr>
            <a:xfrm>
              <a:off x="1074650" y="9025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4" name="Google Shape;417;p3">
              <a:extLst>
                <a:ext uri="{FF2B5EF4-FFF2-40B4-BE49-F238E27FC236}">
                  <a16:creationId xmlns:a16="http://schemas.microsoft.com/office/drawing/2014/main" id="{C8032394-28B3-26F9-F9D4-9D8FFF42127B}"/>
                </a:ext>
              </a:extLst>
            </p:cNvPr>
            <p:cNvSpPr/>
            <p:nvPr/>
          </p:nvSpPr>
          <p:spPr>
            <a:xfrm>
              <a:off x="1963950" y="174680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45" name="Google Shape;418;p3">
              <a:extLst>
                <a:ext uri="{FF2B5EF4-FFF2-40B4-BE49-F238E27FC236}">
                  <a16:creationId xmlns:a16="http://schemas.microsoft.com/office/drawing/2014/main" id="{D076AF16-FBF4-2F53-04DA-3CEE18B8ABD7}"/>
                </a:ext>
              </a:extLst>
            </p:cNvPr>
            <p:cNvGrpSpPr/>
            <p:nvPr/>
          </p:nvGrpSpPr>
          <p:grpSpPr>
            <a:xfrm>
              <a:off x="7033800" y="4497475"/>
              <a:ext cx="1664950" cy="852975"/>
              <a:chOff x="4976050" y="4611525"/>
              <a:chExt cx="1664950" cy="852975"/>
            </a:xfrm>
          </p:grpSpPr>
          <p:sp>
            <p:nvSpPr>
              <p:cNvPr id="388" name="Google Shape;419;p3">
                <a:extLst>
                  <a:ext uri="{FF2B5EF4-FFF2-40B4-BE49-F238E27FC236}">
                    <a16:creationId xmlns:a16="http://schemas.microsoft.com/office/drawing/2014/main" id="{FF7F1CE8-2158-2301-2CC2-9A8D150961FA}"/>
                  </a:ext>
                </a:extLst>
              </p:cNvPr>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9" name="Google Shape;420;p3">
                <a:extLst>
                  <a:ext uri="{FF2B5EF4-FFF2-40B4-BE49-F238E27FC236}">
                    <a16:creationId xmlns:a16="http://schemas.microsoft.com/office/drawing/2014/main" id="{D462EE2A-92CB-14D3-ED55-71BCCCEBEDF1}"/>
                  </a:ext>
                </a:extLst>
              </p:cNvPr>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46" name="Google Shape;421;p3">
              <a:extLst>
                <a:ext uri="{FF2B5EF4-FFF2-40B4-BE49-F238E27FC236}">
                  <a16:creationId xmlns:a16="http://schemas.microsoft.com/office/drawing/2014/main" id="{28D8CD72-494A-34A3-9F73-EAF50460482D}"/>
                </a:ext>
              </a:extLst>
            </p:cNvPr>
            <p:cNvGrpSpPr/>
            <p:nvPr/>
          </p:nvGrpSpPr>
          <p:grpSpPr>
            <a:xfrm>
              <a:off x="8333450" y="3500163"/>
              <a:ext cx="997000" cy="1029175"/>
              <a:chOff x="6240500" y="3229575"/>
              <a:chExt cx="997000" cy="1029175"/>
            </a:xfrm>
          </p:grpSpPr>
          <p:sp>
            <p:nvSpPr>
              <p:cNvPr id="378" name="Google Shape;422;p3">
                <a:extLst>
                  <a:ext uri="{FF2B5EF4-FFF2-40B4-BE49-F238E27FC236}">
                    <a16:creationId xmlns:a16="http://schemas.microsoft.com/office/drawing/2014/main" id="{F86A8565-3374-2FEC-7DDD-50EFC5E0B158}"/>
                  </a:ext>
                </a:extLst>
              </p:cNvPr>
              <p:cNvSpPr/>
              <p:nvPr/>
            </p:nvSpPr>
            <p:spPr>
              <a:xfrm>
                <a:off x="6555100" y="3229575"/>
                <a:ext cx="209750" cy="523075"/>
              </a:xfrm>
              <a:custGeom>
                <a:avLst/>
                <a:gdLst/>
                <a:ahLst/>
                <a:cxnLst/>
                <a:rect l="l" t="t" r="r" b="b"/>
                <a:pathLst>
                  <a:path w="8390" h="20923" extrusionOk="0">
                    <a:moveTo>
                      <a:pt x="3506" y="1"/>
                    </a:moveTo>
                    <a:cubicBezTo>
                      <a:pt x="2599" y="1"/>
                      <a:pt x="1697" y="558"/>
                      <a:pt x="1216" y="1378"/>
                    </a:cubicBezTo>
                    <a:cubicBezTo>
                      <a:pt x="669" y="2229"/>
                      <a:pt x="517" y="3293"/>
                      <a:pt x="456" y="4266"/>
                    </a:cubicBezTo>
                    <a:cubicBezTo>
                      <a:pt x="0" y="10497"/>
                      <a:pt x="2675" y="16880"/>
                      <a:pt x="7447" y="20922"/>
                    </a:cubicBezTo>
                    <a:cubicBezTo>
                      <a:pt x="8086" y="14904"/>
                      <a:pt x="8390" y="8643"/>
                      <a:pt x="6384" y="2928"/>
                    </a:cubicBezTo>
                    <a:cubicBezTo>
                      <a:pt x="5928" y="1652"/>
                      <a:pt x="5077" y="193"/>
                      <a:pt x="3709" y="10"/>
                    </a:cubicBezTo>
                    <a:cubicBezTo>
                      <a:pt x="3641" y="4"/>
                      <a:pt x="3573" y="1"/>
                      <a:pt x="350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9" name="Google Shape;423;p3">
                <a:extLst>
                  <a:ext uri="{FF2B5EF4-FFF2-40B4-BE49-F238E27FC236}">
                    <a16:creationId xmlns:a16="http://schemas.microsoft.com/office/drawing/2014/main" id="{DF95E029-4275-6EAE-E695-4FA6A2A71C7B}"/>
                  </a:ext>
                </a:extLst>
              </p:cNvPr>
              <p:cNvSpPr/>
              <p:nvPr/>
            </p:nvSpPr>
            <p:spPr>
              <a:xfrm>
                <a:off x="6240500" y="3477250"/>
                <a:ext cx="491675" cy="276150"/>
              </a:xfrm>
              <a:custGeom>
                <a:avLst/>
                <a:gdLst/>
                <a:ahLst/>
                <a:cxnLst/>
                <a:rect l="l" t="t" r="r" b="b"/>
                <a:pathLst>
                  <a:path w="19667" h="11046" extrusionOk="0">
                    <a:moveTo>
                      <a:pt x="4691" y="1"/>
                    </a:moveTo>
                    <a:cubicBezTo>
                      <a:pt x="4383" y="1"/>
                      <a:pt x="4075" y="24"/>
                      <a:pt x="3770" y="73"/>
                    </a:cubicBezTo>
                    <a:cubicBezTo>
                      <a:pt x="2615" y="255"/>
                      <a:pt x="1520" y="833"/>
                      <a:pt x="943" y="1806"/>
                    </a:cubicBezTo>
                    <a:cubicBezTo>
                      <a:pt x="1" y="3386"/>
                      <a:pt x="609" y="5544"/>
                      <a:pt x="1885" y="6882"/>
                    </a:cubicBezTo>
                    <a:cubicBezTo>
                      <a:pt x="3648" y="8614"/>
                      <a:pt x="6232" y="9101"/>
                      <a:pt x="8663" y="9496"/>
                    </a:cubicBezTo>
                    <a:cubicBezTo>
                      <a:pt x="12341" y="10104"/>
                      <a:pt x="16019" y="10712"/>
                      <a:pt x="19667" y="11046"/>
                    </a:cubicBezTo>
                    <a:cubicBezTo>
                      <a:pt x="16262" y="6639"/>
                      <a:pt x="12463" y="2049"/>
                      <a:pt x="7144" y="407"/>
                    </a:cubicBezTo>
                    <a:cubicBezTo>
                      <a:pt x="6346" y="164"/>
                      <a:pt x="5517" y="1"/>
                      <a:pt x="469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0" name="Google Shape;424;p3">
                <a:extLst>
                  <a:ext uri="{FF2B5EF4-FFF2-40B4-BE49-F238E27FC236}">
                    <a16:creationId xmlns:a16="http://schemas.microsoft.com/office/drawing/2014/main" id="{1C0884F3-415D-6B29-3615-98BF3E50AF39}"/>
                  </a:ext>
                </a:extLst>
              </p:cNvPr>
              <p:cNvSpPr/>
              <p:nvPr/>
            </p:nvSpPr>
            <p:spPr>
              <a:xfrm>
                <a:off x="6281550" y="3741175"/>
                <a:ext cx="455950" cy="307250"/>
              </a:xfrm>
              <a:custGeom>
                <a:avLst/>
                <a:gdLst/>
                <a:ahLst/>
                <a:cxnLst/>
                <a:rect l="l" t="t" r="r" b="b"/>
                <a:pathLst>
                  <a:path w="18238" h="12290" extrusionOk="0">
                    <a:moveTo>
                      <a:pt x="11228" y="1"/>
                    </a:moveTo>
                    <a:cubicBezTo>
                      <a:pt x="11133" y="1"/>
                      <a:pt x="11038" y="1"/>
                      <a:pt x="10942" y="3"/>
                    </a:cubicBezTo>
                    <a:cubicBezTo>
                      <a:pt x="8450" y="33"/>
                      <a:pt x="5988" y="580"/>
                      <a:pt x="3891" y="1887"/>
                    </a:cubicBezTo>
                    <a:cubicBezTo>
                      <a:pt x="1854" y="3224"/>
                      <a:pt x="304" y="5443"/>
                      <a:pt x="91" y="7905"/>
                    </a:cubicBezTo>
                    <a:cubicBezTo>
                      <a:pt x="0" y="9608"/>
                      <a:pt x="760" y="11553"/>
                      <a:pt x="2371" y="12130"/>
                    </a:cubicBezTo>
                    <a:cubicBezTo>
                      <a:pt x="2703" y="12241"/>
                      <a:pt x="3045" y="12290"/>
                      <a:pt x="3389" y="12290"/>
                    </a:cubicBezTo>
                    <a:cubicBezTo>
                      <a:pt x="4272" y="12290"/>
                      <a:pt x="5170" y="11969"/>
                      <a:pt x="5958" y="11553"/>
                    </a:cubicBezTo>
                    <a:cubicBezTo>
                      <a:pt x="10973" y="8969"/>
                      <a:pt x="13921" y="3498"/>
                      <a:pt x="18237" y="762"/>
                    </a:cubicBezTo>
                    <a:cubicBezTo>
                      <a:pt x="15901" y="354"/>
                      <a:pt x="13564" y="1"/>
                      <a:pt x="1122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1" name="Google Shape;425;p3">
                <a:extLst>
                  <a:ext uri="{FF2B5EF4-FFF2-40B4-BE49-F238E27FC236}">
                    <a16:creationId xmlns:a16="http://schemas.microsoft.com/office/drawing/2014/main" id="{E2FBE44B-65FA-6B43-F65C-9D01422370ED}"/>
                  </a:ext>
                </a:extLst>
              </p:cNvPr>
              <p:cNvSpPr/>
              <p:nvPr/>
            </p:nvSpPr>
            <p:spPr>
              <a:xfrm>
                <a:off x="6541425" y="3754150"/>
                <a:ext cx="190750" cy="504600"/>
              </a:xfrm>
              <a:custGeom>
                <a:avLst/>
                <a:gdLst/>
                <a:ahLst/>
                <a:cxnLst/>
                <a:rect l="l" t="t" r="r" b="b"/>
                <a:pathLst>
                  <a:path w="7630" h="20184" extrusionOk="0">
                    <a:moveTo>
                      <a:pt x="7599" y="0"/>
                    </a:moveTo>
                    <a:lnTo>
                      <a:pt x="7599" y="0"/>
                    </a:lnTo>
                    <a:cubicBezTo>
                      <a:pt x="2675" y="3617"/>
                      <a:pt x="0" y="10122"/>
                      <a:pt x="1034" y="16171"/>
                    </a:cubicBezTo>
                    <a:cubicBezTo>
                      <a:pt x="1186" y="17083"/>
                      <a:pt x="1399" y="17994"/>
                      <a:pt x="1946" y="18785"/>
                    </a:cubicBezTo>
                    <a:cubicBezTo>
                      <a:pt x="2462" y="19545"/>
                      <a:pt x="3314" y="20153"/>
                      <a:pt x="4225" y="20183"/>
                    </a:cubicBezTo>
                    <a:cubicBezTo>
                      <a:pt x="4244" y="20183"/>
                      <a:pt x="4264" y="20184"/>
                      <a:pt x="4283" y="20184"/>
                    </a:cubicBezTo>
                    <a:cubicBezTo>
                      <a:pt x="5475" y="20184"/>
                      <a:pt x="6513" y="19254"/>
                      <a:pt x="6991" y="18177"/>
                    </a:cubicBezTo>
                    <a:cubicBezTo>
                      <a:pt x="7478" y="17083"/>
                      <a:pt x="7539" y="15806"/>
                      <a:pt x="7539" y="14590"/>
                    </a:cubicBezTo>
                    <a:cubicBezTo>
                      <a:pt x="7599" y="9818"/>
                      <a:pt x="7630" y="5076"/>
                      <a:pt x="75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2" name="Google Shape;426;p3">
                <a:extLst>
                  <a:ext uri="{FF2B5EF4-FFF2-40B4-BE49-F238E27FC236}">
                    <a16:creationId xmlns:a16="http://schemas.microsoft.com/office/drawing/2014/main" id="{F24DDA48-C7C2-D9B7-C6D9-84AEE0B37301}"/>
                  </a:ext>
                </a:extLst>
              </p:cNvPr>
              <p:cNvSpPr/>
              <p:nvPr/>
            </p:nvSpPr>
            <p:spPr>
              <a:xfrm>
                <a:off x="6723025" y="3754150"/>
                <a:ext cx="332100" cy="409750"/>
              </a:xfrm>
              <a:custGeom>
                <a:avLst/>
                <a:gdLst/>
                <a:ahLst/>
                <a:cxnLst/>
                <a:rect l="l" t="t" r="r" b="b"/>
                <a:pathLst>
                  <a:path w="13284" h="16390" extrusionOk="0">
                    <a:moveTo>
                      <a:pt x="609" y="0"/>
                    </a:moveTo>
                    <a:lnTo>
                      <a:pt x="609" y="0"/>
                    </a:lnTo>
                    <a:cubicBezTo>
                      <a:pt x="1" y="4924"/>
                      <a:pt x="1551" y="10000"/>
                      <a:pt x="4773" y="13739"/>
                    </a:cubicBezTo>
                    <a:cubicBezTo>
                      <a:pt x="5594" y="14651"/>
                      <a:pt x="6445" y="15472"/>
                      <a:pt x="7539" y="15958"/>
                    </a:cubicBezTo>
                    <a:cubicBezTo>
                      <a:pt x="8141" y="16235"/>
                      <a:pt x="8787" y="16389"/>
                      <a:pt x="9420" y="16389"/>
                    </a:cubicBezTo>
                    <a:cubicBezTo>
                      <a:pt x="9970" y="16389"/>
                      <a:pt x="10510" y="16273"/>
                      <a:pt x="11004" y="16019"/>
                    </a:cubicBezTo>
                    <a:cubicBezTo>
                      <a:pt x="12676" y="15168"/>
                      <a:pt x="13284" y="13010"/>
                      <a:pt x="12828" y="11186"/>
                    </a:cubicBezTo>
                    <a:cubicBezTo>
                      <a:pt x="12372" y="9393"/>
                      <a:pt x="11126" y="7903"/>
                      <a:pt x="9788" y="6627"/>
                    </a:cubicBezTo>
                    <a:cubicBezTo>
                      <a:pt x="7053" y="3952"/>
                      <a:pt x="3861" y="1733"/>
                      <a:pt x="60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3" name="Google Shape;427;p3">
                <a:extLst>
                  <a:ext uri="{FF2B5EF4-FFF2-40B4-BE49-F238E27FC236}">
                    <a16:creationId xmlns:a16="http://schemas.microsoft.com/office/drawing/2014/main" id="{19971FFA-8EB2-C3E9-FEA1-B82452034DA5}"/>
                  </a:ext>
                </a:extLst>
              </p:cNvPr>
              <p:cNvSpPr/>
              <p:nvPr/>
            </p:nvSpPr>
            <p:spPr>
              <a:xfrm>
                <a:off x="6733675" y="3289300"/>
                <a:ext cx="313100" cy="475500"/>
              </a:xfrm>
              <a:custGeom>
                <a:avLst/>
                <a:gdLst/>
                <a:ahLst/>
                <a:cxnLst/>
                <a:rect l="l" t="t" r="r" b="b"/>
                <a:pathLst>
                  <a:path w="12524" h="19020" extrusionOk="0">
                    <a:moveTo>
                      <a:pt x="9005" y="0"/>
                    </a:moveTo>
                    <a:cubicBezTo>
                      <a:pt x="7681" y="0"/>
                      <a:pt x="6451" y="900"/>
                      <a:pt x="5502" y="1877"/>
                    </a:cubicBezTo>
                    <a:cubicBezTo>
                      <a:pt x="1247" y="6345"/>
                      <a:pt x="0" y="12880"/>
                      <a:pt x="92" y="19020"/>
                    </a:cubicBezTo>
                    <a:cubicBezTo>
                      <a:pt x="1733" y="15038"/>
                      <a:pt x="5806" y="12485"/>
                      <a:pt x="9028" y="9445"/>
                    </a:cubicBezTo>
                    <a:cubicBezTo>
                      <a:pt x="10517" y="8108"/>
                      <a:pt x="11916" y="6527"/>
                      <a:pt x="12220" y="4552"/>
                    </a:cubicBezTo>
                    <a:cubicBezTo>
                      <a:pt x="12524" y="2576"/>
                      <a:pt x="11338" y="266"/>
                      <a:pt x="9362" y="23"/>
                    </a:cubicBezTo>
                    <a:cubicBezTo>
                      <a:pt x="9243" y="8"/>
                      <a:pt x="9124" y="0"/>
                      <a:pt x="900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4" name="Google Shape;428;p3">
                <a:extLst>
                  <a:ext uri="{FF2B5EF4-FFF2-40B4-BE49-F238E27FC236}">
                    <a16:creationId xmlns:a16="http://schemas.microsoft.com/office/drawing/2014/main" id="{A32B4478-BDCC-B5DB-B428-85C5E893B9D7}"/>
                  </a:ext>
                </a:extLst>
              </p:cNvPr>
              <p:cNvSpPr/>
              <p:nvPr/>
            </p:nvSpPr>
            <p:spPr>
              <a:xfrm>
                <a:off x="6730625" y="3492200"/>
                <a:ext cx="459000" cy="271850"/>
              </a:xfrm>
              <a:custGeom>
                <a:avLst/>
                <a:gdLst/>
                <a:ahLst/>
                <a:cxnLst/>
                <a:rect l="l" t="t" r="r" b="b"/>
                <a:pathLst>
                  <a:path w="18360" h="10874" extrusionOk="0">
                    <a:moveTo>
                      <a:pt x="14464" y="1"/>
                    </a:moveTo>
                    <a:cubicBezTo>
                      <a:pt x="13694" y="1"/>
                      <a:pt x="12915" y="196"/>
                      <a:pt x="12190" y="417"/>
                    </a:cubicBezTo>
                    <a:cubicBezTo>
                      <a:pt x="6962" y="2120"/>
                      <a:pt x="2463" y="5980"/>
                      <a:pt x="1" y="10873"/>
                    </a:cubicBezTo>
                    <a:cubicBezTo>
                      <a:pt x="2037" y="9992"/>
                      <a:pt x="4226" y="9658"/>
                      <a:pt x="6354" y="9536"/>
                    </a:cubicBezTo>
                    <a:cubicBezTo>
                      <a:pt x="8421" y="9414"/>
                      <a:pt x="10548" y="9536"/>
                      <a:pt x="12615" y="9050"/>
                    </a:cubicBezTo>
                    <a:cubicBezTo>
                      <a:pt x="14621" y="8563"/>
                      <a:pt x="16627" y="7378"/>
                      <a:pt x="17509" y="5463"/>
                    </a:cubicBezTo>
                    <a:cubicBezTo>
                      <a:pt x="18360" y="3518"/>
                      <a:pt x="17600" y="873"/>
                      <a:pt x="15624" y="174"/>
                    </a:cubicBezTo>
                    <a:cubicBezTo>
                      <a:pt x="15245" y="51"/>
                      <a:pt x="14856" y="1"/>
                      <a:pt x="1446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5" name="Google Shape;429;p3">
                <a:extLst>
                  <a:ext uri="{FF2B5EF4-FFF2-40B4-BE49-F238E27FC236}">
                    <a16:creationId xmlns:a16="http://schemas.microsoft.com/office/drawing/2014/main" id="{1CFA1583-9E89-9813-05FB-35F9D86EC160}"/>
                  </a:ext>
                </a:extLst>
              </p:cNvPr>
              <p:cNvSpPr/>
              <p:nvPr/>
            </p:nvSpPr>
            <p:spPr>
              <a:xfrm>
                <a:off x="6739750" y="3713400"/>
                <a:ext cx="497750" cy="217850"/>
              </a:xfrm>
              <a:custGeom>
                <a:avLst/>
                <a:gdLst/>
                <a:ahLst/>
                <a:cxnLst/>
                <a:rect l="l" t="t" r="r" b="b"/>
                <a:pathLst>
                  <a:path w="19910" h="8714" extrusionOk="0">
                    <a:moveTo>
                      <a:pt x="7350" y="1"/>
                    </a:moveTo>
                    <a:cubicBezTo>
                      <a:pt x="4774" y="1"/>
                      <a:pt x="2253" y="526"/>
                      <a:pt x="1" y="2056"/>
                    </a:cubicBezTo>
                    <a:cubicBezTo>
                      <a:pt x="3891" y="4032"/>
                      <a:pt x="7752" y="6007"/>
                      <a:pt x="11764" y="7679"/>
                    </a:cubicBezTo>
                    <a:cubicBezTo>
                      <a:pt x="13004" y="8211"/>
                      <a:pt x="14331" y="8714"/>
                      <a:pt x="15744" y="8714"/>
                    </a:cubicBezTo>
                    <a:cubicBezTo>
                      <a:pt x="15785" y="8714"/>
                      <a:pt x="15826" y="8713"/>
                      <a:pt x="15867" y="8712"/>
                    </a:cubicBezTo>
                    <a:cubicBezTo>
                      <a:pt x="17265" y="8682"/>
                      <a:pt x="18785" y="7953"/>
                      <a:pt x="19302" y="6646"/>
                    </a:cubicBezTo>
                    <a:cubicBezTo>
                      <a:pt x="19910" y="5217"/>
                      <a:pt x="19120" y="3454"/>
                      <a:pt x="17904" y="2481"/>
                    </a:cubicBezTo>
                    <a:cubicBezTo>
                      <a:pt x="16688" y="1478"/>
                      <a:pt x="15107" y="1114"/>
                      <a:pt x="13588" y="779"/>
                    </a:cubicBezTo>
                    <a:cubicBezTo>
                      <a:pt x="11549" y="344"/>
                      <a:pt x="9432" y="1"/>
                      <a:pt x="735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6" name="Google Shape;430;p3">
                <a:extLst>
                  <a:ext uri="{FF2B5EF4-FFF2-40B4-BE49-F238E27FC236}">
                    <a16:creationId xmlns:a16="http://schemas.microsoft.com/office/drawing/2014/main" id="{D9D4EA86-27C7-BA4E-A2C1-418A7E8EB9FE}"/>
                  </a:ext>
                </a:extLst>
              </p:cNvPr>
              <p:cNvSpPr/>
              <p:nvPr/>
            </p:nvSpPr>
            <p:spPr>
              <a:xfrm>
                <a:off x="6466200" y="3412625"/>
                <a:ext cx="626175" cy="660250"/>
              </a:xfrm>
              <a:custGeom>
                <a:avLst/>
                <a:gdLst/>
                <a:ahLst/>
                <a:cxnLst/>
                <a:rect l="l" t="t" r="r" b="b"/>
                <a:pathLst>
                  <a:path w="25047" h="26410" extrusionOk="0">
                    <a:moveTo>
                      <a:pt x="7735" y="0"/>
                    </a:moveTo>
                    <a:cubicBezTo>
                      <a:pt x="7717" y="0"/>
                      <a:pt x="7690" y="14"/>
                      <a:pt x="7690" y="14"/>
                    </a:cubicBezTo>
                    <a:cubicBezTo>
                      <a:pt x="7690" y="2050"/>
                      <a:pt x="7599" y="4087"/>
                      <a:pt x="7751" y="6154"/>
                    </a:cubicBezTo>
                    <a:cubicBezTo>
                      <a:pt x="7873" y="7947"/>
                      <a:pt x="8146" y="9771"/>
                      <a:pt x="8633" y="11473"/>
                    </a:cubicBezTo>
                    <a:cubicBezTo>
                      <a:pt x="6019" y="9679"/>
                      <a:pt x="3040" y="8342"/>
                      <a:pt x="31" y="7521"/>
                    </a:cubicBezTo>
                    <a:cubicBezTo>
                      <a:pt x="0" y="7521"/>
                      <a:pt x="0" y="7582"/>
                      <a:pt x="0" y="7582"/>
                    </a:cubicBezTo>
                    <a:cubicBezTo>
                      <a:pt x="1550" y="8494"/>
                      <a:pt x="2979" y="9558"/>
                      <a:pt x="4377" y="10683"/>
                    </a:cubicBezTo>
                    <a:cubicBezTo>
                      <a:pt x="5593" y="11594"/>
                      <a:pt x="6778" y="12506"/>
                      <a:pt x="8025" y="13297"/>
                    </a:cubicBezTo>
                    <a:cubicBezTo>
                      <a:pt x="8025" y="13357"/>
                      <a:pt x="7994" y="13449"/>
                      <a:pt x="7994" y="13479"/>
                    </a:cubicBezTo>
                    <a:lnTo>
                      <a:pt x="7994" y="13570"/>
                    </a:lnTo>
                    <a:cubicBezTo>
                      <a:pt x="6718" y="13874"/>
                      <a:pt x="5563" y="14391"/>
                      <a:pt x="4499" y="15090"/>
                    </a:cubicBezTo>
                    <a:cubicBezTo>
                      <a:pt x="2766" y="16154"/>
                      <a:pt x="1338" y="17552"/>
                      <a:pt x="274" y="19224"/>
                    </a:cubicBezTo>
                    <a:cubicBezTo>
                      <a:pt x="274" y="19245"/>
                      <a:pt x="289" y="19267"/>
                      <a:pt x="309" y="19267"/>
                    </a:cubicBezTo>
                    <a:cubicBezTo>
                      <a:pt x="317" y="19267"/>
                      <a:pt x="326" y="19263"/>
                      <a:pt x="335" y="19254"/>
                    </a:cubicBezTo>
                    <a:cubicBezTo>
                      <a:pt x="1763" y="17886"/>
                      <a:pt x="3465" y="16974"/>
                      <a:pt x="5167" y="16336"/>
                    </a:cubicBezTo>
                    <a:cubicBezTo>
                      <a:pt x="6201" y="15941"/>
                      <a:pt x="7265" y="15637"/>
                      <a:pt x="8298" y="15424"/>
                    </a:cubicBezTo>
                    <a:cubicBezTo>
                      <a:pt x="8359" y="15576"/>
                      <a:pt x="8450" y="15698"/>
                      <a:pt x="8511" y="15850"/>
                    </a:cubicBezTo>
                    <a:cubicBezTo>
                      <a:pt x="7751" y="17096"/>
                      <a:pt x="7265" y="18464"/>
                      <a:pt x="6991" y="19862"/>
                    </a:cubicBezTo>
                    <a:cubicBezTo>
                      <a:pt x="6566" y="22081"/>
                      <a:pt x="6778" y="24361"/>
                      <a:pt x="7538" y="26397"/>
                    </a:cubicBezTo>
                    <a:cubicBezTo>
                      <a:pt x="7538" y="26406"/>
                      <a:pt x="7544" y="26410"/>
                      <a:pt x="7551" y="26410"/>
                    </a:cubicBezTo>
                    <a:cubicBezTo>
                      <a:pt x="7569" y="26410"/>
                      <a:pt x="7599" y="26388"/>
                      <a:pt x="7599" y="26367"/>
                    </a:cubicBezTo>
                    <a:cubicBezTo>
                      <a:pt x="7295" y="24239"/>
                      <a:pt x="7690" y="22081"/>
                      <a:pt x="8389" y="20166"/>
                    </a:cubicBezTo>
                    <a:cubicBezTo>
                      <a:pt x="8815" y="19072"/>
                      <a:pt x="9362" y="18008"/>
                      <a:pt x="9970" y="17066"/>
                    </a:cubicBezTo>
                    <a:cubicBezTo>
                      <a:pt x="10365" y="17248"/>
                      <a:pt x="10791" y="17309"/>
                      <a:pt x="11247" y="17309"/>
                    </a:cubicBezTo>
                    <a:cubicBezTo>
                      <a:pt x="12766" y="20136"/>
                      <a:pt x="14894" y="22598"/>
                      <a:pt x="17326" y="24604"/>
                    </a:cubicBezTo>
                    <a:cubicBezTo>
                      <a:pt x="17326" y="24604"/>
                      <a:pt x="17417" y="24573"/>
                      <a:pt x="17417" y="24543"/>
                    </a:cubicBezTo>
                    <a:cubicBezTo>
                      <a:pt x="16231" y="22993"/>
                      <a:pt x="15228" y="21230"/>
                      <a:pt x="14377" y="19497"/>
                    </a:cubicBezTo>
                    <a:cubicBezTo>
                      <a:pt x="13921" y="18585"/>
                      <a:pt x="13465" y="17674"/>
                      <a:pt x="13040" y="16762"/>
                    </a:cubicBezTo>
                    <a:cubicBezTo>
                      <a:pt x="13617" y="16366"/>
                      <a:pt x="13982" y="15759"/>
                      <a:pt x="14225" y="15120"/>
                    </a:cubicBezTo>
                    <a:cubicBezTo>
                      <a:pt x="15411" y="15272"/>
                      <a:pt x="16566" y="15546"/>
                      <a:pt x="17721" y="15911"/>
                    </a:cubicBezTo>
                    <a:cubicBezTo>
                      <a:pt x="19210" y="16397"/>
                      <a:pt x="20639" y="17126"/>
                      <a:pt x="21976" y="18069"/>
                    </a:cubicBezTo>
                    <a:cubicBezTo>
                      <a:pt x="21976" y="18069"/>
                      <a:pt x="22037" y="18038"/>
                      <a:pt x="22037" y="18008"/>
                    </a:cubicBezTo>
                    <a:cubicBezTo>
                      <a:pt x="21034" y="16701"/>
                      <a:pt x="19818" y="15455"/>
                      <a:pt x="18298" y="14573"/>
                    </a:cubicBezTo>
                    <a:cubicBezTo>
                      <a:pt x="17113" y="13874"/>
                      <a:pt x="15745" y="13357"/>
                      <a:pt x="14347" y="13266"/>
                    </a:cubicBezTo>
                    <a:cubicBezTo>
                      <a:pt x="14286" y="13053"/>
                      <a:pt x="14256" y="12901"/>
                      <a:pt x="14195" y="12719"/>
                    </a:cubicBezTo>
                    <a:lnTo>
                      <a:pt x="14195" y="12689"/>
                    </a:lnTo>
                    <a:cubicBezTo>
                      <a:pt x="17818" y="11602"/>
                      <a:pt x="21351" y="10305"/>
                      <a:pt x="24973" y="9036"/>
                    </a:cubicBezTo>
                    <a:lnTo>
                      <a:pt x="24973" y="9036"/>
                    </a:lnTo>
                    <a:cubicBezTo>
                      <a:pt x="24978" y="9037"/>
                      <a:pt x="24983" y="9038"/>
                      <a:pt x="24988" y="9038"/>
                    </a:cubicBezTo>
                    <a:cubicBezTo>
                      <a:pt x="25006" y="9038"/>
                      <a:pt x="25026" y="9031"/>
                      <a:pt x="25046" y="9011"/>
                    </a:cubicBezTo>
                    <a:lnTo>
                      <a:pt x="25046" y="9011"/>
                    </a:lnTo>
                    <a:cubicBezTo>
                      <a:pt x="25022" y="9019"/>
                      <a:pt x="24998" y="9028"/>
                      <a:pt x="24973" y="9036"/>
                    </a:cubicBezTo>
                    <a:lnTo>
                      <a:pt x="24973" y="9036"/>
                    </a:lnTo>
                    <a:cubicBezTo>
                      <a:pt x="24945" y="9031"/>
                      <a:pt x="24925" y="9011"/>
                      <a:pt x="24925" y="9011"/>
                    </a:cubicBezTo>
                    <a:cubicBezTo>
                      <a:pt x="20943" y="9497"/>
                      <a:pt x="16718" y="9801"/>
                      <a:pt x="12888" y="11199"/>
                    </a:cubicBezTo>
                    <a:lnTo>
                      <a:pt x="12554" y="10986"/>
                    </a:lnTo>
                    <a:cubicBezTo>
                      <a:pt x="13678" y="7582"/>
                      <a:pt x="15259" y="4360"/>
                      <a:pt x="17417" y="1442"/>
                    </a:cubicBezTo>
                    <a:cubicBezTo>
                      <a:pt x="17417" y="1381"/>
                      <a:pt x="17356" y="1351"/>
                      <a:pt x="17326" y="1351"/>
                    </a:cubicBezTo>
                    <a:cubicBezTo>
                      <a:pt x="15624" y="2962"/>
                      <a:pt x="13982" y="4695"/>
                      <a:pt x="12645" y="6761"/>
                    </a:cubicBezTo>
                    <a:cubicBezTo>
                      <a:pt x="11885" y="7947"/>
                      <a:pt x="11216" y="9224"/>
                      <a:pt x="10730" y="10591"/>
                    </a:cubicBezTo>
                    <a:cubicBezTo>
                      <a:pt x="10578" y="10622"/>
                      <a:pt x="10456" y="10652"/>
                      <a:pt x="10304" y="10713"/>
                    </a:cubicBezTo>
                    <a:cubicBezTo>
                      <a:pt x="9453" y="7187"/>
                      <a:pt x="8541" y="3631"/>
                      <a:pt x="7751" y="14"/>
                    </a:cubicBezTo>
                    <a:cubicBezTo>
                      <a:pt x="7751" y="4"/>
                      <a:pt x="7744" y="0"/>
                      <a:pt x="7735"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7" name="Google Shape;431;p3">
                <a:extLst>
                  <a:ext uri="{FF2B5EF4-FFF2-40B4-BE49-F238E27FC236}">
                    <a16:creationId xmlns:a16="http://schemas.microsoft.com/office/drawing/2014/main" id="{967AA653-DC64-A43B-20BF-2EE1B488A8DD}"/>
                  </a:ext>
                </a:extLst>
              </p:cNvPr>
              <p:cNvSpPr/>
              <p:nvPr/>
            </p:nvSpPr>
            <p:spPr>
              <a:xfrm>
                <a:off x="6659975" y="3677650"/>
                <a:ext cx="173275" cy="168950"/>
              </a:xfrm>
              <a:custGeom>
                <a:avLst/>
                <a:gdLst/>
                <a:ahLst/>
                <a:cxnLst/>
                <a:rect l="l" t="t" r="r" b="b"/>
                <a:pathLst>
                  <a:path w="6931" h="6758" extrusionOk="0">
                    <a:moveTo>
                      <a:pt x="3419" y="1"/>
                    </a:moveTo>
                    <a:cubicBezTo>
                      <a:pt x="3119" y="1"/>
                      <a:pt x="2808" y="54"/>
                      <a:pt x="2493" y="173"/>
                    </a:cubicBezTo>
                    <a:cubicBezTo>
                      <a:pt x="1307" y="629"/>
                      <a:pt x="395" y="1753"/>
                      <a:pt x="213" y="2969"/>
                    </a:cubicBezTo>
                    <a:cubicBezTo>
                      <a:pt x="0" y="4215"/>
                      <a:pt x="578" y="5553"/>
                      <a:pt x="1641" y="6221"/>
                    </a:cubicBezTo>
                    <a:cubicBezTo>
                      <a:pt x="2179" y="6575"/>
                      <a:pt x="2818" y="6757"/>
                      <a:pt x="3455" y="6757"/>
                    </a:cubicBezTo>
                    <a:cubicBezTo>
                      <a:pt x="4079" y="6757"/>
                      <a:pt x="4702" y="6582"/>
                      <a:pt x="5228" y="6221"/>
                    </a:cubicBezTo>
                    <a:cubicBezTo>
                      <a:pt x="6474" y="5401"/>
                      <a:pt x="6930" y="3577"/>
                      <a:pt x="6353" y="2148"/>
                    </a:cubicBezTo>
                    <a:cubicBezTo>
                      <a:pt x="5858" y="1034"/>
                      <a:pt x="4737" y="1"/>
                      <a:pt x="3419"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47" name="Google Shape;432;p3">
              <a:extLst>
                <a:ext uri="{FF2B5EF4-FFF2-40B4-BE49-F238E27FC236}">
                  <a16:creationId xmlns:a16="http://schemas.microsoft.com/office/drawing/2014/main" id="{5E7417B3-44D6-809F-BD2B-13B90959E39B}"/>
                </a:ext>
              </a:extLst>
            </p:cNvPr>
            <p:cNvGrpSpPr/>
            <p:nvPr/>
          </p:nvGrpSpPr>
          <p:grpSpPr>
            <a:xfrm>
              <a:off x="8022250" y="4124225"/>
              <a:ext cx="1350350" cy="1386925"/>
              <a:chOff x="582350" y="682150"/>
              <a:chExt cx="1350350" cy="1386925"/>
            </a:xfrm>
          </p:grpSpPr>
          <p:sp>
            <p:nvSpPr>
              <p:cNvPr id="350" name="Google Shape;433;p3">
                <a:extLst>
                  <a:ext uri="{FF2B5EF4-FFF2-40B4-BE49-F238E27FC236}">
                    <a16:creationId xmlns:a16="http://schemas.microsoft.com/office/drawing/2014/main" id="{9522B4A5-28A6-0052-4FBD-64ED83EC0819}"/>
                  </a:ext>
                </a:extLst>
              </p:cNvPr>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rgbClr val="FFC5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1" name="Google Shape;434;p3">
                <a:extLst>
                  <a:ext uri="{FF2B5EF4-FFF2-40B4-BE49-F238E27FC236}">
                    <a16:creationId xmlns:a16="http://schemas.microsoft.com/office/drawing/2014/main" id="{1574D63B-462C-4F83-ABF2-7BAC1E246C7D}"/>
                  </a:ext>
                </a:extLst>
              </p:cNvPr>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rgbClr val="FFC5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2" name="Google Shape;435;p3">
                <a:extLst>
                  <a:ext uri="{FF2B5EF4-FFF2-40B4-BE49-F238E27FC236}">
                    <a16:creationId xmlns:a16="http://schemas.microsoft.com/office/drawing/2014/main" id="{418B1F85-E1D7-7C66-6C00-7CEAE7717D7C}"/>
                  </a:ext>
                </a:extLst>
              </p:cNvPr>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rgbClr val="FFC5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3" name="Google Shape;436;p3">
                <a:extLst>
                  <a:ext uri="{FF2B5EF4-FFF2-40B4-BE49-F238E27FC236}">
                    <a16:creationId xmlns:a16="http://schemas.microsoft.com/office/drawing/2014/main" id="{07566BC4-7E7B-1C95-AA93-60D1985A5CCD}"/>
                  </a:ext>
                </a:extLst>
              </p:cNvPr>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rgbClr val="FFC5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4" name="Google Shape;437;p3">
                <a:extLst>
                  <a:ext uri="{FF2B5EF4-FFF2-40B4-BE49-F238E27FC236}">
                    <a16:creationId xmlns:a16="http://schemas.microsoft.com/office/drawing/2014/main" id="{ECC52322-A634-0DA3-D8B1-52DC80C7AD83}"/>
                  </a:ext>
                </a:extLst>
              </p:cNvPr>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rgbClr val="FFC5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5" name="Google Shape;438;p3">
                <a:extLst>
                  <a:ext uri="{FF2B5EF4-FFF2-40B4-BE49-F238E27FC236}">
                    <a16:creationId xmlns:a16="http://schemas.microsoft.com/office/drawing/2014/main" id="{CBC25D4B-812D-E064-5DD2-06D579886819}"/>
                  </a:ext>
                </a:extLst>
              </p:cNvPr>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rgbClr val="FFC5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6" name="Google Shape;439;p3">
                <a:extLst>
                  <a:ext uri="{FF2B5EF4-FFF2-40B4-BE49-F238E27FC236}">
                    <a16:creationId xmlns:a16="http://schemas.microsoft.com/office/drawing/2014/main" id="{A4E88273-9651-E68C-6FDF-D3A97CBF1B62}"/>
                  </a:ext>
                </a:extLst>
              </p:cNvPr>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7" name="Google Shape;440;p3">
                <a:extLst>
                  <a:ext uri="{FF2B5EF4-FFF2-40B4-BE49-F238E27FC236}">
                    <a16:creationId xmlns:a16="http://schemas.microsoft.com/office/drawing/2014/main" id="{40DE372A-3063-D5C2-0880-FD11F04C0D25}"/>
                  </a:ext>
                </a:extLst>
              </p:cNvPr>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8" name="Google Shape;441;p3">
                <a:extLst>
                  <a:ext uri="{FF2B5EF4-FFF2-40B4-BE49-F238E27FC236}">
                    <a16:creationId xmlns:a16="http://schemas.microsoft.com/office/drawing/2014/main" id="{CB156D14-A4C8-09BB-C4DA-C3CC696C8A5D}"/>
                  </a:ext>
                </a:extLst>
              </p:cNvPr>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9" name="Google Shape;442;p3">
                <a:extLst>
                  <a:ext uri="{FF2B5EF4-FFF2-40B4-BE49-F238E27FC236}">
                    <a16:creationId xmlns:a16="http://schemas.microsoft.com/office/drawing/2014/main" id="{F9C7DCA7-1399-DFBC-513C-ABF3DE4FB49C}"/>
                  </a:ext>
                </a:extLst>
              </p:cNvPr>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0" name="Google Shape;443;p3">
                <a:extLst>
                  <a:ext uri="{FF2B5EF4-FFF2-40B4-BE49-F238E27FC236}">
                    <a16:creationId xmlns:a16="http://schemas.microsoft.com/office/drawing/2014/main" id="{8F15CAF5-A427-E0B3-E164-C47977526950}"/>
                  </a:ext>
                </a:extLst>
              </p:cNvPr>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1" name="Google Shape;444;p3">
                <a:extLst>
                  <a:ext uri="{FF2B5EF4-FFF2-40B4-BE49-F238E27FC236}">
                    <a16:creationId xmlns:a16="http://schemas.microsoft.com/office/drawing/2014/main" id="{1211EB83-F11D-3C39-5434-AA8E46A4CCE0}"/>
                  </a:ext>
                </a:extLst>
              </p:cNvPr>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2" name="Google Shape;445;p3">
                <a:extLst>
                  <a:ext uri="{FF2B5EF4-FFF2-40B4-BE49-F238E27FC236}">
                    <a16:creationId xmlns:a16="http://schemas.microsoft.com/office/drawing/2014/main" id="{4AD54545-6D99-528D-D324-EE090BC927FE}"/>
                  </a:ext>
                </a:extLst>
              </p:cNvPr>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3" name="Google Shape;446;p3">
                <a:extLst>
                  <a:ext uri="{FF2B5EF4-FFF2-40B4-BE49-F238E27FC236}">
                    <a16:creationId xmlns:a16="http://schemas.microsoft.com/office/drawing/2014/main" id="{C35BCD7E-FA57-0711-1068-3064FCFFD432}"/>
                  </a:ext>
                </a:extLst>
              </p:cNvPr>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4" name="Google Shape;447;p3">
                <a:extLst>
                  <a:ext uri="{FF2B5EF4-FFF2-40B4-BE49-F238E27FC236}">
                    <a16:creationId xmlns:a16="http://schemas.microsoft.com/office/drawing/2014/main" id="{71DC224D-00F1-9BCE-5452-626E24796168}"/>
                  </a:ext>
                </a:extLst>
              </p:cNvPr>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5" name="Google Shape;448;p3">
                <a:extLst>
                  <a:ext uri="{FF2B5EF4-FFF2-40B4-BE49-F238E27FC236}">
                    <a16:creationId xmlns:a16="http://schemas.microsoft.com/office/drawing/2014/main" id="{3F29B810-124E-9602-57B8-0D2E48D582D4}"/>
                  </a:ext>
                </a:extLst>
              </p:cNvPr>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6" name="Google Shape;449;p3">
                <a:extLst>
                  <a:ext uri="{FF2B5EF4-FFF2-40B4-BE49-F238E27FC236}">
                    <a16:creationId xmlns:a16="http://schemas.microsoft.com/office/drawing/2014/main" id="{519E8446-0A0C-5059-C2EC-7E124463E3C4}"/>
                  </a:ext>
                </a:extLst>
              </p:cNvPr>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7" name="Google Shape;450;p3">
                <a:extLst>
                  <a:ext uri="{FF2B5EF4-FFF2-40B4-BE49-F238E27FC236}">
                    <a16:creationId xmlns:a16="http://schemas.microsoft.com/office/drawing/2014/main" id="{A47B767B-6C5E-C999-8B7D-AF1AB5480058}"/>
                  </a:ext>
                </a:extLst>
              </p:cNvPr>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8" name="Google Shape;451;p3">
                <a:extLst>
                  <a:ext uri="{FF2B5EF4-FFF2-40B4-BE49-F238E27FC236}">
                    <a16:creationId xmlns:a16="http://schemas.microsoft.com/office/drawing/2014/main" id="{B4151F81-1FBE-B25D-D788-692E4E5CC8BD}"/>
                  </a:ext>
                </a:extLst>
              </p:cNvPr>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9" name="Google Shape;452;p3">
                <a:extLst>
                  <a:ext uri="{FF2B5EF4-FFF2-40B4-BE49-F238E27FC236}">
                    <a16:creationId xmlns:a16="http://schemas.microsoft.com/office/drawing/2014/main" id="{E7123F63-9D17-A0DF-9BD0-4BE13FCFF697}"/>
                  </a:ext>
                </a:extLst>
              </p:cNvPr>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0" name="Google Shape;453;p3">
                <a:extLst>
                  <a:ext uri="{FF2B5EF4-FFF2-40B4-BE49-F238E27FC236}">
                    <a16:creationId xmlns:a16="http://schemas.microsoft.com/office/drawing/2014/main" id="{268F1ECB-6A9C-ECA3-79AB-F5031BA27767}"/>
                  </a:ext>
                </a:extLst>
              </p:cNvPr>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1" name="Google Shape;454;p3">
                <a:extLst>
                  <a:ext uri="{FF2B5EF4-FFF2-40B4-BE49-F238E27FC236}">
                    <a16:creationId xmlns:a16="http://schemas.microsoft.com/office/drawing/2014/main" id="{C84C45A2-2C6F-CA12-EF2B-8927E5270AB1}"/>
                  </a:ext>
                </a:extLst>
              </p:cNvPr>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2" name="Google Shape;455;p3">
                <a:extLst>
                  <a:ext uri="{FF2B5EF4-FFF2-40B4-BE49-F238E27FC236}">
                    <a16:creationId xmlns:a16="http://schemas.microsoft.com/office/drawing/2014/main" id="{A8092B4E-3C09-1103-30B7-09473FAD5192}"/>
                  </a:ext>
                </a:extLst>
              </p:cNvPr>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3" name="Google Shape;456;p3">
                <a:extLst>
                  <a:ext uri="{FF2B5EF4-FFF2-40B4-BE49-F238E27FC236}">
                    <a16:creationId xmlns:a16="http://schemas.microsoft.com/office/drawing/2014/main" id="{541BE645-20D0-FBD3-6B4E-B8B4CF9A02BB}"/>
                  </a:ext>
                </a:extLst>
              </p:cNvPr>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4" name="Google Shape;457;p3">
                <a:extLst>
                  <a:ext uri="{FF2B5EF4-FFF2-40B4-BE49-F238E27FC236}">
                    <a16:creationId xmlns:a16="http://schemas.microsoft.com/office/drawing/2014/main" id="{FAFFA3E0-20A9-F450-DFD5-C12D602A6AD6}"/>
                  </a:ext>
                </a:extLst>
              </p:cNvPr>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5" name="Google Shape;458;p3">
                <a:extLst>
                  <a:ext uri="{FF2B5EF4-FFF2-40B4-BE49-F238E27FC236}">
                    <a16:creationId xmlns:a16="http://schemas.microsoft.com/office/drawing/2014/main" id="{EED30B33-54A2-21A1-5E09-ED9916D30331}"/>
                  </a:ext>
                </a:extLst>
              </p:cNvPr>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6" name="Google Shape;459;p3">
                <a:extLst>
                  <a:ext uri="{FF2B5EF4-FFF2-40B4-BE49-F238E27FC236}">
                    <a16:creationId xmlns:a16="http://schemas.microsoft.com/office/drawing/2014/main" id="{963537DC-C0C8-D40B-2362-2AC405EA424E}"/>
                  </a:ext>
                </a:extLst>
              </p:cNvPr>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7" name="Google Shape;460;p3">
                <a:extLst>
                  <a:ext uri="{FF2B5EF4-FFF2-40B4-BE49-F238E27FC236}">
                    <a16:creationId xmlns:a16="http://schemas.microsoft.com/office/drawing/2014/main" id="{C55B2095-09A7-0216-FC1D-51D26EC480BE}"/>
                  </a:ext>
                </a:extLst>
              </p:cNvPr>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48" name="Google Shape;461;p3">
              <a:extLst>
                <a:ext uri="{FF2B5EF4-FFF2-40B4-BE49-F238E27FC236}">
                  <a16:creationId xmlns:a16="http://schemas.microsoft.com/office/drawing/2014/main" id="{44BD28FB-CFD1-5281-D4A1-E86D7F0B96DC}"/>
                </a:ext>
              </a:extLst>
            </p:cNvPr>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9" name="Google Shape;462;p3">
              <a:extLst>
                <a:ext uri="{FF2B5EF4-FFF2-40B4-BE49-F238E27FC236}">
                  <a16:creationId xmlns:a16="http://schemas.microsoft.com/office/drawing/2014/main" id="{BD32428B-4C3E-57B8-69F6-16BC1F210A59}"/>
                </a:ext>
              </a:extLst>
            </p:cNvPr>
            <p:cNvSpPr/>
            <p:nvPr/>
          </p:nvSpPr>
          <p:spPr>
            <a:xfrm>
              <a:off x="5897804" y="4686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60" name="Google Shape;6986;p47">
            <a:extLst>
              <a:ext uri="{FF2B5EF4-FFF2-40B4-BE49-F238E27FC236}">
                <a16:creationId xmlns:a16="http://schemas.microsoft.com/office/drawing/2014/main" id="{5316829D-4C82-F958-A45F-562F162D9A20}"/>
              </a:ext>
            </a:extLst>
          </p:cNvPr>
          <p:cNvGrpSpPr/>
          <p:nvPr/>
        </p:nvGrpSpPr>
        <p:grpSpPr>
          <a:xfrm flipH="1">
            <a:off x="10233673" y="422108"/>
            <a:ext cx="1506033" cy="1521233"/>
            <a:chOff x="6677925" y="6815450"/>
            <a:chExt cx="1129525" cy="1140925"/>
          </a:xfrm>
        </p:grpSpPr>
        <p:sp>
          <p:nvSpPr>
            <p:cNvPr id="461" name="Google Shape;6987;p47">
              <a:extLst>
                <a:ext uri="{FF2B5EF4-FFF2-40B4-BE49-F238E27FC236}">
                  <a16:creationId xmlns:a16="http://schemas.microsoft.com/office/drawing/2014/main" id="{E0C8DA0E-11F0-C7D0-8F36-DA2ABAD3EF93}"/>
                </a:ext>
              </a:extLst>
            </p:cNvPr>
            <p:cNvSpPr/>
            <p:nvPr/>
          </p:nvSpPr>
          <p:spPr>
            <a:xfrm>
              <a:off x="6677925" y="6815450"/>
              <a:ext cx="1129525" cy="1140925"/>
            </a:xfrm>
            <a:custGeom>
              <a:avLst/>
              <a:gdLst/>
              <a:ahLst/>
              <a:cxnLst/>
              <a:rect l="l" t="t" r="r" b="b"/>
              <a:pathLst>
                <a:path w="45181" h="45637" extrusionOk="0">
                  <a:moveTo>
                    <a:pt x="19834" y="1"/>
                  </a:moveTo>
                  <a:cubicBezTo>
                    <a:pt x="19459" y="1"/>
                    <a:pt x="19084" y="27"/>
                    <a:pt x="18737" y="135"/>
                  </a:cubicBezTo>
                  <a:cubicBezTo>
                    <a:pt x="18335" y="242"/>
                    <a:pt x="17880" y="402"/>
                    <a:pt x="17479" y="643"/>
                  </a:cubicBezTo>
                  <a:cubicBezTo>
                    <a:pt x="17184" y="804"/>
                    <a:pt x="16863" y="1045"/>
                    <a:pt x="16542" y="1312"/>
                  </a:cubicBezTo>
                  <a:cubicBezTo>
                    <a:pt x="16087" y="1714"/>
                    <a:pt x="15685" y="2169"/>
                    <a:pt x="15257" y="2784"/>
                  </a:cubicBezTo>
                  <a:cubicBezTo>
                    <a:pt x="14909" y="3213"/>
                    <a:pt x="14641" y="3721"/>
                    <a:pt x="14374" y="4203"/>
                  </a:cubicBezTo>
                  <a:cubicBezTo>
                    <a:pt x="14133" y="4685"/>
                    <a:pt x="13945" y="5140"/>
                    <a:pt x="13731" y="5729"/>
                  </a:cubicBezTo>
                  <a:cubicBezTo>
                    <a:pt x="12741" y="4845"/>
                    <a:pt x="11724" y="4176"/>
                    <a:pt x="10653" y="3721"/>
                  </a:cubicBezTo>
                  <a:cubicBezTo>
                    <a:pt x="10038" y="3453"/>
                    <a:pt x="9315" y="3213"/>
                    <a:pt x="8646" y="3079"/>
                  </a:cubicBezTo>
                  <a:cubicBezTo>
                    <a:pt x="8084" y="2972"/>
                    <a:pt x="7495" y="2918"/>
                    <a:pt x="6879" y="2918"/>
                  </a:cubicBezTo>
                  <a:lnTo>
                    <a:pt x="6451" y="2918"/>
                  </a:lnTo>
                  <a:cubicBezTo>
                    <a:pt x="6076" y="2945"/>
                    <a:pt x="5675" y="2972"/>
                    <a:pt x="5300" y="3052"/>
                  </a:cubicBezTo>
                  <a:cubicBezTo>
                    <a:pt x="4899" y="3106"/>
                    <a:pt x="4551" y="3213"/>
                    <a:pt x="4203" y="3346"/>
                  </a:cubicBezTo>
                  <a:cubicBezTo>
                    <a:pt x="3507" y="3614"/>
                    <a:pt x="2864" y="4016"/>
                    <a:pt x="2329" y="4551"/>
                  </a:cubicBezTo>
                  <a:cubicBezTo>
                    <a:pt x="1874" y="4979"/>
                    <a:pt x="1499" y="5514"/>
                    <a:pt x="1151" y="6157"/>
                  </a:cubicBezTo>
                  <a:cubicBezTo>
                    <a:pt x="884" y="6639"/>
                    <a:pt x="696" y="7201"/>
                    <a:pt x="536" y="7789"/>
                  </a:cubicBezTo>
                  <a:cubicBezTo>
                    <a:pt x="268" y="8833"/>
                    <a:pt x="161" y="9850"/>
                    <a:pt x="108" y="10734"/>
                  </a:cubicBezTo>
                  <a:cubicBezTo>
                    <a:pt x="54" y="11135"/>
                    <a:pt x="27" y="11563"/>
                    <a:pt x="27" y="11965"/>
                  </a:cubicBezTo>
                  <a:cubicBezTo>
                    <a:pt x="1" y="12607"/>
                    <a:pt x="1" y="13303"/>
                    <a:pt x="54" y="13972"/>
                  </a:cubicBezTo>
                  <a:cubicBezTo>
                    <a:pt x="161" y="15364"/>
                    <a:pt x="429" y="16702"/>
                    <a:pt x="830" y="17960"/>
                  </a:cubicBezTo>
                  <a:cubicBezTo>
                    <a:pt x="1232" y="19272"/>
                    <a:pt x="1821" y="20530"/>
                    <a:pt x="2543" y="21681"/>
                  </a:cubicBezTo>
                  <a:cubicBezTo>
                    <a:pt x="2891" y="22243"/>
                    <a:pt x="3319" y="22805"/>
                    <a:pt x="3775" y="23394"/>
                  </a:cubicBezTo>
                  <a:cubicBezTo>
                    <a:pt x="4176" y="23876"/>
                    <a:pt x="4658" y="24357"/>
                    <a:pt x="5113" y="24759"/>
                  </a:cubicBezTo>
                  <a:cubicBezTo>
                    <a:pt x="6050" y="25562"/>
                    <a:pt x="7147" y="26231"/>
                    <a:pt x="8325" y="26740"/>
                  </a:cubicBezTo>
                  <a:cubicBezTo>
                    <a:pt x="8914" y="26954"/>
                    <a:pt x="9529" y="27168"/>
                    <a:pt x="10145" y="27302"/>
                  </a:cubicBezTo>
                  <a:lnTo>
                    <a:pt x="10172" y="27302"/>
                  </a:lnTo>
                  <a:cubicBezTo>
                    <a:pt x="10064" y="28105"/>
                    <a:pt x="10038" y="28908"/>
                    <a:pt x="10064" y="29711"/>
                  </a:cubicBezTo>
                  <a:lnTo>
                    <a:pt x="10064" y="29871"/>
                  </a:lnTo>
                  <a:cubicBezTo>
                    <a:pt x="10091" y="30219"/>
                    <a:pt x="10145" y="30621"/>
                    <a:pt x="10172" y="30969"/>
                  </a:cubicBezTo>
                  <a:cubicBezTo>
                    <a:pt x="10359" y="32441"/>
                    <a:pt x="10760" y="33859"/>
                    <a:pt x="11376" y="35171"/>
                  </a:cubicBezTo>
                  <a:cubicBezTo>
                    <a:pt x="11965" y="36509"/>
                    <a:pt x="12848" y="37740"/>
                    <a:pt x="13892" y="38811"/>
                  </a:cubicBezTo>
                  <a:cubicBezTo>
                    <a:pt x="14374" y="39319"/>
                    <a:pt x="14963" y="39801"/>
                    <a:pt x="15578" y="40283"/>
                  </a:cubicBezTo>
                  <a:cubicBezTo>
                    <a:pt x="16167" y="40684"/>
                    <a:pt x="16756" y="41113"/>
                    <a:pt x="17425" y="41487"/>
                  </a:cubicBezTo>
                  <a:cubicBezTo>
                    <a:pt x="18121" y="41889"/>
                    <a:pt x="18844" y="42264"/>
                    <a:pt x="19539" y="42558"/>
                  </a:cubicBezTo>
                  <a:cubicBezTo>
                    <a:pt x="20289" y="42879"/>
                    <a:pt x="21119" y="43120"/>
                    <a:pt x="21868" y="43334"/>
                  </a:cubicBezTo>
                  <a:cubicBezTo>
                    <a:pt x="22350" y="43415"/>
                    <a:pt x="22778" y="43495"/>
                    <a:pt x="23260" y="43548"/>
                  </a:cubicBezTo>
                  <a:cubicBezTo>
                    <a:pt x="23340" y="43655"/>
                    <a:pt x="23447" y="43736"/>
                    <a:pt x="23554" y="43816"/>
                  </a:cubicBezTo>
                  <a:cubicBezTo>
                    <a:pt x="23608" y="43896"/>
                    <a:pt x="23688" y="43923"/>
                    <a:pt x="23742" y="44003"/>
                  </a:cubicBezTo>
                  <a:lnTo>
                    <a:pt x="24063" y="44191"/>
                  </a:lnTo>
                  <a:cubicBezTo>
                    <a:pt x="24063" y="44191"/>
                    <a:pt x="24143" y="44271"/>
                    <a:pt x="24197" y="44298"/>
                  </a:cubicBezTo>
                  <a:cubicBezTo>
                    <a:pt x="24678" y="44619"/>
                    <a:pt x="25214" y="44887"/>
                    <a:pt x="25722" y="45101"/>
                  </a:cubicBezTo>
                  <a:cubicBezTo>
                    <a:pt x="26338" y="45342"/>
                    <a:pt x="26954" y="45475"/>
                    <a:pt x="27596" y="45502"/>
                  </a:cubicBezTo>
                  <a:lnTo>
                    <a:pt x="27890" y="45502"/>
                  </a:lnTo>
                  <a:cubicBezTo>
                    <a:pt x="28024" y="45502"/>
                    <a:pt x="28158" y="45502"/>
                    <a:pt x="28158" y="45636"/>
                  </a:cubicBezTo>
                  <a:cubicBezTo>
                    <a:pt x="28800" y="45556"/>
                    <a:pt x="29389" y="45395"/>
                    <a:pt x="29898" y="45101"/>
                  </a:cubicBezTo>
                  <a:cubicBezTo>
                    <a:pt x="30192" y="44913"/>
                    <a:pt x="30460" y="44726"/>
                    <a:pt x="30701" y="44458"/>
                  </a:cubicBezTo>
                  <a:cubicBezTo>
                    <a:pt x="30701" y="44458"/>
                    <a:pt x="30728" y="44458"/>
                    <a:pt x="30728" y="44432"/>
                  </a:cubicBezTo>
                  <a:cubicBezTo>
                    <a:pt x="30968" y="44110"/>
                    <a:pt x="31183" y="43816"/>
                    <a:pt x="31316" y="43495"/>
                  </a:cubicBezTo>
                  <a:cubicBezTo>
                    <a:pt x="31450" y="43174"/>
                    <a:pt x="31530" y="42852"/>
                    <a:pt x="31584" y="42478"/>
                  </a:cubicBezTo>
                  <a:cubicBezTo>
                    <a:pt x="31611" y="42371"/>
                    <a:pt x="31611" y="42290"/>
                    <a:pt x="31611" y="42157"/>
                  </a:cubicBezTo>
                  <a:lnTo>
                    <a:pt x="31611" y="41889"/>
                  </a:lnTo>
                  <a:lnTo>
                    <a:pt x="31611" y="41568"/>
                  </a:lnTo>
                  <a:lnTo>
                    <a:pt x="31611" y="41514"/>
                  </a:lnTo>
                  <a:cubicBezTo>
                    <a:pt x="31798" y="41434"/>
                    <a:pt x="32012" y="41354"/>
                    <a:pt x="32200" y="41247"/>
                  </a:cubicBezTo>
                  <a:cubicBezTo>
                    <a:pt x="32253" y="41220"/>
                    <a:pt x="32387" y="41139"/>
                    <a:pt x="32387" y="41139"/>
                  </a:cubicBezTo>
                  <a:cubicBezTo>
                    <a:pt x="32815" y="40872"/>
                    <a:pt x="33217" y="40470"/>
                    <a:pt x="33484" y="40042"/>
                  </a:cubicBezTo>
                  <a:cubicBezTo>
                    <a:pt x="34020" y="39212"/>
                    <a:pt x="34180" y="38168"/>
                    <a:pt x="33993" y="37098"/>
                  </a:cubicBezTo>
                  <a:cubicBezTo>
                    <a:pt x="33913" y="36830"/>
                    <a:pt x="33859" y="36563"/>
                    <a:pt x="33752" y="36295"/>
                  </a:cubicBezTo>
                  <a:cubicBezTo>
                    <a:pt x="34020" y="35786"/>
                    <a:pt x="34207" y="35197"/>
                    <a:pt x="34261" y="34555"/>
                  </a:cubicBezTo>
                  <a:cubicBezTo>
                    <a:pt x="34287" y="34261"/>
                    <a:pt x="34287" y="33940"/>
                    <a:pt x="34261" y="33645"/>
                  </a:cubicBezTo>
                  <a:cubicBezTo>
                    <a:pt x="34341" y="33618"/>
                    <a:pt x="34421" y="33618"/>
                    <a:pt x="34475" y="33592"/>
                  </a:cubicBezTo>
                  <a:cubicBezTo>
                    <a:pt x="35197" y="33377"/>
                    <a:pt x="35867" y="33110"/>
                    <a:pt x="36429" y="32815"/>
                  </a:cubicBezTo>
                  <a:cubicBezTo>
                    <a:pt x="36750" y="32655"/>
                    <a:pt x="37071" y="32441"/>
                    <a:pt x="37365" y="32253"/>
                  </a:cubicBezTo>
                  <a:cubicBezTo>
                    <a:pt x="37820" y="31905"/>
                    <a:pt x="38195" y="31584"/>
                    <a:pt x="38490" y="31209"/>
                  </a:cubicBezTo>
                  <a:cubicBezTo>
                    <a:pt x="38623" y="31049"/>
                    <a:pt x="38811" y="30835"/>
                    <a:pt x="38971" y="30567"/>
                  </a:cubicBezTo>
                  <a:cubicBezTo>
                    <a:pt x="39105" y="30380"/>
                    <a:pt x="39212" y="30166"/>
                    <a:pt x="39293" y="29978"/>
                  </a:cubicBezTo>
                  <a:cubicBezTo>
                    <a:pt x="39480" y="29523"/>
                    <a:pt x="39640" y="29095"/>
                    <a:pt x="39694" y="28667"/>
                  </a:cubicBezTo>
                  <a:cubicBezTo>
                    <a:pt x="39801" y="28131"/>
                    <a:pt x="39828" y="27623"/>
                    <a:pt x="39828" y="27168"/>
                  </a:cubicBezTo>
                  <a:cubicBezTo>
                    <a:pt x="40203" y="26311"/>
                    <a:pt x="40470" y="25482"/>
                    <a:pt x="40631" y="24652"/>
                  </a:cubicBezTo>
                  <a:cubicBezTo>
                    <a:pt x="40872" y="23554"/>
                    <a:pt x="40952" y="22430"/>
                    <a:pt x="40845" y="21360"/>
                  </a:cubicBezTo>
                  <a:cubicBezTo>
                    <a:pt x="40818" y="20744"/>
                    <a:pt x="40711" y="20182"/>
                    <a:pt x="40577" y="19593"/>
                  </a:cubicBezTo>
                  <a:cubicBezTo>
                    <a:pt x="40497" y="19459"/>
                    <a:pt x="40470" y="19299"/>
                    <a:pt x="40443" y="19165"/>
                  </a:cubicBezTo>
                  <a:lnTo>
                    <a:pt x="40443" y="19165"/>
                  </a:lnTo>
                  <a:cubicBezTo>
                    <a:pt x="40684" y="19299"/>
                    <a:pt x="40898" y="19433"/>
                    <a:pt x="41220" y="19540"/>
                  </a:cubicBezTo>
                  <a:cubicBezTo>
                    <a:pt x="41514" y="19620"/>
                    <a:pt x="41808" y="19673"/>
                    <a:pt x="42103" y="19673"/>
                  </a:cubicBezTo>
                  <a:cubicBezTo>
                    <a:pt x="42826" y="19673"/>
                    <a:pt x="43521" y="19433"/>
                    <a:pt x="44030" y="18951"/>
                  </a:cubicBezTo>
                  <a:cubicBezTo>
                    <a:pt x="44378" y="18656"/>
                    <a:pt x="44860" y="18094"/>
                    <a:pt x="45020" y="17184"/>
                  </a:cubicBezTo>
                  <a:cubicBezTo>
                    <a:pt x="45181" y="16381"/>
                    <a:pt x="45101" y="15498"/>
                    <a:pt x="44726" y="14641"/>
                  </a:cubicBezTo>
                  <a:cubicBezTo>
                    <a:pt x="44592" y="14320"/>
                    <a:pt x="44432" y="14026"/>
                    <a:pt x="44217" y="13678"/>
                  </a:cubicBezTo>
                  <a:cubicBezTo>
                    <a:pt x="44030" y="13384"/>
                    <a:pt x="43816" y="13116"/>
                    <a:pt x="43575" y="12848"/>
                  </a:cubicBezTo>
                  <a:cubicBezTo>
                    <a:pt x="43495" y="12741"/>
                    <a:pt x="43388" y="12607"/>
                    <a:pt x="43281" y="12500"/>
                  </a:cubicBezTo>
                  <a:cubicBezTo>
                    <a:pt x="43174" y="12366"/>
                    <a:pt x="43093" y="12259"/>
                    <a:pt x="42959" y="12179"/>
                  </a:cubicBezTo>
                  <a:cubicBezTo>
                    <a:pt x="42772" y="12018"/>
                    <a:pt x="42585" y="11885"/>
                    <a:pt x="42424" y="11751"/>
                  </a:cubicBezTo>
                  <a:cubicBezTo>
                    <a:pt x="42156" y="11537"/>
                    <a:pt x="41835" y="11376"/>
                    <a:pt x="41514" y="11269"/>
                  </a:cubicBezTo>
                  <a:cubicBezTo>
                    <a:pt x="41487" y="11082"/>
                    <a:pt x="41434" y="10868"/>
                    <a:pt x="41380" y="10680"/>
                  </a:cubicBezTo>
                  <a:cubicBezTo>
                    <a:pt x="41246" y="10279"/>
                    <a:pt x="41086" y="9877"/>
                    <a:pt x="40872" y="9529"/>
                  </a:cubicBezTo>
                  <a:cubicBezTo>
                    <a:pt x="40604" y="9021"/>
                    <a:pt x="40229" y="8566"/>
                    <a:pt x="39828" y="8164"/>
                  </a:cubicBezTo>
                  <a:cubicBezTo>
                    <a:pt x="39748" y="8057"/>
                    <a:pt x="39614" y="7950"/>
                    <a:pt x="39507" y="7870"/>
                  </a:cubicBezTo>
                  <a:cubicBezTo>
                    <a:pt x="39212" y="7602"/>
                    <a:pt x="38864" y="7361"/>
                    <a:pt x="38570" y="7201"/>
                  </a:cubicBezTo>
                  <a:cubicBezTo>
                    <a:pt x="38409" y="7094"/>
                    <a:pt x="38222" y="7013"/>
                    <a:pt x="38088" y="6960"/>
                  </a:cubicBezTo>
                  <a:cubicBezTo>
                    <a:pt x="37954" y="6879"/>
                    <a:pt x="37820" y="6853"/>
                    <a:pt x="37687" y="6799"/>
                  </a:cubicBezTo>
                  <a:cubicBezTo>
                    <a:pt x="37419" y="6692"/>
                    <a:pt x="37151" y="6612"/>
                    <a:pt x="36857" y="6612"/>
                  </a:cubicBezTo>
                  <a:lnTo>
                    <a:pt x="36616" y="6612"/>
                  </a:lnTo>
                  <a:cubicBezTo>
                    <a:pt x="36161" y="6612"/>
                    <a:pt x="35652" y="6719"/>
                    <a:pt x="35251" y="6960"/>
                  </a:cubicBezTo>
                  <a:cubicBezTo>
                    <a:pt x="34742" y="7201"/>
                    <a:pt x="34261" y="7522"/>
                    <a:pt x="33752" y="7950"/>
                  </a:cubicBezTo>
                  <a:cubicBezTo>
                    <a:pt x="33270" y="8352"/>
                    <a:pt x="32842" y="8807"/>
                    <a:pt x="32441" y="9235"/>
                  </a:cubicBezTo>
                  <a:cubicBezTo>
                    <a:pt x="32066" y="9663"/>
                    <a:pt x="31745" y="10091"/>
                    <a:pt x="31450" y="10546"/>
                  </a:cubicBezTo>
                  <a:cubicBezTo>
                    <a:pt x="30513" y="10225"/>
                    <a:pt x="29523" y="10065"/>
                    <a:pt x="28586" y="10011"/>
                  </a:cubicBezTo>
                  <a:cubicBezTo>
                    <a:pt x="28372" y="9958"/>
                    <a:pt x="28131" y="9958"/>
                    <a:pt x="27890" y="9958"/>
                  </a:cubicBezTo>
                  <a:cubicBezTo>
                    <a:pt x="27489" y="9958"/>
                    <a:pt x="27114" y="10011"/>
                    <a:pt x="26713" y="10038"/>
                  </a:cubicBezTo>
                  <a:cubicBezTo>
                    <a:pt x="26659" y="9369"/>
                    <a:pt x="26525" y="8700"/>
                    <a:pt x="26391" y="8004"/>
                  </a:cubicBezTo>
                  <a:cubicBezTo>
                    <a:pt x="26258" y="7442"/>
                    <a:pt x="26124" y="6960"/>
                    <a:pt x="25990" y="6478"/>
                  </a:cubicBezTo>
                  <a:cubicBezTo>
                    <a:pt x="25856" y="5969"/>
                    <a:pt x="25642" y="5434"/>
                    <a:pt x="25455" y="4979"/>
                  </a:cubicBezTo>
                  <a:cubicBezTo>
                    <a:pt x="25187" y="4417"/>
                    <a:pt x="24946" y="3882"/>
                    <a:pt x="24652" y="3373"/>
                  </a:cubicBezTo>
                  <a:cubicBezTo>
                    <a:pt x="24304" y="2784"/>
                    <a:pt x="23956" y="2249"/>
                    <a:pt x="23501" y="1767"/>
                  </a:cubicBezTo>
                  <a:cubicBezTo>
                    <a:pt x="22965" y="1178"/>
                    <a:pt x="22377" y="723"/>
                    <a:pt x="21734" y="429"/>
                  </a:cubicBezTo>
                  <a:cubicBezTo>
                    <a:pt x="21493" y="295"/>
                    <a:pt x="21279" y="242"/>
                    <a:pt x="21038" y="161"/>
                  </a:cubicBezTo>
                  <a:cubicBezTo>
                    <a:pt x="20797" y="108"/>
                    <a:pt x="20530" y="54"/>
                    <a:pt x="20235" y="27"/>
                  </a:cubicBezTo>
                  <a:cubicBezTo>
                    <a:pt x="20102" y="1"/>
                    <a:pt x="19968" y="1"/>
                    <a:pt x="1983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2" name="Google Shape;6988;p47">
              <a:extLst>
                <a:ext uri="{FF2B5EF4-FFF2-40B4-BE49-F238E27FC236}">
                  <a16:creationId xmlns:a16="http://schemas.microsoft.com/office/drawing/2014/main" id="{94F0E14E-1DC4-1DB9-D8E6-E78A701C6555}"/>
                </a:ext>
              </a:extLst>
            </p:cNvPr>
            <p:cNvSpPr/>
            <p:nvPr/>
          </p:nvSpPr>
          <p:spPr>
            <a:xfrm>
              <a:off x="7060000" y="6879700"/>
              <a:ext cx="222850" cy="525300"/>
            </a:xfrm>
            <a:custGeom>
              <a:avLst/>
              <a:gdLst/>
              <a:ahLst/>
              <a:cxnLst/>
              <a:rect l="l" t="t" r="r" b="b"/>
              <a:pathLst>
                <a:path w="8914" h="21012" extrusionOk="0">
                  <a:moveTo>
                    <a:pt x="4685" y="0"/>
                  </a:moveTo>
                  <a:cubicBezTo>
                    <a:pt x="4658" y="27"/>
                    <a:pt x="4578" y="27"/>
                    <a:pt x="4551" y="27"/>
                  </a:cubicBezTo>
                  <a:cubicBezTo>
                    <a:pt x="4417" y="27"/>
                    <a:pt x="4256" y="80"/>
                    <a:pt x="4096" y="107"/>
                  </a:cubicBezTo>
                  <a:cubicBezTo>
                    <a:pt x="3909" y="134"/>
                    <a:pt x="3721" y="241"/>
                    <a:pt x="3507" y="348"/>
                  </a:cubicBezTo>
                  <a:cubicBezTo>
                    <a:pt x="3346" y="428"/>
                    <a:pt x="3186" y="562"/>
                    <a:pt x="2972" y="696"/>
                  </a:cubicBezTo>
                  <a:cubicBezTo>
                    <a:pt x="2677" y="964"/>
                    <a:pt x="2410" y="1285"/>
                    <a:pt x="2088" y="1713"/>
                  </a:cubicBezTo>
                  <a:cubicBezTo>
                    <a:pt x="1848" y="2034"/>
                    <a:pt x="1633" y="2409"/>
                    <a:pt x="1446" y="2784"/>
                  </a:cubicBezTo>
                  <a:cubicBezTo>
                    <a:pt x="1232" y="3159"/>
                    <a:pt x="1071" y="3587"/>
                    <a:pt x="911" y="4095"/>
                  </a:cubicBezTo>
                  <a:cubicBezTo>
                    <a:pt x="536" y="5086"/>
                    <a:pt x="295" y="6156"/>
                    <a:pt x="161" y="7388"/>
                  </a:cubicBezTo>
                  <a:cubicBezTo>
                    <a:pt x="28" y="8512"/>
                    <a:pt x="1" y="9636"/>
                    <a:pt x="81" y="10867"/>
                  </a:cubicBezTo>
                  <a:cubicBezTo>
                    <a:pt x="108" y="11991"/>
                    <a:pt x="242" y="13142"/>
                    <a:pt x="429" y="14427"/>
                  </a:cubicBezTo>
                  <a:cubicBezTo>
                    <a:pt x="616" y="15524"/>
                    <a:pt x="804" y="16622"/>
                    <a:pt x="1098" y="17880"/>
                  </a:cubicBezTo>
                  <a:cubicBezTo>
                    <a:pt x="1312" y="18709"/>
                    <a:pt x="1500" y="19566"/>
                    <a:pt x="1767" y="20556"/>
                  </a:cubicBezTo>
                  <a:cubicBezTo>
                    <a:pt x="1767" y="20583"/>
                    <a:pt x="1821" y="20636"/>
                    <a:pt x="1874" y="20636"/>
                  </a:cubicBezTo>
                  <a:lnTo>
                    <a:pt x="1767" y="20717"/>
                  </a:lnTo>
                  <a:lnTo>
                    <a:pt x="1687" y="20770"/>
                  </a:lnTo>
                  <a:cubicBezTo>
                    <a:pt x="1633" y="20824"/>
                    <a:pt x="1633" y="20851"/>
                    <a:pt x="1633" y="20877"/>
                  </a:cubicBezTo>
                  <a:cubicBezTo>
                    <a:pt x="1633" y="20904"/>
                    <a:pt x="1633" y="20958"/>
                    <a:pt x="1687" y="20984"/>
                  </a:cubicBezTo>
                  <a:cubicBezTo>
                    <a:pt x="1714" y="21011"/>
                    <a:pt x="1741" y="21011"/>
                    <a:pt x="1767" y="21011"/>
                  </a:cubicBezTo>
                  <a:cubicBezTo>
                    <a:pt x="1821" y="21011"/>
                    <a:pt x="1848" y="20984"/>
                    <a:pt x="1874" y="20984"/>
                  </a:cubicBezTo>
                  <a:cubicBezTo>
                    <a:pt x="4042" y="19271"/>
                    <a:pt x="5595" y="17692"/>
                    <a:pt x="6772" y="16060"/>
                  </a:cubicBezTo>
                  <a:cubicBezTo>
                    <a:pt x="7468" y="15069"/>
                    <a:pt x="8004" y="14052"/>
                    <a:pt x="8352" y="13062"/>
                  </a:cubicBezTo>
                  <a:cubicBezTo>
                    <a:pt x="8726" y="12018"/>
                    <a:pt x="8914" y="10867"/>
                    <a:pt x="8914" y="9502"/>
                  </a:cubicBezTo>
                  <a:cubicBezTo>
                    <a:pt x="8914" y="8378"/>
                    <a:pt x="8780" y="7173"/>
                    <a:pt x="8485" y="5862"/>
                  </a:cubicBezTo>
                  <a:cubicBezTo>
                    <a:pt x="8405" y="5380"/>
                    <a:pt x="8298" y="4952"/>
                    <a:pt x="8164" y="4577"/>
                  </a:cubicBezTo>
                  <a:cubicBezTo>
                    <a:pt x="8030" y="4149"/>
                    <a:pt x="7870" y="3747"/>
                    <a:pt x="7682" y="3319"/>
                  </a:cubicBezTo>
                  <a:cubicBezTo>
                    <a:pt x="7495" y="2837"/>
                    <a:pt x="7281" y="2409"/>
                    <a:pt x="7067" y="2008"/>
                  </a:cubicBezTo>
                  <a:cubicBezTo>
                    <a:pt x="6826" y="1579"/>
                    <a:pt x="6558" y="1205"/>
                    <a:pt x="6264" y="910"/>
                  </a:cubicBezTo>
                  <a:cubicBezTo>
                    <a:pt x="5969" y="562"/>
                    <a:pt x="5622" y="348"/>
                    <a:pt x="5327" y="161"/>
                  </a:cubicBezTo>
                  <a:lnTo>
                    <a:pt x="5033" y="80"/>
                  </a:lnTo>
                  <a:cubicBezTo>
                    <a:pt x="4926" y="27"/>
                    <a:pt x="4819" y="27"/>
                    <a:pt x="4685" y="0"/>
                  </a:cubicBezTo>
                  <a:close/>
                </a:path>
              </a:pathLst>
            </a:custGeom>
            <a:solidFill>
              <a:srgbClr val="3D85C6">
                <a:alpha val="2895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3" name="Google Shape;6989;p47">
              <a:extLst>
                <a:ext uri="{FF2B5EF4-FFF2-40B4-BE49-F238E27FC236}">
                  <a16:creationId xmlns:a16="http://schemas.microsoft.com/office/drawing/2014/main" id="{978AD341-8B3B-3968-E0A7-94114A0E558F}"/>
                </a:ext>
              </a:extLst>
            </p:cNvPr>
            <p:cNvSpPr/>
            <p:nvPr/>
          </p:nvSpPr>
          <p:spPr>
            <a:xfrm>
              <a:off x="6744175" y="6952625"/>
              <a:ext cx="368050" cy="486500"/>
            </a:xfrm>
            <a:custGeom>
              <a:avLst/>
              <a:gdLst/>
              <a:ahLst/>
              <a:cxnLst/>
              <a:rect l="l" t="t" r="r" b="b"/>
              <a:pathLst>
                <a:path w="14722" h="19460" extrusionOk="0">
                  <a:moveTo>
                    <a:pt x="3935" y="1"/>
                  </a:moveTo>
                  <a:cubicBezTo>
                    <a:pt x="3667" y="1"/>
                    <a:pt x="3400" y="27"/>
                    <a:pt x="3132" y="81"/>
                  </a:cubicBezTo>
                  <a:cubicBezTo>
                    <a:pt x="2891" y="134"/>
                    <a:pt x="2704" y="188"/>
                    <a:pt x="2543" y="268"/>
                  </a:cubicBezTo>
                  <a:cubicBezTo>
                    <a:pt x="2195" y="402"/>
                    <a:pt x="1874" y="589"/>
                    <a:pt x="1553" y="884"/>
                  </a:cubicBezTo>
                  <a:cubicBezTo>
                    <a:pt x="1339" y="1125"/>
                    <a:pt x="1098" y="1419"/>
                    <a:pt x="884" y="1794"/>
                  </a:cubicBezTo>
                  <a:cubicBezTo>
                    <a:pt x="723" y="2088"/>
                    <a:pt x="589" y="2463"/>
                    <a:pt x="455" y="2891"/>
                  </a:cubicBezTo>
                  <a:cubicBezTo>
                    <a:pt x="214" y="3748"/>
                    <a:pt x="161" y="4578"/>
                    <a:pt x="81" y="5327"/>
                  </a:cubicBezTo>
                  <a:cubicBezTo>
                    <a:pt x="54" y="5728"/>
                    <a:pt x="54" y="6103"/>
                    <a:pt x="27" y="6478"/>
                  </a:cubicBezTo>
                  <a:cubicBezTo>
                    <a:pt x="0" y="7067"/>
                    <a:pt x="27" y="7629"/>
                    <a:pt x="54" y="8218"/>
                  </a:cubicBezTo>
                  <a:cubicBezTo>
                    <a:pt x="161" y="9369"/>
                    <a:pt x="348" y="10493"/>
                    <a:pt x="696" y="11617"/>
                  </a:cubicBezTo>
                  <a:cubicBezTo>
                    <a:pt x="1017" y="12714"/>
                    <a:pt x="1526" y="13758"/>
                    <a:pt x="2142" y="14722"/>
                  </a:cubicBezTo>
                  <a:cubicBezTo>
                    <a:pt x="2436" y="15177"/>
                    <a:pt x="2757" y="15659"/>
                    <a:pt x="3132" y="16114"/>
                  </a:cubicBezTo>
                  <a:cubicBezTo>
                    <a:pt x="3480" y="16515"/>
                    <a:pt x="3801" y="16890"/>
                    <a:pt x="4176" y="17184"/>
                  </a:cubicBezTo>
                  <a:cubicBezTo>
                    <a:pt x="4898" y="17827"/>
                    <a:pt x="5755" y="18362"/>
                    <a:pt x="6692" y="18737"/>
                  </a:cubicBezTo>
                  <a:cubicBezTo>
                    <a:pt x="7120" y="18924"/>
                    <a:pt x="7575" y="19058"/>
                    <a:pt x="8084" y="19192"/>
                  </a:cubicBezTo>
                  <a:cubicBezTo>
                    <a:pt x="8565" y="19299"/>
                    <a:pt x="9020" y="19379"/>
                    <a:pt x="9529" y="19432"/>
                  </a:cubicBezTo>
                  <a:cubicBezTo>
                    <a:pt x="9716" y="19432"/>
                    <a:pt x="9904" y="19459"/>
                    <a:pt x="10091" y="19459"/>
                  </a:cubicBezTo>
                  <a:cubicBezTo>
                    <a:pt x="10760" y="19459"/>
                    <a:pt x="11456" y="19379"/>
                    <a:pt x="12098" y="19192"/>
                  </a:cubicBezTo>
                  <a:cubicBezTo>
                    <a:pt x="12901" y="19004"/>
                    <a:pt x="13678" y="18630"/>
                    <a:pt x="14400" y="18175"/>
                  </a:cubicBezTo>
                  <a:lnTo>
                    <a:pt x="14481" y="18175"/>
                  </a:lnTo>
                  <a:cubicBezTo>
                    <a:pt x="14534" y="18175"/>
                    <a:pt x="14614" y="18121"/>
                    <a:pt x="14614" y="18067"/>
                  </a:cubicBezTo>
                  <a:cubicBezTo>
                    <a:pt x="14668" y="17452"/>
                    <a:pt x="14721" y="16783"/>
                    <a:pt x="14721" y="16060"/>
                  </a:cubicBezTo>
                  <a:cubicBezTo>
                    <a:pt x="14721" y="15444"/>
                    <a:pt x="14721" y="14856"/>
                    <a:pt x="14668" y="14293"/>
                  </a:cubicBezTo>
                  <a:cubicBezTo>
                    <a:pt x="14614" y="13116"/>
                    <a:pt x="14481" y="11965"/>
                    <a:pt x="14240" y="10894"/>
                  </a:cubicBezTo>
                  <a:cubicBezTo>
                    <a:pt x="13999" y="9797"/>
                    <a:pt x="13678" y="8726"/>
                    <a:pt x="13249" y="7736"/>
                  </a:cubicBezTo>
                  <a:cubicBezTo>
                    <a:pt x="12768" y="6692"/>
                    <a:pt x="12205" y="5675"/>
                    <a:pt x="11536" y="4711"/>
                  </a:cubicBezTo>
                  <a:cubicBezTo>
                    <a:pt x="10867" y="3801"/>
                    <a:pt x="10198" y="2998"/>
                    <a:pt x="9449" y="2329"/>
                  </a:cubicBezTo>
                  <a:cubicBezTo>
                    <a:pt x="8646" y="1580"/>
                    <a:pt x="7789" y="991"/>
                    <a:pt x="6906" y="643"/>
                  </a:cubicBezTo>
                  <a:cubicBezTo>
                    <a:pt x="6451" y="429"/>
                    <a:pt x="5969" y="268"/>
                    <a:pt x="5487" y="161"/>
                  </a:cubicBezTo>
                  <a:cubicBezTo>
                    <a:pt x="5086" y="27"/>
                    <a:pt x="4684" y="1"/>
                    <a:pt x="4229" y="1"/>
                  </a:cubicBezTo>
                  <a:close/>
                </a:path>
              </a:pathLst>
            </a:custGeom>
            <a:solidFill>
              <a:srgbClr val="3D85C6">
                <a:alpha val="2895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4" name="Google Shape;6990;p47">
              <a:extLst>
                <a:ext uri="{FF2B5EF4-FFF2-40B4-BE49-F238E27FC236}">
                  <a16:creationId xmlns:a16="http://schemas.microsoft.com/office/drawing/2014/main" id="{1B688960-9A17-54C1-4C4F-AE1D51E06BE4}"/>
                </a:ext>
              </a:extLst>
            </p:cNvPr>
            <p:cNvSpPr/>
            <p:nvPr/>
          </p:nvSpPr>
          <p:spPr>
            <a:xfrm>
              <a:off x="6785650" y="7043625"/>
              <a:ext cx="208125" cy="362025"/>
            </a:xfrm>
            <a:custGeom>
              <a:avLst/>
              <a:gdLst/>
              <a:ahLst/>
              <a:cxnLst/>
              <a:rect l="l" t="t" r="r" b="b"/>
              <a:pathLst>
                <a:path w="8325" h="14481" extrusionOk="0">
                  <a:moveTo>
                    <a:pt x="3962" y="11269"/>
                  </a:moveTo>
                  <a:cubicBezTo>
                    <a:pt x="3962" y="11323"/>
                    <a:pt x="3989" y="11323"/>
                    <a:pt x="3989" y="11323"/>
                  </a:cubicBezTo>
                  <a:lnTo>
                    <a:pt x="3962" y="11269"/>
                  </a:lnTo>
                  <a:close/>
                  <a:moveTo>
                    <a:pt x="750" y="1"/>
                  </a:moveTo>
                  <a:cubicBezTo>
                    <a:pt x="536" y="1"/>
                    <a:pt x="376" y="81"/>
                    <a:pt x="268" y="215"/>
                  </a:cubicBezTo>
                  <a:cubicBezTo>
                    <a:pt x="242" y="242"/>
                    <a:pt x="215" y="295"/>
                    <a:pt x="161" y="349"/>
                  </a:cubicBezTo>
                  <a:cubicBezTo>
                    <a:pt x="108" y="429"/>
                    <a:pt x="81" y="536"/>
                    <a:pt x="81" y="670"/>
                  </a:cubicBezTo>
                  <a:cubicBezTo>
                    <a:pt x="28" y="1045"/>
                    <a:pt x="1" y="1419"/>
                    <a:pt x="1" y="1767"/>
                  </a:cubicBezTo>
                  <a:lnTo>
                    <a:pt x="1" y="2918"/>
                  </a:lnTo>
                  <a:cubicBezTo>
                    <a:pt x="28" y="3748"/>
                    <a:pt x="161" y="4578"/>
                    <a:pt x="349" y="5381"/>
                  </a:cubicBezTo>
                  <a:cubicBezTo>
                    <a:pt x="509" y="6184"/>
                    <a:pt x="750" y="6987"/>
                    <a:pt x="1018" y="7736"/>
                  </a:cubicBezTo>
                  <a:lnTo>
                    <a:pt x="1500" y="8940"/>
                  </a:lnTo>
                  <a:cubicBezTo>
                    <a:pt x="1687" y="9288"/>
                    <a:pt x="1874" y="9636"/>
                    <a:pt x="2089" y="10011"/>
                  </a:cubicBezTo>
                  <a:cubicBezTo>
                    <a:pt x="2758" y="11109"/>
                    <a:pt x="3587" y="12152"/>
                    <a:pt x="4658" y="12929"/>
                  </a:cubicBezTo>
                  <a:cubicBezTo>
                    <a:pt x="4899" y="13089"/>
                    <a:pt x="5167" y="13277"/>
                    <a:pt x="5434" y="13464"/>
                  </a:cubicBezTo>
                  <a:cubicBezTo>
                    <a:pt x="5702" y="13624"/>
                    <a:pt x="5970" y="13758"/>
                    <a:pt x="6264" y="13892"/>
                  </a:cubicBezTo>
                  <a:cubicBezTo>
                    <a:pt x="6853" y="14160"/>
                    <a:pt x="7495" y="14347"/>
                    <a:pt x="8138" y="14481"/>
                  </a:cubicBezTo>
                  <a:cubicBezTo>
                    <a:pt x="8191" y="14481"/>
                    <a:pt x="8298" y="14454"/>
                    <a:pt x="8298" y="14401"/>
                  </a:cubicBezTo>
                  <a:cubicBezTo>
                    <a:pt x="8325" y="14320"/>
                    <a:pt x="8271" y="14213"/>
                    <a:pt x="8191" y="14213"/>
                  </a:cubicBezTo>
                  <a:cubicBezTo>
                    <a:pt x="7790" y="14160"/>
                    <a:pt x="7442" y="14026"/>
                    <a:pt x="7067" y="13839"/>
                  </a:cubicBezTo>
                  <a:lnTo>
                    <a:pt x="7094" y="13839"/>
                  </a:lnTo>
                  <a:cubicBezTo>
                    <a:pt x="6505" y="13598"/>
                    <a:pt x="5970" y="13277"/>
                    <a:pt x="5461" y="12875"/>
                  </a:cubicBezTo>
                  <a:cubicBezTo>
                    <a:pt x="4926" y="12447"/>
                    <a:pt x="4444" y="11938"/>
                    <a:pt x="4042" y="11403"/>
                  </a:cubicBezTo>
                  <a:lnTo>
                    <a:pt x="4016" y="11376"/>
                  </a:lnTo>
                  <a:cubicBezTo>
                    <a:pt x="3454" y="10600"/>
                    <a:pt x="2972" y="9770"/>
                    <a:pt x="2624" y="8914"/>
                  </a:cubicBezTo>
                  <a:cubicBezTo>
                    <a:pt x="2490" y="8593"/>
                    <a:pt x="2356" y="8271"/>
                    <a:pt x="2249" y="7977"/>
                  </a:cubicBezTo>
                  <a:cubicBezTo>
                    <a:pt x="2115" y="7602"/>
                    <a:pt x="2008" y="7227"/>
                    <a:pt x="1901" y="6826"/>
                  </a:cubicBezTo>
                  <a:cubicBezTo>
                    <a:pt x="1714" y="6103"/>
                    <a:pt x="1580" y="5354"/>
                    <a:pt x="1473" y="4631"/>
                  </a:cubicBezTo>
                  <a:cubicBezTo>
                    <a:pt x="1419" y="3989"/>
                    <a:pt x="1339" y="3320"/>
                    <a:pt x="1339" y="2651"/>
                  </a:cubicBezTo>
                  <a:lnTo>
                    <a:pt x="1339" y="1633"/>
                  </a:lnTo>
                  <a:cubicBezTo>
                    <a:pt x="1339" y="1312"/>
                    <a:pt x="1366" y="1018"/>
                    <a:pt x="1419" y="670"/>
                  </a:cubicBezTo>
                  <a:cubicBezTo>
                    <a:pt x="1446" y="509"/>
                    <a:pt x="1339" y="349"/>
                    <a:pt x="1205" y="215"/>
                  </a:cubicBezTo>
                  <a:cubicBezTo>
                    <a:pt x="1071" y="81"/>
                    <a:pt x="938" y="1"/>
                    <a:pt x="750" y="1"/>
                  </a:cubicBezTo>
                  <a:close/>
                </a:path>
              </a:pathLst>
            </a:custGeom>
            <a:solidFill>
              <a:srgbClr val="FDFDFD"/>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5" name="Google Shape;6991;p47">
              <a:extLst>
                <a:ext uri="{FF2B5EF4-FFF2-40B4-BE49-F238E27FC236}">
                  <a16:creationId xmlns:a16="http://schemas.microsoft.com/office/drawing/2014/main" id="{E719E180-0738-6D37-7E22-473C92DD3C2D}"/>
                </a:ext>
              </a:extLst>
            </p:cNvPr>
            <p:cNvSpPr/>
            <p:nvPr/>
          </p:nvSpPr>
          <p:spPr>
            <a:xfrm>
              <a:off x="6795025" y="6997450"/>
              <a:ext cx="31475" cy="32150"/>
            </a:xfrm>
            <a:custGeom>
              <a:avLst/>
              <a:gdLst/>
              <a:ahLst/>
              <a:cxnLst/>
              <a:rect l="l" t="t" r="r" b="b"/>
              <a:pathLst>
                <a:path w="1259" h="1286" extrusionOk="0">
                  <a:moveTo>
                    <a:pt x="643" y="1"/>
                  </a:moveTo>
                  <a:cubicBezTo>
                    <a:pt x="295" y="1"/>
                    <a:pt x="1" y="269"/>
                    <a:pt x="1" y="643"/>
                  </a:cubicBezTo>
                  <a:cubicBezTo>
                    <a:pt x="1" y="991"/>
                    <a:pt x="295" y="1286"/>
                    <a:pt x="643" y="1286"/>
                  </a:cubicBezTo>
                  <a:cubicBezTo>
                    <a:pt x="964" y="1286"/>
                    <a:pt x="1259" y="991"/>
                    <a:pt x="1259" y="643"/>
                  </a:cubicBezTo>
                  <a:cubicBezTo>
                    <a:pt x="1259" y="322"/>
                    <a:pt x="964" y="1"/>
                    <a:pt x="643" y="1"/>
                  </a:cubicBezTo>
                  <a:close/>
                </a:path>
              </a:pathLst>
            </a:custGeom>
            <a:solidFill>
              <a:srgbClr val="FDFDFD"/>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6" name="Google Shape;6992;p47">
              <a:extLst>
                <a:ext uri="{FF2B5EF4-FFF2-40B4-BE49-F238E27FC236}">
                  <a16:creationId xmlns:a16="http://schemas.microsoft.com/office/drawing/2014/main" id="{5105EF5D-8D9E-1877-CFF6-67E91B50B6C3}"/>
                </a:ext>
              </a:extLst>
            </p:cNvPr>
            <p:cNvSpPr/>
            <p:nvPr/>
          </p:nvSpPr>
          <p:spPr>
            <a:xfrm>
              <a:off x="6878000" y="7224300"/>
              <a:ext cx="106425" cy="144325"/>
            </a:xfrm>
            <a:custGeom>
              <a:avLst/>
              <a:gdLst/>
              <a:ahLst/>
              <a:cxnLst/>
              <a:rect l="l" t="t" r="r" b="b"/>
              <a:pathLst>
                <a:path w="4257" h="5773" extrusionOk="0">
                  <a:moveTo>
                    <a:pt x="54" y="0"/>
                  </a:moveTo>
                  <a:cubicBezTo>
                    <a:pt x="0" y="0"/>
                    <a:pt x="0" y="81"/>
                    <a:pt x="0" y="108"/>
                  </a:cubicBezTo>
                  <a:cubicBezTo>
                    <a:pt x="134" y="643"/>
                    <a:pt x="241" y="1178"/>
                    <a:pt x="456" y="1687"/>
                  </a:cubicBezTo>
                  <a:cubicBezTo>
                    <a:pt x="670" y="2222"/>
                    <a:pt x="911" y="2757"/>
                    <a:pt x="1258" y="3212"/>
                  </a:cubicBezTo>
                  <a:cubicBezTo>
                    <a:pt x="1392" y="3453"/>
                    <a:pt x="1553" y="3641"/>
                    <a:pt x="1713" y="3882"/>
                  </a:cubicBezTo>
                  <a:cubicBezTo>
                    <a:pt x="1901" y="4122"/>
                    <a:pt x="2088" y="4363"/>
                    <a:pt x="2302" y="4551"/>
                  </a:cubicBezTo>
                  <a:lnTo>
                    <a:pt x="2891" y="5166"/>
                  </a:lnTo>
                  <a:cubicBezTo>
                    <a:pt x="3132" y="5354"/>
                    <a:pt x="3373" y="5568"/>
                    <a:pt x="3587" y="5728"/>
                  </a:cubicBezTo>
                  <a:cubicBezTo>
                    <a:pt x="3650" y="5760"/>
                    <a:pt x="3722" y="5773"/>
                    <a:pt x="3792" y="5773"/>
                  </a:cubicBezTo>
                  <a:cubicBezTo>
                    <a:pt x="3842" y="5773"/>
                    <a:pt x="3891" y="5766"/>
                    <a:pt x="3935" y="5755"/>
                  </a:cubicBezTo>
                  <a:cubicBezTo>
                    <a:pt x="4042" y="5728"/>
                    <a:pt x="4149" y="5648"/>
                    <a:pt x="4203" y="5568"/>
                  </a:cubicBezTo>
                  <a:cubicBezTo>
                    <a:pt x="4256" y="5461"/>
                    <a:pt x="4256" y="5327"/>
                    <a:pt x="4229" y="5220"/>
                  </a:cubicBezTo>
                  <a:cubicBezTo>
                    <a:pt x="4203" y="5113"/>
                    <a:pt x="4149" y="5032"/>
                    <a:pt x="4042" y="4952"/>
                  </a:cubicBezTo>
                  <a:lnTo>
                    <a:pt x="3426" y="4658"/>
                  </a:lnTo>
                  <a:cubicBezTo>
                    <a:pt x="3239" y="4524"/>
                    <a:pt x="3025" y="4390"/>
                    <a:pt x="2864" y="4256"/>
                  </a:cubicBezTo>
                  <a:cubicBezTo>
                    <a:pt x="2445" y="3889"/>
                    <a:pt x="2051" y="3497"/>
                    <a:pt x="1683" y="3078"/>
                  </a:cubicBezTo>
                  <a:lnTo>
                    <a:pt x="1683" y="3078"/>
                  </a:lnTo>
                  <a:cubicBezTo>
                    <a:pt x="1684" y="3078"/>
                    <a:pt x="1686" y="3079"/>
                    <a:pt x="1687" y="3079"/>
                  </a:cubicBezTo>
                  <a:lnTo>
                    <a:pt x="1660" y="3052"/>
                  </a:lnTo>
                  <a:lnTo>
                    <a:pt x="1660" y="3052"/>
                  </a:lnTo>
                  <a:cubicBezTo>
                    <a:pt x="1660" y="3052"/>
                    <a:pt x="1660" y="3052"/>
                    <a:pt x="1660" y="3052"/>
                  </a:cubicBezTo>
                  <a:cubicBezTo>
                    <a:pt x="1419" y="2757"/>
                    <a:pt x="1232" y="2436"/>
                    <a:pt x="1018" y="2115"/>
                  </a:cubicBezTo>
                  <a:cubicBezTo>
                    <a:pt x="830" y="1767"/>
                    <a:pt x="643" y="1419"/>
                    <a:pt x="482" y="1044"/>
                  </a:cubicBezTo>
                  <a:cubicBezTo>
                    <a:pt x="348" y="696"/>
                    <a:pt x="241" y="375"/>
                    <a:pt x="188" y="27"/>
                  </a:cubicBezTo>
                  <a:cubicBezTo>
                    <a:pt x="161" y="27"/>
                    <a:pt x="134" y="0"/>
                    <a:pt x="54" y="0"/>
                  </a:cubicBezTo>
                  <a:close/>
                </a:path>
              </a:pathLst>
            </a:custGeom>
            <a:solidFill>
              <a:srgbClr val="FDFDFD"/>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7" name="Google Shape;6993;p47">
              <a:extLst>
                <a:ext uri="{FF2B5EF4-FFF2-40B4-BE49-F238E27FC236}">
                  <a16:creationId xmlns:a16="http://schemas.microsoft.com/office/drawing/2014/main" id="{1E2DC6D3-D064-59E9-9046-A11F1B0C102F}"/>
                </a:ext>
              </a:extLst>
            </p:cNvPr>
            <p:cNvSpPr/>
            <p:nvPr/>
          </p:nvSpPr>
          <p:spPr>
            <a:xfrm>
              <a:off x="7284175" y="7777475"/>
              <a:ext cx="119800" cy="110325"/>
            </a:xfrm>
            <a:custGeom>
              <a:avLst/>
              <a:gdLst/>
              <a:ahLst/>
              <a:cxnLst/>
              <a:rect l="l" t="t" r="r" b="b"/>
              <a:pathLst>
                <a:path w="4792" h="4413" extrusionOk="0">
                  <a:moveTo>
                    <a:pt x="3884" y="0"/>
                  </a:moveTo>
                  <a:cubicBezTo>
                    <a:pt x="3877" y="0"/>
                    <a:pt x="3866" y="13"/>
                    <a:pt x="3854" y="35"/>
                  </a:cubicBezTo>
                  <a:cubicBezTo>
                    <a:pt x="3507" y="437"/>
                    <a:pt x="3078" y="785"/>
                    <a:pt x="2516" y="1160"/>
                  </a:cubicBezTo>
                  <a:cubicBezTo>
                    <a:pt x="1901" y="1561"/>
                    <a:pt x="1339" y="1855"/>
                    <a:pt x="750" y="2070"/>
                  </a:cubicBezTo>
                  <a:cubicBezTo>
                    <a:pt x="536" y="2123"/>
                    <a:pt x="348" y="2203"/>
                    <a:pt x="134" y="2230"/>
                  </a:cubicBezTo>
                  <a:cubicBezTo>
                    <a:pt x="107" y="2230"/>
                    <a:pt x="81" y="2257"/>
                    <a:pt x="27" y="2311"/>
                  </a:cubicBezTo>
                  <a:cubicBezTo>
                    <a:pt x="0" y="2337"/>
                    <a:pt x="0" y="2364"/>
                    <a:pt x="0" y="2391"/>
                  </a:cubicBezTo>
                  <a:lnTo>
                    <a:pt x="81" y="2471"/>
                  </a:lnTo>
                  <a:cubicBezTo>
                    <a:pt x="161" y="2578"/>
                    <a:pt x="268" y="2712"/>
                    <a:pt x="375" y="2792"/>
                  </a:cubicBezTo>
                  <a:cubicBezTo>
                    <a:pt x="562" y="3006"/>
                    <a:pt x="803" y="3194"/>
                    <a:pt x="1017" y="3408"/>
                  </a:cubicBezTo>
                  <a:cubicBezTo>
                    <a:pt x="1044" y="3435"/>
                    <a:pt x="1071" y="3435"/>
                    <a:pt x="1098" y="3461"/>
                  </a:cubicBezTo>
                  <a:cubicBezTo>
                    <a:pt x="1178" y="3542"/>
                    <a:pt x="1285" y="3568"/>
                    <a:pt x="1339" y="3649"/>
                  </a:cubicBezTo>
                  <a:cubicBezTo>
                    <a:pt x="1686" y="3863"/>
                    <a:pt x="2034" y="4050"/>
                    <a:pt x="2382" y="4184"/>
                  </a:cubicBezTo>
                  <a:cubicBezTo>
                    <a:pt x="2757" y="4316"/>
                    <a:pt x="3167" y="4412"/>
                    <a:pt x="3540" y="4412"/>
                  </a:cubicBezTo>
                  <a:cubicBezTo>
                    <a:pt x="3620" y="4412"/>
                    <a:pt x="3698" y="4408"/>
                    <a:pt x="3774" y="4398"/>
                  </a:cubicBezTo>
                  <a:cubicBezTo>
                    <a:pt x="4015" y="4371"/>
                    <a:pt x="4229" y="4345"/>
                    <a:pt x="4363" y="4238"/>
                  </a:cubicBezTo>
                  <a:cubicBezTo>
                    <a:pt x="4417" y="4211"/>
                    <a:pt x="4497" y="4131"/>
                    <a:pt x="4550" y="4104"/>
                  </a:cubicBezTo>
                  <a:cubicBezTo>
                    <a:pt x="4631" y="4050"/>
                    <a:pt x="4657" y="3970"/>
                    <a:pt x="4684" y="3863"/>
                  </a:cubicBezTo>
                  <a:cubicBezTo>
                    <a:pt x="4765" y="3702"/>
                    <a:pt x="4791" y="3515"/>
                    <a:pt x="4765" y="3247"/>
                  </a:cubicBezTo>
                  <a:cubicBezTo>
                    <a:pt x="4765" y="3140"/>
                    <a:pt x="4711" y="3060"/>
                    <a:pt x="4711" y="3006"/>
                  </a:cubicBezTo>
                  <a:cubicBezTo>
                    <a:pt x="4684" y="2926"/>
                    <a:pt x="4684" y="2873"/>
                    <a:pt x="4657" y="2792"/>
                  </a:cubicBezTo>
                  <a:cubicBezTo>
                    <a:pt x="4631" y="2658"/>
                    <a:pt x="4577" y="2578"/>
                    <a:pt x="4550" y="2444"/>
                  </a:cubicBezTo>
                  <a:lnTo>
                    <a:pt x="4443" y="2043"/>
                  </a:lnTo>
                  <a:cubicBezTo>
                    <a:pt x="4417" y="1909"/>
                    <a:pt x="4390" y="1802"/>
                    <a:pt x="4363" y="1668"/>
                  </a:cubicBezTo>
                  <a:cubicBezTo>
                    <a:pt x="4283" y="1427"/>
                    <a:pt x="4229" y="1160"/>
                    <a:pt x="4149" y="919"/>
                  </a:cubicBezTo>
                  <a:cubicBezTo>
                    <a:pt x="4149" y="865"/>
                    <a:pt x="4122" y="838"/>
                    <a:pt x="4122" y="758"/>
                  </a:cubicBezTo>
                  <a:cubicBezTo>
                    <a:pt x="4042" y="517"/>
                    <a:pt x="3988" y="330"/>
                    <a:pt x="3962" y="89"/>
                  </a:cubicBezTo>
                  <a:lnTo>
                    <a:pt x="3881" y="89"/>
                  </a:lnTo>
                  <a:cubicBezTo>
                    <a:pt x="3897" y="26"/>
                    <a:pt x="3894" y="0"/>
                    <a:pt x="3884" y="0"/>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8" name="Google Shape;6994;p47">
              <a:extLst>
                <a:ext uri="{FF2B5EF4-FFF2-40B4-BE49-F238E27FC236}">
                  <a16:creationId xmlns:a16="http://schemas.microsoft.com/office/drawing/2014/main" id="{9DC09E30-1D4D-B44C-64AB-D8F541BC221C}"/>
                </a:ext>
              </a:extLst>
            </p:cNvPr>
            <p:cNvSpPr/>
            <p:nvPr/>
          </p:nvSpPr>
          <p:spPr>
            <a:xfrm>
              <a:off x="7312950" y="7862650"/>
              <a:ext cx="25" cy="25"/>
            </a:xfrm>
            <a:custGeom>
              <a:avLst/>
              <a:gdLst/>
              <a:ahLst/>
              <a:cxnLst/>
              <a:rect l="l" t="t" r="r" b="b"/>
              <a:pathLst>
                <a:path w="1" h="1" extrusionOk="0">
                  <a:moveTo>
                    <a:pt x="0" y="1"/>
                  </a:move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9" name="Google Shape;6995;p47">
              <a:extLst>
                <a:ext uri="{FF2B5EF4-FFF2-40B4-BE49-F238E27FC236}">
                  <a16:creationId xmlns:a16="http://schemas.microsoft.com/office/drawing/2014/main" id="{B5293092-8559-E55A-6B14-1134AFA1D6C1}"/>
                </a:ext>
              </a:extLst>
            </p:cNvPr>
            <p:cNvSpPr/>
            <p:nvPr/>
          </p:nvSpPr>
          <p:spPr>
            <a:xfrm>
              <a:off x="7284825" y="7825850"/>
              <a:ext cx="120475" cy="60925"/>
            </a:xfrm>
            <a:custGeom>
              <a:avLst/>
              <a:gdLst/>
              <a:ahLst/>
              <a:cxnLst/>
              <a:rect l="l" t="t" r="r" b="b"/>
              <a:pathLst>
                <a:path w="4819" h="2437" extrusionOk="0">
                  <a:moveTo>
                    <a:pt x="1045" y="1"/>
                  </a:moveTo>
                  <a:cubicBezTo>
                    <a:pt x="911" y="28"/>
                    <a:pt x="857" y="54"/>
                    <a:pt x="750" y="108"/>
                  </a:cubicBezTo>
                  <a:cubicBezTo>
                    <a:pt x="510" y="161"/>
                    <a:pt x="322" y="242"/>
                    <a:pt x="135" y="268"/>
                  </a:cubicBezTo>
                  <a:cubicBezTo>
                    <a:pt x="108" y="268"/>
                    <a:pt x="81" y="295"/>
                    <a:pt x="55" y="322"/>
                  </a:cubicBezTo>
                  <a:cubicBezTo>
                    <a:pt x="1" y="376"/>
                    <a:pt x="1" y="402"/>
                    <a:pt x="1" y="429"/>
                  </a:cubicBezTo>
                  <a:lnTo>
                    <a:pt x="81" y="509"/>
                  </a:lnTo>
                  <a:cubicBezTo>
                    <a:pt x="188" y="590"/>
                    <a:pt x="269" y="723"/>
                    <a:pt x="376" y="831"/>
                  </a:cubicBezTo>
                  <a:cubicBezTo>
                    <a:pt x="536" y="991"/>
                    <a:pt x="750" y="1205"/>
                    <a:pt x="1018" y="1446"/>
                  </a:cubicBezTo>
                  <a:lnTo>
                    <a:pt x="1125" y="1500"/>
                  </a:lnTo>
                  <a:lnTo>
                    <a:pt x="1313" y="1633"/>
                  </a:lnTo>
                  <a:lnTo>
                    <a:pt x="1393" y="1660"/>
                  </a:lnTo>
                  <a:cubicBezTo>
                    <a:pt x="1714" y="1901"/>
                    <a:pt x="2089" y="2062"/>
                    <a:pt x="2410" y="2196"/>
                  </a:cubicBezTo>
                  <a:cubicBezTo>
                    <a:pt x="2811" y="2383"/>
                    <a:pt x="3266" y="2436"/>
                    <a:pt x="3614" y="2436"/>
                  </a:cubicBezTo>
                  <a:lnTo>
                    <a:pt x="3828" y="2436"/>
                  </a:lnTo>
                  <a:cubicBezTo>
                    <a:pt x="4069" y="2410"/>
                    <a:pt x="4257" y="2383"/>
                    <a:pt x="4391" y="2276"/>
                  </a:cubicBezTo>
                  <a:cubicBezTo>
                    <a:pt x="4471" y="2249"/>
                    <a:pt x="4524" y="2169"/>
                    <a:pt x="4605" y="2142"/>
                  </a:cubicBezTo>
                  <a:cubicBezTo>
                    <a:pt x="4658" y="2062"/>
                    <a:pt x="4685" y="2008"/>
                    <a:pt x="4739" y="1901"/>
                  </a:cubicBezTo>
                  <a:cubicBezTo>
                    <a:pt x="4792" y="1794"/>
                    <a:pt x="4792" y="1660"/>
                    <a:pt x="4819" y="1500"/>
                  </a:cubicBezTo>
                  <a:lnTo>
                    <a:pt x="4819" y="1500"/>
                  </a:lnTo>
                  <a:cubicBezTo>
                    <a:pt x="4765" y="1526"/>
                    <a:pt x="4685" y="1526"/>
                    <a:pt x="4658" y="1580"/>
                  </a:cubicBezTo>
                  <a:cubicBezTo>
                    <a:pt x="4466" y="1632"/>
                    <a:pt x="4252" y="1673"/>
                    <a:pt x="4037" y="1673"/>
                  </a:cubicBezTo>
                  <a:cubicBezTo>
                    <a:pt x="3922" y="1673"/>
                    <a:pt x="3807" y="1661"/>
                    <a:pt x="3695" y="1633"/>
                  </a:cubicBezTo>
                  <a:cubicBezTo>
                    <a:pt x="3481" y="1607"/>
                    <a:pt x="3320" y="1580"/>
                    <a:pt x="3133" y="1500"/>
                  </a:cubicBezTo>
                  <a:cubicBezTo>
                    <a:pt x="2918" y="1446"/>
                    <a:pt x="2758" y="1366"/>
                    <a:pt x="2597" y="1259"/>
                  </a:cubicBezTo>
                  <a:cubicBezTo>
                    <a:pt x="2223" y="1071"/>
                    <a:pt x="1875" y="831"/>
                    <a:pt x="1580" y="563"/>
                  </a:cubicBezTo>
                  <a:cubicBezTo>
                    <a:pt x="1393" y="402"/>
                    <a:pt x="1205" y="188"/>
                    <a:pt x="1045"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0" name="Google Shape;6996;p47">
              <a:extLst>
                <a:ext uri="{FF2B5EF4-FFF2-40B4-BE49-F238E27FC236}">
                  <a16:creationId xmlns:a16="http://schemas.microsoft.com/office/drawing/2014/main" id="{3A6BABB6-7E0C-99EB-D466-64C8C421580D}"/>
                </a:ext>
              </a:extLst>
            </p:cNvPr>
            <p:cNvSpPr/>
            <p:nvPr/>
          </p:nvSpPr>
          <p:spPr>
            <a:xfrm>
              <a:off x="7407300" y="7586300"/>
              <a:ext cx="64925" cy="113125"/>
            </a:xfrm>
            <a:custGeom>
              <a:avLst/>
              <a:gdLst/>
              <a:ahLst/>
              <a:cxnLst/>
              <a:rect l="l" t="t" r="r" b="b"/>
              <a:pathLst>
                <a:path w="2597" h="4525" extrusionOk="0">
                  <a:moveTo>
                    <a:pt x="27" y="1"/>
                  </a:moveTo>
                  <a:lnTo>
                    <a:pt x="27" y="54"/>
                  </a:lnTo>
                  <a:lnTo>
                    <a:pt x="27" y="81"/>
                  </a:lnTo>
                  <a:cubicBezTo>
                    <a:pt x="27" y="108"/>
                    <a:pt x="0" y="108"/>
                    <a:pt x="0" y="135"/>
                  </a:cubicBezTo>
                  <a:lnTo>
                    <a:pt x="0" y="215"/>
                  </a:lnTo>
                  <a:lnTo>
                    <a:pt x="0" y="375"/>
                  </a:lnTo>
                  <a:cubicBezTo>
                    <a:pt x="27" y="509"/>
                    <a:pt x="54" y="670"/>
                    <a:pt x="54" y="804"/>
                  </a:cubicBezTo>
                  <a:cubicBezTo>
                    <a:pt x="161" y="1205"/>
                    <a:pt x="187" y="1687"/>
                    <a:pt x="268" y="1981"/>
                  </a:cubicBezTo>
                  <a:lnTo>
                    <a:pt x="268" y="2088"/>
                  </a:lnTo>
                  <a:lnTo>
                    <a:pt x="268" y="2195"/>
                  </a:lnTo>
                  <a:cubicBezTo>
                    <a:pt x="268" y="2276"/>
                    <a:pt x="295" y="2383"/>
                    <a:pt x="295" y="2463"/>
                  </a:cubicBezTo>
                  <a:cubicBezTo>
                    <a:pt x="321" y="2731"/>
                    <a:pt x="402" y="2998"/>
                    <a:pt x="455" y="3293"/>
                  </a:cubicBezTo>
                  <a:cubicBezTo>
                    <a:pt x="535" y="3561"/>
                    <a:pt x="589" y="3721"/>
                    <a:pt x="696" y="3882"/>
                  </a:cubicBezTo>
                  <a:cubicBezTo>
                    <a:pt x="803" y="4069"/>
                    <a:pt x="910" y="4176"/>
                    <a:pt x="990" y="4283"/>
                  </a:cubicBezTo>
                  <a:cubicBezTo>
                    <a:pt x="1124" y="4390"/>
                    <a:pt x="1258" y="4471"/>
                    <a:pt x="1392" y="4497"/>
                  </a:cubicBezTo>
                  <a:cubicBezTo>
                    <a:pt x="1472" y="4524"/>
                    <a:pt x="1579" y="4524"/>
                    <a:pt x="1633" y="4524"/>
                  </a:cubicBezTo>
                  <a:cubicBezTo>
                    <a:pt x="1713" y="4524"/>
                    <a:pt x="1767" y="4524"/>
                    <a:pt x="1793" y="4497"/>
                  </a:cubicBezTo>
                  <a:lnTo>
                    <a:pt x="1847" y="4497"/>
                  </a:lnTo>
                  <a:cubicBezTo>
                    <a:pt x="1927" y="4471"/>
                    <a:pt x="2061" y="4390"/>
                    <a:pt x="2168" y="4337"/>
                  </a:cubicBezTo>
                  <a:cubicBezTo>
                    <a:pt x="2436" y="4069"/>
                    <a:pt x="2543" y="3668"/>
                    <a:pt x="2570" y="3400"/>
                  </a:cubicBezTo>
                  <a:cubicBezTo>
                    <a:pt x="2596" y="2918"/>
                    <a:pt x="2516" y="2463"/>
                    <a:pt x="2302" y="1981"/>
                  </a:cubicBezTo>
                  <a:cubicBezTo>
                    <a:pt x="2115" y="1553"/>
                    <a:pt x="1793" y="1178"/>
                    <a:pt x="1392" y="857"/>
                  </a:cubicBezTo>
                  <a:cubicBezTo>
                    <a:pt x="1044" y="509"/>
                    <a:pt x="642" y="242"/>
                    <a:pt x="187" y="54"/>
                  </a:cubicBezTo>
                  <a:cubicBezTo>
                    <a:pt x="161" y="54"/>
                    <a:pt x="134" y="1"/>
                    <a:pt x="107"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1" name="Google Shape;6997;p47">
              <a:extLst>
                <a:ext uri="{FF2B5EF4-FFF2-40B4-BE49-F238E27FC236}">
                  <a16:creationId xmlns:a16="http://schemas.microsoft.com/office/drawing/2014/main" id="{08F92584-7796-3DA7-EA86-DD7B99106CA6}"/>
                </a:ext>
              </a:extLst>
            </p:cNvPr>
            <p:cNvSpPr/>
            <p:nvPr/>
          </p:nvSpPr>
          <p:spPr>
            <a:xfrm>
              <a:off x="7383200" y="7686000"/>
              <a:ext cx="84325" cy="101075"/>
            </a:xfrm>
            <a:custGeom>
              <a:avLst/>
              <a:gdLst/>
              <a:ahLst/>
              <a:cxnLst/>
              <a:rect l="l" t="t" r="r" b="b"/>
              <a:pathLst>
                <a:path w="3373" h="4043" extrusionOk="0">
                  <a:moveTo>
                    <a:pt x="27" y="1"/>
                  </a:moveTo>
                  <a:lnTo>
                    <a:pt x="1" y="28"/>
                  </a:lnTo>
                  <a:lnTo>
                    <a:pt x="1" y="81"/>
                  </a:lnTo>
                  <a:lnTo>
                    <a:pt x="1" y="108"/>
                  </a:lnTo>
                  <a:lnTo>
                    <a:pt x="1" y="161"/>
                  </a:lnTo>
                  <a:lnTo>
                    <a:pt x="1" y="242"/>
                  </a:lnTo>
                  <a:lnTo>
                    <a:pt x="54" y="402"/>
                  </a:lnTo>
                  <a:cubicBezTo>
                    <a:pt x="134" y="536"/>
                    <a:pt x="188" y="643"/>
                    <a:pt x="215" y="804"/>
                  </a:cubicBezTo>
                  <a:cubicBezTo>
                    <a:pt x="402" y="1178"/>
                    <a:pt x="563" y="1553"/>
                    <a:pt x="696" y="1874"/>
                  </a:cubicBezTo>
                  <a:lnTo>
                    <a:pt x="696" y="1901"/>
                  </a:lnTo>
                  <a:lnTo>
                    <a:pt x="696" y="1955"/>
                  </a:lnTo>
                  <a:cubicBezTo>
                    <a:pt x="750" y="2088"/>
                    <a:pt x="777" y="2222"/>
                    <a:pt x="857" y="2356"/>
                  </a:cubicBezTo>
                  <a:cubicBezTo>
                    <a:pt x="964" y="2570"/>
                    <a:pt x="1098" y="2838"/>
                    <a:pt x="1232" y="3106"/>
                  </a:cubicBezTo>
                  <a:cubicBezTo>
                    <a:pt x="1366" y="3346"/>
                    <a:pt x="1473" y="3507"/>
                    <a:pt x="1606" y="3641"/>
                  </a:cubicBezTo>
                  <a:cubicBezTo>
                    <a:pt x="1740" y="3775"/>
                    <a:pt x="1874" y="3882"/>
                    <a:pt x="2008" y="3962"/>
                  </a:cubicBezTo>
                  <a:cubicBezTo>
                    <a:pt x="2142" y="4016"/>
                    <a:pt x="2302" y="4042"/>
                    <a:pt x="2436" y="4042"/>
                  </a:cubicBezTo>
                  <a:cubicBezTo>
                    <a:pt x="2570" y="4042"/>
                    <a:pt x="2731" y="4016"/>
                    <a:pt x="2838" y="3962"/>
                  </a:cubicBezTo>
                  <a:lnTo>
                    <a:pt x="2891" y="3962"/>
                  </a:lnTo>
                  <a:cubicBezTo>
                    <a:pt x="2998" y="3882"/>
                    <a:pt x="3105" y="3775"/>
                    <a:pt x="3159" y="3694"/>
                  </a:cubicBezTo>
                  <a:cubicBezTo>
                    <a:pt x="3373" y="3346"/>
                    <a:pt x="3373" y="2945"/>
                    <a:pt x="3293" y="2677"/>
                  </a:cubicBezTo>
                  <a:cubicBezTo>
                    <a:pt x="3212" y="2222"/>
                    <a:pt x="2998" y="1767"/>
                    <a:pt x="2677" y="1419"/>
                  </a:cubicBezTo>
                  <a:cubicBezTo>
                    <a:pt x="2356" y="1045"/>
                    <a:pt x="1954" y="750"/>
                    <a:pt x="1499" y="536"/>
                  </a:cubicBezTo>
                  <a:cubicBezTo>
                    <a:pt x="1071" y="295"/>
                    <a:pt x="589" y="161"/>
                    <a:pt x="134" y="81"/>
                  </a:cubicBezTo>
                  <a:cubicBezTo>
                    <a:pt x="134" y="1"/>
                    <a:pt x="81" y="1"/>
                    <a:pt x="81"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2" name="Google Shape;6998;p47">
              <a:extLst>
                <a:ext uri="{FF2B5EF4-FFF2-40B4-BE49-F238E27FC236}">
                  <a16:creationId xmlns:a16="http://schemas.microsoft.com/office/drawing/2014/main" id="{89CA1F4A-DF5F-880B-EFC6-C80FF65159E5}"/>
                </a:ext>
              </a:extLst>
            </p:cNvPr>
            <p:cNvSpPr/>
            <p:nvPr/>
          </p:nvSpPr>
          <p:spPr>
            <a:xfrm>
              <a:off x="6993750" y="7233675"/>
              <a:ext cx="525300" cy="604925"/>
            </a:xfrm>
            <a:custGeom>
              <a:avLst/>
              <a:gdLst/>
              <a:ahLst/>
              <a:cxnLst/>
              <a:rect l="l" t="t" r="r" b="b"/>
              <a:pathLst>
                <a:path w="21012" h="24197" extrusionOk="0">
                  <a:moveTo>
                    <a:pt x="6371" y="1579"/>
                  </a:moveTo>
                  <a:cubicBezTo>
                    <a:pt x="6371" y="1579"/>
                    <a:pt x="6344" y="1606"/>
                    <a:pt x="6291" y="1606"/>
                  </a:cubicBezTo>
                  <a:cubicBezTo>
                    <a:pt x="6344" y="1606"/>
                    <a:pt x="6344" y="1579"/>
                    <a:pt x="6371" y="1579"/>
                  </a:cubicBezTo>
                  <a:close/>
                  <a:moveTo>
                    <a:pt x="8807" y="0"/>
                  </a:moveTo>
                  <a:cubicBezTo>
                    <a:pt x="7709" y="428"/>
                    <a:pt x="6666" y="991"/>
                    <a:pt x="5729" y="1633"/>
                  </a:cubicBezTo>
                  <a:cubicBezTo>
                    <a:pt x="4792" y="2275"/>
                    <a:pt x="3962" y="3051"/>
                    <a:pt x="3186" y="3908"/>
                  </a:cubicBezTo>
                  <a:cubicBezTo>
                    <a:pt x="1634" y="5675"/>
                    <a:pt x="643" y="7896"/>
                    <a:pt x="242" y="10305"/>
                  </a:cubicBezTo>
                  <a:cubicBezTo>
                    <a:pt x="54" y="11483"/>
                    <a:pt x="1" y="12714"/>
                    <a:pt x="188" y="13892"/>
                  </a:cubicBezTo>
                  <a:cubicBezTo>
                    <a:pt x="295" y="15042"/>
                    <a:pt x="643" y="16193"/>
                    <a:pt x="1152" y="17264"/>
                  </a:cubicBezTo>
                  <a:cubicBezTo>
                    <a:pt x="1634" y="18335"/>
                    <a:pt x="2303" y="19325"/>
                    <a:pt x="3159" y="20181"/>
                  </a:cubicBezTo>
                  <a:cubicBezTo>
                    <a:pt x="3561" y="20583"/>
                    <a:pt x="4016" y="20984"/>
                    <a:pt x="4524" y="21386"/>
                  </a:cubicBezTo>
                  <a:cubicBezTo>
                    <a:pt x="5033" y="21734"/>
                    <a:pt x="5568" y="22109"/>
                    <a:pt x="6130" y="22403"/>
                  </a:cubicBezTo>
                  <a:cubicBezTo>
                    <a:pt x="6692" y="22751"/>
                    <a:pt x="7335" y="23045"/>
                    <a:pt x="7924" y="23313"/>
                  </a:cubicBezTo>
                  <a:cubicBezTo>
                    <a:pt x="8566" y="23581"/>
                    <a:pt x="9208" y="23822"/>
                    <a:pt x="9851" y="23955"/>
                  </a:cubicBezTo>
                  <a:cubicBezTo>
                    <a:pt x="10520" y="24116"/>
                    <a:pt x="11135" y="24196"/>
                    <a:pt x="11778" y="24196"/>
                  </a:cubicBezTo>
                  <a:lnTo>
                    <a:pt x="11805" y="24196"/>
                  </a:lnTo>
                  <a:cubicBezTo>
                    <a:pt x="12447" y="24196"/>
                    <a:pt x="13063" y="24089"/>
                    <a:pt x="13598" y="23929"/>
                  </a:cubicBezTo>
                  <a:cubicBezTo>
                    <a:pt x="14053" y="23741"/>
                    <a:pt x="14481" y="23527"/>
                    <a:pt x="14829" y="23179"/>
                  </a:cubicBezTo>
                  <a:cubicBezTo>
                    <a:pt x="14990" y="23045"/>
                    <a:pt x="15124" y="22885"/>
                    <a:pt x="15257" y="22671"/>
                  </a:cubicBezTo>
                  <a:cubicBezTo>
                    <a:pt x="15364" y="22510"/>
                    <a:pt x="15498" y="22350"/>
                    <a:pt x="15605" y="22109"/>
                  </a:cubicBezTo>
                  <a:cubicBezTo>
                    <a:pt x="15766" y="21734"/>
                    <a:pt x="15900" y="21332"/>
                    <a:pt x="16060" y="20797"/>
                  </a:cubicBezTo>
                  <a:cubicBezTo>
                    <a:pt x="16167" y="20396"/>
                    <a:pt x="16274" y="19967"/>
                    <a:pt x="16328" y="19566"/>
                  </a:cubicBezTo>
                  <a:lnTo>
                    <a:pt x="16355" y="19379"/>
                  </a:lnTo>
                  <a:cubicBezTo>
                    <a:pt x="16408" y="19271"/>
                    <a:pt x="16408" y="19138"/>
                    <a:pt x="16435" y="19031"/>
                  </a:cubicBezTo>
                  <a:cubicBezTo>
                    <a:pt x="16489" y="18656"/>
                    <a:pt x="16596" y="18308"/>
                    <a:pt x="16703" y="17933"/>
                  </a:cubicBezTo>
                  <a:cubicBezTo>
                    <a:pt x="16837" y="17532"/>
                    <a:pt x="16997" y="17130"/>
                    <a:pt x="17211" y="16702"/>
                  </a:cubicBezTo>
                  <a:cubicBezTo>
                    <a:pt x="17613" y="15899"/>
                    <a:pt x="18175" y="15123"/>
                    <a:pt x="18683" y="14373"/>
                  </a:cubicBezTo>
                  <a:lnTo>
                    <a:pt x="19165" y="13677"/>
                  </a:lnTo>
                  <a:cubicBezTo>
                    <a:pt x="19567" y="13115"/>
                    <a:pt x="19888" y="12607"/>
                    <a:pt x="20102" y="12179"/>
                  </a:cubicBezTo>
                  <a:cubicBezTo>
                    <a:pt x="20423" y="11616"/>
                    <a:pt x="20610" y="11081"/>
                    <a:pt x="20744" y="10546"/>
                  </a:cubicBezTo>
                  <a:cubicBezTo>
                    <a:pt x="21012" y="9422"/>
                    <a:pt x="20985" y="8217"/>
                    <a:pt x="20691" y="7066"/>
                  </a:cubicBezTo>
                  <a:cubicBezTo>
                    <a:pt x="20370" y="5996"/>
                    <a:pt x="19834" y="4925"/>
                    <a:pt x="19085" y="3988"/>
                  </a:cubicBezTo>
                  <a:cubicBezTo>
                    <a:pt x="18710" y="3533"/>
                    <a:pt x="18309" y="3105"/>
                    <a:pt x="17827" y="2730"/>
                  </a:cubicBezTo>
                  <a:cubicBezTo>
                    <a:pt x="17399" y="2382"/>
                    <a:pt x="16890" y="2034"/>
                    <a:pt x="16355" y="1767"/>
                  </a:cubicBezTo>
                  <a:cubicBezTo>
                    <a:pt x="15793" y="1472"/>
                    <a:pt x="15204" y="1231"/>
                    <a:pt x="14561" y="1071"/>
                  </a:cubicBezTo>
                  <a:cubicBezTo>
                    <a:pt x="13919" y="910"/>
                    <a:pt x="13223" y="803"/>
                    <a:pt x="12313" y="723"/>
                  </a:cubicBezTo>
                  <a:cubicBezTo>
                    <a:pt x="11885" y="696"/>
                    <a:pt x="11457" y="696"/>
                    <a:pt x="11055" y="669"/>
                  </a:cubicBezTo>
                  <a:cubicBezTo>
                    <a:pt x="10172" y="643"/>
                    <a:pt x="9262" y="589"/>
                    <a:pt x="8405" y="455"/>
                  </a:cubicBezTo>
                  <a:cubicBezTo>
                    <a:pt x="8646" y="375"/>
                    <a:pt x="8834" y="295"/>
                    <a:pt x="8994" y="188"/>
                  </a:cubicBezTo>
                  <a:cubicBezTo>
                    <a:pt x="9048" y="188"/>
                    <a:pt x="9074" y="161"/>
                    <a:pt x="9074" y="134"/>
                  </a:cubicBezTo>
                  <a:lnTo>
                    <a:pt x="9074" y="27"/>
                  </a:lnTo>
                  <a:cubicBezTo>
                    <a:pt x="9021" y="27"/>
                    <a:pt x="8941" y="0"/>
                    <a:pt x="8887"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3" name="Google Shape;6999;p47">
              <a:extLst>
                <a:ext uri="{FF2B5EF4-FFF2-40B4-BE49-F238E27FC236}">
                  <a16:creationId xmlns:a16="http://schemas.microsoft.com/office/drawing/2014/main" id="{5B956BAF-4C9C-34DA-EE82-D9E827303267}"/>
                </a:ext>
              </a:extLst>
            </p:cNvPr>
            <p:cNvSpPr/>
            <p:nvPr/>
          </p:nvSpPr>
          <p:spPr>
            <a:xfrm>
              <a:off x="6995775" y="7321325"/>
              <a:ext cx="432950" cy="418900"/>
            </a:xfrm>
            <a:custGeom>
              <a:avLst/>
              <a:gdLst/>
              <a:ahLst/>
              <a:cxnLst/>
              <a:rect l="l" t="t" r="r" b="b"/>
              <a:pathLst>
                <a:path w="17318" h="16756" extrusionOk="0">
                  <a:moveTo>
                    <a:pt x="3507" y="1"/>
                  </a:moveTo>
                  <a:lnTo>
                    <a:pt x="3507" y="1"/>
                  </a:lnTo>
                  <a:cubicBezTo>
                    <a:pt x="3399" y="108"/>
                    <a:pt x="3266" y="241"/>
                    <a:pt x="3132" y="402"/>
                  </a:cubicBezTo>
                  <a:cubicBezTo>
                    <a:pt x="1606" y="2169"/>
                    <a:pt x="589" y="4390"/>
                    <a:pt x="188" y="6799"/>
                  </a:cubicBezTo>
                  <a:cubicBezTo>
                    <a:pt x="54" y="7629"/>
                    <a:pt x="0" y="8512"/>
                    <a:pt x="27" y="9342"/>
                  </a:cubicBezTo>
                  <a:cubicBezTo>
                    <a:pt x="161" y="9609"/>
                    <a:pt x="321" y="9877"/>
                    <a:pt x="509" y="10145"/>
                  </a:cubicBezTo>
                  <a:cubicBezTo>
                    <a:pt x="803" y="10600"/>
                    <a:pt x="1098" y="11055"/>
                    <a:pt x="1472" y="11483"/>
                  </a:cubicBezTo>
                  <a:cubicBezTo>
                    <a:pt x="1794" y="11911"/>
                    <a:pt x="2195" y="12313"/>
                    <a:pt x="2570" y="12687"/>
                  </a:cubicBezTo>
                  <a:cubicBezTo>
                    <a:pt x="3507" y="13597"/>
                    <a:pt x="4604" y="14347"/>
                    <a:pt x="5755" y="14962"/>
                  </a:cubicBezTo>
                  <a:cubicBezTo>
                    <a:pt x="6959" y="15605"/>
                    <a:pt x="8217" y="16087"/>
                    <a:pt x="9556" y="16408"/>
                  </a:cubicBezTo>
                  <a:cubicBezTo>
                    <a:pt x="10171" y="16542"/>
                    <a:pt x="10733" y="16622"/>
                    <a:pt x="11322" y="16702"/>
                  </a:cubicBezTo>
                  <a:cubicBezTo>
                    <a:pt x="11643" y="16729"/>
                    <a:pt x="11938" y="16729"/>
                    <a:pt x="12232" y="16756"/>
                  </a:cubicBezTo>
                  <a:lnTo>
                    <a:pt x="13196" y="16756"/>
                  </a:lnTo>
                  <a:cubicBezTo>
                    <a:pt x="13999" y="16729"/>
                    <a:pt x="14802" y="16622"/>
                    <a:pt x="15605" y="16408"/>
                  </a:cubicBezTo>
                  <a:cubicBezTo>
                    <a:pt x="15846" y="16328"/>
                    <a:pt x="16060" y="16274"/>
                    <a:pt x="16247" y="16167"/>
                  </a:cubicBezTo>
                  <a:lnTo>
                    <a:pt x="16274" y="15953"/>
                  </a:lnTo>
                  <a:cubicBezTo>
                    <a:pt x="16327" y="15873"/>
                    <a:pt x="16327" y="15712"/>
                    <a:pt x="16354" y="15632"/>
                  </a:cubicBezTo>
                  <a:lnTo>
                    <a:pt x="16354" y="15578"/>
                  </a:lnTo>
                  <a:cubicBezTo>
                    <a:pt x="16434" y="15257"/>
                    <a:pt x="16515" y="14882"/>
                    <a:pt x="16622" y="14507"/>
                  </a:cubicBezTo>
                  <a:cubicBezTo>
                    <a:pt x="16756" y="14106"/>
                    <a:pt x="16889" y="13705"/>
                    <a:pt x="17130" y="13276"/>
                  </a:cubicBezTo>
                  <a:cubicBezTo>
                    <a:pt x="17184" y="13142"/>
                    <a:pt x="17264" y="13035"/>
                    <a:pt x="17318" y="12902"/>
                  </a:cubicBezTo>
                  <a:lnTo>
                    <a:pt x="17318" y="12902"/>
                  </a:lnTo>
                  <a:cubicBezTo>
                    <a:pt x="17264" y="12955"/>
                    <a:pt x="17184" y="12955"/>
                    <a:pt x="17130" y="12955"/>
                  </a:cubicBezTo>
                  <a:cubicBezTo>
                    <a:pt x="16623" y="13057"/>
                    <a:pt x="16099" y="13103"/>
                    <a:pt x="15577" y="13103"/>
                  </a:cubicBezTo>
                  <a:cubicBezTo>
                    <a:pt x="15136" y="13103"/>
                    <a:pt x="14695" y="13070"/>
                    <a:pt x="14266" y="13009"/>
                  </a:cubicBezTo>
                  <a:cubicBezTo>
                    <a:pt x="13785" y="12955"/>
                    <a:pt x="13303" y="12848"/>
                    <a:pt x="12821" y="12714"/>
                  </a:cubicBezTo>
                  <a:cubicBezTo>
                    <a:pt x="12339" y="12580"/>
                    <a:pt x="11884" y="12447"/>
                    <a:pt x="11402" y="12286"/>
                  </a:cubicBezTo>
                  <a:cubicBezTo>
                    <a:pt x="10974" y="12099"/>
                    <a:pt x="10573" y="11938"/>
                    <a:pt x="10144" y="11697"/>
                  </a:cubicBezTo>
                  <a:cubicBezTo>
                    <a:pt x="9716" y="11510"/>
                    <a:pt x="9341" y="11269"/>
                    <a:pt x="8967" y="11028"/>
                  </a:cubicBezTo>
                  <a:cubicBezTo>
                    <a:pt x="8191" y="10546"/>
                    <a:pt x="7495" y="9957"/>
                    <a:pt x="6852" y="9342"/>
                  </a:cubicBezTo>
                  <a:cubicBezTo>
                    <a:pt x="6210" y="8699"/>
                    <a:pt x="5675" y="8003"/>
                    <a:pt x="5193" y="7227"/>
                  </a:cubicBezTo>
                  <a:cubicBezTo>
                    <a:pt x="4711" y="6478"/>
                    <a:pt x="4310" y="5675"/>
                    <a:pt x="4042" y="4845"/>
                  </a:cubicBezTo>
                  <a:cubicBezTo>
                    <a:pt x="3747" y="4015"/>
                    <a:pt x="3587" y="3132"/>
                    <a:pt x="3480" y="2276"/>
                  </a:cubicBezTo>
                  <a:cubicBezTo>
                    <a:pt x="3453" y="1847"/>
                    <a:pt x="3399" y="1366"/>
                    <a:pt x="3453" y="937"/>
                  </a:cubicBezTo>
                  <a:cubicBezTo>
                    <a:pt x="3453" y="643"/>
                    <a:pt x="3480" y="322"/>
                    <a:pt x="3507"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4" name="Google Shape;7000;p47">
              <a:extLst>
                <a:ext uri="{FF2B5EF4-FFF2-40B4-BE49-F238E27FC236}">
                  <a16:creationId xmlns:a16="http://schemas.microsoft.com/office/drawing/2014/main" id="{1291DAD7-D1AE-5928-D75D-DCAC40DC91C6}"/>
                </a:ext>
              </a:extLst>
            </p:cNvPr>
            <p:cNvSpPr/>
            <p:nvPr/>
          </p:nvSpPr>
          <p:spPr>
            <a:xfrm>
              <a:off x="6995775" y="7319975"/>
              <a:ext cx="95025" cy="324575"/>
            </a:xfrm>
            <a:custGeom>
              <a:avLst/>
              <a:gdLst/>
              <a:ahLst/>
              <a:cxnLst/>
              <a:rect l="l" t="t" r="r" b="b"/>
              <a:pathLst>
                <a:path w="3801" h="12983" extrusionOk="0">
                  <a:moveTo>
                    <a:pt x="3533" y="1"/>
                  </a:moveTo>
                  <a:lnTo>
                    <a:pt x="3533" y="1"/>
                  </a:lnTo>
                  <a:cubicBezTo>
                    <a:pt x="3399" y="135"/>
                    <a:pt x="3266" y="295"/>
                    <a:pt x="3132" y="456"/>
                  </a:cubicBezTo>
                  <a:cubicBezTo>
                    <a:pt x="1606" y="2223"/>
                    <a:pt x="589" y="4444"/>
                    <a:pt x="188" y="6853"/>
                  </a:cubicBezTo>
                  <a:cubicBezTo>
                    <a:pt x="54" y="7683"/>
                    <a:pt x="0" y="8566"/>
                    <a:pt x="27" y="9396"/>
                  </a:cubicBezTo>
                  <a:cubicBezTo>
                    <a:pt x="161" y="9663"/>
                    <a:pt x="321" y="9931"/>
                    <a:pt x="455" y="10199"/>
                  </a:cubicBezTo>
                  <a:cubicBezTo>
                    <a:pt x="723" y="10654"/>
                    <a:pt x="1071" y="11109"/>
                    <a:pt x="1446" y="11537"/>
                  </a:cubicBezTo>
                  <a:cubicBezTo>
                    <a:pt x="1767" y="11938"/>
                    <a:pt x="2141" y="12340"/>
                    <a:pt x="2543" y="12741"/>
                  </a:cubicBezTo>
                  <a:cubicBezTo>
                    <a:pt x="2597" y="12795"/>
                    <a:pt x="2704" y="12875"/>
                    <a:pt x="2784" y="12982"/>
                  </a:cubicBezTo>
                  <a:cubicBezTo>
                    <a:pt x="2704" y="12741"/>
                    <a:pt x="2677" y="12474"/>
                    <a:pt x="2597" y="12233"/>
                  </a:cubicBezTo>
                  <a:cubicBezTo>
                    <a:pt x="2516" y="11564"/>
                    <a:pt x="2436" y="10895"/>
                    <a:pt x="2409" y="10225"/>
                  </a:cubicBezTo>
                  <a:cubicBezTo>
                    <a:pt x="2409" y="9904"/>
                    <a:pt x="2409" y="9583"/>
                    <a:pt x="2436" y="9262"/>
                  </a:cubicBezTo>
                  <a:cubicBezTo>
                    <a:pt x="2463" y="8967"/>
                    <a:pt x="2463" y="8646"/>
                    <a:pt x="2543" y="8352"/>
                  </a:cubicBezTo>
                  <a:cubicBezTo>
                    <a:pt x="2597" y="7790"/>
                    <a:pt x="2704" y="7174"/>
                    <a:pt x="2864" y="6639"/>
                  </a:cubicBezTo>
                  <a:cubicBezTo>
                    <a:pt x="3105" y="5782"/>
                    <a:pt x="3399" y="4899"/>
                    <a:pt x="3801" y="4069"/>
                  </a:cubicBezTo>
                  <a:cubicBezTo>
                    <a:pt x="3667" y="3507"/>
                    <a:pt x="3560" y="2892"/>
                    <a:pt x="3507" y="2330"/>
                  </a:cubicBezTo>
                  <a:cubicBezTo>
                    <a:pt x="3480" y="1875"/>
                    <a:pt x="3426" y="1420"/>
                    <a:pt x="3480" y="991"/>
                  </a:cubicBezTo>
                  <a:cubicBezTo>
                    <a:pt x="3480" y="590"/>
                    <a:pt x="3507" y="295"/>
                    <a:pt x="3533"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5" name="Google Shape;7001;p47">
              <a:extLst>
                <a:ext uri="{FF2B5EF4-FFF2-40B4-BE49-F238E27FC236}">
                  <a16:creationId xmlns:a16="http://schemas.microsoft.com/office/drawing/2014/main" id="{6B29D64F-6525-604B-6541-76FECBE105A7}"/>
                </a:ext>
              </a:extLst>
            </p:cNvPr>
            <p:cNvSpPr/>
            <p:nvPr/>
          </p:nvSpPr>
          <p:spPr>
            <a:xfrm>
              <a:off x="6996450" y="7554850"/>
              <a:ext cx="354650" cy="283750"/>
            </a:xfrm>
            <a:custGeom>
              <a:avLst/>
              <a:gdLst/>
              <a:ahLst/>
              <a:cxnLst/>
              <a:rect l="l" t="t" r="r" b="b"/>
              <a:pathLst>
                <a:path w="14186" h="11350" extrusionOk="0">
                  <a:moveTo>
                    <a:pt x="0" y="1"/>
                  </a:moveTo>
                  <a:cubicBezTo>
                    <a:pt x="0" y="322"/>
                    <a:pt x="27" y="670"/>
                    <a:pt x="80" y="1045"/>
                  </a:cubicBezTo>
                  <a:cubicBezTo>
                    <a:pt x="214" y="2195"/>
                    <a:pt x="535" y="3346"/>
                    <a:pt x="1044" y="4417"/>
                  </a:cubicBezTo>
                  <a:cubicBezTo>
                    <a:pt x="1552" y="5488"/>
                    <a:pt x="2222" y="6478"/>
                    <a:pt x="3051" y="7334"/>
                  </a:cubicBezTo>
                  <a:cubicBezTo>
                    <a:pt x="3453" y="7736"/>
                    <a:pt x="3908" y="8137"/>
                    <a:pt x="4416" y="8539"/>
                  </a:cubicBezTo>
                  <a:cubicBezTo>
                    <a:pt x="4925" y="8887"/>
                    <a:pt x="5460" y="9235"/>
                    <a:pt x="6022" y="9556"/>
                  </a:cubicBezTo>
                  <a:cubicBezTo>
                    <a:pt x="6638" y="9904"/>
                    <a:pt x="7227" y="10198"/>
                    <a:pt x="7842" y="10466"/>
                  </a:cubicBezTo>
                  <a:cubicBezTo>
                    <a:pt x="8458" y="10734"/>
                    <a:pt x="9100" y="10948"/>
                    <a:pt x="9743" y="11108"/>
                  </a:cubicBezTo>
                  <a:cubicBezTo>
                    <a:pt x="10412" y="11269"/>
                    <a:pt x="11054" y="11349"/>
                    <a:pt x="11670" y="11349"/>
                  </a:cubicBezTo>
                  <a:lnTo>
                    <a:pt x="11723" y="11349"/>
                  </a:lnTo>
                  <a:cubicBezTo>
                    <a:pt x="12339" y="11349"/>
                    <a:pt x="12955" y="11242"/>
                    <a:pt x="13490" y="11082"/>
                  </a:cubicBezTo>
                  <a:cubicBezTo>
                    <a:pt x="13731" y="11001"/>
                    <a:pt x="13998" y="10868"/>
                    <a:pt x="14186" y="10734"/>
                  </a:cubicBezTo>
                  <a:cubicBezTo>
                    <a:pt x="14132" y="10734"/>
                    <a:pt x="14079" y="10760"/>
                    <a:pt x="14025" y="10760"/>
                  </a:cubicBezTo>
                  <a:cubicBezTo>
                    <a:pt x="13624" y="10841"/>
                    <a:pt x="13195" y="10894"/>
                    <a:pt x="12794" y="10894"/>
                  </a:cubicBezTo>
                  <a:cubicBezTo>
                    <a:pt x="12178" y="10894"/>
                    <a:pt x="11563" y="10841"/>
                    <a:pt x="10974" y="10680"/>
                  </a:cubicBezTo>
                  <a:cubicBezTo>
                    <a:pt x="10385" y="10493"/>
                    <a:pt x="9850" y="10279"/>
                    <a:pt x="9314" y="9958"/>
                  </a:cubicBezTo>
                  <a:cubicBezTo>
                    <a:pt x="8779" y="9636"/>
                    <a:pt x="8217" y="9262"/>
                    <a:pt x="7789" y="8807"/>
                  </a:cubicBezTo>
                  <a:cubicBezTo>
                    <a:pt x="7655" y="8700"/>
                    <a:pt x="7548" y="8566"/>
                    <a:pt x="7468" y="8432"/>
                  </a:cubicBezTo>
                  <a:cubicBezTo>
                    <a:pt x="7361" y="8325"/>
                    <a:pt x="7253" y="8191"/>
                    <a:pt x="7200" y="8084"/>
                  </a:cubicBezTo>
                  <a:cubicBezTo>
                    <a:pt x="6986" y="7870"/>
                    <a:pt x="6825" y="7602"/>
                    <a:pt x="6638" y="7361"/>
                  </a:cubicBezTo>
                  <a:cubicBezTo>
                    <a:pt x="6504" y="7201"/>
                    <a:pt x="6370" y="6987"/>
                    <a:pt x="6183" y="6826"/>
                  </a:cubicBezTo>
                  <a:lnTo>
                    <a:pt x="5969" y="6585"/>
                  </a:lnTo>
                  <a:cubicBezTo>
                    <a:pt x="5888" y="6532"/>
                    <a:pt x="5835" y="6451"/>
                    <a:pt x="5728" y="6398"/>
                  </a:cubicBezTo>
                  <a:cubicBezTo>
                    <a:pt x="5648" y="6317"/>
                    <a:pt x="5540" y="6291"/>
                    <a:pt x="5487" y="6210"/>
                  </a:cubicBezTo>
                  <a:cubicBezTo>
                    <a:pt x="5460" y="6184"/>
                    <a:pt x="5380" y="6157"/>
                    <a:pt x="5353" y="6157"/>
                  </a:cubicBezTo>
                  <a:cubicBezTo>
                    <a:pt x="5326" y="6103"/>
                    <a:pt x="5273" y="6103"/>
                    <a:pt x="5219" y="6077"/>
                  </a:cubicBezTo>
                  <a:cubicBezTo>
                    <a:pt x="5193" y="6050"/>
                    <a:pt x="5112" y="6050"/>
                    <a:pt x="5085" y="6023"/>
                  </a:cubicBezTo>
                  <a:cubicBezTo>
                    <a:pt x="5059" y="6023"/>
                    <a:pt x="5005" y="5969"/>
                    <a:pt x="4978" y="5969"/>
                  </a:cubicBezTo>
                  <a:lnTo>
                    <a:pt x="4711" y="5969"/>
                  </a:lnTo>
                  <a:cubicBezTo>
                    <a:pt x="4684" y="5969"/>
                    <a:pt x="4684" y="5969"/>
                    <a:pt x="4657" y="6023"/>
                  </a:cubicBezTo>
                  <a:cubicBezTo>
                    <a:pt x="4630" y="6023"/>
                    <a:pt x="4577" y="6050"/>
                    <a:pt x="4577" y="6050"/>
                  </a:cubicBezTo>
                  <a:cubicBezTo>
                    <a:pt x="4550" y="6077"/>
                    <a:pt x="4523" y="6077"/>
                    <a:pt x="4523" y="6103"/>
                  </a:cubicBezTo>
                  <a:cubicBezTo>
                    <a:pt x="4523" y="6157"/>
                    <a:pt x="4470" y="6157"/>
                    <a:pt x="4470" y="6184"/>
                  </a:cubicBezTo>
                  <a:cubicBezTo>
                    <a:pt x="4470" y="6184"/>
                    <a:pt x="4470" y="6210"/>
                    <a:pt x="4443" y="6210"/>
                  </a:cubicBezTo>
                  <a:cubicBezTo>
                    <a:pt x="4443" y="6264"/>
                    <a:pt x="4416" y="6264"/>
                    <a:pt x="4416" y="6291"/>
                  </a:cubicBezTo>
                  <a:lnTo>
                    <a:pt x="4416" y="6344"/>
                  </a:lnTo>
                  <a:lnTo>
                    <a:pt x="4416" y="6478"/>
                  </a:lnTo>
                  <a:lnTo>
                    <a:pt x="4416" y="6665"/>
                  </a:lnTo>
                  <a:cubicBezTo>
                    <a:pt x="4416" y="6719"/>
                    <a:pt x="4443" y="6826"/>
                    <a:pt x="4443" y="6879"/>
                  </a:cubicBezTo>
                  <a:cubicBezTo>
                    <a:pt x="4470" y="6960"/>
                    <a:pt x="4470" y="7013"/>
                    <a:pt x="4523" y="7094"/>
                  </a:cubicBezTo>
                  <a:lnTo>
                    <a:pt x="4604" y="7281"/>
                  </a:lnTo>
                  <a:cubicBezTo>
                    <a:pt x="4657" y="7361"/>
                    <a:pt x="4684" y="7388"/>
                    <a:pt x="4711" y="7468"/>
                  </a:cubicBezTo>
                  <a:lnTo>
                    <a:pt x="4711" y="7522"/>
                  </a:lnTo>
                  <a:lnTo>
                    <a:pt x="4684" y="7522"/>
                  </a:lnTo>
                  <a:cubicBezTo>
                    <a:pt x="4684" y="7522"/>
                    <a:pt x="4657" y="7522"/>
                    <a:pt x="4657" y="7495"/>
                  </a:cubicBezTo>
                  <a:cubicBezTo>
                    <a:pt x="4309" y="7067"/>
                    <a:pt x="4042" y="6585"/>
                    <a:pt x="3774" y="6077"/>
                  </a:cubicBezTo>
                  <a:cubicBezTo>
                    <a:pt x="3533" y="5621"/>
                    <a:pt x="3319" y="5140"/>
                    <a:pt x="3132" y="4658"/>
                  </a:cubicBezTo>
                  <a:cubicBezTo>
                    <a:pt x="2998" y="4256"/>
                    <a:pt x="2864" y="3801"/>
                    <a:pt x="2784" y="3373"/>
                  </a:cubicBezTo>
                  <a:cubicBezTo>
                    <a:pt x="2703" y="3320"/>
                    <a:pt x="2596" y="3239"/>
                    <a:pt x="2543" y="3132"/>
                  </a:cubicBezTo>
                  <a:cubicBezTo>
                    <a:pt x="2141" y="2731"/>
                    <a:pt x="1767" y="2329"/>
                    <a:pt x="1445" y="1928"/>
                  </a:cubicBezTo>
                  <a:cubicBezTo>
                    <a:pt x="1071" y="1500"/>
                    <a:pt x="776" y="1071"/>
                    <a:pt x="455" y="590"/>
                  </a:cubicBezTo>
                  <a:cubicBezTo>
                    <a:pt x="294" y="536"/>
                    <a:pt x="134" y="295"/>
                    <a:pt x="0" y="1"/>
                  </a:cubicBezTo>
                  <a:close/>
                </a:path>
              </a:pathLst>
            </a:custGeom>
            <a:solidFill>
              <a:srgbClr val="FFB30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6" name="Google Shape;7002;p47">
              <a:extLst>
                <a:ext uri="{FF2B5EF4-FFF2-40B4-BE49-F238E27FC236}">
                  <a16:creationId xmlns:a16="http://schemas.microsoft.com/office/drawing/2014/main" id="{9EDF81EF-1CAA-3FB4-E383-52BA78ECB7B6}"/>
                </a:ext>
              </a:extLst>
            </p:cNvPr>
            <p:cNvSpPr/>
            <p:nvPr/>
          </p:nvSpPr>
          <p:spPr>
            <a:xfrm>
              <a:off x="7161050" y="7741550"/>
              <a:ext cx="25" cy="25"/>
            </a:xfrm>
            <a:custGeom>
              <a:avLst/>
              <a:gdLst/>
              <a:ahLst/>
              <a:cxnLst/>
              <a:rect l="l" t="t" r="r" b="b"/>
              <a:pathLst>
                <a:path w="1" h="1" extrusionOk="0">
                  <a:moveTo>
                    <a:pt x="0" y="0"/>
                  </a:moveTo>
                  <a:lnTo>
                    <a:pt x="0" y="0"/>
                  </a:lnTo>
                  <a:lnTo>
                    <a:pt x="0" y="0"/>
                  </a:lnTo>
                  <a:lnTo>
                    <a:pt x="0" y="0"/>
                  </a:lnTo>
                  <a:close/>
                </a:path>
              </a:pathLst>
            </a:custGeom>
            <a:solidFill>
              <a:srgbClr val="FFB30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7" name="Google Shape;7003;p47">
              <a:extLst>
                <a:ext uri="{FF2B5EF4-FFF2-40B4-BE49-F238E27FC236}">
                  <a16:creationId xmlns:a16="http://schemas.microsoft.com/office/drawing/2014/main" id="{6793EA1A-F3FB-3ED6-4E08-E6E54F1F90C8}"/>
                </a:ext>
              </a:extLst>
            </p:cNvPr>
            <p:cNvSpPr/>
            <p:nvPr/>
          </p:nvSpPr>
          <p:spPr>
            <a:xfrm>
              <a:off x="7161050" y="7741550"/>
              <a:ext cx="25" cy="25"/>
            </a:xfrm>
            <a:custGeom>
              <a:avLst/>
              <a:gdLst/>
              <a:ahLst/>
              <a:cxnLst/>
              <a:rect l="l" t="t" r="r" b="b"/>
              <a:pathLst>
                <a:path w="1" h="1" extrusionOk="0">
                  <a:moveTo>
                    <a:pt x="0" y="0"/>
                  </a:moveTo>
                  <a:lnTo>
                    <a:pt x="0" y="0"/>
                  </a:lnTo>
                  <a:lnTo>
                    <a:pt x="0" y="0"/>
                  </a:lnTo>
                  <a:lnTo>
                    <a:pt x="0"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8" name="Google Shape;7004;p47">
              <a:extLst>
                <a:ext uri="{FF2B5EF4-FFF2-40B4-BE49-F238E27FC236}">
                  <a16:creationId xmlns:a16="http://schemas.microsoft.com/office/drawing/2014/main" id="{CD408E1C-1C5C-5936-9B42-387AA30B3559}"/>
                </a:ext>
              </a:extLst>
            </p:cNvPr>
            <p:cNvSpPr/>
            <p:nvPr/>
          </p:nvSpPr>
          <p:spPr>
            <a:xfrm>
              <a:off x="7082750" y="7233675"/>
              <a:ext cx="165300" cy="186700"/>
            </a:xfrm>
            <a:custGeom>
              <a:avLst/>
              <a:gdLst/>
              <a:ahLst/>
              <a:cxnLst/>
              <a:rect l="l" t="t" r="r" b="b"/>
              <a:pathLst>
                <a:path w="6612" h="7468" extrusionOk="0">
                  <a:moveTo>
                    <a:pt x="5274" y="0"/>
                  </a:moveTo>
                  <a:cubicBezTo>
                    <a:pt x="4176" y="428"/>
                    <a:pt x="3132" y="964"/>
                    <a:pt x="2196" y="1633"/>
                  </a:cubicBezTo>
                  <a:cubicBezTo>
                    <a:pt x="1446" y="2168"/>
                    <a:pt x="723" y="2784"/>
                    <a:pt x="108" y="3453"/>
                  </a:cubicBezTo>
                  <a:cubicBezTo>
                    <a:pt x="54" y="3747"/>
                    <a:pt x="28" y="4042"/>
                    <a:pt x="28" y="4363"/>
                  </a:cubicBezTo>
                  <a:cubicBezTo>
                    <a:pt x="1" y="4818"/>
                    <a:pt x="28" y="5273"/>
                    <a:pt x="54" y="5701"/>
                  </a:cubicBezTo>
                  <a:cubicBezTo>
                    <a:pt x="135" y="6290"/>
                    <a:pt x="242" y="6879"/>
                    <a:pt x="375" y="7468"/>
                  </a:cubicBezTo>
                  <a:cubicBezTo>
                    <a:pt x="456" y="7254"/>
                    <a:pt x="563" y="7013"/>
                    <a:pt x="670" y="6825"/>
                  </a:cubicBezTo>
                  <a:cubicBezTo>
                    <a:pt x="1205" y="5808"/>
                    <a:pt x="1848" y="4845"/>
                    <a:pt x="2597" y="4015"/>
                  </a:cubicBezTo>
                  <a:cubicBezTo>
                    <a:pt x="3373" y="3132"/>
                    <a:pt x="4203" y="2329"/>
                    <a:pt x="5140" y="1660"/>
                  </a:cubicBezTo>
                  <a:cubicBezTo>
                    <a:pt x="5622" y="1338"/>
                    <a:pt x="6103" y="991"/>
                    <a:pt x="6612" y="696"/>
                  </a:cubicBezTo>
                  <a:cubicBezTo>
                    <a:pt x="6023" y="669"/>
                    <a:pt x="5407" y="643"/>
                    <a:pt x="4819" y="536"/>
                  </a:cubicBezTo>
                  <a:lnTo>
                    <a:pt x="5006" y="455"/>
                  </a:lnTo>
                  <a:cubicBezTo>
                    <a:pt x="5140" y="402"/>
                    <a:pt x="5274" y="375"/>
                    <a:pt x="5407" y="295"/>
                  </a:cubicBezTo>
                  <a:cubicBezTo>
                    <a:pt x="5461" y="295"/>
                    <a:pt x="5488" y="268"/>
                    <a:pt x="5488" y="214"/>
                  </a:cubicBezTo>
                  <a:lnTo>
                    <a:pt x="5488" y="107"/>
                  </a:lnTo>
                  <a:cubicBezTo>
                    <a:pt x="5461" y="27"/>
                    <a:pt x="5407" y="27"/>
                    <a:pt x="5354" y="27"/>
                  </a:cubicBezTo>
                  <a:cubicBezTo>
                    <a:pt x="5327" y="0"/>
                    <a:pt x="5274" y="0"/>
                    <a:pt x="5274"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9" name="Google Shape;7005;p47">
              <a:extLst>
                <a:ext uri="{FF2B5EF4-FFF2-40B4-BE49-F238E27FC236}">
                  <a16:creationId xmlns:a16="http://schemas.microsoft.com/office/drawing/2014/main" id="{189719AB-BDF6-5BDF-12B6-78B0EB49F0F0}"/>
                </a:ext>
              </a:extLst>
            </p:cNvPr>
            <p:cNvSpPr/>
            <p:nvPr/>
          </p:nvSpPr>
          <p:spPr>
            <a:xfrm>
              <a:off x="7252050" y="7578275"/>
              <a:ext cx="65600" cy="112775"/>
            </a:xfrm>
            <a:custGeom>
              <a:avLst/>
              <a:gdLst/>
              <a:ahLst/>
              <a:cxnLst/>
              <a:rect l="l" t="t" r="r" b="b"/>
              <a:pathLst>
                <a:path w="2624" h="4511" extrusionOk="0">
                  <a:moveTo>
                    <a:pt x="108" y="1"/>
                  </a:moveTo>
                  <a:lnTo>
                    <a:pt x="54" y="54"/>
                  </a:lnTo>
                  <a:cubicBezTo>
                    <a:pt x="54" y="108"/>
                    <a:pt x="0" y="108"/>
                    <a:pt x="0" y="134"/>
                  </a:cubicBezTo>
                  <a:lnTo>
                    <a:pt x="0" y="188"/>
                  </a:lnTo>
                  <a:lnTo>
                    <a:pt x="0" y="375"/>
                  </a:lnTo>
                  <a:cubicBezTo>
                    <a:pt x="54" y="509"/>
                    <a:pt x="54" y="670"/>
                    <a:pt x="81" y="803"/>
                  </a:cubicBezTo>
                  <a:cubicBezTo>
                    <a:pt x="188" y="1178"/>
                    <a:pt x="241" y="1580"/>
                    <a:pt x="268" y="1981"/>
                  </a:cubicBezTo>
                  <a:cubicBezTo>
                    <a:pt x="322" y="2142"/>
                    <a:pt x="322" y="2276"/>
                    <a:pt x="348" y="2436"/>
                  </a:cubicBezTo>
                  <a:cubicBezTo>
                    <a:pt x="375" y="2704"/>
                    <a:pt x="455" y="2971"/>
                    <a:pt x="509" y="3266"/>
                  </a:cubicBezTo>
                  <a:cubicBezTo>
                    <a:pt x="589" y="3534"/>
                    <a:pt x="643" y="3721"/>
                    <a:pt x="750" y="3882"/>
                  </a:cubicBezTo>
                  <a:cubicBezTo>
                    <a:pt x="803" y="4042"/>
                    <a:pt x="911" y="4176"/>
                    <a:pt x="1044" y="4283"/>
                  </a:cubicBezTo>
                  <a:cubicBezTo>
                    <a:pt x="1178" y="4390"/>
                    <a:pt x="1312" y="4444"/>
                    <a:pt x="1446" y="4470"/>
                  </a:cubicBezTo>
                  <a:cubicBezTo>
                    <a:pt x="1513" y="4497"/>
                    <a:pt x="1580" y="4511"/>
                    <a:pt x="1647" y="4511"/>
                  </a:cubicBezTo>
                  <a:cubicBezTo>
                    <a:pt x="1713" y="4511"/>
                    <a:pt x="1780" y="4497"/>
                    <a:pt x="1847" y="4470"/>
                  </a:cubicBezTo>
                  <a:lnTo>
                    <a:pt x="1901" y="4470"/>
                  </a:lnTo>
                  <a:cubicBezTo>
                    <a:pt x="1981" y="4444"/>
                    <a:pt x="2088" y="4390"/>
                    <a:pt x="2195" y="4310"/>
                  </a:cubicBezTo>
                  <a:cubicBezTo>
                    <a:pt x="2490" y="4042"/>
                    <a:pt x="2570" y="3641"/>
                    <a:pt x="2597" y="3373"/>
                  </a:cubicBezTo>
                  <a:cubicBezTo>
                    <a:pt x="2624" y="2918"/>
                    <a:pt x="2516" y="2409"/>
                    <a:pt x="2329" y="1981"/>
                  </a:cubicBezTo>
                  <a:cubicBezTo>
                    <a:pt x="2115" y="1580"/>
                    <a:pt x="1794" y="1178"/>
                    <a:pt x="1419" y="830"/>
                  </a:cubicBezTo>
                  <a:cubicBezTo>
                    <a:pt x="1044" y="509"/>
                    <a:pt x="643" y="241"/>
                    <a:pt x="215" y="27"/>
                  </a:cubicBezTo>
                  <a:cubicBezTo>
                    <a:pt x="188" y="1"/>
                    <a:pt x="161" y="1"/>
                    <a:pt x="108"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0" name="Google Shape;7006;p47">
              <a:extLst>
                <a:ext uri="{FF2B5EF4-FFF2-40B4-BE49-F238E27FC236}">
                  <a16:creationId xmlns:a16="http://schemas.microsoft.com/office/drawing/2014/main" id="{E6E5A02B-DFC5-2FEF-6808-793CDBA2A881}"/>
                </a:ext>
              </a:extLst>
            </p:cNvPr>
            <p:cNvSpPr/>
            <p:nvPr/>
          </p:nvSpPr>
          <p:spPr>
            <a:xfrm>
              <a:off x="7264775" y="7703100"/>
              <a:ext cx="85000" cy="100700"/>
            </a:xfrm>
            <a:custGeom>
              <a:avLst/>
              <a:gdLst/>
              <a:ahLst/>
              <a:cxnLst/>
              <a:rect l="l" t="t" r="r" b="b"/>
              <a:pathLst>
                <a:path w="3400" h="4028" extrusionOk="0">
                  <a:moveTo>
                    <a:pt x="80" y="1"/>
                  </a:moveTo>
                  <a:cubicBezTo>
                    <a:pt x="71" y="1"/>
                    <a:pt x="62" y="4"/>
                    <a:pt x="54" y="13"/>
                  </a:cubicBezTo>
                  <a:cubicBezTo>
                    <a:pt x="0" y="66"/>
                    <a:pt x="0" y="93"/>
                    <a:pt x="0" y="93"/>
                  </a:cubicBezTo>
                  <a:lnTo>
                    <a:pt x="0" y="147"/>
                  </a:lnTo>
                  <a:lnTo>
                    <a:pt x="0" y="227"/>
                  </a:lnTo>
                  <a:cubicBezTo>
                    <a:pt x="54" y="280"/>
                    <a:pt x="54" y="334"/>
                    <a:pt x="80" y="387"/>
                  </a:cubicBezTo>
                  <a:cubicBezTo>
                    <a:pt x="134" y="521"/>
                    <a:pt x="161" y="655"/>
                    <a:pt x="241" y="789"/>
                  </a:cubicBezTo>
                  <a:cubicBezTo>
                    <a:pt x="455" y="1164"/>
                    <a:pt x="616" y="1538"/>
                    <a:pt x="749" y="1886"/>
                  </a:cubicBezTo>
                  <a:cubicBezTo>
                    <a:pt x="776" y="2020"/>
                    <a:pt x="830" y="2207"/>
                    <a:pt x="910" y="2341"/>
                  </a:cubicBezTo>
                  <a:cubicBezTo>
                    <a:pt x="1017" y="2555"/>
                    <a:pt x="1151" y="2823"/>
                    <a:pt x="1285" y="3091"/>
                  </a:cubicBezTo>
                  <a:cubicBezTo>
                    <a:pt x="1419" y="3332"/>
                    <a:pt x="1526" y="3492"/>
                    <a:pt x="1659" y="3626"/>
                  </a:cubicBezTo>
                  <a:cubicBezTo>
                    <a:pt x="1793" y="3760"/>
                    <a:pt x="1927" y="3867"/>
                    <a:pt x="2061" y="3947"/>
                  </a:cubicBezTo>
                  <a:cubicBezTo>
                    <a:pt x="2222" y="4001"/>
                    <a:pt x="2355" y="4028"/>
                    <a:pt x="2489" y="4028"/>
                  </a:cubicBezTo>
                  <a:cubicBezTo>
                    <a:pt x="2650" y="4028"/>
                    <a:pt x="2784" y="4001"/>
                    <a:pt x="2891" y="3947"/>
                  </a:cubicBezTo>
                  <a:cubicBezTo>
                    <a:pt x="2891" y="3894"/>
                    <a:pt x="2917" y="3894"/>
                    <a:pt x="2917" y="3894"/>
                  </a:cubicBezTo>
                  <a:cubicBezTo>
                    <a:pt x="3025" y="3840"/>
                    <a:pt x="3132" y="3733"/>
                    <a:pt x="3185" y="3626"/>
                  </a:cubicBezTo>
                  <a:cubicBezTo>
                    <a:pt x="3399" y="3305"/>
                    <a:pt x="3399" y="2903"/>
                    <a:pt x="3319" y="2636"/>
                  </a:cubicBezTo>
                  <a:cubicBezTo>
                    <a:pt x="3212" y="2154"/>
                    <a:pt x="3025" y="1726"/>
                    <a:pt x="2677" y="1351"/>
                  </a:cubicBezTo>
                  <a:cubicBezTo>
                    <a:pt x="2355" y="1030"/>
                    <a:pt x="1954" y="735"/>
                    <a:pt x="1526" y="494"/>
                  </a:cubicBezTo>
                  <a:cubicBezTo>
                    <a:pt x="1071" y="254"/>
                    <a:pt x="616" y="93"/>
                    <a:pt x="134" y="13"/>
                  </a:cubicBezTo>
                  <a:cubicBezTo>
                    <a:pt x="116" y="13"/>
                    <a:pt x="98" y="1"/>
                    <a:pt x="80"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1" name="Google Shape;7007;p47">
              <a:extLst>
                <a:ext uri="{FF2B5EF4-FFF2-40B4-BE49-F238E27FC236}">
                  <a16:creationId xmlns:a16="http://schemas.microsoft.com/office/drawing/2014/main" id="{1C3ED9CB-A8ED-8C14-0265-A609FF4FE9AB}"/>
                </a:ext>
              </a:extLst>
            </p:cNvPr>
            <p:cNvSpPr/>
            <p:nvPr/>
          </p:nvSpPr>
          <p:spPr>
            <a:xfrm>
              <a:off x="7253400" y="7580275"/>
              <a:ext cx="64700" cy="110450"/>
            </a:xfrm>
            <a:custGeom>
              <a:avLst/>
              <a:gdLst/>
              <a:ahLst/>
              <a:cxnLst/>
              <a:rect l="l" t="t" r="r" b="b"/>
              <a:pathLst>
                <a:path w="2588" h="4418" extrusionOk="0">
                  <a:moveTo>
                    <a:pt x="2462" y="2383"/>
                  </a:moveTo>
                  <a:cubicBezTo>
                    <a:pt x="2499" y="2492"/>
                    <a:pt x="2526" y="2598"/>
                    <a:pt x="2545" y="2701"/>
                  </a:cubicBezTo>
                  <a:lnTo>
                    <a:pt x="2545" y="2701"/>
                  </a:lnTo>
                  <a:cubicBezTo>
                    <a:pt x="2544" y="2686"/>
                    <a:pt x="2543" y="2669"/>
                    <a:pt x="2543" y="2651"/>
                  </a:cubicBezTo>
                  <a:cubicBezTo>
                    <a:pt x="2516" y="2544"/>
                    <a:pt x="2516" y="2490"/>
                    <a:pt x="2462" y="2383"/>
                  </a:cubicBezTo>
                  <a:close/>
                  <a:moveTo>
                    <a:pt x="27" y="1"/>
                  </a:moveTo>
                  <a:cubicBezTo>
                    <a:pt x="0" y="81"/>
                    <a:pt x="0" y="108"/>
                    <a:pt x="0" y="108"/>
                  </a:cubicBezTo>
                  <a:lnTo>
                    <a:pt x="0" y="295"/>
                  </a:lnTo>
                  <a:cubicBezTo>
                    <a:pt x="27" y="429"/>
                    <a:pt x="54" y="563"/>
                    <a:pt x="54" y="723"/>
                  </a:cubicBezTo>
                  <a:cubicBezTo>
                    <a:pt x="161" y="1125"/>
                    <a:pt x="187" y="1553"/>
                    <a:pt x="268" y="1901"/>
                  </a:cubicBezTo>
                  <a:lnTo>
                    <a:pt x="268" y="1981"/>
                  </a:lnTo>
                  <a:lnTo>
                    <a:pt x="268" y="2089"/>
                  </a:lnTo>
                  <a:cubicBezTo>
                    <a:pt x="268" y="2196"/>
                    <a:pt x="294" y="2249"/>
                    <a:pt x="294" y="2356"/>
                  </a:cubicBezTo>
                  <a:cubicBezTo>
                    <a:pt x="321" y="2624"/>
                    <a:pt x="401" y="2891"/>
                    <a:pt x="455" y="3186"/>
                  </a:cubicBezTo>
                  <a:cubicBezTo>
                    <a:pt x="535" y="3454"/>
                    <a:pt x="589" y="3614"/>
                    <a:pt x="696" y="3802"/>
                  </a:cubicBezTo>
                  <a:cubicBezTo>
                    <a:pt x="803" y="3962"/>
                    <a:pt x="910" y="4096"/>
                    <a:pt x="990" y="4203"/>
                  </a:cubicBezTo>
                  <a:cubicBezTo>
                    <a:pt x="1124" y="4283"/>
                    <a:pt x="1258" y="4364"/>
                    <a:pt x="1392" y="4390"/>
                  </a:cubicBezTo>
                  <a:cubicBezTo>
                    <a:pt x="1472" y="4417"/>
                    <a:pt x="1579" y="4417"/>
                    <a:pt x="1633" y="4417"/>
                  </a:cubicBezTo>
                  <a:cubicBezTo>
                    <a:pt x="1713" y="4417"/>
                    <a:pt x="1767" y="4417"/>
                    <a:pt x="1793" y="4390"/>
                  </a:cubicBezTo>
                  <a:lnTo>
                    <a:pt x="1847" y="4390"/>
                  </a:lnTo>
                  <a:cubicBezTo>
                    <a:pt x="1981" y="4364"/>
                    <a:pt x="2061" y="4310"/>
                    <a:pt x="2168" y="4230"/>
                  </a:cubicBezTo>
                  <a:cubicBezTo>
                    <a:pt x="2436" y="3962"/>
                    <a:pt x="2543" y="3561"/>
                    <a:pt x="2570" y="3293"/>
                  </a:cubicBezTo>
                  <a:cubicBezTo>
                    <a:pt x="2587" y="3098"/>
                    <a:pt x="2582" y="2904"/>
                    <a:pt x="2545" y="2701"/>
                  </a:cubicBezTo>
                  <a:lnTo>
                    <a:pt x="2545" y="2701"/>
                  </a:lnTo>
                  <a:cubicBezTo>
                    <a:pt x="2550" y="2778"/>
                    <a:pt x="2565" y="2830"/>
                    <a:pt x="2543" y="2918"/>
                  </a:cubicBezTo>
                  <a:cubicBezTo>
                    <a:pt x="2543" y="2999"/>
                    <a:pt x="2543" y="3079"/>
                    <a:pt x="2516" y="3159"/>
                  </a:cubicBezTo>
                  <a:cubicBezTo>
                    <a:pt x="2462" y="3266"/>
                    <a:pt x="2436" y="3347"/>
                    <a:pt x="2409" y="3427"/>
                  </a:cubicBezTo>
                  <a:cubicBezTo>
                    <a:pt x="2382" y="3480"/>
                    <a:pt x="2329" y="3561"/>
                    <a:pt x="2275" y="3587"/>
                  </a:cubicBezTo>
                  <a:lnTo>
                    <a:pt x="2168" y="3694"/>
                  </a:lnTo>
                  <a:cubicBezTo>
                    <a:pt x="2141" y="3721"/>
                    <a:pt x="2114" y="3748"/>
                    <a:pt x="2061" y="3748"/>
                  </a:cubicBezTo>
                  <a:cubicBezTo>
                    <a:pt x="2007" y="3802"/>
                    <a:pt x="1927" y="3828"/>
                    <a:pt x="1847" y="3828"/>
                  </a:cubicBezTo>
                  <a:cubicBezTo>
                    <a:pt x="1767" y="3828"/>
                    <a:pt x="1713" y="3802"/>
                    <a:pt x="1633" y="3748"/>
                  </a:cubicBezTo>
                  <a:cubicBezTo>
                    <a:pt x="1579" y="3721"/>
                    <a:pt x="1499" y="3668"/>
                    <a:pt x="1445" y="3587"/>
                  </a:cubicBezTo>
                  <a:cubicBezTo>
                    <a:pt x="1365" y="3534"/>
                    <a:pt x="1312" y="3454"/>
                    <a:pt x="1231" y="3347"/>
                  </a:cubicBezTo>
                  <a:cubicBezTo>
                    <a:pt x="1097" y="3159"/>
                    <a:pt x="964" y="2918"/>
                    <a:pt x="910" y="2677"/>
                  </a:cubicBezTo>
                  <a:lnTo>
                    <a:pt x="589" y="1874"/>
                  </a:lnTo>
                  <a:cubicBezTo>
                    <a:pt x="509" y="1607"/>
                    <a:pt x="428" y="1339"/>
                    <a:pt x="321" y="1071"/>
                  </a:cubicBezTo>
                  <a:lnTo>
                    <a:pt x="134" y="376"/>
                  </a:lnTo>
                  <a:cubicBezTo>
                    <a:pt x="107" y="268"/>
                    <a:pt x="54" y="215"/>
                    <a:pt x="54" y="108"/>
                  </a:cubicBezTo>
                  <a:cubicBezTo>
                    <a:pt x="54" y="81"/>
                    <a:pt x="27" y="54"/>
                    <a:pt x="27"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2" name="Google Shape;7008;p47">
              <a:extLst>
                <a:ext uri="{FF2B5EF4-FFF2-40B4-BE49-F238E27FC236}">
                  <a16:creationId xmlns:a16="http://schemas.microsoft.com/office/drawing/2014/main" id="{C4E5C2B0-5EAD-2EB8-0147-B1AB76EDC482}"/>
                </a:ext>
              </a:extLst>
            </p:cNvPr>
            <p:cNvSpPr/>
            <p:nvPr/>
          </p:nvSpPr>
          <p:spPr>
            <a:xfrm>
              <a:off x="7266775" y="7712775"/>
              <a:ext cx="83000" cy="91025"/>
            </a:xfrm>
            <a:custGeom>
              <a:avLst/>
              <a:gdLst/>
              <a:ahLst/>
              <a:cxnLst/>
              <a:rect l="l" t="t" r="r" b="b"/>
              <a:pathLst>
                <a:path w="3320" h="3641" extrusionOk="0">
                  <a:moveTo>
                    <a:pt x="0" y="0"/>
                  </a:moveTo>
                  <a:cubicBezTo>
                    <a:pt x="54" y="134"/>
                    <a:pt x="134" y="268"/>
                    <a:pt x="161" y="402"/>
                  </a:cubicBezTo>
                  <a:cubicBezTo>
                    <a:pt x="375" y="777"/>
                    <a:pt x="509" y="1151"/>
                    <a:pt x="669" y="1499"/>
                  </a:cubicBezTo>
                  <a:lnTo>
                    <a:pt x="669" y="1553"/>
                  </a:lnTo>
                  <a:cubicBezTo>
                    <a:pt x="723" y="1687"/>
                    <a:pt x="750" y="1820"/>
                    <a:pt x="830" y="1954"/>
                  </a:cubicBezTo>
                  <a:cubicBezTo>
                    <a:pt x="937" y="2168"/>
                    <a:pt x="1071" y="2436"/>
                    <a:pt x="1205" y="2704"/>
                  </a:cubicBezTo>
                  <a:cubicBezTo>
                    <a:pt x="1339" y="2945"/>
                    <a:pt x="1446" y="3105"/>
                    <a:pt x="1579" y="3239"/>
                  </a:cubicBezTo>
                  <a:cubicBezTo>
                    <a:pt x="1713" y="3373"/>
                    <a:pt x="1847" y="3480"/>
                    <a:pt x="1981" y="3560"/>
                  </a:cubicBezTo>
                  <a:cubicBezTo>
                    <a:pt x="2115" y="3614"/>
                    <a:pt x="2275" y="3641"/>
                    <a:pt x="2409" y="3641"/>
                  </a:cubicBezTo>
                  <a:cubicBezTo>
                    <a:pt x="2543" y="3641"/>
                    <a:pt x="2704" y="3614"/>
                    <a:pt x="2811" y="3560"/>
                  </a:cubicBezTo>
                  <a:cubicBezTo>
                    <a:pt x="2811" y="3560"/>
                    <a:pt x="2837" y="3560"/>
                    <a:pt x="2837" y="3507"/>
                  </a:cubicBezTo>
                  <a:cubicBezTo>
                    <a:pt x="2945" y="3453"/>
                    <a:pt x="3052" y="3346"/>
                    <a:pt x="3105" y="3239"/>
                  </a:cubicBezTo>
                  <a:cubicBezTo>
                    <a:pt x="3319" y="2918"/>
                    <a:pt x="3319" y="2516"/>
                    <a:pt x="3239" y="2249"/>
                  </a:cubicBezTo>
                  <a:cubicBezTo>
                    <a:pt x="3132" y="1767"/>
                    <a:pt x="2945" y="1339"/>
                    <a:pt x="2597" y="964"/>
                  </a:cubicBezTo>
                  <a:cubicBezTo>
                    <a:pt x="2382" y="696"/>
                    <a:pt x="2115" y="482"/>
                    <a:pt x="1794" y="268"/>
                  </a:cubicBezTo>
                  <a:lnTo>
                    <a:pt x="1794" y="268"/>
                  </a:lnTo>
                  <a:lnTo>
                    <a:pt x="1901" y="375"/>
                  </a:lnTo>
                  <a:cubicBezTo>
                    <a:pt x="1981" y="429"/>
                    <a:pt x="2035" y="536"/>
                    <a:pt x="2115" y="616"/>
                  </a:cubicBezTo>
                  <a:cubicBezTo>
                    <a:pt x="2195" y="750"/>
                    <a:pt x="2302" y="910"/>
                    <a:pt x="2409" y="1071"/>
                  </a:cubicBezTo>
                  <a:cubicBezTo>
                    <a:pt x="2463" y="1205"/>
                    <a:pt x="2570" y="1365"/>
                    <a:pt x="2650" y="1553"/>
                  </a:cubicBezTo>
                  <a:cubicBezTo>
                    <a:pt x="2677" y="1633"/>
                    <a:pt x="2704" y="1713"/>
                    <a:pt x="2730" y="1820"/>
                  </a:cubicBezTo>
                  <a:cubicBezTo>
                    <a:pt x="2784" y="1874"/>
                    <a:pt x="2784" y="1981"/>
                    <a:pt x="2784" y="2035"/>
                  </a:cubicBezTo>
                  <a:lnTo>
                    <a:pt x="2784" y="2168"/>
                  </a:lnTo>
                  <a:lnTo>
                    <a:pt x="2784" y="2275"/>
                  </a:lnTo>
                  <a:cubicBezTo>
                    <a:pt x="2784" y="2356"/>
                    <a:pt x="2730" y="2409"/>
                    <a:pt x="2704" y="2490"/>
                  </a:cubicBezTo>
                  <a:cubicBezTo>
                    <a:pt x="2677" y="2516"/>
                    <a:pt x="2677" y="2543"/>
                    <a:pt x="2650" y="2570"/>
                  </a:cubicBezTo>
                  <a:cubicBezTo>
                    <a:pt x="2597" y="2623"/>
                    <a:pt x="2570" y="2623"/>
                    <a:pt x="2543" y="2650"/>
                  </a:cubicBezTo>
                  <a:cubicBezTo>
                    <a:pt x="2463" y="2677"/>
                    <a:pt x="2436" y="2704"/>
                    <a:pt x="2382" y="2704"/>
                  </a:cubicBezTo>
                  <a:cubicBezTo>
                    <a:pt x="2329" y="2730"/>
                    <a:pt x="2275" y="2744"/>
                    <a:pt x="2222" y="2744"/>
                  </a:cubicBezTo>
                  <a:cubicBezTo>
                    <a:pt x="2168" y="2744"/>
                    <a:pt x="2115" y="2730"/>
                    <a:pt x="2061" y="2704"/>
                  </a:cubicBezTo>
                  <a:cubicBezTo>
                    <a:pt x="1981" y="2677"/>
                    <a:pt x="1874" y="2623"/>
                    <a:pt x="1767" y="2543"/>
                  </a:cubicBezTo>
                  <a:cubicBezTo>
                    <a:pt x="1660" y="2490"/>
                    <a:pt x="1579" y="2383"/>
                    <a:pt x="1472" y="2275"/>
                  </a:cubicBezTo>
                  <a:cubicBezTo>
                    <a:pt x="1258" y="2035"/>
                    <a:pt x="1071" y="1767"/>
                    <a:pt x="910" y="1499"/>
                  </a:cubicBezTo>
                  <a:cubicBezTo>
                    <a:pt x="723" y="1205"/>
                    <a:pt x="562" y="910"/>
                    <a:pt x="402" y="643"/>
                  </a:cubicBezTo>
                  <a:cubicBezTo>
                    <a:pt x="322" y="509"/>
                    <a:pt x="241" y="375"/>
                    <a:pt x="161" y="241"/>
                  </a:cubicBezTo>
                  <a:cubicBezTo>
                    <a:pt x="81" y="161"/>
                    <a:pt x="54" y="81"/>
                    <a:pt x="0"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3" name="Google Shape;7009;p47">
              <a:extLst>
                <a:ext uri="{FF2B5EF4-FFF2-40B4-BE49-F238E27FC236}">
                  <a16:creationId xmlns:a16="http://schemas.microsoft.com/office/drawing/2014/main" id="{D066A504-BF69-EEAF-C79B-628CBD16BAE5}"/>
                </a:ext>
              </a:extLst>
            </p:cNvPr>
            <p:cNvSpPr/>
            <p:nvPr/>
          </p:nvSpPr>
          <p:spPr>
            <a:xfrm>
              <a:off x="7331000" y="7773675"/>
              <a:ext cx="25" cy="25"/>
            </a:xfrm>
            <a:custGeom>
              <a:avLst/>
              <a:gdLst/>
              <a:ahLst/>
              <a:cxnLst/>
              <a:rect l="l" t="t" r="r" b="b"/>
              <a:pathLst>
                <a:path w="1" h="1" extrusionOk="0">
                  <a:moveTo>
                    <a:pt x="1" y="0"/>
                  </a:moveTo>
                  <a:lnTo>
                    <a:pt x="1" y="0"/>
                  </a:lnTo>
                  <a:lnTo>
                    <a:pt x="1" y="0"/>
                  </a:lnTo>
                  <a:lnTo>
                    <a:pt x="1" y="0"/>
                  </a:ln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4" name="Google Shape;7010;p47">
              <a:extLst>
                <a:ext uri="{FF2B5EF4-FFF2-40B4-BE49-F238E27FC236}">
                  <a16:creationId xmlns:a16="http://schemas.microsoft.com/office/drawing/2014/main" id="{A442A771-B9CB-771F-53EE-84CCB7FCA2D2}"/>
                </a:ext>
              </a:extLst>
            </p:cNvPr>
            <p:cNvSpPr/>
            <p:nvPr/>
          </p:nvSpPr>
          <p:spPr>
            <a:xfrm>
              <a:off x="7547150" y="7159400"/>
              <a:ext cx="194075" cy="78975"/>
            </a:xfrm>
            <a:custGeom>
              <a:avLst/>
              <a:gdLst/>
              <a:ahLst/>
              <a:cxnLst/>
              <a:rect l="l" t="t" r="r" b="b"/>
              <a:pathLst>
                <a:path w="7763" h="3159" extrusionOk="0">
                  <a:moveTo>
                    <a:pt x="5835" y="0"/>
                  </a:moveTo>
                  <a:cubicBezTo>
                    <a:pt x="5594" y="27"/>
                    <a:pt x="5353" y="54"/>
                    <a:pt x="5139" y="81"/>
                  </a:cubicBezTo>
                  <a:cubicBezTo>
                    <a:pt x="4631" y="188"/>
                    <a:pt x="4176" y="321"/>
                    <a:pt x="3694" y="536"/>
                  </a:cubicBezTo>
                  <a:cubicBezTo>
                    <a:pt x="3239" y="723"/>
                    <a:pt x="2757" y="964"/>
                    <a:pt x="2329" y="1205"/>
                  </a:cubicBezTo>
                  <a:cubicBezTo>
                    <a:pt x="1419" y="1686"/>
                    <a:pt x="669" y="2329"/>
                    <a:pt x="27" y="2998"/>
                  </a:cubicBezTo>
                  <a:cubicBezTo>
                    <a:pt x="0" y="3025"/>
                    <a:pt x="0" y="3105"/>
                    <a:pt x="27" y="3132"/>
                  </a:cubicBezTo>
                  <a:cubicBezTo>
                    <a:pt x="54" y="3159"/>
                    <a:pt x="54" y="3159"/>
                    <a:pt x="80" y="3159"/>
                  </a:cubicBezTo>
                  <a:cubicBezTo>
                    <a:pt x="134" y="3159"/>
                    <a:pt x="161" y="3159"/>
                    <a:pt x="161" y="3132"/>
                  </a:cubicBezTo>
                  <a:cubicBezTo>
                    <a:pt x="428" y="2837"/>
                    <a:pt x="696" y="2570"/>
                    <a:pt x="1017" y="2329"/>
                  </a:cubicBezTo>
                  <a:cubicBezTo>
                    <a:pt x="1633" y="1901"/>
                    <a:pt x="2302" y="1526"/>
                    <a:pt x="2998" y="1231"/>
                  </a:cubicBezTo>
                  <a:cubicBezTo>
                    <a:pt x="3908" y="857"/>
                    <a:pt x="4845" y="616"/>
                    <a:pt x="5835" y="482"/>
                  </a:cubicBezTo>
                  <a:lnTo>
                    <a:pt x="5889" y="482"/>
                  </a:lnTo>
                  <a:cubicBezTo>
                    <a:pt x="5915" y="696"/>
                    <a:pt x="5969" y="857"/>
                    <a:pt x="6022" y="1017"/>
                  </a:cubicBezTo>
                  <a:cubicBezTo>
                    <a:pt x="6076" y="1151"/>
                    <a:pt x="6103" y="1339"/>
                    <a:pt x="6183" y="1472"/>
                  </a:cubicBezTo>
                  <a:cubicBezTo>
                    <a:pt x="6290" y="1633"/>
                    <a:pt x="6370" y="1820"/>
                    <a:pt x="6477" y="2034"/>
                  </a:cubicBezTo>
                  <a:cubicBezTo>
                    <a:pt x="6584" y="2195"/>
                    <a:pt x="6745" y="2463"/>
                    <a:pt x="6906" y="2704"/>
                  </a:cubicBezTo>
                  <a:cubicBezTo>
                    <a:pt x="6959" y="2757"/>
                    <a:pt x="7013" y="2864"/>
                    <a:pt x="7093" y="2944"/>
                  </a:cubicBezTo>
                  <a:lnTo>
                    <a:pt x="7120" y="2971"/>
                  </a:lnTo>
                  <a:lnTo>
                    <a:pt x="7227" y="3078"/>
                  </a:lnTo>
                  <a:cubicBezTo>
                    <a:pt x="7254" y="3105"/>
                    <a:pt x="7280" y="3132"/>
                    <a:pt x="7307" y="3132"/>
                  </a:cubicBezTo>
                  <a:cubicBezTo>
                    <a:pt x="7340" y="3143"/>
                    <a:pt x="7378" y="3149"/>
                    <a:pt x="7415" y="3149"/>
                  </a:cubicBezTo>
                  <a:cubicBezTo>
                    <a:pt x="7467" y="3149"/>
                    <a:pt x="7517" y="3136"/>
                    <a:pt x="7548" y="3105"/>
                  </a:cubicBezTo>
                  <a:cubicBezTo>
                    <a:pt x="7655" y="3025"/>
                    <a:pt x="7655" y="2944"/>
                    <a:pt x="7682" y="2837"/>
                  </a:cubicBezTo>
                  <a:cubicBezTo>
                    <a:pt x="7762" y="2543"/>
                    <a:pt x="7709" y="2195"/>
                    <a:pt x="7548" y="1820"/>
                  </a:cubicBezTo>
                  <a:cubicBezTo>
                    <a:pt x="7441" y="1660"/>
                    <a:pt x="7387" y="1499"/>
                    <a:pt x="7254" y="1285"/>
                  </a:cubicBezTo>
                  <a:cubicBezTo>
                    <a:pt x="7147" y="1124"/>
                    <a:pt x="7013" y="964"/>
                    <a:pt x="6879" y="803"/>
                  </a:cubicBezTo>
                  <a:cubicBezTo>
                    <a:pt x="6825" y="723"/>
                    <a:pt x="6745" y="616"/>
                    <a:pt x="6692" y="562"/>
                  </a:cubicBezTo>
                  <a:cubicBezTo>
                    <a:pt x="6611" y="482"/>
                    <a:pt x="6558" y="428"/>
                    <a:pt x="6451" y="348"/>
                  </a:cubicBezTo>
                  <a:cubicBezTo>
                    <a:pt x="6317" y="214"/>
                    <a:pt x="6183" y="161"/>
                    <a:pt x="6049" y="54"/>
                  </a:cubicBezTo>
                  <a:cubicBezTo>
                    <a:pt x="5969" y="27"/>
                    <a:pt x="5915" y="0"/>
                    <a:pt x="5835"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5" name="Google Shape;7011;p47">
              <a:extLst>
                <a:ext uri="{FF2B5EF4-FFF2-40B4-BE49-F238E27FC236}">
                  <a16:creationId xmlns:a16="http://schemas.microsoft.com/office/drawing/2014/main" id="{137154ED-9908-1EA1-04D9-41D0137156EB}"/>
                </a:ext>
              </a:extLst>
            </p:cNvPr>
            <p:cNvSpPr/>
            <p:nvPr/>
          </p:nvSpPr>
          <p:spPr>
            <a:xfrm>
              <a:off x="7488250" y="7043575"/>
              <a:ext cx="163300" cy="136575"/>
            </a:xfrm>
            <a:custGeom>
              <a:avLst/>
              <a:gdLst/>
              <a:ahLst/>
              <a:cxnLst/>
              <a:rect l="l" t="t" r="r" b="b"/>
              <a:pathLst>
                <a:path w="6532" h="5463" extrusionOk="0">
                  <a:moveTo>
                    <a:pt x="4241" y="0"/>
                  </a:moveTo>
                  <a:cubicBezTo>
                    <a:pt x="4196" y="0"/>
                    <a:pt x="4153" y="9"/>
                    <a:pt x="4123" y="30"/>
                  </a:cubicBezTo>
                  <a:cubicBezTo>
                    <a:pt x="3775" y="190"/>
                    <a:pt x="3454" y="431"/>
                    <a:pt x="3079" y="725"/>
                  </a:cubicBezTo>
                  <a:cubicBezTo>
                    <a:pt x="2704" y="1047"/>
                    <a:pt x="2383" y="1368"/>
                    <a:pt x="2062" y="1716"/>
                  </a:cubicBezTo>
                  <a:cubicBezTo>
                    <a:pt x="1741" y="2117"/>
                    <a:pt x="1446" y="2465"/>
                    <a:pt x="1178" y="2867"/>
                  </a:cubicBezTo>
                  <a:cubicBezTo>
                    <a:pt x="911" y="3268"/>
                    <a:pt x="670" y="3723"/>
                    <a:pt x="456" y="4125"/>
                  </a:cubicBezTo>
                  <a:cubicBezTo>
                    <a:pt x="268" y="4553"/>
                    <a:pt x="108" y="4954"/>
                    <a:pt x="1" y="5356"/>
                  </a:cubicBezTo>
                  <a:cubicBezTo>
                    <a:pt x="1" y="5356"/>
                    <a:pt x="1" y="5383"/>
                    <a:pt x="28" y="5409"/>
                  </a:cubicBezTo>
                  <a:cubicBezTo>
                    <a:pt x="28" y="5463"/>
                    <a:pt x="54" y="5463"/>
                    <a:pt x="54" y="5463"/>
                  </a:cubicBezTo>
                  <a:cubicBezTo>
                    <a:pt x="108" y="5463"/>
                    <a:pt x="161" y="5409"/>
                    <a:pt x="161" y="5383"/>
                  </a:cubicBezTo>
                  <a:cubicBezTo>
                    <a:pt x="188" y="5222"/>
                    <a:pt x="268" y="5088"/>
                    <a:pt x="322" y="4874"/>
                  </a:cubicBezTo>
                  <a:cubicBezTo>
                    <a:pt x="563" y="4285"/>
                    <a:pt x="938" y="3723"/>
                    <a:pt x="1393" y="3081"/>
                  </a:cubicBezTo>
                  <a:cubicBezTo>
                    <a:pt x="1928" y="2385"/>
                    <a:pt x="2543" y="1743"/>
                    <a:pt x="3213" y="1234"/>
                  </a:cubicBezTo>
                  <a:cubicBezTo>
                    <a:pt x="3400" y="1073"/>
                    <a:pt x="3614" y="940"/>
                    <a:pt x="3775" y="833"/>
                  </a:cubicBezTo>
                  <a:cubicBezTo>
                    <a:pt x="3935" y="725"/>
                    <a:pt x="4149" y="645"/>
                    <a:pt x="4390" y="511"/>
                  </a:cubicBezTo>
                  <a:cubicBezTo>
                    <a:pt x="4417" y="592"/>
                    <a:pt x="4471" y="672"/>
                    <a:pt x="4524" y="779"/>
                  </a:cubicBezTo>
                  <a:cubicBezTo>
                    <a:pt x="4551" y="913"/>
                    <a:pt x="4604" y="1047"/>
                    <a:pt x="4685" y="1180"/>
                  </a:cubicBezTo>
                  <a:lnTo>
                    <a:pt x="4685" y="1207"/>
                  </a:lnTo>
                  <a:lnTo>
                    <a:pt x="4712" y="1314"/>
                  </a:lnTo>
                  <a:cubicBezTo>
                    <a:pt x="4819" y="1528"/>
                    <a:pt x="4926" y="1769"/>
                    <a:pt x="5059" y="2010"/>
                  </a:cubicBezTo>
                  <a:lnTo>
                    <a:pt x="5247" y="2305"/>
                  </a:lnTo>
                  <a:cubicBezTo>
                    <a:pt x="5327" y="2412"/>
                    <a:pt x="5381" y="2465"/>
                    <a:pt x="5461" y="2546"/>
                  </a:cubicBezTo>
                  <a:lnTo>
                    <a:pt x="5488" y="2572"/>
                  </a:lnTo>
                  <a:cubicBezTo>
                    <a:pt x="5622" y="2733"/>
                    <a:pt x="5755" y="2840"/>
                    <a:pt x="5889" y="2920"/>
                  </a:cubicBezTo>
                  <a:cubicBezTo>
                    <a:pt x="5996" y="2974"/>
                    <a:pt x="6130" y="3001"/>
                    <a:pt x="6264" y="3001"/>
                  </a:cubicBezTo>
                  <a:cubicBezTo>
                    <a:pt x="6291" y="3001"/>
                    <a:pt x="6317" y="2974"/>
                    <a:pt x="6371" y="2974"/>
                  </a:cubicBezTo>
                  <a:cubicBezTo>
                    <a:pt x="6398" y="2974"/>
                    <a:pt x="6398" y="2974"/>
                    <a:pt x="6425" y="2947"/>
                  </a:cubicBezTo>
                  <a:cubicBezTo>
                    <a:pt x="6505" y="2920"/>
                    <a:pt x="6532" y="2840"/>
                    <a:pt x="6532" y="2813"/>
                  </a:cubicBezTo>
                  <a:lnTo>
                    <a:pt x="6532" y="2706"/>
                  </a:lnTo>
                  <a:lnTo>
                    <a:pt x="6532" y="2599"/>
                  </a:lnTo>
                  <a:cubicBezTo>
                    <a:pt x="6532" y="2519"/>
                    <a:pt x="6505" y="2412"/>
                    <a:pt x="6451" y="2305"/>
                  </a:cubicBezTo>
                  <a:cubicBezTo>
                    <a:pt x="6398" y="2117"/>
                    <a:pt x="6291" y="1876"/>
                    <a:pt x="6184" y="1716"/>
                  </a:cubicBezTo>
                  <a:cubicBezTo>
                    <a:pt x="6023" y="1421"/>
                    <a:pt x="5782" y="1100"/>
                    <a:pt x="5568" y="886"/>
                  </a:cubicBezTo>
                  <a:cubicBezTo>
                    <a:pt x="5488" y="806"/>
                    <a:pt x="5434" y="752"/>
                    <a:pt x="5381" y="592"/>
                  </a:cubicBezTo>
                  <a:cubicBezTo>
                    <a:pt x="5193" y="431"/>
                    <a:pt x="5006" y="324"/>
                    <a:pt x="4845" y="244"/>
                  </a:cubicBezTo>
                  <a:cubicBezTo>
                    <a:pt x="4712" y="163"/>
                    <a:pt x="4658" y="137"/>
                    <a:pt x="4551" y="110"/>
                  </a:cubicBezTo>
                  <a:cubicBezTo>
                    <a:pt x="4524" y="110"/>
                    <a:pt x="4497" y="110"/>
                    <a:pt x="4444" y="56"/>
                  </a:cubicBezTo>
                  <a:cubicBezTo>
                    <a:pt x="4394" y="23"/>
                    <a:pt x="4314" y="0"/>
                    <a:pt x="4241"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6" name="Google Shape;7012;p47">
              <a:extLst>
                <a:ext uri="{FF2B5EF4-FFF2-40B4-BE49-F238E27FC236}">
                  <a16:creationId xmlns:a16="http://schemas.microsoft.com/office/drawing/2014/main" id="{DBCB572C-29A7-37E8-9212-F9BCAE22DC3B}"/>
                </a:ext>
              </a:extLst>
            </p:cNvPr>
            <p:cNvSpPr/>
            <p:nvPr/>
          </p:nvSpPr>
          <p:spPr>
            <a:xfrm>
              <a:off x="7595325" y="7044300"/>
              <a:ext cx="22100" cy="16075"/>
            </a:xfrm>
            <a:custGeom>
              <a:avLst/>
              <a:gdLst/>
              <a:ahLst/>
              <a:cxnLst/>
              <a:rect l="l" t="t" r="r" b="b"/>
              <a:pathLst>
                <a:path w="884" h="643" extrusionOk="0">
                  <a:moveTo>
                    <a:pt x="81" y="1"/>
                  </a:moveTo>
                  <a:cubicBezTo>
                    <a:pt x="27" y="1"/>
                    <a:pt x="0" y="1"/>
                    <a:pt x="0" y="54"/>
                  </a:cubicBezTo>
                  <a:cubicBezTo>
                    <a:pt x="0" y="81"/>
                    <a:pt x="0" y="108"/>
                    <a:pt x="27" y="108"/>
                  </a:cubicBezTo>
                  <a:lnTo>
                    <a:pt x="241" y="215"/>
                  </a:lnTo>
                  <a:cubicBezTo>
                    <a:pt x="295" y="241"/>
                    <a:pt x="321" y="268"/>
                    <a:pt x="402" y="322"/>
                  </a:cubicBezTo>
                  <a:cubicBezTo>
                    <a:pt x="429" y="348"/>
                    <a:pt x="509" y="402"/>
                    <a:pt x="562" y="456"/>
                  </a:cubicBezTo>
                  <a:cubicBezTo>
                    <a:pt x="643" y="482"/>
                    <a:pt x="669" y="509"/>
                    <a:pt x="750" y="589"/>
                  </a:cubicBezTo>
                  <a:lnTo>
                    <a:pt x="776" y="616"/>
                  </a:lnTo>
                  <a:cubicBezTo>
                    <a:pt x="776" y="643"/>
                    <a:pt x="803" y="643"/>
                    <a:pt x="803" y="643"/>
                  </a:cubicBezTo>
                  <a:lnTo>
                    <a:pt x="830" y="643"/>
                  </a:lnTo>
                  <a:cubicBezTo>
                    <a:pt x="884" y="643"/>
                    <a:pt x="884" y="616"/>
                    <a:pt x="884" y="616"/>
                  </a:cubicBezTo>
                  <a:lnTo>
                    <a:pt x="884" y="589"/>
                  </a:lnTo>
                  <a:cubicBezTo>
                    <a:pt x="830" y="536"/>
                    <a:pt x="830" y="536"/>
                    <a:pt x="776" y="429"/>
                  </a:cubicBezTo>
                  <a:lnTo>
                    <a:pt x="669" y="348"/>
                  </a:lnTo>
                  <a:cubicBezTo>
                    <a:pt x="616" y="322"/>
                    <a:pt x="536" y="241"/>
                    <a:pt x="482" y="215"/>
                  </a:cubicBezTo>
                  <a:lnTo>
                    <a:pt x="268" y="108"/>
                  </a:lnTo>
                  <a:lnTo>
                    <a:pt x="81" y="1"/>
                  </a:ln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7" name="Google Shape;7013;p47">
              <a:extLst>
                <a:ext uri="{FF2B5EF4-FFF2-40B4-BE49-F238E27FC236}">
                  <a16:creationId xmlns:a16="http://schemas.microsoft.com/office/drawing/2014/main" id="{6F0FA03D-4CCC-35F7-1325-D6C14979AE53}"/>
                </a:ext>
              </a:extLst>
            </p:cNvPr>
            <p:cNvSpPr/>
            <p:nvPr/>
          </p:nvSpPr>
          <p:spPr>
            <a:xfrm>
              <a:off x="7594650" y="7045650"/>
              <a:ext cx="22775" cy="14725"/>
            </a:xfrm>
            <a:custGeom>
              <a:avLst/>
              <a:gdLst/>
              <a:ahLst/>
              <a:cxnLst/>
              <a:rect l="l" t="t" r="r" b="b"/>
              <a:pathLst>
                <a:path w="911" h="589" extrusionOk="0">
                  <a:moveTo>
                    <a:pt x="54" y="0"/>
                  </a:moveTo>
                  <a:cubicBezTo>
                    <a:pt x="27" y="0"/>
                    <a:pt x="0" y="0"/>
                    <a:pt x="0" y="27"/>
                  </a:cubicBezTo>
                  <a:cubicBezTo>
                    <a:pt x="0" y="54"/>
                    <a:pt x="0" y="80"/>
                    <a:pt x="27" y="80"/>
                  </a:cubicBezTo>
                  <a:cubicBezTo>
                    <a:pt x="134" y="134"/>
                    <a:pt x="188" y="161"/>
                    <a:pt x="268" y="187"/>
                  </a:cubicBezTo>
                  <a:cubicBezTo>
                    <a:pt x="295" y="214"/>
                    <a:pt x="375" y="268"/>
                    <a:pt x="429" y="294"/>
                  </a:cubicBezTo>
                  <a:cubicBezTo>
                    <a:pt x="509" y="321"/>
                    <a:pt x="536" y="348"/>
                    <a:pt x="589" y="402"/>
                  </a:cubicBezTo>
                  <a:cubicBezTo>
                    <a:pt x="670" y="428"/>
                    <a:pt x="696" y="455"/>
                    <a:pt x="723" y="482"/>
                  </a:cubicBezTo>
                  <a:lnTo>
                    <a:pt x="830" y="589"/>
                  </a:lnTo>
                  <a:lnTo>
                    <a:pt x="911" y="589"/>
                  </a:lnTo>
                  <a:lnTo>
                    <a:pt x="911" y="535"/>
                  </a:lnTo>
                  <a:lnTo>
                    <a:pt x="803" y="428"/>
                  </a:lnTo>
                  <a:cubicBezTo>
                    <a:pt x="777" y="402"/>
                    <a:pt x="777" y="348"/>
                    <a:pt x="723" y="348"/>
                  </a:cubicBezTo>
                  <a:cubicBezTo>
                    <a:pt x="670" y="321"/>
                    <a:pt x="589" y="268"/>
                    <a:pt x="536" y="214"/>
                  </a:cubicBezTo>
                  <a:cubicBezTo>
                    <a:pt x="429" y="161"/>
                    <a:pt x="375" y="134"/>
                    <a:pt x="295" y="80"/>
                  </a:cubicBezTo>
                  <a:cubicBezTo>
                    <a:pt x="188" y="54"/>
                    <a:pt x="134" y="27"/>
                    <a:pt x="54"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8" name="Google Shape;7014;p47">
              <a:extLst>
                <a:ext uri="{FF2B5EF4-FFF2-40B4-BE49-F238E27FC236}">
                  <a16:creationId xmlns:a16="http://schemas.microsoft.com/office/drawing/2014/main" id="{3175215E-E9DA-6590-AFD5-949556BE13E3}"/>
                </a:ext>
              </a:extLst>
            </p:cNvPr>
            <p:cNvSpPr/>
            <p:nvPr/>
          </p:nvSpPr>
          <p:spPr>
            <a:xfrm>
              <a:off x="7696350" y="7160050"/>
              <a:ext cx="16100" cy="14750"/>
            </a:xfrm>
            <a:custGeom>
              <a:avLst/>
              <a:gdLst/>
              <a:ahLst/>
              <a:cxnLst/>
              <a:rect l="l" t="t" r="r" b="b"/>
              <a:pathLst>
                <a:path w="644" h="590" extrusionOk="0">
                  <a:moveTo>
                    <a:pt x="54" y="1"/>
                  </a:moveTo>
                  <a:cubicBezTo>
                    <a:pt x="54" y="28"/>
                    <a:pt x="1" y="28"/>
                    <a:pt x="1" y="28"/>
                  </a:cubicBezTo>
                  <a:lnTo>
                    <a:pt x="1" y="55"/>
                  </a:lnTo>
                  <a:cubicBezTo>
                    <a:pt x="54" y="55"/>
                    <a:pt x="54" y="108"/>
                    <a:pt x="54" y="108"/>
                  </a:cubicBezTo>
                  <a:cubicBezTo>
                    <a:pt x="108" y="135"/>
                    <a:pt x="215" y="188"/>
                    <a:pt x="269" y="269"/>
                  </a:cubicBezTo>
                  <a:lnTo>
                    <a:pt x="483" y="456"/>
                  </a:lnTo>
                  <a:cubicBezTo>
                    <a:pt x="509" y="536"/>
                    <a:pt x="536" y="563"/>
                    <a:pt x="590" y="590"/>
                  </a:cubicBezTo>
                  <a:lnTo>
                    <a:pt x="643" y="590"/>
                  </a:lnTo>
                  <a:lnTo>
                    <a:pt x="643" y="536"/>
                  </a:lnTo>
                  <a:cubicBezTo>
                    <a:pt x="590" y="456"/>
                    <a:pt x="536" y="402"/>
                    <a:pt x="483" y="322"/>
                  </a:cubicBezTo>
                  <a:lnTo>
                    <a:pt x="376" y="242"/>
                  </a:lnTo>
                  <a:cubicBezTo>
                    <a:pt x="295" y="162"/>
                    <a:pt x="269" y="135"/>
                    <a:pt x="215" y="108"/>
                  </a:cubicBezTo>
                  <a:cubicBezTo>
                    <a:pt x="188" y="55"/>
                    <a:pt x="108" y="28"/>
                    <a:pt x="81"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9" name="Google Shape;7015;p47">
              <a:extLst>
                <a:ext uri="{FF2B5EF4-FFF2-40B4-BE49-F238E27FC236}">
                  <a16:creationId xmlns:a16="http://schemas.microsoft.com/office/drawing/2014/main" id="{1C1B697F-948F-AE39-EDB5-4EAA64DE83B9}"/>
                </a:ext>
              </a:extLst>
            </p:cNvPr>
            <p:cNvSpPr/>
            <p:nvPr/>
          </p:nvSpPr>
          <p:spPr>
            <a:xfrm>
              <a:off x="7705725" y="7168500"/>
              <a:ext cx="2700" cy="2950"/>
            </a:xfrm>
            <a:custGeom>
              <a:avLst/>
              <a:gdLst/>
              <a:ahLst/>
              <a:cxnLst/>
              <a:rect l="l" t="t" r="r" b="b"/>
              <a:pathLst>
                <a:path w="108" h="118" extrusionOk="0">
                  <a:moveTo>
                    <a:pt x="53" y="0"/>
                  </a:moveTo>
                  <a:cubicBezTo>
                    <a:pt x="38" y="0"/>
                    <a:pt x="27" y="14"/>
                    <a:pt x="27" y="38"/>
                  </a:cubicBezTo>
                  <a:lnTo>
                    <a:pt x="1" y="64"/>
                  </a:lnTo>
                  <a:lnTo>
                    <a:pt x="1" y="91"/>
                  </a:lnTo>
                  <a:lnTo>
                    <a:pt x="27" y="118"/>
                  </a:lnTo>
                  <a:lnTo>
                    <a:pt x="81" y="118"/>
                  </a:lnTo>
                  <a:lnTo>
                    <a:pt x="108" y="91"/>
                  </a:lnTo>
                  <a:lnTo>
                    <a:pt x="108" y="64"/>
                  </a:lnTo>
                  <a:cubicBezTo>
                    <a:pt x="108" y="54"/>
                    <a:pt x="103" y="48"/>
                    <a:pt x="100" y="45"/>
                  </a:cubicBezTo>
                  <a:lnTo>
                    <a:pt x="100" y="45"/>
                  </a:lnTo>
                  <a:cubicBezTo>
                    <a:pt x="86" y="14"/>
                    <a:pt x="67" y="0"/>
                    <a:pt x="53"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0" name="Google Shape;7016;p47">
              <a:extLst>
                <a:ext uri="{FF2B5EF4-FFF2-40B4-BE49-F238E27FC236}">
                  <a16:creationId xmlns:a16="http://schemas.microsoft.com/office/drawing/2014/main" id="{AD37BA58-CA0C-4CD6-F3A2-1987754D42A0}"/>
                </a:ext>
              </a:extLst>
            </p:cNvPr>
            <p:cNvSpPr/>
            <p:nvPr/>
          </p:nvSpPr>
          <p:spPr>
            <a:xfrm>
              <a:off x="7163725" y="7129275"/>
              <a:ext cx="472425" cy="466425"/>
            </a:xfrm>
            <a:custGeom>
              <a:avLst/>
              <a:gdLst/>
              <a:ahLst/>
              <a:cxnLst/>
              <a:rect l="l" t="t" r="r" b="b"/>
              <a:pathLst>
                <a:path w="18897" h="18657" extrusionOk="0">
                  <a:moveTo>
                    <a:pt x="8458" y="1"/>
                  </a:moveTo>
                  <a:cubicBezTo>
                    <a:pt x="7655" y="1"/>
                    <a:pt x="6879" y="81"/>
                    <a:pt x="6183" y="322"/>
                  </a:cubicBezTo>
                  <a:cubicBezTo>
                    <a:pt x="5728" y="456"/>
                    <a:pt x="5246" y="670"/>
                    <a:pt x="4818" y="884"/>
                  </a:cubicBezTo>
                  <a:cubicBezTo>
                    <a:pt x="4390" y="1125"/>
                    <a:pt x="3988" y="1393"/>
                    <a:pt x="3614" y="1687"/>
                  </a:cubicBezTo>
                  <a:cubicBezTo>
                    <a:pt x="2838" y="2303"/>
                    <a:pt x="2168" y="3025"/>
                    <a:pt x="1606" y="3828"/>
                  </a:cubicBezTo>
                  <a:cubicBezTo>
                    <a:pt x="1044" y="4685"/>
                    <a:pt x="616" y="5568"/>
                    <a:pt x="375" y="6505"/>
                  </a:cubicBezTo>
                  <a:cubicBezTo>
                    <a:pt x="107" y="7522"/>
                    <a:pt x="0" y="8485"/>
                    <a:pt x="81" y="9422"/>
                  </a:cubicBezTo>
                  <a:cubicBezTo>
                    <a:pt x="161" y="10493"/>
                    <a:pt x="482" y="11537"/>
                    <a:pt x="964" y="12500"/>
                  </a:cubicBezTo>
                  <a:cubicBezTo>
                    <a:pt x="1473" y="13437"/>
                    <a:pt x="2115" y="14320"/>
                    <a:pt x="2945" y="15043"/>
                  </a:cubicBezTo>
                  <a:cubicBezTo>
                    <a:pt x="3721" y="15792"/>
                    <a:pt x="4631" y="16408"/>
                    <a:pt x="5594" y="16943"/>
                  </a:cubicBezTo>
                  <a:cubicBezTo>
                    <a:pt x="6451" y="17425"/>
                    <a:pt x="7441" y="17800"/>
                    <a:pt x="8458" y="18094"/>
                  </a:cubicBezTo>
                  <a:cubicBezTo>
                    <a:pt x="9502" y="18389"/>
                    <a:pt x="10519" y="18549"/>
                    <a:pt x="11483" y="18630"/>
                  </a:cubicBezTo>
                  <a:cubicBezTo>
                    <a:pt x="11724" y="18630"/>
                    <a:pt x="11911" y="18656"/>
                    <a:pt x="12152" y="18656"/>
                  </a:cubicBezTo>
                  <a:cubicBezTo>
                    <a:pt x="12446" y="18656"/>
                    <a:pt x="12741" y="18656"/>
                    <a:pt x="13009" y="18630"/>
                  </a:cubicBezTo>
                  <a:cubicBezTo>
                    <a:pt x="13544" y="18603"/>
                    <a:pt x="14052" y="18496"/>
                    <a:pt x="14481" y="18362"/>
                  </a:cubicBezTo>
                  <a:cubicBezTo>
                    <a:pt x="14989" y="18228"/>
                    <a:pt x="15471" y="18014"/>
                    <a:pt x="15899" y="17827"/>
                  </a:cubicBezTo>
                  <a:cubicBezTo>
                    <a:pt x="16140" y="17693"/>
                    <a:pt x="16327" y="17559"/>
                    <a:pt x="16542" y="17425"/>
                  </a:cubicBezTo>
                  <a:cubicBezTo>
                    <a:pt x="16809" y="17265"/>
                    <a:pt x="16970" y="17050"/>
                    <a:pt x="17130" y="16890"/>
                  </a:cubicBezTo>
                  <a:cubicBezTo>
                    <a:pt x="17211" y="16783"/>
                    <a:pt x="17291" y="16676"/>
                    <a:pt x="17371" y="16542"/>
                  </a:cubicBezTo>
                  <a:cubicBezTo>
                    <a:pt x="17425" y="16462"/>
                    <a:pt x="17505" y="16355"/>
                    <a:pt x="17532" y="16221"/>
                  </a:cubicBezTo>
                  <a:cubicBezTo>
                    <a:pt x="17639" y="15980"/>
                    <a:pt x="17693" y="15739"/>
                    <a:pt x="17773" y="15525"/>
                  </a:cubicBezTo>
                  <a:cubicBezTo>
                    <a:pt x="17880" y="14936"/>
                    <a:pt x="17880" y="14374"/>
                    <a:pt x="17826" y="13946"/>
                  </a:cubicBezTo>
                  <a:cubicBezTo>
                    <a:pt x="18228" y="13116"/>
                    <a:pt x="18549" y="12259"/>
                    <a:pt x="18683" y="11456"/>
                  </a:cubicBezTo>
                  <a:cubicBezTo>
                    <a:pt x="18843" y="10600"/>
                    <a:pt x="18897" y="9770"/>
                    <a:pt x="18843" y="8914"/>
                  </a:cubicBezTo>
                  <a:cubicBezTo>
                    <a:pt x="18817" y="8459"/>
                    <a:pt x="18736" y="7977"/>
                    <a:pt x="18629" y="7575"/>
                  </a:cubicBezTo>
                  <a:cubicBezTo>
                    <a:pt x="18549" y="7147"/>
                    <a:pt x="18362" y="6719"/>
                    <a:pt x="18201" y="6291"/>
                  </a:cubicBezTo>
                  <a:cubicBezTo>
                    <a:pt x="17826" y="5407"/>
                    <a:pt x="17345" y="4631"/>
                    <a:pt x="16702" y="3909"/>
                  </a:cubicBezTo>
                  <a:cubicBezTo>
                    <a:pt x="16568" y="3748"/>
                    <a:pt x="16408" y="3561"/>
                    <a:pt x="16220" y="3400"/>
                  </a:cubicBezTo>
                  <a:cubicBezTo>
                    <a:pt x="16060" y="3213"/>
                    <a:pt x="15872" y="3025"/>
                    <a:pt x="15632" y="2865"/>
                  </a:cubicBezTo>
                  <a:cubicBezTo>
                    <a:pt x="15257" y="2544"/>
                    <a:pt x="14855" y="2222"/>
                    <a:pt x="14454" y="1955"/>
                  </a:cubicBezTo>
                  <a:cubicBezTo>
                    <a:pt x="13624" y="1393"/>
                    <a:pt x="12741" y="964"/>
                    <a:pt x="11858" y="616"/>
                  </a:cubicBezTo>
                  <a:cubicBezTo>
                    <a:pt x="10921" y="295"/>
                    <a:pt x="9930" y="54"/>
                    <a:pt x="8994" y="28"/>
                  </a:cubicBezTo>
                  <a:cubicBezTo>
                    <a:pt x="8833" y="28"/>
                    <a:pt x="8646" y="1"/>
                    <a:pt x="8458"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1" name="Google Shape;7017;p47">
              <a:extLst>
                <a:ext uri="{FF2B5EF4-FFF2-40B4-BE49-F238E27FC236}">
                  <a16:creationId xmlns:a16="http://schemas.microsoft.com/office/drawing/2014/main" id="{D092BDC9-9F8B-CC9B-0489-A3734A9964BB}"/>
                </a:ext>
              </a:extLst>
            </p:cNvPr>
            <p:cNvSpPr/>
            <p:nvPr/>
          </p:nvSpPr>
          <p:spPr>
            <a:xfrm>
              <a:off x="7163050" y="7131275"/>
              <a:ext cx="371400" cy="465100"/>
            </a:xfrm>
            <a:custGeom>
              <a:avLst/>
              <a:gdLst/>
              <a:ahLst/>
              <a:cxnLst/>
              <a:rect l="l" t="t" r="r" b="b"/>
              <a:pathLst>
                <a:path w="14856" h="18604" extrusionOk="0">
                  <a:moveTo>
                    <a:pt x="7798" y="0"/>
                  </a:moveTo>
                  <a:cubicBezTo>
                    <a:pt x="7260" y="0"/>
                    <a:pt x="6722" y="107"/>
                    <a:pt x="6184" y="242"/>
                  </a:cubicBezTo>
                  <a:cubicBezTo>
                    <a:pt x="5728" y="376"/>
                    <a:pt x="5247" y="590"/>
                    <a:pt x="4818" y="804"/>
                  </a:cubicBezTo>
                  <a:cubicBezTo>
                    <a:pt x="4390" y="1045"/>
                    <a:pt x="3989" y="1313"/>
                    <a:pt x="3614" y="1607"/>
                  </a:cubicBezTo>
                  <a:cubicBezTo>
                    <a:pt x="2838" y="2223"/>
                    <a:pt x="2169" y="2945"/>
                    <a:pt x="1607" y="3748"/>
                  </a:cubicBezTo>
                  <a:cubicBezTo>
                    <a:pt x="1018" y="4605"/>
                    <a:pt x="589" y="5488"/>
                    <a:pt x="349" y="6425"/>
                  </a:cubicBezTo>
                  <a:cubicBezTo>
                    <a:pt x="108" y="7442"/>
                    <a:pt x="1" y="8405"/>
                    <a:pt x="54" y="9342"/>
                  </a:cubicBezTo>
                  <a:cubicBezTo>
                    <a:pt x="161" y="10413"/>
                    <a:pt x="456" y="11457"/>
                    <a:pt x="964" y="12420"/>
                  </a:cubicBezTo>
                  <a:cubicBezTo>
                    <a:pt x="1473" y="13357"/>
                    <a:pt x="2115" y="14240"/>
                    <a:pt x="2945" y="14990"/>
                  </a:cubicBezTo>
                  <a:cubicBezTo>
                    <a:pt x="3694" y="15739"/>
                    <a:pt x="4604" y="16382"/>
                    <a:pt x="5568" y="16917"/>
                  </a:cubicBezTo>
                  <a:cubicBezTo>
                    <a:pt x="6451" y="17372"/>
                    <a:pt x="7415" y="17747"/>
                    <a:pt x="8459" y="18041"/>
                  </a:cubicBezTo>
                  <a:cubicBezTo>
                    <a:pt x="9502" y="18336"/>
                    <a:pt x="10493" y="18523"/>
                    <a:pt x="11483" y="18576"/>
                  </a:cubicBezTo>
                  <a:cubicBezTo>
                    <a:pt x="11697" y="18576"/>
                    <a:pt x="11938" y="18603"/>
                    <a:pt x="12152" y="18603"/>
                  </a:cubicBezTo>
                  <a:cubicBezTo>
                    <a:pt x="12447" y="18603"/>
                    <a:pt x="12714" y="18603"/>
                    <a:pt x="13009" y="18576"/>
                  </a:cubicBezTo>
                  <a:cubicBezTo>
                    <a:pt x="13276" y="18550"/>
                    <a:pt x="13517" y="18523"/>
                    <a:pt x="13758" y="18469"/>
                  </a:cubicBezTo>
                  <a:lnTo>
                    <a:pt x="13758" y="18469"/>
                  </a:lnTo>
                  <a:cubicBezTo>
                    <a:pt x="13531" y="18496"/>
                    <a:pt x="13317" y="18509"/>
                    <a:pt x="13106" y="18509"/>
                  </a:cubicBezTo>
                  <a:cubicBezTo>
                    <a:pt x="12895" y="18509"/>
                    <a:pt x="12688" y="18496"/>
                    <a:pt x="12473" y="18469"/>
                  </a:cubicBezTo>
                  <a:cubicBezTo>
                    <a:pt x="11885" y="18443"/>
                    <a:pt x="11296" y="18336"/>
                    <a:pt x="10734" y="18175"/>
                  </a:cubicBezTo>
                  <a:cubicBezTo>
                    <a:pt x="10493" y="18121"/>
                    <a:pt x="10279" y="18014"/>
                    <a:pt x="10065" y="17934"/>
                  </a:cubicBezTo>
                  <a:cubicBezTo>
                    <a:pt x="9877" y="17881"/>
                    <a:pt x="9663" y="17800"/>
                    <a:pt x="9502" y="17720"/>
                  </a:cubicBezTo>
                  <a:cubicBezTo>
                    <a:pt x="9101" y="17533"/>
                    <a:pt x="8726" y="17372"/>
                    <a:pt x="8325" y="17185"/>
                  </a:cubicBezTo>
                  <a:cubicBezTo>
                    <a:pt x="7549" y="16783"/>
                    <a:pt x="6799" y="16301"/>
                    <a:pt x="6076" y="15766"/>
                  </a:cubicBezTo>
                  <a:cubicBezTo>
                    <a:pt x="5755" y="15498"/>
                    <a:pt x="5407" y="15231"/>
                    <a:pt x="5113" y="14936"/>
                  </a:cubicBezTo>
                  <a:cubicBezTo>
                    <a:pt x="4818" y="14642"/>
                    <a:pt x="4524" y="14294"/>
                    <a:pt x="4230" y="13973"/>
                  </a:cubicBezTo>
                  <a:cubicBezTo>
                    <a:pt x="3989" y="13625"/>
                    <a:pt x="3775" y="13304"/>
                    <a:pt x="3560" y="12929"/>
                  </a:cubicBezTo>
                  <a:cubicBezTo>
                    <a:pt x="3373" y="12554"/>
                    <a:pt x="3239" y="12179"/>
                    <a:pt x="3105" y="11778"/>
                  </a:cubicBezTo>
                  <a:cubicBezTo>
                    <a:pt x="2972" y="11376"/>
                    <a:pt x="2891" y="10948"/>
                    <a:pt x="2865" y="10547"/>
                  </a:cubicBezTo>
                  <a:lnTo>
                    <a:pt x="2865" y="9904"/>
                  </a:lnTo>
                  <a:cubicBezTo>
                    <a:pt x="2865" y="9717"/>
                    <a:pt x="2891" y="9503"/>
                    <a:pt x="2945" y="9289"/>
                  </a:cubicBezTo>
                  <a:cubicBezTo>
                    <a:pt x="3025" y="8513"/>
                    <a:pt x="3239" y="7736"/>
                    <a:pt x="3534" y="7014"/>
                  </a:cubicBezTo>
                  <a:cubicBezTo>
                    <a:pt x="3828" y="6291"/>
                    <a:pt x="4203" y="5675"/>
                    <a:pt x="4685" y="5060"/>
                  </a:cubicBezTo>
                  <a:cubicBezTo>
                    <a:pt x="5140" y="4498"/>
                    <a:pt x="5675" y="3962"/>
                    <a:pt x="6237" y="3534"/>
                  </a:cubicBezTo>
                  <a:cubicBezTo>
                    <a:pt x="6853" y="3079"/>
                    <a:pt x="7495" y="2678"/>
                    <a:pt x="8164" y="2410"/>
                  </a:cubicBezTo>
                  <a:cubicBezTo>
                    <a:pt x="8833" y="2116"/>
                    <a:pt x="9556" y="1928"/>
                    <a:pt x="10252" y="1794"/>
                  </a:cubicBezTo>
                  <a:cubicBezTo>
                    <a:pt x="10734" y="1714"/>
                    <a:pt x="11189" y="1687"/>
                    <a:pt x="11670" y="1687"/>
                  </a:cubicBezTo>
                  <a:cubicBezTo>
                    <a:pt x="11938" y="1687"/>
                    <a:pt x="12206" y="1687"/>
                    <a:pt x="12473" y="1714"/>
                  </a:cubicBezTo>
                  <a:cubicBezTo>
                    <a:pt x="13250" y="1794"/>
                    <a:pt x="13972" y="1955"/>
                    <a:pt x="14695" y="2249"/>
                  </a:cubicBezTo>
                  <a:cubicBezTo>
                    <a:pt x="14749" y="2276"/>
                    <a:pt x="14775" y="2276"/>
                    <a:pt x="14856" y="2330"/>
                  </a:cubicBezTo>
                  <a:lnTo>
                    <a:pt x="14454" y="2008"/>
                  </a:lnTo>
                  <a:cubicBezTo>
                    <a:pt x="13598" y="1446"/>
                    <a:pt x="12741" y="1018"/>
                    <a:pt x="11831" y="670"/>
                  </a:cubicBezTo>
                  <a:cubicBezTo>
                    <a:pt x="10894" y="349"/>
                    <a:pt x="9931" y="108"/>
                    <a:pt x="8994" y="81"/>
                  </a:cubicBezTo>
                  <a:cubicBezTo>
                    <a:pt x="8807" y="81"/>
                    <a:pt x="8619" y="55"/>
                    <a:pt x="8432" y="55"/>
                  </a:cubicBezTo>
                  <a:cubicBezTo>
                    <a:pt x="8221" y="17"/>
                    <a:pt x="8010" y="0"/>
                    <a:pt x="7798"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2" name="Google Shape;7018;p47">
              <a:extLst>
                <a:ext uri="{FF2B5EF4-FFF2-40B4-BE49-F238E27FC236}">
                  <a16:creationId xmlns:a16="http://schemas.microsoft.com/office/drawing/2014/main" id="{22630726-18F0-5BB6-DC40-B88AB3D3F9C6}"/>
                </a:ext>
              </a:extLst>
            </p:cNvPr>
            <p:cNvSpPr/>
            <p:nvPr/>
          </p:nvSpPr>
          <p:spPr>
            <a:xfrm>
              <a:off x="7336350" y="7207575"/>
              <a:ext cx="25" cy="25"/>
            </a:xfrm>
            <a:custGeom>
              <a:avLst/>
              <a:gdLst/>
              <a:ahLst/>
              <a:cxnLst/>
              <a:rect l="l" t="t" r="r" b="b"/>
              <a:pathLst>
                <a:path w="1" h="1" extrusionOk="0">
                  <a:moveTo>
                    <a:pt x="1" y="0"/>
                  </a:moveTo>
                  <a:lnTo>
                    <a:pt x="1" y="0"/>
                  </a:lnTo>
                  <a:lnTo>
                    <a:pt x="1" y="0"/>
                  </a:ln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3" name="Google Shape;7019;p47">
              <a:extLst>
                <a:ext uri="{FF2B5EF4-FFF2-40B4-BE49-F238E27FC236}">
                  <a16:creationId xmlns:a16="http://schemas.microsoft.com/office/drawing/2014/main" id="{4107063B-D881-0B3A-909D-B79103BB1858}"/>
                </a:ext>
              </a:extLst>
            </p:cNvPr>
            <p:cNvSpPr/>
            <p:nvPr/>
          </p:nvSpPr>
          <p:spPr>
            <a:xfrm>
              <a:off x="7404625" y="7452475"/>
              <a:ext cx="56225" cy="54225"/>
            </a:xfrm>
            <a:custGeom>
              <a:avLst/>
              <a:gdLst/>
              <a:ahLst/>
              <a:cxnLst/>
              <a:rect l="l" t="t" r="r" b="b"/>
              <a:pathLst>
                <a:path w="2249" h="2169" extrusionOk="0">
                  <a:moveTo>
                    <a:pt x="241" y="1"/>
                  </a:moveTo>
                  <a:cubicBezTo>
                    <a:pt x="161" y="1"/>
                    <a:pt x="107" y="81"/>
                    <a:pt x="107" y="108"/>
                  </a:cubicBezTo>
                  <a:cubicBezTo>
                    <a:pt x="0" y="884"/>
                    <a:pt x="294" y="1794"/>
                    <a:pt x="1071" y="2088"/>
                  </a:cubicBezTo>
                  <a:cubicBezTo>
                    <a:pt x="1231" y="2142"/>
                    <a:pt x="1365" y="2169"/>
                    <a:pt x="1552" y="2169"/>
                  </a:cubicBezTo>
                  <a:lnTo>
                    <a:pt x="1633" y="2169"/>
                  </a:lnTo>
                  <a:cubicBezTo>
                    <a:pt x="1740" y="2169"/>
                    <a:pt x="1820" y="2142"/>
                    <a:pt x="1900" y="2115"/>
                  </a:cubicBezTo>
                  <a:cubicBezTo>
                    <a:pt x="2007" y="2088"/>
                    <a:pt x="2061" y="2008"/>
                    <a:pt x="2141" y="1954"/>
                  </a:cubicBezTo>
                  <a:cubicBezTo>
                    <a:pt x="2222" y="1874"/>
                    <a:pt x="2248" y="1821"/>
                    <a:pt x="2248" y="1714"/>
                  </a:cubicBezTo>
                  <a:lnTo>
                    <a:pt x="2248" y="1553"/>
                  </a:lnTo>
                  <a:cubicBezTo>
                    <a:pt x="2248" y="1473"/>
                    <a:pt x="2248" y="1446"/>
                    <a:pt x="2195" y="1366"/>
                  </a:cubicBezTo>
                  <a:cubicBezTo>
                    <a:pt x="2168" y="1178"/>
                    <a:pt x="2061" y="964"/>
                    <a:pt x="1927" y="804"/>
                  </a:cubicBezTo>
                  <a:cubicBezTo>
                    <a:pt x="1767" y="616"/>
                    <a:pt x="1526" y="429"/>
                    <a:pt x="1258" y="295"/>
                  </a:cubicBezTo>
                  <a:cubicBezTo>
                    <a:pt x="1178" y="241"/>
                    <a:pt x="1044" y="215"/>
                    <a:pt x="910" y="161"/>
                  </a:cubicBezTo>
                  <a:cubicBezTo>
                    <a:pt x="696" y="108"/>
                    <a:pt x="535" y="81"/>
                    <a:pt x="375" y="81"/>
                  </a:cubicBezTo>
                  <a:lnTo>
                    <a:pt x="321" y="81"/>
                  </a:lnTo>
                  <a:cubicBezTo>
                    <a:pt x="348" y="54"/>
                    <a:pt x="294" y="54"/>
                    <a:pt x="241" y="1"/>
                  </a:cubicBezTo>
                  <a:close/>
                </a:path>
              </a:pathLst>
            </a:custGeom>
            <a:solidFill>
              <a:srgbClr val="FF6767"/>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4" name="Google Shape;7020;p47">
              <a:extLst>
                <a:ext uri="{FF2B5EF4-FFF2-40B4-BE49-F238E27FC236}">
                  <a16:creationId xmlns:a16="http://schemas.microsoft.com/office/drawing/2014/main" id="{8F5308F4-EE6A-1DA2-F09D-8ABBE6D4916A}"/>
                </a:ext>
              </a:extLst>
            </p:cNvPr>
            <p:cNvSpPr/>
            <p:nvPr/>
          </p:nvSpPr>
          <p:spPr>
            <a:xfrm>
              <a:off x="7331675" y="7283550"/>
              <a:ext cx="89700" cy="39975"/>
            </a:xfrm>
            <a:custGeom>
              <a:avLst/>
              <a:gdLst/>
              <a:ahLst/>
              <a:cxnLst/>
              <a:rect l="l" t="t" r="r" b="b"/>
              <a:pathLst>
                <a:path w="3588" h="1599" extrusionOk="0">
                  <a:moveTo>
                    <a:pt x="2042" y="0"/>
                  </a:moveTo>
                  <a:cubicBezTo>
                    <a:pt x="1944" y="0"/>
                    <a:pt x="1843" y="4"/>
                    <a:pt x="1740" y="13"/>
                  </a:cubicBezTo>
                  <a:cubicBezTo>
                    <a:pt x="777" y="66"/>
                    <a:pt x="1" y="521"/>
                    <a:pt x="54" y="923"/>
                  </a:cubicBezTo>
                  <a:cubicBezTo>
                    <a:pt x="79" y="1317"/>
                    <a:pt x="762" y="1598"/>
                    <a:pt x="1623" y="1598"/>
                  </a:cubicBezTo>
                  <a:cubicBezTo>
                    <a:pt x="1696" y="1598"/>
                    <a:pt x="1771" y="1596"/>
                    <a:pt x="1847" y="1592"/>
                  </a:cubicBezTo>
                  <a:cubicBezTo>
                    <a:pt x="2811" y="1512"/>
                    <a:pt x="3587" y="1110"/>
                    <a:pt x="3560" y="682"/>
                  </a:cubicBezTo>
                  <a:cubicBezTo>
                    <a:pt x="3536" y="298"/>
                    <a:pt x="2889" y="0"/>
                    <a:pt x="2042" y="0"/>
                  </a:cubicBezTo>
                  <a:close/>
                </a:path>
              </a:pathLst>
            </a:custGeom>
            <a:solidFill>
              <a:srgbClr val="130B0B"/>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5" name="Google Shape;7021;p47">
              <a:extLst>
                <a:ext uri="{FF2B5EF4-FFF2-40B4-BE49-F238E27FC236}">
                  <a16:creationId xmlns:a16="http://schemas.microsoft.com/office/drawing/2014/main" id="{7671E00F-8021-E226-097A-CCF5D28EFC72}"/>
                </a:ext>
              </a:extLst>
            </p:cNvPr>
            <p:cNvSpPr/>
            <p:nvPr/>
          </p:nvSpPr>
          <p:spPr>
            <a:xfrm>
              <a:off x="7537775" y="7332700"/>
              <a:ext cx="81650" cy="62925"/>
            </a:xfrm>
            <a:custGeom>
              <a:avLst/>
              <a:gdLst/>
              <a:ahLst/>
              <a:cxnLst/>
              <a:rect l="l" t="t" r="r" b="b"/>
              <a:pathLst>
                <a:path w="3266" h="2517" extrusionOk="0">
                  <a:moveTo>
                    <a:pt x="671" y="0"/>
                  </a:moveTo>
                  <a:cubicBezTo>
                    <a:pt x="493" y="0"/>
                    <a:pt x="353" y="51"/>
                    <a:pt x="268" y="161"/>
                  </a:cubicBezTo>
                  <a:cubicBezTo>
                    <a:pt x="0" y="482"/>
                    <a:pt x="375" y="1259"/>
                    <a:pt x="1125" y="1847"/>
                  </a:cubicBezTo>
                  <a:cubicBezTo>
                    <a:pt x="1639" y="2270"/>
                    <a:pt x="2192" y="2516"/>
                    <a:pt x="2583" y="2516"/>
                  </a:cubicBezTo>
                  <a:cubicBezTo>
                    <a:pt x="2761" y="2516"/>
                    <a:pt x="2906" y="2465"/>
                    <a:pt x="2998" y="2356"/>
                  </a:cubicBezTo>
                  <a:cubicBezTo>
                    <a:pt x="3266" y="2035"/>
                    <a:pt x="2918" y="1259"/>
                    <a:pt x="2142" y="643"/>
                  </a:cubicBezTo>
                  <a:cubicBezTo>
                    <a:pt x="1611" y="240"/>
                    <a:pt x="1055" y="0"/>
                    <a:pt x="671" y="0"/>
                  </a:cubicBezTo>
                  <a:close/>
                </a:path>
              </a:pathLst>
            </a:custGeom>
            <a:solidFill>
              <a:srgbClr val="130B0B"/>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6" name="Google Shape;7022;p47">
              <a:extLst>
                <a:ext uri="{FF2B5EF4-FFF2-40B4-BE49-F238E27FC236}">
                  <a16:creationId xmlns:a16="http://schemas.microsoft.com/office/drawing/2014/main" id="{5B522B79-6670-4B69-4760-02E9CC18E080}"/>
                </a:ext>
              </a:extLst>
            </p:cNvPr>
            <p:cNvSpPr/>
            <p:nvPr/>
          </p:nvSpPr>
          <p:spPr>
            <a:xfrm>
              <a:off x="7404625" y="7421700"/>
              <a:ext cx="95700" cy="87000"/>
            </a:xfrm>
            <a:custGeom>
              <a:avLst/>
              <a:gdLst/>
              <a:ahLst/>
              <a:cxnLst/>
              <a:rect l="l" t="t" r="r" b="b"/>
              <a:pathLst>
                <a:path w="3828" h="3480" extrusionOk="0">
                  <a:moveTo>
                    <a:pt x="214" y="1446"/>
                  </a:moveTo>
                  <a:cubicBezTo>
                    <a:pt x="375" y="1446"/>
                    <a:pt x="509" y="1472"/>
                    <a:pt x="642" y="1472"/>
                  </a:cubicBezTo>
                  <a:cubicBezTo>
                    <a:pt x="803" y="1499"/>
                    <a:pt x="1017" y="1580"/>
                    <a:pt x="1151" y="1633"/>
                  </a:cubicBezTo>
                  <a:cubicBezTo>
                    <a:pt x="1258" y="1713"/>
                    <a:pt x="1392" y="1767"/>
                    <a:pt x="1499" y="1874"/>
                  </a:cubicBezTo>
                  <a:cubicBezTo>
                    <a:pt x="1606" y="1981"/>
                    <a:pt x="1713" y="2035"/>
                    <a:pt x="1767" y="2142"/>
                  </a:cubicBezTo>
                  <a:cubicBezTo>
                    <a:pt x="1847" y="2249"/>
                    <a:pt x="1900" y="2382"/>
                    <a:pt x="1981" y="2516"/>
                  </a:cubicBezTo>
                  <a:cubicBezTo>
                    <a:pt x="2034" y="2650"/>
                    <a:pt x="2061" y="2811"/>
                    <a:pt x="2061" y="2971"/>
                  </a:cubicBezTo>
                  <a:lnTo>
                    <a:pt x="2061" y="3052"/>
                  </a:lnTo>
                  <a:lnTo>
                    <a:pt x="2061" y="3159"/>
                  </a:lnTo>
                  <a:lnTo>
                    <a:pt x="2061" y="3185"/>
                  </a:lnTo>
                  <a:lnTo>
                    <a:pt x="2034" y="3185"/>
                  </a:lnTo>
                  <a:cubicBezTo>
                    <a:pt x="2007" y="3185"/>
                    <a:pt x="1981" y="3212"/>
                    <a:pt x="1927" y="3212"/>
                  </a:cubicBezTo>
                  <a:cubicBezTo>
                    <a:pt x="1847" y="3239"/>
                    <a:pt x="1740" y="3293"/>
                    <a:pt x="1633" y="3293"/>
                  </a:cubicBezTo>
                  <a:lnTo>
                    <a:pt x="1365" y="3293"/>
                  </a:lnTo>
                  <a:cubicBezTo>
                    <a:pt x="1285" y="3293"/>
                    <a:pt x="1178" y="3239"/>
                    <a:pt x="1044" y="3185"/>
                  </a:cubicBezTo>
                  <a:cubicBezTo>
                    <a:pt x="937" y="3159"/>
                    <a:pt x="830" y="3078"/>
                    <a:pt x="749" y="3025"/>
                  </a:cubicBezTo>
                  <a:cubicBezTo>
                    <a:pt x="669" y="2945"/>
                    <a:pt x="562" y="2891"/>
                    <a:pt x="509" y="2784"/>
                  </a:cubicBezTo>
                  <a:cubicBezTo>
                    <a:pt x="428" y="2677"/>
                    <a:pt x="375" y="2570"/>
                    <a:pt x="294" y="2436"/>
                  </a:cubicBezTo>
                  <a:cubicBezTo>
                    <a:pt x="294" y="2302"/>
                    <a:pt x="268" y="2115"/>
                    <a:pt x="241" y="1901"/>
                  </a:cubicBezTo>
                  <a:cubicBezTo>
                    <a:pt x="241" y="1740"/>
                    <a:pt x="214" y="1606"/>
                    <a:pt x="214" y="1446"/>
                  </a:cubicBezTo>
                  <a:close/>
                  <a:moveTo>
                    <a:pt x="268" y="0"/>
                  </a:moveTo>
                  <a:cubicBezTo>
                    <a:pt x="161" y="295"/>
                    <a:pt x="80" y="643"/>
                    <a:pt x="27" y="1017"/>
                  </a:cubicBezTo>
                  <a:cubicBezTo>
                    <a:pt x="0" y="1419"/>
                    <a:pt x="0" y="1767"/>
                    <a:pt x="80" y="2115"/>
                  </a:cubicBezTo>
                  <a:cubicBezTo>
                    <a:pt x="107" y="2275"/>
                    <a:pt x="161" y="2436"/>
                    <a:pt x="241" y="2623"/>
                  </a:cubicBezTo>
                  <a:cubicBezTo>
                    <a:pt x="294" y="2784"/>
                    <a:pt x="402" y="2918"/>
                    <a:pt x="535" y="3052"/>
                  </a:cubicBezTo>
                  <a:cubicBezTo>
                    <a:pt x="642" y="3185"/>
                    <a:pt x="803" y="3293"/>
                    <a:pt x="964" y="3346"/>
                  </a:cubicBezTo>
                  <a:cubicBezTo>
                    <a:pt x="1178" y="3453"/>
                    <a:pt x="1365" y="3480"/>
                    <a:pt x="1579" y="3480"/>
                  </a:cubicBezTo>
                  <a:cubicBezTo>
                    <a:pt x="1820" y="3480"/>
                    <a:pt x="2034" y="3400"/>
                    <a:pt x="2302" y="3239"/>
                  </a:cubicBezTo>
                  <a:cubicBezTo>
                    <a:pt x="2409" y="3185"/>
                    <a:pt x="2516" y="3105"/>
                    <a:pt x="2650" y="2998"/>
                  </a:cubicBezTo>
                  <a:lnTo>
                    <a:pt x="2944" y="2704"/>
                  </a:lnTo>
                  <a:cubicBezTo>
                    <a:pt x="3105" y="2516"/>
                    <a:pt x="3239" y="2275"/>
                    <a:pt x="3399" y="2008"/>
                  </a:cubicBezTo>
                  <a:cubicBezTo>
                    <a:pt x="3480" y="1874"/>
                    <a:pt x="3533" y="1740"/>
                    <a:pt x="3613" y="1580"/>
                  </a:cubicBezTo>
                  <a:cubicBezTo>
                    <a:pt x="3694" y="1446"/>
                    <a:pt x="3720" y="1312"/>
                    <a:pt x="3774" y="1178"/>
                  </a:cubicBezTo>
                  <a:lnTo>
                    <a:pt x="3828" y="1071"/>
                  </a:lnTo>
                  <a:lnTo>
                    <a:pt x="3480" y="1071"/>
                  </a:lnTo>
                  <a:cubicBezTo>
                    <a:pt x="3346" y="1071"/>
                    <a:pt x="3212" y="1071"/>
                    <a:pt x="3078" y="1044"/>
                  </a:cubicBezTo>
                  <a:cubicBezTo>
                    <a:pt x="2730" y="991"/>
                    <a:pt x="2409" y="937"/>
                    <a:pt x="2034" y="803"/>
                  </a:cubicBezTo>
                  <a:cubicBezTo>
                    <a:pt x="1713" y="696"/>
                    <a:pt x="1338" y="536"/>
                    <a:pt x="1044" y="402"/>
                  </a:cubicBezTo>
                  <a:cubicBezTo>
                    <a:pt x="696" y="295"/>
                    <a:pt x="482" y="161"/>
                    <a:pt x="268" y="0"/>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7" name="Google Shape;7023;p47">
              <a:extLst>
                <a:ext uri="{FF2B5EF4-FFF2-40B4-BE49-F238E27FC236}">
                  <a16:creationId xmlns:a16="http://schemas.microsoft.com/office/drawing/2014/main" id="{0B66B5D8-AA53-B4DF-2CA5-C4F6C50BFA49}"/>
                </a:ext>
              </a:extLst>
            </p:cNvPr>
            <p:cNvSpPr/>
            <p:nvPr/>
          </p:nvSpPr>
          <p:spPr>
            <a:xfrm>
              <a:off x="7528400" y="7425700"/>
              <a:ext cx="40175" cy="60250"/>
            </a:xfrm>
            <a:custGeom>
              <a:avLst/>
              <a:gdLst/>
              <a:ahLst/>
              <a:cxnLst/>
              <a:rect l="l" t="t" r="r" b="b"/>
              <a:pathLst>
                <a:path w="1607" h="2410" extrusionOk="0">
                  <a:moveTo>
                    <a:pt x="1045" y="1"/>
                  </a:moveTo>
                  <a:cubicBezTo>
                    <a:pt x="697" y="1"/>
                    <a:pt x="295" y="402"/>
                    <a:pt x="135" y="991"/>
                  </a:cubicBezTo>
                  <a:cubicBezTo>
                    <a:pt x="27" y="1286"/>
                    <a:pt x="1" y="1607"/>
                    <a:pt x="81" y="1875"/>
                  </a:cubicBezTo>
                  <a:cubicBezTo>
                    <a:pt x="135" y="2142"/>
                    <a:pt x="242" y="2330"/>
                    <a:pt x="429" y="2383"/>
                  </a:cubicBezTo>
                  <a:cubicBezTo>
                    <a:pt x="482" y="2383"/>
                    <a:pt x="509" y="2410"/>
                    <a:pt x="563" y="2410"/>
                  </a:cubicBezTo>
                  <a:cubicBezTo>
                    <a:pt x="911" y="2410"/>
                    <a:pt x="1312" y="2008"/>
                    <a:pt x="1473" y="1446"/>
                  </a:cubicBezTo>
                  <a:cubicBezTo>
                    <a:pt x="1580" y="1152"/>
                    <a:pt x="1607" y="804"/>
                    <a:pt x="1553" y="536"/>
                  </a:cubicBezTo>
                  <a:cubicBezTo>
                    <a:pt x="1473" y="269"/>
                    <a:pt x="1366" y="108"/>
                    <a:pt x="1178" y="54"/>
                  </a:cubicBezTo>
                  <a:cubicBezTo>
                    <a:pt x="1152" y="1"/>
                    <a:pt x="1098" y="1"/>
                    <a:pt x="1045" y="1"/>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8" name="Google Shape;7024;p47">
              <a:extLst>
                <a:ext uri="{FF2B5EF4-FFF2-40B4-BE49-F238E27FC236}">
                  <a16:creationId xmlns:a16="http://schemas.microsoft.com/office/drawing/2014/main" id="{5147E101-2793-4826-D888-FD737CD79A49}"/>
                </a:ext>
              </a:extLst>
            </p:cNvPr>
            <p:cNvSpPr/>
            <p:nvPr/>
          </p:nvSpPr>
          <p:spPr>
            <a:xfrm>
              <a:off x="7336350" y="7374175"/>
              <a:ext cx="40175" cy="60250"/>
            </a:xfrm>
            <a:custGeom>
              <a:avLst/>
              <a:gdLst/>
              <a:ahLst/>
              <a:cxnLst/>
              <a:rect l="l" t="t" r="r" b="b"/>
              <a:pathLst>
                <a:path w="1607" h="2410" extrusionOk="0">
                  <a:moveTo>
                    <a:pt x="1018" y="1"/>
                  </a:moveTo>
                  <a:cubicBezTo>
                    <a:pt x="697" y="1"/>
                    <a:pt x="295" y="402"/>
                    <a:pt x="135" y="965"/>
                  </a:cubicBezTo>
                  <a:cubicBezTo>
                    <a:pt x="28" y="1259"/>
                    <a:pt x="1" y="1607"/>
                    <a:pt x="54" y="1875"/>
                  </a:cubicBezTo>
                  <a:cubicBezTo>
                    <a:pt x="135" y="2142"/>
                    <a:pt x="215" y="2303"/>
                    <a:pt x="429" y="2383"/>
                  </a:cubicBezTo>
                  <a:cubicBezTo>
                    <a:pt x="456" y="2383"/>
                    <a:pt x="483" y="2410"/>
                    <a:pt x="563" y="2410"/>
                  </a:cubicBezTo>
                  <a:cubicBezTo>
                    <a:pt x="884" y="2410"/>
                    <a:pt x="1286" y="2008"/>
                    <a:pt x="1473" y="1446"/>
                  </a:cubicBezTo>
                  <a:cubicBezTo>
                    <a:pt x="1553" y="1125"/>
                    <a:pt x="1607" y="804"/>
                    <a:pt x="1527" y="536"/>
                  </a:cubicBezTo>
                  <a:cubicBezTo>
                    <a:pt x="1473" y="269"/>
                    <a:pt x="1366" y="108"/>
                    <a:pt x="1152" y="28"/>
                  </a:cubicBezTo>
                  <a:cubicBezTo>
                    <a:pt x="1125" y="1"/>
                    <a:pt x="1072" y="1"/>
                    <a:pt x="1018" y="1"/>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7" name="Picture 6">
            <a:extLst>
              <a:ext uri="{FF2B5EF4-FFF2-40B4-BE49-F238E27FC236}">
                <a16:creationId xmlns:a16="http://schemas.microsoft.com/office/drawing/2014/main" id="{816EC168-D429-860D-873D-3851762DC272}"/>
              </a:ext>
            </a:extLst>
          </p:cNvPr>
          <p:cNvPicPr>
            <a:picLocks noChangeAspect="1"/>
          </p:cNvPicPr>
          <p:nvPr/>
        </p:nvPicPr>
        <p:blipFill>
          <a:blip r:embed="rId2"/>
          <a:stretch>
            <a:fillRect/>
          </a:stretch>
        </p:blipFill>
        <p:spPr>
          <a:xfrm>
            <a:off x="3552953" y="927501"/>
            <a:ext cx="5614903" cy="5267401"/>
          </a:xfrm>
          <a:prstGeom prst="rect">
            <a:avLst/>
          </a:prstGeom>
        </p:spPr>
      </p:pic>
    </p:spTree>
    <p:extLst>
      <p:ext uri="{BB962C8B-B14F-4D97-AF65-F5344CB8AC3E}">
        <p14:creationId xmlns:p14="http://schemas.microsoft.com/office/powerpoint/2010/main" val="3262065806"/>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9FA3F5-923A-0B07-65B4-52704316F3AF}"/>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0" y="-96561"/>
            <a:ext cx="12187486" cy="6858000"/>
          </a:xfrm>
          <a:prstGeom prst="rect">
            <a:avLst/>
          </a:prstGeom>
        </p:spPr>
      </p:pic>
      <p:grpSp>
        <p:nvGrpSpPr>
          <p:cNvPr id="2" name="Group 1">
            <a:extLst>
              <a:ext uri="{FF2B5EF4-FFF2-40B4-BE49-F238E27FC236}">
                <a16:creationId xmlns:a16="http://schemas.microsoft.com/office/drawing/2014/main" id="{502E5129-34F1-4A45-B8B1-584D6BED3848}"/>
              </a:ext>
            </a:extLst>
          </p:cNvPr>
          <p:cNvGrpSpPr/>
          <p:nvPr/>
        </p:nvGrpSpPr>
        <p:grpSpPr>
          <a:xfrm>
            <a:off x="388619" y="175664"/>
            <a:ext cx="11692891" cy="1287376"/>
            <a:chOff x="-787739" y="307302"/>
            <a:chExt cx="11692891" cy="1287376"/>
          </a:xfrm>
        </p:grpSpPr>
        <p:sp>
          <p:nvSpPr>
            <p:cNvPr id="20" name="Speech Bubble: Rectangle with Corners Rounded 19">
              <a:extLst>
                <a:ext uri="{FF2B5EF4-FFF2-40B4-BE49-F238E27FC236}">
                  <a16:creationId xmlns:a16="http://schemas.microsoft.com/office/drawing/2014/main" id="{D0EF257C-2426-96EB-E06B-6D5E396349E1}"/>
                </a:ext>
              </a:extLst>
            </p:cNvPr>
            <p:cNvSpPr/>
            <p:nvPr/>
          </p:nvSpPr>
          <p:spPr>
            <a:xfrm>
              <a:off x="378122" y="307302"/>
              <a:ext cx="10527030" cy="1230226"/>
            </a:xfrm>
            <a:prstGeom prst="wedgeRoundRectCallout">
              <a:avLst>
                <a:gd name="adj1" fmla="val -11759"/>
                <a:gd name="adj2" fmla="val 49236"/>
                <a:gd name="adj3" fmla="val 16667"/>
              </a:avLst>
            </a:prstGeom>
            <a:solidFill>
              <a:srgbClr val="FFFFFF">
                <a:alpha val="89804"/>
              </a:srgbClr>
            </a:solidFill>
            <a:ln w="38100">
              <a:solidFill>
                <a:schemeClr val="accent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0" i="0" dirty="0">
                  <a:solidFill>
                    <a:srgbClr val="000000"/>
                  </a:solidFill>
                  <a:effectLst/>
                  <a:latin typeface="Cambria" panose="02040503050406030204" pitchFamily="18" charset="0"/>
                  <a:ea typeface="Cambria" panose="02040503050406030204" pitchFamily="18" charset="0"/>
                </a:rPr>
                <a:t>1. </a:t>
              </a:r>
              <a:r>
                <a:rPr lang="vi-VN" sz="3200" b="0" i="0" dirty="0">
                  <a:solidFill>
                    <a:srgbClr val="000000"/>
                  </a:solidFill>
                  <a:effectLst/>
                  <a:latin typeface="Cambria" panose="02040503050406030204" pitchFamily="18" charset="0"/>
                  <a:ea typeface="Cambria" panose="02040503050406030204" pitchFamily="18" charset="0"/>
                </a:rPr>
                <a:t>Em hãy lập và trình bày một dự án bảo vệ môi trường tại nhà, ở trường hoặc ở nơi công cộng phù hợp với khả năng.</a:t>
              </a:r>
              <a:endParaRPr lang="vi-VN" sz="3200" dirty="0">
                <a:latin typeface="Cambria" panose="02040503050406030204" pitchFamily="18" charset="0"/>
                <a:ea typeface="Cambria" panose="02040503050406030204" pitchFamily="18" charset="0"/>
              </a:endParaRPr>
            </a:p>
          </p:txBody>
        </p:sp>
        <p:sp>
          <p:nvSpPr>
            <p:cNvPr id="190" name="Freeform 5">
              <a:extLst>
                <a:ext uri="{FF2B5EF4-FFF2-40B4-BE49-F238E27FC236}">
                  <a16:creationId xmlns:a16="http://schemas.microsoft.com/office/drawing/2014/main" id="{71A3F34B-8826-4300-802E-E8891419DFBB}"/>
                </a:ext>
              </a:extLst>
            </p:cNvPr>
            <p:cNvSpPr/>
            <p:nvPr/>
          </p:nvSpPr>
          <p:spPr>
            <a:xfrm>
              <a:off x="-787739" y="311385"/>
              <a:ext cx="1435099" cy="1283293"/>
            </a:xfrm>
            <a:custGeom>
              <a:avLst/>
              <a:gdLst/>
              <a:ahLst/>
              <a:cxnLst/>
              <a:rect l="l" t="t" r="r" b="b"/>
              <a:pathLst>
                <a:path w="3551677" h="3892249">
                  <a:moveTo>
                    <a:pt x="0" y="0"/>
                  </a:moveTo>
                  <a:lnTo>
                    <a:pt x="3551676" y="0"/>
                  </a:lnTo>
                  <a:lnTo>
                    <a:pt x="3551676" y="3892249"/>
                  </a:lnTo>
                  <a:lnTo>
                    <a:pt x="0" y="3892249"/>
                  </a:lnTo>
                  <a:lnTo>
                    <a:pt x="0" y="0"/>
                  </a:lnTo>
                  <a:close/>
                </a:path>
              </a:pathLst>
            </a:custGeom>
            <a:blipFill>
              <a:blip r:embed="rId3"/>
              <a:stretch>
                <a:fillRect/>
              </a:stretch>
            </a:blipFill>
          </p:spPr>
          <p:txBody>
            <a:bodyPr/>
            <a:lstStyle/>
            <a:p>
              <a:endParaRPr lang="en-US"/>
            </a:p>
          </p:txBody>
        </p:sp>
      </p:grpSp>
      <p:grpSp>
        <p:nvGrpSpPr>
          <p:cNvPr id="6" name="Group 5">
            <a:extLst>
              <a:ext uri="{FF2B5EF4-FFF2-40B4-BE49-F238E27FC236}">
                <a16:creationId xmlns:a16="http://schemas.microsoft.com/office/drawing/2014/main" id="{3D4F60EC-5831-D180-A627-6786C11923C0}"/>
              </a:ext>
            </a:extLst>
          </p:cNvPr>
          <p:cNvGrpSpPr/>
          <p:nvPr/>
        </p:nvGrpSpPr>
        <p:grpSpPr>
          <a:xfrm>
            <a:off x="1007387" y="1566788"/>
            <a:ext cx="10194012" cy="5142622"/>
            <a:chOff x="1565051" y="1519517"/>
            <a:chExt cx="7645510" cy="3856964"/>
          </a:xfrm>
        </p:grpSpPr>
        <p:sp>
          <p:nvSpPr>
            <p:cNvPr id="7" name="Rectangle: Rounded Corners 6">
              <a:extLst>
                <a:ext uri="{FF2B5EF4-FFF2-40B4-BE49-F238E27FC236}">
                  <a16:creationId xmlns:a16="http://schemas.microsoft.com/office/drawing/2014/main" id="{F642B9A7-061F-85D1-1DDE-4E877F4FA18A}"/>
                </a:ext>
              </a:extLst>
            </p:cNvPr>
            <p:cNvSpPr/>
            <p:nvPr/>
          </p:nvSpPr>
          <p:spPr>
            <a:xfrm>
              <a:off x="1968805" y="1679879"/>
              <a:ext cx="7241756" cy="3696602"/>
            </a:xfrm>
            <a:prstGeom prst="roundRect">
              <a:avLst/>
            </a:prstGeom>
            <a:solidFill>
              <a:srgbClr val="FFFFFF">
                <a:alpha val="89804"/>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200"/>
            </a:p>
          </p:txBody>
        </p:sp>
        <p:pic>
          <p:nvPicPr>
            <p:cNvPr id="8" name="Picture 2" descr="Hình ảnh Biểu Tượng Hoạt Hình Phim Hoạt Hình Phim Hoạt Hình Phim Hoạt Hình  Hồ Sơ Sổ Ghi Chép PNG , Nguồn, Tập Tin, Biểu Tượng Hoạt Hình PNG và Vector">
              <a:extLst>
                <a:ext uri="{FF2B5EF4-FFF2-40B4-BE49-F238E27FC236}">
                  <a16:creationId xmlns:a16="http://schemas.microsoft.com/office/drawing/2014/main" id="{E36C1EAF-C79F-9B46-A491-8F3092F08247}"/>
                </a:ext>
              </a:extLst>
            </p:cNvPr>
            <p:cNvPicPr>
              <a:picLocks noChangeAspect="1" noChangeArrowheads="1"/>
            </p:cNvPicPr>
            <p:nvPr/>
          </p:nvPicPr>
          <p:blipFill rotWithShape="1">
            <a:blip r:embed="rId4" cstate="hqprint">
              <a:extLst>
                <a:ext uri="{BEBA8EAE-BF5A-486C-A8C5-ECC9F3942E4B}">
                  <a14:imgProps xmlns:a14="http://schemas.microsoft.com/office/drawing/2010/main">
                    <a14:imgLayer r:embed="rId5">
                      <a14:imgEffect>
                        <a14:backgroundRemoval t="10000" b="90000" l="9375" r="94844">
                          <a14:foregroundMark x1="9531" y1="39531" x2="9531" y2="39531"/>
                          <a14:foregroundMark x1="87188" y1="36406" x2="91563" y2="40938"/>
                          <a14:foregroundMark x1="85313" y1="42344" x2="85313" y2="42344"/>
                          <a14:foregroundMark x1="80156" y1="39063" x2="89844" y2="44531"/>
                          <a14:foregroundMark x1="94844" y1="38750" x2="94844" y2="38750"/>
                          <a14:backgroundMark x1="26250" y1="17188" x2="55156" y2="25938"/>
                          <a14:backgroundMark x1="55156" y1="25938" x2="55156" y2="25938"/>
                        </a14:backgroundRemoval>
                      </a14:imgEffect>
                      <a14:imgEffect>
                        <a14:saturation sat="300000"/>
                      </a14:imgEffect>
                    </a14:imgLayer>
                  </a14:imgProps>
                </a:ext>
                <a:ext uri="{28A0092B-C50C-407E-A947-70E740481C1C}">
                  <a14:useLocalDpi xmlns:a14="http://schemas.microsoft.com/office/drawing/2010/main" val="0"/>
                </a:ext>
              </a:extLst>
            </a:blip>
            <a:srcRect t="22492" b="16304"/>
            <a:stretch/>
          </p:blipFill>
          <p:spPr bwMode="auto">
            <a:xfrm>
              <a:off x="1565051" y="1519517"/>
              <a:ext cx="1051116" cy="64333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D0E411B4-96D1-93E0-EFFF-26CE40C7F44C}"/>
                </a:ext>
              </a:extLst>
            </p:cNvPr>
            <p:cNvSpPr txBox="1"/>
            <p:nvPr/>
          </p:nvSpPr>
          <p:spPr>
            <a:xfrm>
              <a:off x="2262733" y="1853501"/>
              <a:ext cx="6904966" cy="3393235"/>
            </a:xfrm>
            <a:prstGeom prst="rect">
              <a:avLst/>
            </a:prstGeom>
            <a:noFill/>
          </p:spPr>
          <p:txBody>
            <a:bodyPr wrap="square" rtlCol="0">
              <a:spAutoFit/>
            </a:bodyPr>
            <a:lstStyle/>
            <a:p>
              <a:pPr algn="just"/>
              <a:r>
                <a:rPr lang="vi-VN" sz="3200" dirty="0">
                  <a:solidFill>
                    <a:srgbClr val="FF0000"/>
                  </a:solidFill>
                  <a:latin typeface="Calibri" panose="020F0502020204030204" pitchFamily="34" charset="0"/>
                  <a:cs typeface="Calibri" panose="020F0502020204030204" pitchFamily="34" charset="0"/>
                </a:rPr>
                <a:t>+ Tên dự án.</a:t>
              </a:r>
            </a:p>
            <a:p>
              <a:pPr algn="just"/>
              <a:r>
                <a:rPr lang="vi-VN" sz="3200" dirty="0">
                  <a:solidFill>
                    <a:srgbClr val="FF0000"/>
                  </a:solidFill>
                  <a:latin typeface="Calibri" panose="020F0502020204030204" pitchFamily="34" charset="0"/>
                  <a:cs typeface="Calibri" panose="020F0502020204030204" pitchFamily="34" charset="0"/>
                </a:rPr>
                <a:t>+ Mục tiêu của dự án.</a:t>
              </a:r>
            </a:p>
            <a:p>
              <a:pPr algn="just"/>
              <a:r>
                <a:rPr lang="vi-VN" sz="3200" dirty="0">
                  <a:solidFill>
                    <a:srgbClr val="FF0000"/>
                  </a:solidFill>
                  <a:latin typeface="Calibri" panose="020F0502020204030204" pitchFamily="34" charset="0"/>
                  <a:cs typeface="Calibri" panose="020F0502020204030204" pitchFamily="34" charset="0"/>
                </a:rPr>
                <a:t>+ Thời gian dự kiến thực hiện.</a:t>
              </a:r>
            </a:p>
            <a:p>
              <a:pPr algn="just"/>
              <a:r>
                <a:rPr lang="vi-VN" sz="3200" dirty="0">
                  <a:solidFill>
                    <a:srgbClr val="FF0000"/>
                  </a:solidFill>
                  <a:latin typeface="Calibri" panose="020F0502020204030204" pitchFamily="34" charset="0"/>
                  <a:cs typeface="Calibri" panose="020F0502020204030204" pitchFamily="34" charset="0"/>
                </a:rPr>
                <a:t>+ Các cách thức để thực hiện dự án.</a:t>
              </a:r>
            </a:p>
            <a:p>
              <a:pPr algn="just"/>
              <a:r>
                <a:rPr lang="vi-VN" sz="3200" dirty="0">
                  <a:solidFill>
                    <a:srgbClr val="FF0000"/>
                  </a:solidFill>
                  <a:latin typeface="Calibri" panose="020F0502020204030204" pitchFamily="34" charset="0"/>
                  <a:cs typeface="Calibri" panose="020F0502020204030204" pitchFamily="34" charset="0"/>
                </a:rPr>
                <a:t>+ Thành viên tham gia dự án và các nhiệm vụ được phân công.</a:t>
              </a:r>
            </a:p>
            <a:p>
              <a:pPr algn="just"/>
              <a:r>
                <a:rPr lang="vi-VN" sz="3200" dirty="0">
                  <a:solidFill>
                    <a:srgbClr val="FF0000"/>
                  </a:solidFill>
                  <a:latin typeface="Calibri" panose="020F0502020204030204" pitchFamily="34" charset="0"/>
                  <a:cs typeface="Calibri" panose="020F0502020204030204" pitchFamily="34" charset="0"/>
                </a:rPr>
                <a:t>+ Các nguồn lực để thực hiện dự án</a:t>
              </a:r>
              <a:r>
                <a:rPr lang="en-US" sz="3200" dirty="0">
                  <a:solidFill>
                    <a:srgbClr val="FF0000"/>
                  </a:solidFill>
                  <a:latin typeface="Calibri" panose="020F0502020204030204" pitchFamily="34" charset="0"/>
                  <a:cs typeface="Calibri" panose="020F0502020204030204" pitchFamily="34" charset="0"/>
                </a:rPr>
                <a:t> </a:t>
              </a:r>
              <a:r>
                <a:rPr lang="vi-VN" sz="3200" dirty="0">
                  <a:solidFill>
                    <a:srgbClr val="FF0000"/>
                  </a:solidFill>
                  <a:latin typeface="Calibri" panose="020F0502020204030204" pitchFamily="34" charset="0"/>
                  <a:cs typeface="Calibri" panose="020F0502020204030204" pitchFamily="34" charset="0"/>
                </a:rPr>
                <a:t>(kinh phí, trang thiết bị, các tổ chức, cá nhân hỗ trợ,…)</a:t>
              </a:r>
            </a:p>
            <a:p>
              <a:pPr algn="just"/>
              <a:r>
                <a:rPr lang="vi-VN" sz="3200" dirty="0">
                  <a:solidFill>
                    <a:srgbClr val="FF0000"/>
                  </a:solidFill>
                  <a:latin typeface="Calibri" panose="020F0502020204030204" pitchFamily="34" charset="0"/>
                  <a:cs typeface="Calibri" panose="020F0502020204030204" pitchFamily="34" charset="0"/>
                </a:rPr>
                <a:t>+ Đánh giá kết quả đạt được của dự án.</a:t>
              </a:r>
            </a:p>
          </p:txBody>
        </p:sp>
      </p:grpSp>
    </p:spTree>
    <p:extLst>
      <p:ext uri="{BB962C8B-B14F-4D97-AF65-F5344CB8AC3E}">
        <p14:creationId xmlns:p14="http://schemas.microsoft.com/office/powerpoint/2010/main" val="6977634"/>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E10DAE3-3CC0-448A-97EC-094E0A22162B}"/>
              </a:ext>
            </a:extLst>
          </p:cNvPr>
          <p:cNvPicPr>
            <a:picLocks noChangeAspect="1"/>
          </p:cNvPicPr>
          <p:nvPr/>
        </p:nvPicPr>
        <p:blipFill>
          <a:blip r:embed="rId2"/>
          <a:stretch>
            <a:fillRect/>
          </a:stretch>
        </p:blipFill>
        <p:spPr>
          <a:xfrm>
            <a:off x="0" y="0"/>
            <a:ext cx="12192000" cy="6865970"/>
          </a:xfrm>
          <a:prstGeom prst="rect">
            <a:avLst/>
          </a:prstGeom>
        </p:spPr>
      </p:pic>
      <p:sp>
        <p:nvSpPr>
          <p:cNvPr id="18" name="Rectangle: Rounded Corners 8">
            <a:extLst>
              <a:ext uri="{FF2B5EF4-FFF2-40B4-BE49-F238E27FC236}">
                <a16:creationId xmlns:a16="http://schemas.microsoft.com/office/drawing/2014/main" id="{2AEAE173-62EC-47CF-BC8D-F01C716068A2}"/>
              </a:ext>
            </a:extLst>
          </p:cNvPr>
          <p:cNvSpPr/>
          <p:nvPr/>
        </p:nvSpPr>
        <p:spPr>
          <a:xfrm>
            <a:off x="180392" y="296494"/>
            <a:ext cx="11831216" cy="6475445"/>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32348446-EF8D-436A-69C8-5B8D548F2B64}"/>
              </a:ext>
            </a:extLst>
          </p:cNvPr>
          <p:cNvSpPr txBox="1"/>
          <p:nvPr/>
        </p:nvSpPr>
        <p:spPr>
          <a:xfrm>
            <a:off x="914400" y="1200150"/>
            <a:ext cx="10584180" cy="5016758"/>
          </a:xfrm>
          <a:prstGeom prst="rect">
            <a:avLst/>
          </a:prstGeom>
          <a:noFill/>
        </p:spPr>
        <p:txBody>
          <a:bodyPr wrap="square" rtlCol="0">
            <a:spAutoFit/>
          </a:bodyPr>
          <a:lstStyle/>
          <a:p>
            <a:pPr algn="ctr"/>
            <a:r>
              <a:rPr lang="vi-VN" sz="3200" b="1" i="0" dirty="0">
                <a:solidFill>
                  <a:srgbClr val="000000"/>
                </a:solidFill>
                <a:effectLst/>
                <a:latin typeface="Cambria" panose="02040503050406030204" pitchFamily="18" charset="0"/>
                <a:ea typeface="Cambria" panose="02040503050406030204" pitchFamily="18" charset="0"/>
              </a:rPr>
              <a:t>KẾ HOẠCH BẢO VỆ MÔI TRƯỜNG</a:t>
            </a:r>
            <a:endParaRPr lang="vi-VN" sz="3200" b="0" i="0" dirty="0">
              <a:solidFill>
                <a:srgbClr val="000000"/>
              </a:solidFill>
              <a:effectLst/>
              <a:latin typeface="Cambria" panose="02040503050406030204" pitchFamily="18" charset="0"/>
              <a:ea typeface="Cambria" panose="02040503050406030204" pitchFamily="18" charset="0"/>
            </a:endParaRPr>
          </a:p>
          <a:p>
            <a:pPr algn="just"/>
            <a:r>
              <a:rPr lang="vi-VN" sz="3200" b="1" i="0" dirty="0">
                <a:solidFill>
                  <a:srgbClr val="000000"/>
                </a:solidFill>
                <a:effectLst/>
                <a:latin typeface="Cambria" panose="02040503050406030204" pitchFamily="18" charset="0"/>
                <a:ea typeface="Cambria" panose="02040503050406030204" pitchFamily="18" charset="0"/>
              </a:rPr>
              <a:t>Địa điểm: </a:t>
            </a:r>
            <a:r>
              <a:rPr lang="vi-VN" sz="3200" b="0" i="0" dirty="0">
                <a:solidFill>
                  <a:srgbClr val="000000"/>
                </a:solidFill>
                <a:effectLst/>
                <a:latin typeface="Cambria" panose="02040503050406030204" pitchFamily="18" charset="0"/>
                <a:ea typeface="Cambria" panose="02040503050406030204" pitchFamily="18" charset="0"/>
              </a:rPr>
              <a:t>Khu dân cư nơi em sinh sống</a:t>
            </a:r>
          </a:p>
          <a:p>
            <a:pPr algn="just"/>
            <a:r>
              <a:rPr lang="vi-VN" sz="3200" b="1" i="0" dirty="0">
                <a:solidFill>
                  <a:srgbClr val="000000"/>
                </a:solidFill>
                <a:effectLst/>
                <a:latin typeface="Cambria" panose="02040503050406030204" pitchFamily="18" charset="0"/>
                <a:ea typeface="Cambria" panose="02040503050406030204" pitchFamily="18" charset="0"/>
              </a:rPr>
              <a:t>Thời gian: </a:t>
            </a:r>
            <a:r>
              <a:rPr lang="vi-VN" sz="3200" b="0" i="0" dirty="0">
                <a:solidFill>
                  <a:srgbClr val="000000"/>
                </a:solidFill>
                <a:effectLst/>
                <a:latin typeface="Cambria" panose="02040503050406030204" pitchFamily="18" charset="0"/>
                <a:ea typeface="Cambria" panose="02040503050406030204" pitchFamily="18" charset="0"/>
              </a:rPr>
              <a:t>Thứ 7, Chủ nhật hàng tuần</a:t>
            </a:r>
          </a:p>
          <a:p>
            <a:pPr algn="just"/>
            <a:r>
              <a:rPr lang="vi-VN" sz="3200" b="1" i="0" dirty="0">
                <a:solidFill>
                  <a:srgbClr val="000000"/>
                </a:solidFill>
                <a:effectLst/>
                <a:latin typeface="Cambria" panose="02040503050406030204" pitchFamily="18" charset="0"/>
                <a:ea typeface="Cambria" panose="02040503050406030204" pitchFamily="18" charset="0"/>
              </a:rPr>
              <a:t>Thành phần tham gia: </a:t>
            </a:r>
            <a:r>
              <a:rPr lang="vi-VN" sz="3200" b="0" i="0" dirty="0">
                <a:solidFill>
                  <a:srgbClr val="000000"/>
                </a:solidFill>
                <a:effectLst/>
                <a:latin typeface="Cambria" panose="02040503050406030204" pitchFamily="18" charset="0"/>
                <a:ea typeface="Cambria" panose="02040503050406030204" pitchFamily="18" charset="0"/>
              </a:rPr>
              <a:t>Toàn bộ người dân trong khu dân cư</a:t>
            </a:r>
          </a:p>
          <a:p>
            <a:pPr algn="just"/>
            <a:r>
              <a:rPr lang="vi-VN" sz="3200" b="1" i="0" dirty="0">
                <a:solidFill>
                  <a:srgbClr val="000000"/>
                </a:solidFill>
                <a:effectLst/>
                <a:latin typeface="Cambria" panose="02040503050406030204" pitchFamily="18" charset="0"/>
                <a:ea typeface="Cambria" panose="02040503050406030204" pitchFamily="18" charset="0"/>
              </a:rPr>
              <a:t>Nhiệm vụ: </a:t>
            </a:r>
            <a:r>
              <a:rPr lang="vi-VN" sz="3200" b="0" i="0" dirty="0">
                <a:solidFill>
                  <a:srgbClr val="000000"/>
                </a:solidFill>
                <a:effectLst/>
                <a:latin typeface="Cambria" panose="02040503050406030204" pitchFamily="18" charset="0"/>
                <a:ea typeface="Cambria" panose="02040503050406030204" pitchFamily="18" charset="0"/>
              </a:rPr>
              <a:t>Dọn dẹp vệ sinh toàn bộ khu vực khu dân cư, quét dọn đường làng, đổ những chum vại có nước đọng. Nhặt rác trên đường và cả dưới dòng kênh</a:t>
            </a:r>
          </a:p>
          <a:p>
            <a:pPr algn="just"/>
            <a:r>
              <a:rPr lang="vi-VN" sz="3200" b="1" i="0" dirty="0">
                <a:solidFill>
                  <a:srgbClr val="000000"/>
                </a:solidFill>
                <a:effectLst/>
                <a:latin typeface="Cambria" panose="02040503050406030204" pitchFamily="18" charset="0"/>
                <a:ea typeface="Cambria" panose="02040503050406030204" pitchFamily="18" charset="0"/>
              </a:rPr>
              <a:t>Kết quả đạt được: </a:t>
            </a:r>
            <a:r>
              <a:rPr lang="vi-VN" sz="3200" b="0" i="0" dirty="0">
                <a:solidFill>
                  <a:srgbClr val="000000"/>
                </a:solidFill>
                <a:effectLst/>
                <a:latin typeface="Cambria" panose="02040503050406030204" pitchFamily="18" charset="0"/>
                <a:ea typeface="Cambria" panose="02040503050406030204" pitchFamily="18" charset="0"/>
              </a:rPr>
              <a:t>Môi trường xung quanh khu dân cư được dọn dẹp sạch sẽ</a:t>
            </a:r>
          </a:p>
        </p:txBody>
      </p:sp>
    </p:spTree>
    <p:extLst>
      <p:ext uri="{BB962C8B-B14F-4D97-AF65-F5344CB8AC3E}">
        <p14:creationId xmlns:p14="http://schemas.microsoft.com/office/powerpoint/2010/main" val="4293094485"/>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727"/>
        <p:cNvGrpSpPr/>
        <p:nvPr/>
      </p:nvGrpSpPr>
      <p:grpSpPr>
        <a:xfrm>
          <a:off x="0" y="0"/>
          <a:ext cx="0" cy="0"/>
          <a:chOff x="0" y="0"/>
          <a:chExt cx="0" cy="0"/>
        </a:xfrm>
      </p:grpSpPr>
      <p:sp>
        <p:nvSpPr>
          <p:cNvPr id="2" name="Rectangle 1">
            <a:extLst>
              <a:ext uri="{FF2B5EF4-FFF2-40B4-BE49-F238E27FC236}">
                <a16:creationId xmlns:a16="http://schemas.microsoft.com/office/drawing/2014/main" id="{4D841550-4381-0982-4F0C-7300B1A82CCB}"/>
              </a:ext>
            </a:extLst>
          </p:cNvPr>
          <p:cNvSpPr/>
          <p:nvPr/>
        </p:nvSpPr>
        <p:spPr>
          <a:xfrm>
            <a:off x="34360" y="-38872"/>
            <a:ext cx="12192000" cy="6858000"/>
          </a:xfrm>
          <a:prstGeom prst="rect">
            <a:avLst/>
          </a:prstGeom>
          <a:solidFill>
            <a:srgbClr val="CAF2FB"/>
          </a:solidFill>
          <a:ln>
            <a:solidFill>
              <a:srgbClr val="CAF2F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oogle Shape;337;p3">
            <a:extLst>
              <a:ext uri="{FF2B5EF4-FFF2-40B4-BE49-F238E27FC236}">
                <a16:creationId xmlns:a16="http://schemas.microsoft.com/office/drawing/2014/main" id="{0165815D-DC45-39A1-28A3-AC39D8495BA6}"/>
              </a:ext>
            </a:extLst>
          </p:cNvPr>
          <p:cNvGrpSpPr/>
          <p:nvPr/>
        </p:nvGrpSpPr>
        <p:grpSpPr>
          <a:xfrm>
            <a:off x="-249106" y="351212"/>
            <a:ext cx="12363356" cy="6605446"/>
            <a:chOff x="-65450" y="468625"/>
            <a:chExt cx="9438050" cy="5042525"/>
          </a:xfrm>
        </p:grpSpPr>
        <p:sp>
          <p:nvSpPr>
            <p:cNvPr id="4" name="Google Shape;338;p3">
              <a:extLst>
                <a:ext uri="{FF2B5EF4-FFF2-40B4-BE49-F238E27FC236}">
                  <a16:creationId xmlns:a16="http://schemas.microsoft.com/office/drawing/2014/main" id="{1A98EF57-B859-2A3D-C0EE-931523FEE4C0}"/>
                </a:ext>
              </a:extLst>
            </p:cNvPr>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339;p3">
              <a:extLst>
                <a:ext uri="{FF2B5EF4-FFF2-40B4-BE49-F238E27FC236}">
                  <a16:creationId xmlns:a16="http://schemas.microsoft.com/office/drawing/2014/main" id="{1A6C54A6-A46A-2C3E-91E8-ABF474F822E5}"/>
                </a:ext>
              </a:extLst>
            </p:cNvPr>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 name="Google Shape;340;p3">
              <a:extLst>
                <a:ext uri="{FF2B5EF4-FFF2-40B4-BE49-F238E27FC236}">
                  <a16:creationId xmlns:a16="http://schemas.microsoft.com/office/drawing/2014/main" id="{6CE59605-4107-7320-3DC1-4CC3F4B8924B}"/>
                </a:ext>
              </a:extLst>
            </p:cNvPr>
            <p:cNvGrpSpPr/>
            <p:nvPr/>
          </p:nvGrpSpPr>
          <p:grpSpPr>
            <a:xfrm>
              <a:off x="-3318" y="1880800"/>
              <a:ext cx="831325" cy="1035350"/>
              <a:chOff x="238125" y="2109400"/>
              <a:chExt cx="831325" cy="1035350"/>
            </a:xfrm>
          </p:grpSpPr>
          <p:sp>
            <p:nvSpPr>
              <p:cNvPr id="4166" name="Google Shape;341;p3">
                <a:extLst>
                  <a:ext uri="{FF2B5EF4-FFF2-40B4-BE49-F238E27FC236}">
                    <a16:creationId xmlns:a16="http://schemas.microsoft.com/office/drawing/2014/main" id="{E172C888-ABCB-7F6D-6E42-83ECF0DEA942}"/>
                  </a:ext>
                </a:extLst>
              </p:cNvPr>
              <p:cNvSpPr/>
              <p:nvPr/>
            </p:nvSpPr>
            <p:spPr>
              <a:xfrm>
                <a:off x="496475" y="2109400"/>
                <a:ext cx="260675" cy="537600"/>
              </a:xfrm>
              <a:custGeom>
                <a:avLst/>
                <a:gdLst/>
                <a:ahLst/>
                <a:cxnLst/>
                <a:rect l="l" t="t" r="r" b="b"/>
                <a:pathLst>
                  <a:path w="10427" h="21504" extrusionOk="0">
                    <a:moveTo>
                      <a:pt x="7849" y="1"/>
                    </a:moveTo>
                    <a:cubicBezTo>
                      <a:pt x="7291" y="1"/>
                      <a:pt x="6718" y="164"/>
                      <a:pt x="6232" y="440"/>
                    </a:cubicBezTo>
                    <a:cubicBezTo>
                      <a:pt x="5320" y="987"/>
                      <a:pt x="4681" y="1838"/>
                      <a:pt x="4104" y="2719"/>
                    </a:cubicBezTo>
                    <a:cubicBezTo>
                      <a:pt x="639" y="8282"/>
                      <a:pt x="1" y="15455"/>
                      <a:pt x="2432" y="21504"/>
                    </a:cubicBezTo>
                    <a:cubicBezTo>
                      <a:pt x="5928" y="16245"/>
                      <a:pt x="9271" y="10683"/>
                      <a:pt x="10213" y="4391"/>
                    </a:cubicBezTo>
                    <a:cubicBezTo>
                      <a:pt x="10426" y="2993"/>
                      <a:pt x="10365" y="1260"/>
                      <a:pt x="9210" y="409"/>
                    </a:cubicBezTo>
                    <a:cubicBezTo>
                      <a:pt x="8813" y="126"/>
                      <a:pt x="8337" y="1"/>
                      <a:pt x="78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7" name="Google Shape;342;p3">
                <a:extLst>
                  <a:ext uri="{FF2B5EF4-FFF2-40B4-BE49-F238E27FC236}">
                    <a16:creationId xmlns:a16="http://schemas.microsoft.com/office/drawing/2014/main" id="{5B90FCDF-A0BC-14AA-1EA9-20D2E2B93C71}"/>
                  </a:ext>
                </a:extLst>
              </p:cNvPr>
              <p:cNvSpPr/>
              <p:nvPr/>
            </p:nvSpPr>
            <p:spPr>
              <a:xfrm>
                <a:off x="238875" y="2190000"/>
                <a:ext cx="310050" cy="453975"/>
              </a:xfrm>
              <a:custGeom>
                <a:avLst/>
                <a:gdLst/>
                <a:ahLst/>
                <a:cxnLst/>
                <a:rect l="l" t="t" r="r" b="b"/>
                <a:pathLst>
                  <a:path w="12402" h="18159" extrusionOk="0">
                    <a:moveTo>
                      <a:pt x="1571" y="1"/>
                    </a:moveTo>
                    <a:cubicBezTo>
                      <a:pt x="1032" y="1"/>
                      <a:pt x="496" y="99"/>
                      <a:pt x="0" y="316"/>
                    </a:cubicBezTo>
                    <a:lnTo>
                      <a:pt x="0" y="8766"/>
                    </a:lnTo>
                    <a:cubicBezTo>
                      <a:pt x="882" y="9739"/>
                      <a:pt x="1976" y="10559"/>
                      <a:pt x="3010" y="11350"/>
                    </a:cubicBezTo>
                    <a:cubicBezTo>
                      <a:pt x="6080" y="13721"/>
                      <a:pt x="9210" y="16061"/>
                      <a:pt x="12402" y="18158"/>
                    </a:cubicBezTo>
                    <a:cubicBezTo>
                      <a:pt x="12280" y="17490"/>
                      <a:pt x="12128" y="16791"/>
                      <a:pt x="12067" y="16152"/>
                    </a:cubicBezTo>
                    <a:cubicBezTo>
                      <a:pt x="11916" y="15301"/>
                      <a:pt x="11764" y="14480"/>
                      <a:pt x="11551" y="13660"/>
                    </a:cubicBezTo>
                    <a:cubicBezTo>
                      <a:pt x="10578" y="9435"/>
                      <a:pt x="9089" y="5271"/>
                      <a:pt x="6049" y="2231"/>
                    </a:cubicBezTo>
                    <a:cubicBezTo>
                      <a:pt x="5168" y="1410"/>
                      <a:pt x="4225" y="650"/>
                      <a:pt x="3101" y="255"/>
                    </a:cubicBezTo>
                    <a:cubicBezTo>
                      <a:pt x="2609" y="92"/>
                      <a:pt x="2089" y="1"/>
                      <a:pt x="157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8" name="Google Shape;343;p3">
                <a:extLst>
                  <a:ext uri="{FF2B5EF4-FFF2-40B4-BE49-F238E27FC236}">
                    <a16:creationId xmlns:a16="http://schemas.microsoft.com/office/drawing/2014/main" id="{A81BCDC0-302B-9C9C-2FF9-757B2638C461}"/>
                  </a:ext>
                </a:extLst>
              </p:cNvPr>
              <p:cNvSpPr/>
              <p:nvPr/>
            </p:nvSpPr>
            <p:spPr>
              <a:xfrm>
                <a:off x="238125" y="2502600"/>
                <a:ext cx="311575" cy="236350"/>
              </a:xfrm>
              <a:custGeom>
                <a:avLst/>
                <a:gdLst/>
                <a:ahLst/>
                <a:cxnLst/>
                <a:rect l="l" t="t" r="r" b="b"/>
                <a:pathLst>
                  <a:path w="12463" h="9454" extrusionOk="0">
                    <a:moveTo>
                      <a:pt x="0" y="1"/>
                    </a:moveTo>
                    <a:lnTo>
                      <a:pt x="0" y="9454"/>
                    </a:lnTo>
                    <a:cubicBezTo>
                      <a:pt x="2736" y="8815"/>
                      <a:pt x="5380" y="7721"/>
                      <a:pt x="8024" y="6901"/>
                    </a:cubicBezTo>
                    <a:cubicBezTo>
                      <a:pt x="9423" y="6505"/>
                      <a:pt x="10790" y="6141"/>
                      <a:pt x="12158" y="5989"/>
                    </a:cubicBezTo>
                    <a:lnTo>
                      <a:pt x="12189" y="5989"/>
                    </a:lnTo>
                    <a:cubicBezTo>
                      <a:pt x="12280" y="5958"/>
                      <a:pt x="12371" y="5958"/>
                      <a:pt x="12462" y="5958"/>
                    </a:cubicBezTo>
                    <a:cubicBezTo>
                      <a:pt x="12401" y="5928"/>
                      <a:pt x="12341" y="5898"/>
                      <a:pt x="12310" y="5837"/>
                    </a:cubicBezTo>
                    <a:cubicBezTo>
                      <a:pt x="12310" y="5837"/>
                      <a:pt x="12310" y="5806"/>
                      <a:pt x="12280" y="5806"/>
                    </a:cubicBezTo>
                    <a:cubicBezTo>
                      <a:pt x="12189" y="5776"/>
                      <a:pt x="12158" y="5715"/>
                      <a:pt x="12128" y="5685"/>
                    </a:cubicBezTo>
                    <a:cubicBezTo>
                      <a:pt x="10183" y="4195"/>
                      <a:pt x="8237" y="2767"/>
                      <a:pt x="6079" y="1673"/>
                    </a:cubicBezTo>
                    <a:cubicBezTo>
                      <a:pt x="4164" y="730"/>
                      <a:pt x="2128" y="6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9" name="Google Shape;344;p3">
                <a:extLst>
                  <a:ext uri="{FF2B5EF4-FFF2-40B4-BE49-F238E27FC236}">
                    <a16:creationId xmlns:a16="http://schemas.microsoft.com/office/drawing/2014/main" id="{521C02DF-304D-E7F2-7410-1924BE15133D}"/>
                  </a:ext>
                </a:extLst>
              </p:cNvPr>
              <p:cNvSpPr/>
              <p:nvPr/>
            </p:nvSpPr>
            <p:spPr>
              <a:xfrm>
                <a:off x="238125" y="2643950"/>
                <a:ext cx="308525" cy="431250"/>
              </a:xfrm>
              <a:custGeom>
                <a:avLst/>
                <a:gdLst/>
                <a:ahLst/>
                <a:cxnLst/>
                <a:rect l="l" t="t" r="r" b="b"/>
                <a:pathLst>
                  <a:path w="12341" h="17250" extrusionOk="0">
                    <a:moveTo>
                      <a:pt x="12341" y="0"/>
                    </a:moveTo>
                    <a:lnTo>
                      <a:pt x="12341" y="0"/>
                    </a:lnTo>
                    <a:cubicBezTo>
                      <a:pt x="12280" y="31"/>
                      <a:pt x="12189" y="31"/>
                      <a:pt x="12128" y="31"/>
                    </a:cubicBezTo>
                    <a:cubicBezTo>
                      <a:pt x="10699" y="274"/>
                      <a:pt x="9301" y="699"/>
                      <a:pt x="8024" y="1247"/>
                    </a:cubicBezTo>
                    <a:cubicBezTo>
                      <a:pt x="4711" y="2706"/>
                      <a:pt x="1854" y="5168"/>
                      <a:pt x="0" y="8238"/>
                    </a:cubicBezTo>
                    <a:lnTo>
                      <a:pt x="0" y="17174"/>
                    </a:lnTo>
                    <a:cubicBezTo>
                      <a:pt x="207" y="17225"/>
                      <a:pt x="420" y="17250"/>
                      <a:pt x="636" y="17250"/>
                    </a:cubicBezTo>
                    <a:cubicBezTo>
                      <a:pt x="1437" y="17250"/>
                      <a:pt x="2272" y="16917"/>
                      <a:pt x="2918" y="16414"/>
                    </a:cubicBezTo>
                    <a:cubicBezTo>
                      <a:pt x="3921" y="15654"/>
                      <a:pt x="4559" y="14529"/>
                      <a:pt x="5167" y="13405"/>
                    </a:cubicBezTo>
                    <a:cubicBezTo>
                      <a:pt x="7508" y="9149"/>
                      <a:pt x="9787" y="4864"/>
                      <a:pt x="12158" y="304"/>
                    </a:cubicBezTo>
                    <a:cubicBezTo>
                      <a:pt x="12189" y="304"/>
                      <a:pt x="12189" y="274"/>
                      <a:pt x="12189" y="274"/>
                    </a:cubicBezTo>
                    <a:cubicBezTo>
                      <a:pt x="12219" y="244"/>
                      <a:pt x="12219" y="183"/>
                      <a:pt x="12280" y="152"/>
                    </a:cubicBezTo>
                    <a:cubicBezTo>
                      <a:pt x="12310" y="122"/>
                      <a:pt x="12310" y="31"/>
                      <a:pt x="1234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0" name="Google Shape;345;p3">
                <a:extLst>
                  <a:ext uri="{FF2B5EF4-FFF2-40B4-BE49-F238E27FC236}">
                    <a16:creationId xmlns:a16="http://schemas.microsoft.com/office/drawing/2014/main" id="{417FC62E-B939-0BA1-1246-E37DF70875D0}"/>
                  </a:ext>
                </a:extLst>
              </p:cNvPr>
              <p:cNvSpPr/>
              <p:nvPr/>
            </p:nvSpPr>
            <p:spPr>
              <a:xfrm>
                <a:off x="453925" y="2647750"/>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97" y="18191"/>
                      <a:pt x="9849" y="16353"/>
                    </a:cubicBezTo>
                    <a:cubicBezTo>
                      <a:pt x="10305" y="14469"/>
                      <a:pt x="9879" y="12493"/>
                      <a:pt x="9271" y="10639"/>
                    </a:cubicBezTo>
                    <a:cubicBezTo>
                      <a:pt x="8055" y="6779"/>
                      <a:pt x="6201" y="3192"/>
                      <a:pt x="39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1" name="Google Shape;346;p3">
                <a:extLst>
                  <a:ext uri="{FF2B5EF4-FFF2-40B4-BE49-F238E27FC236}">
                    <a16:creationId xmlns:a16="http://schemas.microsoft.com/office/drawing/2014/main" id="{03F282C1-FA77-0A7D-6749-2FB709EDCB43}"/>
                  </a:ext>
                </a:extLst>
              </p:cNvPr>
              <p:cNvSpPr/>
              <p:nvPr/>
            </p:nvSpPr>
            <p:spPr>
              <a:xfrm>
                <a:off x="546625" y="2315775"/>
                <a:ext cx="489400" cy="340350"/>
              </a:xfrm>
              <a:custGeom>
                <a:avLst/>
                <a:gdLst/>
                <a:ahLst/>
                <a:cxnLst/>
                <a:rect l="l" t="t" r="r" b="b"/>
                <a:pathLst>
                  <a:path w="19576" h="13614" extrusionOk="0">
                    <a:moveTo>
                      <a:pt x="15703" y="0"/>
                    </a:moveTo>
                    <a:cubicBezTo>
                      <a:pt x="14912" y="0"/>
                      <a:pt x="14097" y="176"/>
                      <a:pt x="13344" y="422"/>
                    </a:cubicBezTo>
                    <a:cubicBezTo>
                      <a:pt x="7265" y="2459"/>
                      <a:pt x="2888" y="7899"/>
                      <a:pt x="1" y="13614"/>
                    </a:cubicBezTo>
                    <a:lnTo>
                      <a:pt x="1" y="13614"/>
                    </a:lnTo>
                    <a:cubicBezTo>
                      <a:pt x="3466" y="10696"/>
                      <a:pt x="8451" y="10361"/>
                      <a:pt x="12949" y="9146"/>
                    </a:cubicBezTo>
                    <a:cubicBezTo>
                      <a:pt x="14986" y="8598"/>
                      <a:pt x="17022" y="7778"/>
                      <a:pt x="18268" y="6136"/>
                    </a:cubicBezTo>
                    <a:cubicBezTo>
                      <a:pt x="19545" y="4495"/>
                      <a:pt x="19575" y="1759"/>
                      <a:pt x="17873" y="604"/>
                    </a:cubicBezTo>
                    <a:cubicBezTo>
                      <a:pt x="17227" y="169"/>
                      <a:pt x="16477" y="0"/>
                      <a:pt x="157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2" name="Google Shape;347;p3">
                <a:extLst>
                  <a:ext uri="{FF2B5EF4-FFF2-40B4-BE49-F238E27FC236}">
                    <a16:creationId xmlns:a16="http://schemas.microsoft.com/office/drawing/2014/main" id="{C9E4F44D-F35C-FA03-8E85-A052874F0B34}"/>
                  </a:ext>
                </a:extLst>
              </p:cNvPr>
              <p:cNvSpPr/>
              <p:nvPr/>
            </p:nvSpPr>
            <p:spPr>
              <a:xfrm>
                <a:off x="542075" y="2552375"/>
                <a:ext cx="527375" cy="219150"/>
              </a:xfrm>
              <a:custGeom>
                <a:avLst/>
                <a:gdLst/>
                <a:ahLst/>
                <a:cxnLst/>
                <a:rect l="l" t="t" r="r" b="b"/>
                <a:pathLst>
                  <a:path w="21095" h="8766" extrusionOk="0">
                    <a:moveTo>
                      <a:pt x="12682" y="1"/>
                    </a:moveTo>
                    <a:cubicBezTo>
                      <a:pt x="8169" y="1"/>
                      <a:pt x="3681" y="1417"/>
                      <a:pt x="0" y="3998"/>
                    </a:cubicBezTo>
                    <a:cubicBezTo>
                      <a:pt x="2310" y="4150"/>
                      <a:pt x="4499" y="4910"/>
                      <a:pt x="6444" y="5882"/>
                    </a:cubicBezTo>
                    <a:cubicBezTo>
                      <a:pt x="8481" y="6794"/>
                      <a:pt x="10365" y="7888"/>
                      <a:pt x="12493" y="8466"/>
                    </a:cubicBezTo>
                    <a:cubicBezTo>
                      <a:pt x="13267" y="8654"/>
                      <a:pt x="14081" y="8765"/>
                      <a:pt x="14886" y="8765"/>
                    </a:cubicBezTo>
                    <a:cubicBezTo>
                      <a:pt x="16293" y="8765"/>
                      <a:pt x="17671" y="8424"/>
                      <a:pt x="18754" y="7554"/>
                    </a:cubicBezTo>
                    <a:cubicBezTo>
                      <a:pt x="20517" y="6217"/>
                      <a:pt x="21095" y="3359"/>
                      <a:pt x="19606" y="1779"/>
                    </a:cubicBezTo>
                    <a:cubicBezTo>
                      <a:pt x="18815" y="897"/>
                      <a:pt x="17569" y="563"/>
                      <a:pt x="16353" y="320"/>
                    </a:cubicBezTo>
                    <a:cubicBezTo>
                      <a:pt x="15138" y="105"/>
                      <a:pt x="13909" y="1"/>
                      <a:pt x="126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3" name="Google Shape;348;p3">
                <a:extLst>
                  <a:ext uri="{FF2B5EF4-FFF2-40B4-BE49-F238E27FC236}">
                    <a16:creationId xmlns:a16="http://schemas.microsoft.com/office/drawing/2014/main" id="{FC6B3A1E-06DF-1376-DDEF-D59EF6E7ECC8}"/>
                  </a:ext>
                </a:extLst>
              </p:cNvPr>
              <p:cNvSpPr/>
              <p:nvPr/>
            </p:nvSpPr>
            <p:spPr>
              <a:xfrm>
                <a:off x="549675" y="2656350"/>
                <a:ext cx="423275" cy="360750"/>
              </a:xfrm>
              <a:custGeom>
                <a:avLst/>
                <a:gdLst/>
                <a:ahLst/>
                <a:cxnLst/>
                <a:rect l="l" t="t" r="r" b="b"/>
                <a:pathLst>
                  <a:path w="16931" h="14430" extrusionOk="0">
                    <a:moveTo>
                      <a:pt x="1367" y="1"/>
                    </a:moveTo>
                    <a:cubicBezTo>
                      <a:pt x="918" y="1"/>
                      <a:pt x="463" y="27"/>
                      <a:pt x="0" y="82"/>
                    </a:cubicBezTo>
                    <a:cubicBezTo>
                      <a:pt x="2614" y="3790"/>
                      <a:pt x="5198" y="7498"/>
                      <a:pt x="8085" y="10994"/>
                    </a:cubicBezTo>
                    <a:cubicBezTo>
                      <a:pt x="9028" y="12119"/>
                      <a:pt x="10031" y="13274"/>
                      <a:pt x="11368" y="13942"/>
                    </a:cubicBezTo>
                    <a:cubicBezTo>
                      <a:pt x="11996" y="14249"/>
                      <a:pt x="12723" y="14429"/>
                      <a:pt x="13433" y="14429"/>
                    </a:cubicBezTo>
                    <a:cubicBezTo>
                      <a:pt x="14200" y="14429"/>
                      <a:pt x="14948" y="14219"/>
                      <a:pt x="15532" y="13729"/>
                    </a:cubicBezTo>
                    <a:cubicBezTo>
                      <a:pt x="16779" y="12635"/>
                      <a:pt x="16931" y="10690"/>
                      <a:pt x="16262" y="9201"/>
                    </a:cubicBezTo>
                    <a:cubicBezTo>
                      <a:pt x="15624" y="7681"/>
                      <a:pt x="14317" y="6556"/>
                      <a:pt x="13070" y="5523"/>
                    </a:cubicBezTo>
                    <a:cubicBezTo>
                      <a:pt x="9751" y="2674"/>
                      <a:pt x="5904" y="1"/>
                      <a:pt x="136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 name="Google Shape;349;p3">
              <a:extLst>
                <a:ext uri="{FF2B5EF4-FFF2-40B4-BE49-F238E27FC236}">
                  <a16:creationId xmlns:a16="http://schemas.microsoft.com/office/drawing/2014/main" id="{B21EA647-9D06-0599-BEFA-72B7C1AB1A9F}"/>
                </a:ext>
              </a:extLst>
            </p:cNvPr>
            <p:cNvGrpSpPr/>
            <p:nvPr/>
          </p:nvGrpSpPr>
          <p:grpSpPr>
            <a:xfrm>
              <a:off x="1609375" y="2486500"/>
              <a:ext cx="1205225" cy="2911950"/>
              <a:chOff x="1456975" y="2715100"/>
              <a:chExt cx="1205225" cy="2911950"/>
            </a:xfrm>
          </p:grpSpPr>
          <p:sp>
            <p:nvSpPr>
              <p:cNvPr id="4157" name="Google Shape;350;p3">
                <a:extLst>
                  <a:ext uri="{FF2B5EF4-FFF2-40B4-BE49-F238E27FC236}">
                    <a16:creationId xmlns:a16="http://schemas.microsoft.com/office/drawing/2014/main" id="{19C283D5-9C8F-9CCC-8D7E-964DADFA2824}"/>
                  </a:ext>
                </a:extLst>
              </p:cNvPr>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8" name="Google Shape;351;p3">
                <a:extLst>
                  <a:ext uri="{FF2B5EF4-FFF2-40B4-BE49-F238E27FC236}">
                    <a16:creationId xmlns:a16="http://schemas.microsoft.com/office/drawing/2014/main" id="{D66BFF42-A0BF-D6CB-E0E8-78F8B0B8B32A}"/>
                  </a:ext>
                </a:extLst>
              </p:cNvPr>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9" name="Google Shape;352;p3">
                <a:extLst>
                  <a:ext uri="{FF2B5EF4-FFF2-40B4-BE49-F238E27FC236}">
                    <a16:creationId xmlns:a16="http://schemas.microsoft.com/office/drawing/2014/main" id="{0DD2D2BD-9C5B-790B-806C-D9C446AF2A61}"/>
                  </a:ext>
                </a:extLst>
              </p:cNvPr>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0" name="Google Shape;353;p3">
                <a:extLst>
                  <a:ext uri="{FF2B5EF4-FFF2-40B4-BE49-F238E27FC236}">
                    <a16:creationId xmlns:a16="http://schemas.microsoft.com/office/drawing/2014/main" id="{2A1A12F8-4265-9BF7-B6A3-F4388AEFB8FB}"/>
                  </a:ext>
                </a:extLst>
              </p:cNvPr>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1" name="Google Shape;354;p3">
                <a:extLst>
                  <a:ext uri="{FF2B5EF4-FFF2-40B4-BE49-F238E27FC236}">
                    <a16:creationId xmlns:a16="http://schemas.microsoft.com/office/drawing/2014/main" id="{64AD50D3-53B6-D1DD-0E9A-01B1338AC173}"/>
                  </a:ext>
                </a:extLst>
              </p:cNvPr>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2" name="Google Shape;355;p3">
                <a:extLst>
                  <a:ext uri="{FF2B5EF4-FFF2-40B4-BE49-F238E27FC236}">
                    <a16:creationId xmlns:a16="http://schemas.microsoft.com/office/drawing/2014/main" id="{8939EC23-B88D-5762-E88A-E776767D29C5}"/>
                  </a:ext>
                </a:extLst>
              </p:cNvPr>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3" name="Google Shape;356;p3">
                <a:extLst>
                  <a:ext uri="{FF2B5EF4-FFF2-40B4-BE49-F238E27FC236}">
                    <a16:creationId xmlns:a16="http://schemas.microsoft.com/office/drawing/2014/main" id="{C413078C-A595-7726-393C-021C46F3314B}"/>
                  </a:ext>
                </a:extLst>
              </p:cNvPr>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4" name="Google Shape;357;p3">
                <a:extLst>
                  <a:ext uri="{FF2B5EF4-FFF2-40B4-BE49-F238E27FC236}">
                    <a16:creationId xmlns:a16="http://schemas.microsoft.com/office/drawing/2014/main" id="{8E7D7274-3F20-CB5B-07BC-BB039AE3880E}"/>
                  </a:ext>
                </a:extLst>
              </p:cNvPr>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5" name="Google Shape;358;p3">
                <a:extLst>
                  <a:ext uri="{FF2B5EF4-FFF2-40B4-BE49-F238E27FC236}">
                    <a16:creationId xmlns:a16="http://schemas.microsoft.com/office/drawing/2014/main" id="{15DF8520-2C35-B066-2065-16C0F6868D0F}"/>
                  </a:ext>
                </a:extLst>
              </p:cNvPr>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 name="Google Shape;359;p3">
              <a:extLst>
                <a:ext uri="{FF2B5EF4-FFF2-40B4-BE49-F238E27FC236}">
                  <a16:creationId xmlns:a16="http://schemas.microsoft.com/office/drawing/2014/main" id="{A287E9D7-C879-A993-2AF2-D53C2D3FF546}"/>
                </a:ext>
              </a:extLst>
            </p:cNvPr>
            <p:cNvGrpSpPr/>
            <p:nvPr/>
          </p:nvGrpSpPr>
          <p:grpSpPr>
            <a:xfrm>
              <a:off x="360125" y="2047550"/>
              <a:ext cx="1299425" cy="2300975"/>
              <a:chOff x="207725" y="2276150"/>
              <a:chExt cx="1299425" cy="2300975"/>
            </a:xfrm>
          </p:grpSpPr>
          <p:sp>
            <p:nvSpPr>
              <p:cNvPr id="4142" name="Google Shape;360;p3">
                <a:extLst>
                  <a:ext uri="{FF2B5EF4-FFF2-40B4-BE49-F238E27FC236}">
                    <a16:creationId xmlns:a16="http://schemas.microsoft.com/office/drawing/2014/main" id="{BC88D345-1578-40C8-940D-E25FD37CAE60}"/>
                  </a:ext>
                </a:extLst>
              </p:cNvPr>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43" name="Google Shape;361;p3">
                <a:extLst>
                  <a:ext uri="{FF2B5EF4-FFF2-40B4-BE49-F238E27FC236}">
                    <a16:creationId xmlns:a16="http://schemas.microsoft.com/office/drawing/2014/main" id="{4E6AD14C-854E-FBF5-E8D0-898517C13E3D}"/>
                  </a:ext>
                </a:extLst>
              </p:cNvPr>
              <p:cNvGrpSpPr/>
              <p:nvPr/>
            </p:nvGrpSpPr>
            <p:grpSpPr>
              <a:xfrm>
                <a:off x="207725" y="2276150"/>
                <a:ext cx="1299425" cy="2300975"/>
                <a:chOff x="207725" y="2276150"/>
                <a:chExt cx="1299425" cy="2300975"/>
              </a:xfrm>
            </p:grpSpPr>
            <p:sp>
              <p:nvSpPr>
                <p:cNvPr id="4144" name="Google Shape;362;p3">
                  <a:extLst>
                    <a:ext uri="{FF2B5EF4-FFF2-40B4-BE49-F238E27FC236}">
                      <a16:creationId xmlns:a16="http://schemas.microsoft.com/office/drawing/2014/main" id="{2B218DCE-A45E-70B2-4CE2-59300C68E157}"/>
                    </a:ext>
                  </a:extLst>
                </p:cNvPr>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5" name="Google Shape;363;p3">
                  <a:extLst>
                    <a:ext uri="{FF2B5EF4-FFF2-40B4-BE49-F238E27FC236}">
                      <a16:creationId xmlns:a16="http://schemas.microsoft.com/office/drawing/2014/main" id="{C0EA2778-73D3-9BC9-20A8-13C2FA30DDEA}"/>
                    </a:ext>
                  </a:extLst>
                </p:cNvPr>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6" name="Google Shape;364;p3">
                  <a:extLst>
                    <a:ext uri="{FF2B5EF4-FFF2-40B4-BE49-F238E27FC236}">
                      <a16:creationId xmlns:a16="http://schemas.microsoft.com/office/drawing/2014/main" id="{19A7D2D4-83A3-568A-BF29-DFC4D151B18E}"/>
                    </a:ext>
                  </a:extLst>
                </p:cNvPr>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7" name="Google Shape;365;p3">
                  <a:extLst>
                    <a:ext uri="{FF2B5EF4-FFF2-40B4-BE49-F238E27FC236}">
                      <a16:creationId xmlns:a16="http://schemas.microsoft.com/office/drawing/2014/main" id="{D65074C9-AC8D-6DA9-26C3-0F85AB46CA65}"/>
                    </a:ext>
                  </a:extLst>
                </p:cNvPr>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8" name="Google Shape;366;p3">
                  <a:extLst>
                    <a:ext uri="{FF2B5EF4-FFF2-40B4-BE49-F238E27FC236}">
                      <a16:creationId xmlns:a16="http://schemas.microsoft.com/office/drawing/2014/main" id="{798434BD-A90B-8FFE-D877-4E7B1C706C74}"/>
                    </a:ext>
                  </a:extLst>
                </p:cNvPr>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9" name="Google Shape;367;p3">
                  <a:extLst>
                    <a:ext uri="{FF2B5EF4-FFF2-40B4-BE49-F238E27FC236}">
                      <a16:creationId xmlns:a16="http://schemas.microsoft.com/office/drawing/2014/main" id="{587B48F6-AD94-2F90-253C-09626BBE042E}"/>
                    </a:ext>
                  </a:extLst>
                </p:cNvPr>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0" name="Google Shape;368;p3">
                  <a:extLst>
                    <a:ext uri="{FF2B5EF4-FFF2-40B4-BE49-F238E27FC236}">
                      <a16:creationId xmlns:a16="http://schemas.microsoft.com/office/drawing/2014/main" id="{E8122F5F-F00C-C14B-3450-6E805B9A8CB9}"/>
                    </a:ext>
                  </a:extLst>
                </p:cNvPr>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1" name="Google Shape;369;p3">
                  <a:extLst>
                    <a:ext uri="{FF2B5EF4-FFF2-40B4-BE49-F238E27FC236}">
                      <a16:creationId xmlns:a16="http://schemas.microsoft.com/office/drawing/2014/main" id="{5E14319B-A98A-81B3-926E-D4047A83EECD}"/>
                    </a:ext>
                  </a:extLst>
                </p:cNvPr>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2" name="Google Shape;370;p3">
                  <a:extLst>
                    <a:ext uri="{FF2B5EF4-FFF2-40B4-BE49-F238E27FC236}">
                      <a16:creationId xmlns:a16="http://schemas.microsoft.com/office/drawing/2014/main" id="{9E145053-37A8-8FBA-ACE7-683889F4DFFF}"/>
                    </a:ext>
                  </a:extLst>
                </p:cNvPr>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3" name="Google Shape;371;p3">
                  <a:extLst>
                    <a:ext uri="{FF2B5EF4-FFF2-40B4-BE49-F238E27FC236}">
                      <a16:creationId xmlns:a16="http://schemas.microsoft.com/office/drawing/2014/main" id="{8C08168A-1929-C796-B278-7614D58E4DD1}"/>
                    </a:ext>
                  </a:extLst>
                </p:cNvPr>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4" name="Google Shape;372;p3">
                  <a:extLst>
                    <a:ext uri="{FF2B5EF4-FFF2-40B4-BE49-F238E27FC236}">
                      <a16:creationId xmlns:a16="http://schemas.microsoft.com/office/drawing/2014/main" id="{86AC5E1C-2F03-88AC-3C0B-D6EDD1AD1AFF}"/>
                    </a:ext>
                  </a:extLst>
                </p:cNvPr>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5" name="Google Shape;373;p3">
                  <a:extLst>
                    <a:ext uri="{FF2B5EF4-FFF2-40B4-BE49-F238E27FC236}">
                      <a16:creationId xmlns:a16="http://schemas.microsoft.com/office/drawing/2014/main" id="{FE1A4599-6321-575D-D5A3-47EA33DCE574}"/>
                    </a:ext>
                  </a:extLst>
                </p:cNvPr>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6" name="Google Shape;374;p3">
                  <a:extLst>
                    <a:ext uri="{FF2B5EF4-FFF2-40B4-BE49-F238E27FC236}">
                      <a16:creationId xmlns:a16="http://schemas.microsoft.com/office/drawing/2014/main" id="{56D8E7C3-1147-01CD-7D24-3521AEE630FB}"/>
                    </a:ext>
                  </a:extLst>
                </p:cNvPr>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1" name="Google Shape;375;p3">
              <a:extLst>
                <a:ext uri="{FF2B5EF4-FFF2-40B4-BE49-F238E27FC236}">
                  <a16:creationId xmlns:a16="http://schemas.microsoft.com/office/drawing/2014/main" id="{9FF7198E-295A-A6DF-10BE-F7CF8748664A}"/>
                </a:ext>
              </a:extLst>
            </p:cNvPr>
            <p:cNvGrpSpPr/>
            <p:nvPr/>
          </p:nvGrpSpPr>
          <p:grpSpPr>
            <a:xfrm>
              <a:off x="9800" y="4115075"/>
              <a:ext cx="1219850" cy="1176125"/>
              <a:chOff x="-142600" y="4343675"/>
              <a:chExt cx="1219850" cy="1176125"/>
            </a:xfrm>
          </p:grpSpPr>
          <p:sp>
            <p:nvSpPr>
              <p:cNvPr id="4136" name="Google Shape;376;p3">
                <a:extLst>
                  <a:ext uri="{FF2B5EF4-FFF2-40B4-BE49-F238E27FC236}">
                    <a16:creationId xmlns:a16="http://schemas.microsoft.com/office/drawing/2014/main" id="{C94F836F-2823-6645-9AA1-EF466B83415F}"/>
                  </a:ext>
                </a:extLst>
              </p:cNvPr>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7" name="Google Shape;377;p3">
                <a:extLst>
                  <a:ext uri="{FF2B5EF4-FFF2-40B4-BE49-F238E27FC236}">
                    <a16:creationId xmlns:a16="http://schemas.microsoft.com/office/drawing/2014/main" id="{EE2C8138-167C-A90B-8A23-B0A97D1B44D9}"/>
                  </a:ext>
                </a:extLst>
              </p:cNvPr>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8" name="Google Shape;378;p3">
                <a:extLst>
                  <a:ext uri="{FF2B5EF4-FFF2-40B4-BE49-F238E27FC236}">
                    <a16:creationId xmlns:a16="http://schemas.microsoft.com/office/drawing/2014/main" id="{7EACFD3B-B630-A989-26F9-3C53DC526E13}"/>
                  </a:ext>
                </a:extLst>
              </p:cNvPr>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9" name="Google Shape;379;p3">
                <a:extLst>
                  <a:ext uri="{FF2B5EF4-FFF2-40B4-BE49-F238E27FC236}">
                    <a16:creationId xmlns:a16="http://schemas.microsoft.com/office/drawing/2014/main" id="{B04D2E9C-C946-32E0-57A8-95CC98C317FD}"/>
                  </a:ext>
                </a:extLst>
              </p:cNvPr>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0" name="Google Shape;380;p3">
                <a:extLst>
                  <a:ext uri="{FF2B5EF4-FFF2-40B4-BE49-F238E27FC236}">
                    <a16:creationId xmlns:a16="http://schemas.microsoft.com/office/drawing/2014/main" id="{4AFB1C1E-6388-12E4-29A4-CBA7695D194B}"/>
                  </a:ext>
                </a:extLst>
              </p:cNvPr>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1" name="Google Shape;381;p3">
                <a:extLst>
                  <a:ext uri="{FF2B5EF4-FFF2-40B4-BE49-F238E27FC236}">
                    <a16:creationId xmlns:a16="http://schemas.microsoft.com/office/drawing/2014/main" id="{0F8436FE-BDD4-233B-7F2D-8B7C564BAFDC}"/>
                  </a:ext>
                </a:extLst>
              </p:cNvPr>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 name="Google Shape;382;p3">
              <a:extLst>
                <a:ext uri="{FF2B5EF4-FFF2-40B4-BE49-F238E27FC236}">
                  <a16:creationId xmlns:a16="http://schemas.microsoft.com/office/drawing/2014/main" id="{B62B9575-D4AD-F23E-4F27-59EDFC8AE851}"/>
                </a:ext>
              </a:extLst>
            </p:cNvPr>
            <p:cNvGrpSpPr/>
            <p:nvPr/>
          </p:nvGrpSpPr>
          <p:grpSpPr>
            <a:xfrm>
              <a:off x="598500" y="3971650"/>
              <a:ext cx="1720650" cy="1263675"/>
              <a:chOff x="446100" y="4200250"/>
              <a:chExt cx="1720650" cy="1263675"/>
            </a:xfrm>
          </p:grpSpPr>
          <p:sp>
            <p:nvSpPr>
              <p:cNvPr id="4104" name="Google Shape;383;p3">
                <a:extLst>
                  <a:ext uri="{FF2B5EF4-FFF2-40B4-BE49-F238E27FC236}">
                    <a16:creationId xmlns:a16="http://schemas.microsoft.com/office/drawing/2014/main" id="{053D5F78-D460-75C6-676D-163F2EA1BB45}"/>
                  </a:ext>
                </a:extLst>
              </p:cNvPr>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5" name="Google Shape;384;p3">
                <a:extLst>
                  <a:ext uri="{FF2B5EF4-FFF2-40B4-BE49-F238E27FC236}">
                    <a16:creationId xmlns:a16="http://schemas.microsoft.com/office/drawing/2014/main" id="{BF3679BD-5BDA-817D-0C0D-9719EAFE5323}"/>
                  </a:ext>
                </a:extLst>
              </p:cNvPr>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6" name="Google Shape;385;p3">
                <a:extLst>
                  <a:ext uri="{FF2B5EF4-FFF2-40B4-BE49-F238E27FC236}">
                    <a16:creationId xmlns:a16="http://schemas.microsoft.com/office/drawing/2014/main" id="{1F424878-284A-2A5E-6853-A9A8D2596153}"/>
                  </a:ext>
                </a:extLst>
              </p:cNvPr>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7" name="Google Shape;386;p3">
                <a:extLst>
                  <a:ext uri="{FF2B5EF4-FFF2-40B4-BE49-F238E27FC236}">
                    <a16:creationId xmlns:a16="http://schemas.microsoft.com/office/drawing/2014/main" id="{3618456D-DE32-9CEB-641D-626224795ED0}"/>
                  </a:ext>
                </a:extLst>
              </p:cNvPr>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8" name="Google Shape;387;p3">
                <a:extLst>
                  <a:ext uri="{FF2B5EF4-FFF2-40B4-BE49-F238E27FC236}">
                    <a16:creationId xmlns:a16="http://schemas.microsoft.com/office/drawing/2014/main" id="{720AACF1-4AFF-8AF7-61C0-D47F6F2EC579}"/>
                  </a:ext>
                </a:extLst>
              </p:cNvPr>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9" name="Google Shape;388;p3">
                <a:extLst>
                  <a:ext uri="{FF2B5EF4-FFF2-40B4-BE49-F238E27FC236}">
                    <a16:creationId xmlns:a16="http://schemas.microsoft.com/office/drawing/2014/main" id="{6696D1FB-4BAF-6A45-14B1-807FE9B23745}"/>
                  </a:ext>
                </a:extLst>
              </p:cNvPr>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0" name="Google Shape;389;p3">
                <a:extLst>
                  <a:ext uri="{FF2B5EF4-FFF2-40B4-BE49-F238E27FC236}">
                    <a16:creationId xmlns:a16="http://schemas.microsoft.com/office/drawing/2014/main" id="{DF72FF60-D790-CBD6-B0F5-E4DC68C9EAFF}"/>
                  </a:ext>
                </a:extLst>
              </p:cNvPr>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1" name="Google Shape;390;p3">
                <a:extLst>
                  <a:ext uri="{FF2B5EF4-FFF2-40B4-BE49-F238E27FC236}">
                    <a16:creationId xmlns:a16="http://schemas.microsoft.com/office/drawing/2014/main" id="{CD7A4DBC-659E-819D-2F45-1B2D6AFCC587}"/>
                  </a:ext>
                </a:extLst>
              </p:cNvPr>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2" name="Google Shape;391;p3">
                <a:extLst>
                  <a:ext uri="{FF2B5EF4-FFF2-40B4-BE49-F238E27FC236}">
                    <a16:creationId xmlns:a16="http://schemas.microsoft.com/office/drawing/2014/main" id="{2F786D97-E24A-A2C9-78CC-BFB390A1E5B8}"/>
                  </a:ext>
                </a:extLst>
              </p:cNvPr>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3" name="Google Shape;392;p3">
                <a:extLst>
                  <a:ext uri="{FF2B5EF4-FFF2-40B4-BE49-F238E27FC236}">
                    <a16:creationId xmlns:a16="http://schemas.microsoft.com/office/drawing/2014/main" id="{E2243B45-1EAC-37F9-17ED-250B4B29969A}"/>
                  </a:ext>
                </a:extLst>
              </p:cNvPr>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4" name="Google Shape;393;p3">
                <a:extLst>
                  <a:ext uri="{FF2B5EF4-FFF2-40B4-BE49-F238E27FC236}">
                    <a16:creationId xmlns:a16="http://schemas.microsoft.com/office/drawing/2014/main" id="{A59AB43C-006C-E01E-AA2E-8AADB2DFF268}"/>
                  </a:ext>
                </a:extLst>
              </p:cNvPr>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5" name="Google Shape;394;p3">
                <a:extLst>
                  <a:ext uri="{FF2B5EF4-FFF2-40B4-BE49-F238E27FC236}">
                    <a16:creationId xmlns:a16="http://schemas.microsoft.com/office/drawing/2014/main" id="{5BDFA858-8846-A1FB-3C9D-B0B5A5A76FD9}"/>
                  </a:ext>
                </a:extLst>
              </p:cNvPr>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6" name="Google Shape;395;p3">
                <a:extLst>
                  <a:ext uri="{FF2B5EF4-FFF2-40B4-BE49-F238E27FC236}">
                    <a16:creationId xmlns:a16="http://schemas.microsoft.com/office/drawing/2014/main" id="{3DBEDAD8-E1D2-2CAF-6A29-3238D8158A12}"/>
                  </a:ext>
                </a:extLst>
              </p:cNvPr>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7" name="Google Shape;396;p3">
                <a:extLst>
                  <a:ext uri="{FF2B5EF4-FFF2-40B4-BE49-F238E27FC236}">
                    <a16:creationId xmlns:a16="http://schemas.microsoft.com/office/drawing/2014/main" id="{7E9CEC43-B880-DF23-F2AA-64AA6D3980F2}"/>
                  </a:ext>
                </a:extLst>
              </p:cNvPr>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8" name="Google Shape;397;p3">
                <a:extLst>
                  <a:ext uri="{FF2B5EF4-FFF2-40B4-BE49-F238E27FC236}">
                    <a16:creationId xmlns:a16="http://schemas.microsoft.com/office/drawing/2014/main" id="{C1F46912-90DF-CF25-35AD-C67279FF1967}"/>
                  </a:ext>
                </a:extLst>
              </p:cNvPr>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9" name="Google Shape;398;p3">
                <a:extLst>
                  <a:ext uri="{FF2B5EF4-FFF2-40B4-BE49-F238E27FC236}">
                    <a16:creationId xmlns:a16="http://schemas.microsoft.com/office/drawing/2014/main" id="{A9124D55-19AA-E609-75D9-48DE6EE773F7}"/>
                  </a:ext>
                </a:extLst>
              </p:cNvPr>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0" name="Google Shape;399;p3">
                <a:extLst>
                  <a:ext uri="{FF2B5EF4-FFF2-40B4-BE49-F238E27FC236}">
                    <a16:creationId xmlns:a16="http://schemas.microsoft.com/office/drawing/2014/main" id="{2230E40C-8EDA-D3B3-FAB2-888D41E4BF5D}"/>
                  </a:ext>
                </a:extLst>
              </p:cNvPr>
              <p:cNvSpPr/>
              <p:nvPr/>
            </p:nvSpPr>
            <p:spPr>
              <a:xfrm>
                <a:off x="1205650" y="4653650"/>
                <a:ext cx="552900" cy="650725"/>
              </a:xfrm>
              <a:custGeom>
                <a:avLst/>
                <a:gdLst/>
                <a:ahLst/>
                <a:cxnLst/>
                <a:rect l="l" t="t" r="r" b="b"/>
                <a:pathLst>
                  <a:path w="22116" h="26029" extrusionOk="0">
                    <a:moveTo>
                      <a:pt x="21993" y="1"/>
                    </a:moveTo>
                    <a:cubicBezTo>
                      <a:pt x="21983" y="1"/>
                      <a:pt x="21974" y="3"/>
                      <a:pt x="21969" y="9"/>
                    </a:cubicBezTo>
                    <a:cubicBezTo>
                      <a:pt x="15495" y="8398"/>
                      <a:pt x="8260" y="16240"/>
                      <a:pt x="783" y="23687"/>
                    </a:cubicBezTo>
                    <a:cubicBezTo>
                      <a:pt x="0" y="24470"/>
                      <a:pt x="1147" y="26028"/>
                      <a:pt x="2151" y="26028"/>
                    </a:cubicBezTo>
                    <a:cubicBezTo>
                      <a:pt x="2355" y="26028"/>
                      <a:pt x="2553" y="25964"/>
                      <a:pt x="2728" y="25814"/>
                    </a:cubicBezTo>
                    <a:cubicBezTo>
                      <a:pt x="6771" y="22228"/>
                      <a:pt x="10358" y="18094"/>
                      <a:pt x="13519" y="13717"/>
                    </a:cubicBezTo>
                    <a:cubicBezTo>
                      <a:pt x="16650" y="9310"/>
                      <a:pt x="19446" y="4720"/>
                      <a:pt x="22090" y="100"/>
                    </a:cubicBezTo>
                    <a:cubicBezTo>
                      <a:pt x="22115" y="50"/>
                      <a:pt x="22039" y="1"/>
                      <a:pt x="21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1" name="Google Shape;400;p3">
                <a:extLst>
                  <a:ext uri="{FF2B5EF4-FFF2-40B4-BE49-F238E27FC236}">
                    <a16:creationId xmlns:a16="http://schemas.microsoft.com/office/drawing/2014/main" id="{708265D3-92C6-0AEB-EFDC-817EB0D3DBDE}"/>
                  </a:ext>
                </a:extLst>
              </p:cNvPr>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2" name="Google Shape;401;p3">
                <a:extLst>
                  <a:ext uri="{FF2B5EF4-FFF2-40B4-BE49-F238E27FC236}">
                    <a16:creationId xmlns:a16="http://schemas.microsoft.com/office/drawing/2014/main" id="{88A6C4E5-044F-1237-C1F3-3A940FB88BE2}"/>
                  </a:ext>
                </a:extLst>
              </p:cNvPr>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3" name="Google Shape;402;p3">
                <a:extLst>
                  <a:ext uri="{FF2B5EF4-FFF2-40B4-BE49-F238E27FC236}">
                    <a16:creationId xmlns:a16="http://schemas.microsoft.com/office/drawing/2014/main" id="{623241C6-8D8D-BCBF-4050-A4BEC6E7F833}"/>
                  </a:ext>
                </a:extLst>
              </p:cNvPr>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4" name="Google Shape;403;p3">
                <a:extLst>
                  <a:ext uri="{FF2B5EF4-FFF2-40B4-BE49-F238E27FC236}">
                    <a16:creationId xmlns:a16="http://schemas.microsoft.com/office/drawing/2014/main" id="{5C2EB445-9F06-F94D-FE78-9DDB531740D1}"/>
                  </a:ext>
                </a:extLst>
              </p:cNvPr>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5" name="Google Shape;404;p3">
                <a:extLst>
                  <a:ext uri="{FF2B5EF4-FFF2-40B4-BE49-F238E27FC236}">
                    <a16:creationId xmlns:a16="http://schemas.microsoft.com/office/drawing/2014/main" id="{636114EB-40A9-755A-D1F5-B7ED1F6BAD66}"/>
                  </a:ext>
                </a:extLst>
              </p:cNvPr>
              <p:cNvSpPr/>
              <p:nvPr/>
            </p:nvSpPr>
            <p:spPr>
              <a:xfrm>
                <a:off x="887050" y="4628250"/>
                <a:ext cx="737125" cy="698900"/>
              </a:xfrm>
              <a:custGeom>
                <a:avLst/>
                <a:gdLst/>
                <a:ahLst/>
                <a:cxnLst/>
                <a:rect l="l" t="t" r="r" b="b"/>
                <a:pathLst>
                  <a:path w="29485" h="27956" extrusionOk="0">
                    <a:moveTo>
                      <a:pt x="21138" y="1"/>
                    </a:moveTo>
                    <a:cubicBezTo>
                      <a:pt x="19419" y="1"/>
                      <a:pt x="17328" y="191"/>
                      <a:pt x="14773" y="538"/>
                    </a:cubicBezTo>
                    <a:cubicBezTo>
                      <a:pt x="13738" y="683"/>
                      <a:pt x="12831" y="729"/>
                      <a:pt x="12012" y="729"/>
                    </a:cubicBezTo>
                    <a:cubicBezTo>
                      <a:pt x="10533" y="729"/>
                      <a:pt x="9344" y="577"/>
                      <a:pt x="8214" y="577"/>
                    </a:cubicBezTo>
                    <a:cubicBezTo>
                      <a:pt x="5895" y="577"/>
                      <a:pt x="3825" y="1218"/>
                      <a:pt x="1" y="5128"/>
                    </a:cubicBezTo>
                    <a:cubicBezTo>
                      <a:pt x="1703" y="15858"/>
                      <a:pt x="5958" y="25675"/>
                      <a:pt x="15959" y="27955"/>
                    </a:cubicBezTo>
                    <a:cubicBezTo>
                      <a:pt x="23466" y="24095"/>
                      <a:pt x="28938" y="16496"/>
                      <a:pt x="29485" y="8198"/>
                    </a:cubicBezTo>
                    <a:cubicBezTo>
                      <a:pt x="28589" y="2279"/>
                      <a:pt x="27089" y="1"/>
                      <a:pt x="211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6" name="Google Shape;405;p3">
                <a:extLst>
                  <a:ext uri="{FF2B5EF4-FFF2-40B4-BE49-F238E27FC236}">
                    <a16:creationId xmlns:a16="http://schemas.microsoft.com/office/drawing/2014/main" id="{92E955E4-9A20-A8FF-995A-B00CEB5BA2E6}"/>
                  </a:ext>
                </a:extLst>
              </p:cNvPr>
              <p:cNvSpPr/>
              <p:nvPr/>
            </p:nvSpPr>
            <p:spPr>
              <a:xfrm>
                <a:off x="637600" y="4720500"/>
                <a:ext cx="1257650" cy="742650"/>
              </a:xfrm>
              <a:custGeom>
                <a:avLst/>
                <a:gdLst/>
                <a:ahLst/>
                <a:cxnLst/>
                <a:rect l="l" t="t" r="r" b="b"/>
                <a:pathLst>
                  <a:path w="50306" h="29706" extrusionOk="0">
                    <a:moveTo>
                      <a:pt x="13199" y="0"/>
                    </a:moveTo>
                    <a:cubicBezTo>
                      <a:pt x="11306" y="0"/>
                      <a:pt x="9297" y="574"/>
                      <a:pt x="7356" y="982"/>
                    </a:cubicBezTo>
                    <a:cubicBezTo>
                      <a:pt x="6749" y="1104"/>
                      <a:pt x="6141" y="1225"/>
                      <a:pt x="5533" y="1286"/>
                    </a:cubicBezTo>
                    <a:cubicBezTo>
                      <a:pt x="2341" y="1742"/>
                      <a:pt x="1" y="4630"/>
                      <a:pt x="244" y="7821"/>
                    </a:cubicBezTo>
                    <a:cubicBezTo>
                      <a:pt x="426" y="10678"/>
                      <a:pt x="1125" y="13475"/>
                      <a:pt x="2250" y="16119"/>
                    </a:cubicBezTo>
                    <a:cubicBezTo>
                      <a:pt x="2797" y="17365"/>
                      <a:pt x="3435" y="18551"/>
                      <a:pt x="4195" y="19675"/>
                    </a:cubicBezTo>
                    <a:cubicBezTo>
                      <a:pt x="5624" y="21925"/>
                      <a:pt x="7508" y="23961"/>
                      <a:pt x="9575" y="25603"/>
                    </a:cubicBezTo>
                    <a:cubicBezTo>
                      <a:pt x="12220" y="27639"/>
                      <a:pt x="15259" y="29128"/>
                      <a:pt x="18512" y="29554"/>
                    </a:cubicBezTo>
                    <a:cubicBezTo>
                      <a:pt x="19241" y="29676"/>
                      <a:pt x="20001" y="29706"/>
                      <a:pt x="20731" y="29706"/>
                    </a:cubicBezTo>
                    <a:cubicBezTo>
                      <a:pt x="22342" y="29706"/>
                      <a:pt x="23922" y="29402"/>
                      <a:pt x="25472" y="28946"/>
                    </a:cubicBezTo>
                    <a:cubicBezTo>
                      <a:pt x="27630" y="28247"/>
                      <a:pt x="29728" y="27244"/>
                      <a:pt x="31703" y="25967"/>
                    </a:cubicBezTo>
                    <a:cubicBezTo>
                      <a:pt x="33892" y="24599"/>
                      <a:pt x="35989" y="23019"/>
                      <a:pt x="38026" y="21408"/>
                    </a:cubicBezTo>
                    <a:lnTo>
                      <a:pt x="48299" y="13444"/>
                    </a:lnTo>
                    <a:cubicBezTo>
                      <a:pt x="48938" y="12928"/>
                      <a:pt x="49485" y="12228"/>
                      <a:pt x="49698" y="11408"/>
                    </a:cubicBezTo>
                    <a:cubicBezTo>
                      <a:pt x="50306" y="9128"/>
                      <a:pt x="48208" y="7852"/>
                      <a:pt x="46445" y="7031"/>
                    </a:cubicBezTo>
                    <a:cubicBezTo>
                      <a:pt x="43193" y="5511"/>
                      <a:pt x="39758" y="3900"/>
                      <a:pt x="36293" y="3687"/>
                    </a:cubicBezTo>
                    <a:cubicBezTo>
                      <a:pt x="36015" y="3668"/>
                      <a:pt x="35735" y="3659"/>
                      <a:pt x="35455" y="3659"/>
                    </a:cubicBezTo>
                    <a:cubicBezTo>
                      <a:pt x="34390" y="3659"/>
                      <a:pt x="33322" y="3800"/>
                      <a:pt x="32311" y="4113"/>
                    </a:cubicBezTo>
                    <a:cubicBezTo>
                      <a:pt x="31247" y="4417"/>
                      <a:pt x="30184" y="4934"/>
                      <a:pt x="29120" y="5389"/>
                    </a:cubicBezTo>
                    <a:cubicBezTo>
                      <a:pt x="27703" y="6027"/>
                      <a:pt x="26249" y="6610"/>
                      <a:pt x="24801" y="6610"/>
                    </a:cubicBezTo>
                    <a:cubicBezTo>
                      <a:pt x="24386" y="6610"/>
                      <a:pt x="23971" y="6562"/>
                      <a:pt x="23557" y="6453"/>
                    </a:cubicBezTo>
                    <a:cubicBezTo>
                      <a:pt x="22767" y="6271"/>
                      <a:pt x="22068" y="5876"/>
                      <a:pt x="21490" y="5389"/>
                    </a:cubicBezTo>
                    <a:cubicBezTo>
                      <a:pt x="19545" y="3900"/>
                      <a:pt x="18147" y="1468"/>
                      <a:pt x="15867" y="496"/>
                    </a:cubicBezTo>
                    <a:cubicBezTo>
                      <a:pt x="15020" y="137"/>
                      <a:pt x="14123" y="0"/>
                      <a:pt x="131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7" name="Google Shape;406;p3">
                <a:extLst>
                  <a:ext uri="{FF2B5EF4-FFF2-40B4-BE49-F238E27FC236}">
                    <a16:creationId xmlns:a16="http://schemas.microsoft.com/office/drawing/2014/main" id="{A8D801D3-F89A-95A7-8AD4-74F498104DA6}"/>
                  </a:ext>
                </a:extLst>
              </p:cNvPr>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8" name="Google Shape;407;p3">
                <a:extLst>
                  <a:ext uri="{FF2B5EF4-FFF2-40B4-BE49-F238E27FC236}">
                    <a16:creationId xmlns:a16="http://schemas.microsoft.com/office/drawing/2014/main" id="{F3490A97-C352-331F-26CE-8B3D6EE6DC19}"/>
                  </a:ext>
                </a:extLst>
              </p:cNvPr>
              <p:cNvSpPr/>
              <p:nvPr/>
            </p:nvSpPr>
            <p:spPr>
              <a:xfrm>
                <a:off x="1469100" y="4358415"/>
                <a:ext cx="178250" cy="453725"/>
              </a:xfrm>
              <a:custGeom>
                <a:avLst/>
                <a:gdLst/>
                <a:ahLst/>
                <a:cxnLst/>
                <a:rect l="l" t="t" r="r" b="b"/>
                <a:pathLst>
                  <a:path w="7130" h="18149" extrusionOk="0">
                    <a:moveTo>
                      <a:pt x="7077" y="0"/>
                    </a:moveTo>
                    <a:cubicBezTo>
                      <a:pt x="7046" y="0"/>
                      <a:pt x="7008" y="61"/>
                      <a:pt x="6993" y="183"/>
                    </a:cubicBezTo>
                    <a:cubicBezTo>
                      <a:pt x="6568" y="6171"/>
                      <a:pt x="4349" y="11885"/>
                      <a:pt x="762" y="16596"/>
                    </a:cubicBezTo>
                    <a:cubicBezTo>
                      <a:pt x="24" y="17532"/>
                      <a:pt x="0" y="18148"/>
                      <a:pt x="356" y="18148"/>
                    </a:cubicBezTo>
                    <a:cubicBezTo>
                      <a:pt x="601" y="18148"/>
                      <a:pt x="1026" y="17856"/>
                      <a:pt x="1522" y="17174"/>
                    </a:cubicBezTo>
                    <a:cubicBezTo>
                      <a:pt x="5017" y="12189"/>
                      <a:pt x="6963" y="6201"/>
                      <a:pt x="7115" y="183"/>
                    </a:cubicBezTo>
                    <a:cubicBezTo>
                      <a:pt x="7130" y="61"/>
                      <a:pt x="7107" y="0"/>
                      <a:pt x="70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9" name="Google Shape;408;p3">
                <a:extLst>
                  <a:ext uri="{FF2B5EF4-FFF2-40B4-BE49-F238E27FC236}">
                    <a16:creationId xmlns:a16="http://schemas.microsoft.com/office/drawing/2014/main" id="{EF06C005-3D62-F5B6-F336-1ADE50E8ECE0}"/>
                  </a:ext>
                </a:extLst>
              </p:cNvPr>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0" name="Google Shape;409;p3">
                <a:extLst>
                  <a:ext uri="{FF2B5EF4-FFF2-40B4-BE49-F238E27FC236}">
                    <a16:creationId xmlns:a16="http://schemas.microsoft.com/office/drawing/2014/main" id="{C493661A-34FB-260E-4482-1825E9797848}"/>
                  </a:ext>
                </a:extLst>
              </p:cNvPr>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1" name="Google Shape;410;p3">
                <a:extLst>
                  <a:ext uri="{FF2B5EF4-FFF2-40B4-BE49-F238E27FC236}">
                    <a16:creationId xmlns:a16="http://schemas.microsoft.com/office/drawing/2014/main" id="{F378F5D2-464E-6F33-9B10-0F026D562F72}"/>
                  </a:ext>
                </a:extLst>
              </p:cNvPr>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2" name="Google Shape;411;p3">
                <a:extLst>
                  <a:ext uri="{FF2B5EF4-FFF2-40B4-BE49-F238E27FC236}">
                    <a16:creationId xmlns:a16="http://schemas.microsoft.com/office/drawing/2014/main" id="{DED8FF83-11F5-108B-1396-703443DD37F2}"/>
                  </a:ext>
                </a:extLst>
              </p:cNvPr>
              <p:cNvSpPr/>
              <p:nvPr/>
            </p:nvSpPr>
            <p:spPr>
              <a:xfrm>
                <a:off x="1601725" y="4321040"/>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3" name="Google Shape;412;p3">
                <a:extLst>
                  <a:ext uri="{FF2B5EF4-FFF2-40B4-BE49-F238E27FC236}">
                    <a16:creationId xmlns:a16="http://schemas.microsoft.com/office/drawing/2014/main" id="{8FA72DCD-CB43-AA35-F694-435EA1D60067}"/>
                  </a:ext>
                </a:extLst>
              </p:cNvPr>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4" name="Google Shape;413;p3">
                <a:extLst>
                  <a:ext uri="{FF2B5EF4-FFF2-40B4-BE49-F238E27FC236}">
                    <a16:creationId xmlns:a16="http://schemas.microsoft.com/office/drawing/2014/main" id="{568CBFC8-CD94-C811-773F-9137EDB15584}"/>
                  </a:ext>
                </a:extLst>
              </p:cNvPr>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5" name="Google Shape;414;p3">
                <a:extLst>
                  <a:ext uri="{FF2B5EF4-FFF2-40B4-BE49-F238E27FC236}">
                    <a16:creationId xmlns:a16="http://schemas.microsoft.com/office/drawing/2014/main" id="{F00F4CD1-41C1-38E3-DE61-41DA656208A7}"/>
                  </a:ext>
                </a:extLst>
              </p:cNvPr>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 name="Google Shape;415;p3">
              <a:extLst>
                <a:ext uri="{FF2B5EF4-FFF2-40B4-BE49-F238E27FC236}">
                  <a16:creationId xmlns:a16="http://schemas.microsoft.com/office/drawing/2014/main" id="{47F712C3-72F9-EF17-6537-6F043A87F91A}"/>
                </a:ext>
              </a:extLst>
            </p:cNvPr>
            <p:cNvSpPr/>
            <p:nvPr/>
          </p:nvSpPr>
          <p:spPr>
            <a:xfrm>
              <a:off x="1178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416;p3">
              <a:extLst>
                <a:ext uri="{FF2B5EF4-FFF2-40B4-BE49-F238E27FC236}">
                  <a16:creationId xmlns:a16="http://schemas.microsoft.com/office/drawing/2014/main" id="{8C502C6F-CB9E-5EC7-2591-EA31F5B79491}"/>
                </a:ext>
              </a:extLst>
            </p:cNvPr>
            <p:cNvSpPr/>
            <p:nvPr/>
          </p:nvSpPr>
          <p:spPr>
            <a:xfrm>
              <a:off x="1074650" y="9025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417;p3">
              <a:extLst>
                <a:ext uri="{FF2B5EF4-FFF2-40B4-BE49-F238E27FC236}">
                  <a16:creationId xmlns:a16="http://schemas.microsoft.com/office/drawing/2014/main" id="{E6A974BC-89A7-745E-19A7-D4C71BE69FCC}"/>
                </a:ext>
              </a:extLst>
            </p:cNvPr>
            <p:cNvSpPr/>
            <p:nvPr/>
          </p:nvSpPr>
          <p:spPr>
            <a:xfrm>
              <a:off x="1963950" y="174680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 name="Google Shape;418;p3">
              <a:extLst>
                <a:ext uri="{FF2B5EF4-FFF2-40B4-BE49-F238E27FC236}">
                  <a16:creationId xmlns:a16="http://schemas.microsoft.com/office/drawing/2014/main" id="{60ACF3A3-F2DE-FC5B-25D4-2545CD039A54}"/>
                </a:ext>
              </a:extLst>
            </p:cNvPr>
            <p:cNvGrpSpPr/>
            <p:nvPr/>
          </p:nvGrpSpPr>
          <p:grpSpPr>
            <a:xfrm>
              <a:off x="7033800" y="4497475"/>
              <a:ext cx="1664950" cy="852975"/>
              <a:chOff x="4976050" y="4611525"/>
              <a:chExt cx="1664950" cy="852975"/>
            </a:xfrm>
          </p:grpSpPr>
          <p:sp>
            <p:nvSpPr>
              <p:cNvPr id="4102" name="Google Shape;419;p3">
                <a:extLst>
                  <a:ext uri="{FF2B5EF4-FFF2-40B4-BE49-F238E27FC236}">
                    <a16:creationId xmlns:a16="http://schemas.microsoft.com/office/drawing/2014/main" id="{CCB1699C-DFDB-9F56-54F1-FEAFEC03BD73}"/>
                  </a:ext>
                </a:extLst>
              </p:cNvPr>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3" name="Google Shape;420;p3">
                <a:extLst>
                  <a:ext uri="{FF2B5EF4-FFF2-40B4-BE49-F238E27FC236}">
                    <a16:creationId xmlns:a16="http://schemas.microsoft.com/office/drawing/2014/main" id="{74ACA5FB-1FEB-C6BD-5C19-2D03AA3B5CC5}"/>
                  </a:ext>
                </a:extLst>
              </p:cNvPr>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 name="Google Shape;421;p3">
              <a:extLst>
                <a:ext uri="{FF2B5EF4-FFF2-40B4-BE49-F238E27FC236}">
                  <a16:creationId xmlns:a16="http://schemas.microsoft.com/office/drawing/2014/main" id="{6AF5D917-D760-AC46-9242-0BC9691E4E68}"/>
                </a:ext>
              </a:extLst>
            </p:cNvPr>
            <p:cNvGrpSpPr/>
            <p:nvPr/>
          </p:nvGrpSpPr>
          <p:grpSpPr>
            <a:xfrm>
              <a:off x="8333450" y="3500163"/>
              <a:ext cx="997000" cy="1029175"/>
              <a:chOff x="6240500" y="3229575"/>
              <a:chExt cx="997000" cy="1029175"/>
            </a:xfrm>
          </p:grpSpPr>
          <p:sp>
            <p:nvSpPr>
              <p:cNvPr id="59" name="Google Shape;422;p3">
                <a:extLst>
                  <a:ext uri="{FF2B5EF4-FFF2-40B4-BE49-F238E27FC236}">
                    <a16:creationId xmlns:a16="http://schemas.microsoft.com/office/drawing/2014/main" id="{635763D8-E179-70D1-5CC7-6811D39113FF}"/>
                  </a:ext>
                </a:extLst>
              </p:cNvPr>
              <p:cNvSpPr/>
              <p:nvPr/>
            </p:nvSpPr>
            <p:spPr>
              <a:xfrm>
                <a:off x="6555100" y="3229575"/>
                <a:ext cx="209750" cy="523075"/>
              </a:xfrm>
              <a:custGeom>
                <a:avLst/>
                <a:gdLst/>
                <a:ahLst/>
                <a:cxnLst/>
                <a:rect l="l" t="t" r="r" b="b"/>
                <a:pathLst>
                  <a:path w="8390" h="20923" extrusionOk="0">
                    <a:moveTo>
                      <a:pt x="3506" y="1"/>
                    </a:moveTo>
                    <a:cubicBezTo>
                      <a:pt x="2599" y="1"/>
                      <a:pt x="1697" y="558"/>
                      <a:pt x="1216" y="1378"/>
                    </a:cubicBezTo>
                    <a:cubicBezTo>
                      <a:pt x="669" y="2229"/>
                      <a:pt x="517" y="3293"/>
                      <a:pt x="456" y="4266"/>
                    </a:cubicBezTo>
                    <a:cubicBezTo>
                      <a:pt x="0" y="10497"/>
                      <a:pt x="2675" y="16880"/>
                      <a:pt x="7447" y="20922"/>
                    </a:cubicBezTo>
                    <a:cubicBezTo>
                      <a:pt x="8086" y="14904"/>
                      <a:pt x="8390" y="8643"/>
                      <a:pt x="6384" y="2928"/>
                    </a:cubicBezTo>
                    <a:cubicBezTo>
                      <a:pt x="5928" y="1652"/>
                      <a:pt x="5077" y="193"/>
                      <a:pt x="3709" y="10"/>
                    </a:cubicBezTo>
                    <a:cubicBezTo>
                      <a:pt x="3641" y="4"/>
                      <a:pt x="3573" y="1"/>
                      <a:pt x="35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423;p3">
                <a:extLst>
                  <a:ext uri="{FF2B5EF4-FFF2-40B4-BE49-F238E27FC236}">
                    <a16:creationId xmlns:a16="http://schemas.microsoft.com/office/drawing/2014/main" id="{9E99C256-E9C8-F313-BA11-3ABD15E66EC6}"/>
                  </a:ext>
                </a:extLst>
              </p:cNvPr>
              <p:cNvSpPr/>
              <p:nvPr/>
            </p:nvSpPr>
            <p:spPr>
              <a:xfrm>
                <a:off x="6240500" y="3477250"/>
                <a:ext cx="491675" cy="276150"/>
              </a:xfrm>
              <a:custGeom>
                <a:avLst/>
                <a:gdLst/>
                <a:ahLst/>
                <a:cxnLst/>
                <a:rect l="l" t="t" r="r" b="b"/>
                <a:pathLst>
                  <a:path w="19667" h="11046" extrusionOk="0">
                    <a:moveTo>
                      <a:pt x="4691" y="1"/>
                    </a:moveTo>
                    <a:cubicBezTo>
                      <a:pt x="4383" y="1"/>
                      <a:pt x="4075" y="24"/>
                      <a:pt x="3770" y="73"/>
                    </a:cubicBezTo>
                    <a:cubicBezTo>
                      <a:pt x="2615" y="255"/>
                      <a:pt x="1520" y="833"/>
                      <a:pt x="943" y="1806"/>
                    </a:cubicBezTo>
                    <a:cubicBezTo>
                      <a:pt x="1" y="3386"/>
                      <a:pt x="609" y="5544"/>
                      <a:pt x="1885" y="6882"/>
                    </a:cubicBezTo>
                    <a:cubicBezTo>
                      <a:pt x="3648" y="8614"/>
                      <a:pt x="6232" y="9101"/>
                      <a:pt x="8663" y="9496"/>
                    </a:cubicBezTo>
                    <a:cubicBezTo>
                      <a:pt x="12341" y="10104"/>
                      <a:pt x="16019" y="10712"/>
                      <a:pt x="19667" y="11046"/>
                    </a:cubicBezTo>
                    <a:cubicBezTo>
                      <a:pt x="16262" y="6639"/>
                      <a:pt x="12463" y="2049"/>
                      <a:pt x="7144" y="407"/>
                    </a:cubicBezTo>
                    <a:cubicBezTo>
                      <a:pt x="6346" y="164"/>
                      <a:pt x="5517" y="1"/>
                      <a:pt x="46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424;p3">
                <a:extLst>
                  <a:ext uri="{FF2B5EF4-FFF2-40B4-BE49-F238E27FC236}">
                    <a16:creationId xmlns:a16="http://schemas.microsoft.com/office/drawing/2014/main" id="{50CEF41D-9E81-23F5-1338-FADCE052A052}"/>
                  </a:ext>
                </a:extLst>
              </p:cNvPr>
              <p:cNvSpPr/>
              <p:nvPr/>
            </p:nvSpPr>
            <p:spPr>
              <a:xfrm>
                <a:off x="6281550" y="3741175"/>
                <a:ext cx="455950" cy="307250"/>
              </a:xfrm>
              <a:custGeom>
                <a:avLst/>
                <a:gdLst/>
                <a:ahLst/>
                <a:cxnLst/>
                <a:rect l="l" t="t" r="r" b="b"/>
                <a:pathLst>
                  <a:path w="18238" h="12290" extrusionOk="0">
                    <a:moveTo>
                      <a:pt x="11228" y="1"/>
                    </a:moveTo>
                    <a:cubicBezTo>
                      <a:pt x="11133" y="1"/>
                      <a:pt x="11038" y="1"/>
                      <a:pt x="10942" y="3"/>
                    </a:cubicBezTo>
                    <a:cubicBezTo>
                      <a:pt x="8450" y="33"/>
                      <a:pt x="5988" y="580"/>
                      <a:pt x="3891" y="1887"/>
                    </a:cubicBezTo>
                    <a:cubicBezTo>
                      <a:pt x="1854" y="3224"/>
                      <a:pt x="304" y="5443"/>
                      <a:pt x="91" y="7905"/>
                    </a:cubicBezTo>
                    <a:cubicBezTo>
                      <a:pt x="0" y="9608"/>
                      <a:pt x="760" y="11553"/>
                      <a:pt x="2371" y="12130"/>
                    </a:cubicBezTo>
                    <a:cubicBezTo>
                      <a:pt x="2703" y="12241"/>
                      <a:pt x="3045" y="12290"/>
                      <a:pt x="3389" y="12290"/>
                    </a:cubicBezTo>
                    <a:cubicBezTo>
                      <a:pt x="4272" y="12290"/>
                      <a:pt x="5170" y="11969"/>
                      <a:pt x="5958" y="11553"/>
                    </a:cubicBezTo>
                    <a:cubicBezTo>
                      <a:pt x="10973" y="8969"/>
                      <a:pt x="13921" y="3498"/>
                      <a:pt x="18237" y="762"/>
                    </a:cubicBezTo>
                    <a:cubicBezTo>
                      <a:pt x="15901" y="354"/>
                      <a:pt x="13564" y="1"/>
                      <a:pt x="112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425;p3">
                <a:extLst>
                  <a:ext uri="{FF2B5EF4-FFF2-40B4-BE49-F238E27FC236}">
                    <a16:creationId xmlns:a16="http://schemas.microsoft.com/office/drawing/2014/main" id="{1E0BA742-7044-1A87-0FC5-B4C5166430F0}"/>
                  </a:ext>
                </a:extLst>
              </p:cNvPr>
              <p:cNvSpPr/>
              <p:nvPr/>
            </p:nvSpPr>
            <p:spPr>
              <a:xfrm>
                <a:off x="6541425" y="3754150"/>
                <a:ext cx="190750" cy="504600"/>
              </a:xfrm>
              <a:custGeom>
                <a:avLst/>
                <a:gdLst/>
                <a:ahLst/>
                <a:cxnLst/>
                <a:rect l="l" t="t" r="r" b="b"/>
                <a:pathLst>
                  <a:path w="7630" h="20184" extrusionOk="0">
                    <a:moveTo>
                      <a:pt x="7599" y="0"/>
                    </a:moveTo>
                    <a:lnTo>
                      <a:pt x="7599" y="0"/>
                    </a:lnTo>
                    <a:cubicBezTo>
                      <a:pt x="2675" y="3617"/>
                      <a:pt x="0" y="10122"/>
                      <a:pt x="1034" y="16171"/>
                    </a:cubicBezTo>
                    <a:cubicBezTo>
                      <a:pt x="1186" y="17083"/>
                      <a:pt x="1399" y="17994"/>
                      <a:pt x="1946" y="18785"/>
                    </a:cubicBezTo>
                    <a:cubicBezTo>
                      <a:pt x="2462" y="19545"/>
                      <a:pt x="3314" y="20153"/>
                      <a:pt x="4225" y="20183"/>
                    </a:cubicBezTo>
                    <a:cubicBezTo>
                      <a:pt x="4244" y="20183"/>
                      <a:pt x="4264" y="20184"/>
                      <a:pt x="4283" y="20184"/>
                    </a:cubicBezTo>
                    <a:cubicBezTo>
                      <a:pt x="5475" y="20184"/>
                      <a:pt x="6513" y="19254"/>
                      <a:pt x="6991" y="18177"/>
                    </a:cubicBezTo>
                    <a:cubicBezTo>
                      <a:pt x="7478" y="17083"/>
                      <a:pt x="7539" y="15806"/>
                      <a:pt x="7539" y="14590"/>
                    </a:cubicBezTo>
                    <a:cubicBezTo>
                      <a:pt x="7599" y="9818"/>
                      <a:pt x="7630" y="5076"/>
                      <a:pt x="75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426;p3">
                <a:extLst>
                  <a:ext uri="{FF2B5EF4-FFF2-40B4-BE49-F238E27FC236}">
                    <a16:creationId xmlns:a16="http://schemas.microsoft.com/office/drawing/2014/main" id="{E0AB88B7-0716-06A2-38DB-D39B164A6F5C}"/>
                  </a:ext>
                </a:extLst>
              </p:cNvPr>
              <p:cNvSpPr/>
              <p:nvPr/>
            </p:nvSpPr>
            <p:spPr>
              <a:xfrm>
                <a:off x="6723025" y="3754150"/>
                <a:ext cx="332100" cy="409750"/>
              </a:xfrm>
              <a:custGeom>
                <a:avLst/>
                <a:gdLst/>
                <a:ahLst/>
                <a:cxnLst/>
                <a:rect l="l" t="t" r="r" b="b"/>
                <a:pathLst>
                  <a:path w="13284" h="16390" extrusionOk="0">
                    <a:moveTo>
                      <a:pt x="609" y="0"/>
                    </a:moveTo>
                    <a:lnTo>
                      <a:pt x="609" y="0"/>
                    </a:lnTo>
                    <a:cubicBezTo>
                      <a:pt x="1" y="4924"/>
                      <a:pt x="1551" y="10000"/>
                      <a:pt x="4773" y="13739"/>
                    </a:cubicBezTo>
                    <a:cubicBezTo>
                      <a:pt x="5594" y="14651"/>
                      <a:pt x="6445" y="15472"/>
                      <a:pt x="7539" y="15958"/>
                    </a:cubicBezTo>
                    <a:cubicBezTo>
                      <a:pt x="8141" y="16235"/>
                      <a:pt x="8787" y="16389"/>
                      <a:pt x="9420" y="16389"/>
                    </a:cubicBezTo>
                    <a:cubicBezTo>
                      <a:pt x="9970" y="16389"/>
                      <a:pt x="10510" y="16273"/>
                      <a:pt x="11004" y="16019"/>
                    </a:cubicBezTo>
                    <a:cubicBezTo>
                      <a:pt x="12676" y="15168"/>
                      <a:pt x="13284" y="13010"/>
                      <a:pt x="12828" y="11186"/>
                    </a:cubicBezTo>
                    <a:cubicBezTo>
                      <a:pt x="12372" y="9393"/>
                      <a:pt x="11126" y="7903"/>
                      <a:pt x="9788" y="6627"/>
                    </a:cubicBezTo>
                    <a:cubicBezTo>
                      <a:pt x="7053" y="3952"/>
                      <a:pt x="3861" y="1733"/>
                      <a:pt x="6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6" name="Google Shape;427;p3">
                <a:extLst>
                  <a:ext uri="{FF2B5EF4-FFF2-40B4-BE49-F238E27FC236}">
                    <a16:creationId xmlns:a16="http://schemas.microsoft.com/office/drawing/2014/main" id="{13B19C3A-E38E-9926-D505-4C3A6669EF7D}"/>
                  </a:ext>
                </a:extLst>
              </p:cNvPr>
              <p:cNvSpPr/>
              <p:nvPr/>
            </p:nvSpPr>
            <p:spPr>
              <a:xfrm>
                <a:off x="6733675" y="3289300"/>
                <a:ext cx="313100" cy="475500"/>
              </a:xfrm>
              <a:custGeom>
                <a:avLst/>
                <a:gdLst/>
                <a:ahLst/>
                <a:cxnLst/>
                <a:rect l="l" t="t" r="r" b="b"/>
                <a:pathLst>
                  <a:path w="12524" h="19020" extrusionOk="0">
                    <a:moveTo>
                      <a:pt x="9005" y="0"/>
                    </a:moveTo>
                    <a:cubicBezTo>
                      <a:pt x="7681" y="0"/>
                      <a:pt x="6451" y="900"/>
                      <a:pt x="5502" y="1877"/>
                    </a:cubicBezTo>
                    <a:cubicBezTo>
                      <a:pt x="1247" y="6345"/>
                      <a:pt x="0" y="12880"/>
                      <a:pt x="92" y="19020"/>
                    </a:cubicBezTo>
                    <a:cubicBezTo>
                      <a:pt x="1733" y="15038"/>
                      <a:pt x="5806" y="12485"/>
                      <a:pt x="9028" y="9445"/>
                    </a:cubicBezTo>
                    <a:cubicBezTo>
                      <a:pt x="10517" y="8108"/>
                      <a:pt x="11916" y="6527"/>
                      <a:pt x="12220" y="4552"/>
                    </a:cubicBezTo>
                    <a:cubicBezTo>
                      <a:pt x="12524" y="2576"/>
                      <a:pt x="11338" y="266"/>
                      <a:pt x="9362" y="23"/>
                    </a:cubicBezTo>
                    <a:cubicBezTo>
                      <a:pt x="9243" y="8"/>
                      <a:pt x="9124" y="0"/>
                      <a:pt x="90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7" name="Google Shape;428;p3">
                <a:extLst>
                  <a:ext uri="{FF2B5EF4-FFF2-40B4-BE49-F238E27FC236}">
                    <a16:creationId xmlns:a16="http://schemas.microsoft.com/office/drawing/2014/main" id="{EE44E523-3222-76B2-0475-FFD44EAD9E93}"/>
                  </a:ext>
                </a:extLst>
              </p:cNvPr>
              <p:cNvSpPr/>
              <p:nvPr/>
            </p:nvSpPr>
            <p:spPr>
              <a:xfrm>
                <a:off x="6730625" y="3492200"/>
                <a:ext cx="459000" cy="271850"/>
              </a:xfrm>
              <a:custGeom>
                <a:avLst/>
                <a:gdLst/>
                <a:ahLst/>
                <a:cxnLst/>
                <a:rect l="l" t="t" r="r" b="b"/>
                <a:pathLst>
                  <a:path w="18360" h="10874" extrusionOk="0">
                    <a:moveTo>
                      <a:pt x="14464" y="1"/>
                    </a:moveTo>
                    <a:cubicBezTo>
                      <a:pt x="13694" y="1"/>
                      <a:pt x="12915" y="196"/>
                      <a:pt x="12190" y="417"/>
                    </a:cubicBezTo>
                    <a:cubicBezTo>
                      <a:pt x="6962" y="2120"/>
                      <a:pt x="2463" y="5980"/>
                      <a:pt x="1" y="10873"/>
                    </a:cubicBezTo>
                    <a:cubicBezTo>
                      <a:pt x="2037" y="9992"/>
                      <a:pt x="4226" y="9658"/>
                      <a:pt x="6354" y="9536"/>
                    </a:cubicBezTo>
                    <a:cubicBezTo>
                      <a:pt x="8421" y="9414"/>
                      <a:pt x="10548" y="9536"/>
                      <a:pt x="12615" y="9050"/>
                    </a:cubicBezTo>
                    <a:cubicBezTo>
                      <a:pt x="14621" y="8563"/>
                      <a:pt x="16627" y="7378"/>
                      <a:pt x="17509" y="5463"/>
                    </a:cubicBezTo>
                    <a:cubicBezTo>
                      <a:pt x="18360" y="3518"/>
                      <a:pt x="17600" y="873"/>
                      <a:pt x="15624" y="174"/>
                    </a:cubicBezTo>
                    <a:cubicBezTo>
                      <a:pt x="15245" y="51"/>
                      <a:pt x="14856" y="1"/>
                      <a:pt x="144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9" name="Google Shape;429;p3">
                <a:extLst>
                  <a:ext uri="{FF2B5EF4-FFF2-40B4-BE49-F238E27FC236}">
                    <a16:creationId xmlns:a16="http://schemas.microsoft.com/office/drawing/2014/main" id="{F8D95D87-F357-7FF0-8850-576FAFC0C26D}"/>
                  </a:ext>
                </a:extLst>
              </p:cNvPr>
              <p:cNvSpPr/>
              <p:nvPr/>
            </p:nvSpPr>
            <p:spPr>
              <a:xfrm>
                <a:off x="6739750" y="3713400"/>
                <a:ext cx="497750" cy="217850"/>
              </a:xfrm>
              <a:custGeom>
                <a:avLst/>
                <a:gdLst/>
                <a:ahLst/>
                <a:cxnLst/>
                <a:rect l="l" t="t" r="r" b="b"/>
                <a:pathLst>
                  <a:path w="19910" h="8714" extrusionOk="0">
                    <a:moveTo>
                      <a:pt x="7350" y="1"/>
                    </a:moveTo>
                    <a:cubicBezTo>
                      <a:pt x="4774" y="1"/>
                      <a:pt x="2253" y="526"/>
                      <a:pt x="1" y="2056"/>
                    </a:cubicBezTo>
                    <a:cubicBezTo>
                      <a:pt x="3891" y="4032"/>
                      <a:pt x="7752" y="6007"/>
                      <a:pt x="11764" y="7679"/>
                    </a:cubicBezTo>
                    <a:cubicBezTo>
                      <a:pt x="13004" y="8211"/>
                      <a:pt x="14331" y="8714"/>
                      <a:pt x="15744" y="8714"/>
                    </a:cubicBezTo>
                    <a:cubicBezTo>
                      <a:pt x="15785" y="8714"/>
                      <a:pt x="15826" y="8713"/>
                      <a:pt x="15867" y="8712"/>
                    </a:cubicBezTo>
                    <a:cubicBezTo>
                      <a:pt x="17265" y="8682"/>
                      <a:pt x="18785" y="7953"/>
                      <a:pt x="19302" y="6646"/>
                    </a:cubicBezTo>
                    <a:cubicBezTo>
                      <a:pt x="19910" y="5217"/>
                      <a:pt x="19120" y="3454"/>
                      <a:pt x="17904" y="2481"/>
                    </a:cubicBezTo>
                    <a:cubicBezTo>
                      <a:pt x="16688" y="1478"/>
                      <a:pt x="15107" y="1114"/>
                      <a:pt x="13588" y="779"/>
                    </a:cubicBezTo>
                    <a:cubicBezTo>
                      <a:pt x="11549" y="344"/>
                      <a:pt x="9432" y="1"/>
                      <a:pt x="73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0" name="Google Shape;430;p3">
                <a:extLst>
                  <a:ext uri="{FF2B5EF4-FFF2-40B4-BE49-F238E27FC236}">
                    <a16:creationId xmlns:a16="http://schemas.microsoft.com/office/drawing/2014/main" id="{74852BA2-C584-A5B4-FAA4-58EE4C6AA5B1}"/>
                  </a:ext>
                </a:extLst>
              </p:cNvPr>
              <p:cNvSpPr/>
              <p:nvPr/>
            </p:nvSpPr>
            <p:spPr>
              <a:xfrm>
                <a:off x="6466200" y="3412625"/>
                <a:ext cx="626175" cy="660250"/>
              </a:xfrm>
              <a:custGeom>
                <a:avLst/>
                <a:gdLst/>
                <a:ahLst/>
                <a:cxnLst/>
                <a:rect l="l" t="t" r="r" b="b"/>
                <a:pathLst>
                  <a:path w="25047" h="26410" extrusionOk="0">
                    <a:moveTo>
                      <a:pt x="7735" y="0"/>
                    </a:moveTo>
                    <a:cubicBezTo>
                      <a:pt x="7717" y="0"/>
                      <a:pt x="7690" y="14"/>
                      <a:pt x="7690" y="14"/>
                    </a:cubicBezTo>
                    <a:cubicBezTo>
                      <a:pt x="7690" y="2050"/>
                      <a:pt x="7599" y="4087"/>
                      <a:pt x="7751" y="6154"/>
                    </a:cubicBezTo>
                    <a:cubicBezTo>
                      <a:pt x="7873" y="7947"/>
                      <a:pt x="8146" y="9771"/>
                      <a:pt x="8633" y="11473"/>
                    </a:cubicBezTo>
                    <a:cubicBezTo>
                      <a:pt x="6019" y="9679"/>
                      <a:pt x="3040" y="8342"/>
                      <a:pt x="31" y="7521"/>
                    </a:cubicBezTo>
                    <a:cubicBezTo>
                      <a:pt x="0" y="7521"/>
                      <a:pt x="0" y="7582"/>
                      <a:pt x="0" y="7582"/>
                    </a:cubicBezTo>
                    <a:cubicBezTo>
                      <a:pt x="1550" y="8494"/>
                      <a:pt x="2979" y="9558"/>
                      <a:pt x="4377" y="10683"/>
                    </a:cubicBezTo>
                    <a:cubicBezTo>
                      <a:pt x="5593" y="11594"/>
                      <a:pt x="6778" y="12506"/>
                      <a:pt x="8025" y="13297"/>
                    </a:cubicBezTo>
                    <a:cubicBezTo>
                      <a:pt x="8025" y="13357"/>
                      <a:pt x="7994" y="13449"/>
                      <a:pt x="7994" y="13479"/>
                    </a:cubicBezTo>
                    <a:lnTo>
                      <a:pt x="7994" y="13570"/>
                    </a:lnTo>
                    <a:cubicBezTo>
                      <a:pt x="6718" y="13874"/>
                      <a:pt x="5563" y="14391"/>
                      <a:pt x="4499" y="15090"/>
                    </a:cubicBezTo>
                    <a:cubicBezTo>
                      <a:pt x="2766" y="16154"/>
                      <a:pt x="1338" y="17552"/>
                      <a:pt x="274" y="19224"/>
                    </a:cubicBezTo>
                    <a:cubicBezTo>
                      <a:pt x="274" y="19245"/>
                      <a:pt x="289" y="19267"/>
                      <a:pt x="309" y="19267"/>
                    </a:cubicBezTo>
                    <a:cubicBezTo>
                      <a:pt x="317" y="19267"/>
                      <a:pt x="326" y="19263"/>
                      <a:pt x="335" y="19254"/>
                    </a:cubicBezTo>
                    <a:cubicBezTo>
                      <a:pt x="1763" y="17886"/>
                      <a:pt x="3465" y="16974"/>
                      <a:pt x="5167" y="16336"/>
                    </a:cubicBezTo>
                    <a:cubicBezTo>
                      <a:pt x="6201" y="15941"/>
                      <a:pt x="7265" y="15637"/>
                      <a:pt x="8298" y="15424"/>
                    </a:cubicBezTo>
                    <a:cubicBezTo>
                      <a:pt x="8359" y="15576"/>
                      <a:pt x="8450" y="15698"/>
                      <a:pt x="8511" y="15850"/>
                    </a:cubicBezTo>
                    <a:cubicBezTo>
                      <a:pt x="7751" y="17096"/>
                      <a:pt x="7265" y="18464"/>
                      <a:pt x="6991" y="19862"/>
                    </a:cubicBezTo>
                    <a:cubicBezTo>
                      <a:pt x="6566" y="22081"/>
                      <a:pt x="6778" y="24361"/>
                      <a:pt x="7538" y="26397"/>
                    </a:cubicBezTo>
                    <a:cubicBezTo>
                      <a:pt x="7538" y="26406"/>
                      <a:pt x="7544" y="26410"/>
                      <a:pt x="7551" y="26410"/>
                    </a:cubicBezTo>
                    <a:cubicBezTo>
                      <a:pt x="7569" y="26410"/>
                      <a:pt x="7599" y="26388"/>
                      <a:pt x="7599" y="26367"/>
                    </a:cubicBezTo>
                    <a:cubicBezTo>
                      <a:pt x="7295" y="24239"/>
                      <a:pt x="7690" y="22081"/>
                      <a:pt x="8389" y="20166"/>
                    </a:cubicBezTo>
                    <a:cubicBezTo>
                      <a:pt x="8815" y="19072"/>
                      <a:pt x="9362" y="18008"/>
                      <a:pt x="9970" y="17066"/>
                    </a:cubicBezTo>
                    <a:cubicBezTo>
                      <a:pt x="10365" y="17248"/>
                      <a:pt x="10791" y="17309"/>
                      <a:pt x="11247" y="17309"/>
                    </a:cubicBezTo>
                    <a:cubicBezTo>
                      <a:pt x="12766" y="20136"/>
                      <a:pt x="14894" y="22598"/>
                      <a:pt x="17326" y="24604"/>
                    </a:cubicBezTo>
                    <a:cubicBezTo>
                      <a:pt x="17326" y="24604"/>
                      <a:pt x="17417" y="24573"/>
                      <a:pt x="17417" y="24543"/>
                    </a:cubicBezTo>
                    <a:cubicBezTo>
                      <a:pt x="16231" y="22993"/>
                      <a:pt x="15228" y="21230"/>
                      <a:pt x="14377" y="19497"/>
                    </a:cubicBezTo>
                    <a:cubicBezTo>
                      <a:pt x="13921" y="18585"/>
                      <a:pt x="13465" y="17674"/>
                      <a:pt x="13040" y="16762"/>
                    </a:cubicBezTo>
                    <a:cubicBezTo>
                      <a:pt x="13617" y="16366"/>
                      <a:pt x="13982" y="15759"/>
                      <a:pt x="14225" y="15120"/>
                    </a:cubicBezTo>
                    <a:cubicBezTo>
                      <a:pt x="15411" y="15272"/>
                      <a:pt x="16566" y="15546"/>
                      <a:pt x="17721" y="15911"/>
                    </a:cubicBezTo>
                    <a:cubicBezTo>
                      <a:pt x="19210" y="16397"/>
                      <a:pt x="20639" y="17126"/>
                      <a:pt x="21976" y="18069"/>
                    </a:cubicBezTo>
                    <a:cubicBezTo>
                      <a:pt x="21976" y="18069"/>
                      <a:pt x="22037" y="18038"/>
                      <a:pt x="22037" y="18008"/>
                    </a:cubicBezTo>
                    <a:cubicBezTo>
                      <a:pt x="21034" y="16701"/>
                      <a:pt x="19818" y="15455"/>
                      <a:pt x="18298" y="14573"/>
                    </a:cubicBezTo>
                    <a:cubicBezTo>
                      <a:pt x="17113" y="13874"/>
                      <a:pt x="15745" y="13357"/>
                      <a:pt x="14347" y="13266"/>
                    </a:cubicBezTo>
                    <a:cubicBezTo>
                      <a:pt x="14286" y="13053"/>
                      <a:pt x="14256" y="12901"/>
                      <a:pt x="14195" y="12719"/>
                    </a:cubicBezTo>
                    <a:lnTo>
                      <a:pt x="14195" y="12689"/>
                    </a:lnTo>
                    <a:cubicBezTo>
                      <a:pt x="17818" y="11602"/>
                      <a:pt x="21351" y="10305"/>
                      <a:pt x="24973" y="9036"/>
                    </a:cubicBezTo>
                    <a:lnTo>
                      <a:pt x="24973" y="9036"/>
                    </a:lnTo>
                    <a:cubicBezTo>
                      <a:pt x="24978" y="9037"/>
                      <a:pt x="24983" y="9038"/>
                      <a:pt x="24988" y="9038"/>
                    </a:cubicBezTo>
                    <a:cubicBezTo>
                      <a:pt x="25006" y="9038"/>
                      <a:pt x="25026" y="9031"/>
                      <a:pt x="25046" y="9011"/>
                    </a:cubicBezTo>
                    <a:lnTo>
                      <a:pt x="25046" y="9011"/>
                    </a:lnTo>
                    <a:cubicBezTo>
                      <a:pt x="25022" y="9019"/>
                      <a:pt x="24998" y="9028"/>
                      <a:pt x="24973" y="9036"/>
                    </a:cubicBezTo>
                    <a:lnTo>
                      <a:pt x="24973" y="9036"/>
                    </a:lnTo>
                    <a:cubicBezTo>
                      <a:pt x="24945" y="9031"/>
                      <a:pt x="24925" y="9011"/>
                      <a:pt x="24925" y="9011"/>
                    </a:cubicBezTo>
                    <a:cubicBezTo>
                      <a:pt x="20943" y="9497"/>
                      <a:pt x="16718" y="9801"/>
                      <a:pt x="12888" y="11199"/>
                    </a:cubicBezTo>
                    <a:lnTo>
                      <a:pt x="12554" y="10986"/>
                    </a:lnTo>
                    <a:cubicBezTo>
                      <a:pt x="13678" y="7582"/>
                      <a:pt x="15259" y="4360"/>
                      <a:pt x="17417" y="1442"/>
                    </a:cubicBezTo>
                    <a:cubicBezTo>
                      <a:pt x="17417" y="1381"/>
                      <a:pt x="17356" y="1351"/>
                      <a:pt x="17326" y="1351"/>
                    </a:cubicBezTo>
                    <a:cubicBezTo>
                      <a:pt x="15624" y="2962"/>
                      <a:pt x="13982" y="4695"/>
                      <a:pt x="12645" y="6761"/>
                    </a:cubicBezTo>
                    <a:cubicBezTo>
                      <a:pt x="11885" y="7947"/>
                      <a:pt x="11216" y="9224"/>
                      <a:pt x="10730" y="10591"/>
                    </a:cubicBezTo>
                    <a:cubicBezTo>
                      <a:pt x="10578" y="10622"/>
                      <a:pt x="10456" y="10652"/>
                      <a:pt x="10304" y="10713"/>
                    </a:cubicBezTo>
                    <a:cubicBezTo>
                      <a:pt x="9453" y="7187"/>
                      <a:pt x="8541" y="3631"/>
                      <a:pt x="7751" y="14"/>
                    </a:cubicBezTo>
                    <a:cubicBezTo>
                      <a:pt x="7751" y="4"/>
                      <a:pt x="7744" y="0"/>
                      <a:pt x="77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1" name="Google Shape;431;p3">
                <a:extLst>
                  <a:ext uri="{FF2B5EF4-FFF2-40B4-BE49-F238E27FC236}">
                    <a16:creationId xmlns:a16="http://schemas.microsoft.com/office/drawing/2014/main" id="{2F006C78-2B60-84C6-FB4D-905B96E3544C}"/>
                  </a:ext>
                </a:extLst>
              </p:cNvPr>
              <p:cNvSpPr/>
              <p:nvPr/>
            </p:nvSpPr>
            <p:spPr>
              <a:xfrm>
                <a:off x="6659975" y="3677650"/>
                <a:ext cx="173275" cy="168950"/>
              </a:xfrm>
              <a:custGeom>
                <a:avLst/>
                <a:gdLst/>
                <a:ahLst/>
                <a:cxnLst/>
                <a:rect l="l" t="t" r="r" b="b"/>
                <a:pathLst>
                  <a:path w="6931" h="6758" extrusionOk="0">
                    <a:moveTo>
                      <a:pt x="3419" y="1"/>
                    </a:moveTo>
                    <a:cubicBezTo>
                      <a:pt x="3119" y="1"/>
                      <a:pt x="2808" y="54"/>
                      <a:pt x="2493" y="173"/>
                    </a:cubicBezTo>
                    <a:cubicBezTo>
                      <a:pt x="1307" y="629"/>
                      <a:pt x="395" y="1753"/>
                      <a:pt x="213" y="2969"/>
                    </a:cubicBezTo>
                    <a:cubicBezTo>
                      <a:pt x="0" y="4215"/>
                      <a:pt x="578" y="5553"/>
                      <a:pt x="1641" y="6221"/>
                    </a:cubicBezTo>
                    <a:cubicBezTo>
                      <a:pt x="2179" y="6575"/>
                      <a:pt x="2818" y="6757"/>
                      <a:pt x="3455" y="6757"/>
                    </a:cubicBezTo>
                    <a:cubicBezTo>
                      <a:pt x="4079" y="6757"/>
                      <a:pt x="4702" y="6582"/>
                      <a:pt x="5228" y="6221"/>
                    </a:cubicBezTo>
                    <a:cubicBezTo>
                      <a:pt x="6474" y="5401"/>
                      <a:pt x="6930" y="3577"/>
                      <a:pt x="6353" y="2148"/>
                    </a:cubicBezTo>
                    <a:cubicBezTo>
                      <a:pt x="5858" y="1034"/>
                      <a:pt x="4737" y="1"/>
                      <a:pt x="34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 name="Google Shape;432;p3">
              <a:extLst>
                <a:ext uri="{FF2B5EF4-FFF2-40B4-BE49-F238E27FC236}">
                  <a16:creationId xmlns:a16="http://schemas.microsoft.com/office/drawing/2014/main" id="{28F212B0-FA44-49A3-DFCE-71C3A1A7D355}"/>
                </a:ext>
              </a:extLst>
            </p:cNvPr>
            <p:cNvGrpSpPr/>
            <p:nvPr/>
          </p:nvGrpSpPr>
          <p:grpSpPr>
            <a:xfrm>
              <a:off x="8022250" y="4124225"/>
              <a:ext cx="1350350" cy="1386925"/>
              <a:chOff x="582350" y="682150"/>
              <a:chExt cx="1350350" cy="1386925"/>
            </a:xfrm>
          </p:grpSpPr>
          <p:sp>
            <p:nvSpPr>
              <p:cNvPr id="31" name="Google Shape;433;p3">
                <a:extLst>
                  <a:ext uri="{FF2B5EF4-FFF2-40B4-BE49-F238E27FC236}">
                    <a16:creationId xmlns:a16="http://schemas.microsoft.com/office/drawing/2014/main" id="{7C41C539-C1C8-DC6E-E76B-E4478685708B}"/>
                  </a:ext>
                </a:extLst>
              </p:cNvPr>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434;p3">
                <a:extLst>
                  <a:ext uri="{FF2B5EF4-FFF2-40B4-BE49-F238E27FC236}">
                    <a16:creationId xmlns:a16="http://schemas.microsoft.com/office/drawing/2014/main" id="{6A46A97E-74E7-3B09-C743-EC3AC95F7B5B}"/>
                  </a:ext>
                </a:extLst>
              </p:cNvPr>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435;p3">
                <a:extLst>
                  <a:ext uri="{FF2B5EF4-FFF2-40B4-BE49-F238E27FC236}">
                    <a16:creationId xmlns:a16="http://schemas.microsoft.com/office/drawing/2014/main" id="{90C1CEB0-BA46-062F-020C-A1E57AFD603F}"/>
                  </a:ext>
                </a:extLst>
              </p:cNvPr>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436;p3">
                <a:extLst>
                  <a:ext uri="{FF2B5EF4-FFF2-40B4-BE49-F238E27FC236}">
                    <a16:creationId xmlns:a16="http://schemas.microsoft.com/office/drawing/2014/main" id="{61B9592B-7307-2FF5-4E12-D08040E58429}"/>
                  </a:ext>
                </a:extLst>
              </p:cNvPr>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437;p3">
                <a:extLst>
                  <a:ext uri="{FF2B5EF4-FFF2-40B4-BE49-F238E27FC236}">
                    <a16:creationId xmlns:a16="http://schemas.microsoft.com/office/drawing/2014/main" id="{724FFB76-D76B-6FDD-7BB6-1FF6B9416E1D}"/>
                  </a:ext>
                </a:extLst>
              </p:cNvPr>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438;p3">
                <a:extLst>
                  <a:ext uri="{FF2B5EF4-FFF2-40B4-BE49-F238E27FC236}">
                    <a16:creationId xmlns:a16="http://schemas.microsoft.com/office/drawing/2014/main" id="{B2FB6B12-16C6-BA6D-75FB-B2CAA202CEED}"/>
                  </a:ext>
                </a:extLst>
              </p:cNvPr>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439;p3">
                <a:extLst>
                  <a:ext uri="{FF2B5EF4-FFF2-40B4-BE49-F238E27FC236}">
                    <a16:creationId xmlns:a16="http://schemas.microsoft.com/office/drawing/2014/main" id="{37F701C3-D79C-B23D-15B3-201A5AA0A8CA}"/>
                  </a:ext>
                </a:extLst>
              </p:cNvPr>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440;p3">
                <a:extLst>
                  <a:ext uri="{FF2B5EF4-FFF2-40B4-BE49-F238E27FC236}">
                    <a16:creationId xmlns:a16="http://schemas.microsoft.com/office/drawing/2014/main" id="{121BD237-822B-F611-31A2-9E082E69E3ED}"/>
                  </a:ext>
                </a:extLst>
              </p:cNvPr>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441;p3">
                <a:extLst>
                  <a:ext uri="{FF2B5EF4-FFF2-40B4-BE49-F238E27FC236}">
                    <a16:creationId xmlns:a16="http://schemas.microsoft.com/office/drawing/2014/main" id="{6ACE094A-408A-B071-AC92-F1B4B26CB19C}"/>
                  </a:ext>
                </a:extLst>
              </p:cNvPr>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42;p3">
                <a:extLst>
                  <a:ext uri="{FF2B5EF4-FFF2-40B4-BE49-F238E27FC236}">
                    <a16:creationId xmlns:a16="http://schemas.microsoft.com/office/drawing/2014/main" id="{9E0353F8-0691-0A8C-A3A2-A99AAC02626B}"/>
                  </a:ext>
                </a:extLst>
              </p:cNvPr>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43;p3">
                <a:extLst>
                  <a:ext uri="{FF2B5EF4-FFF2-40B4-BE49-F238E27FC236}">
                    <a16:creationId xmlns:a16="http://schemas.microsoft.com/office/drawing/2014/main" id="{61E7A1F0-1705-758E-3201-97F330E3883D}"/>
                  </a:ext>
                </a:extLst>
              </p:cNvPr>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44;p3">
                <a:extLst>
                  <a:ext uri="{FF2B5EF4-FFF2-40B4-BE49-F238E27FC236}">
                    <a16:creationId xmlns:a16="http://schemas.microsoft.com/office/drawing/2014/main" id="{FF1CDB69-C7C1-7447-AFBF-BA79E86DDF83}"/>
                  </a:ext>
                </a:extLst>
              </p:cNvPr>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45;p3">
                <a:extLst>
                  <a:ext uri="{FF2B5EF4-FFF2-40B4-BE49-F238E27FC236}">
                    <a16:creationId xmlns:a16="http://schemas.microsoft.com/office/drawing/2014/main" id="{A47B3962-A9E2-4D78-7529-1EFDF82656F1}"/>
                  </a:ext>
                </a:extLst>
              </p:cNvPr>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6;p3">
                <a:extLst>
                  <a:ext uri="{FF2B5EF4-FFF2-40B4-BE49-F238E27FC236}">
                    <a16:creationId xmlns:a16="http://schemas.microsoft.com/office/drawing/2014/main" id="{5F5A63CB-8256-F7EF-8831-372CD32C602C}"/>
                  </a:ext>
                </a:extLst>
              </p:cNvPr>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47;p3">
                <a:extLst>
                  <a:ext uri="{FF2B5EF4-FFF2-40B4-BE49-F238E27FC236}">
                    <a16:creationId xmlns:a16="http://schemas.microsoft.com/office/drawing/2014/main" id="{912A4693-E2B6-FBE4-67C7-3A50404C567C}"/>
                  </a:ext>
                </a:extLst>
              </p:cNvPr>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48;p3">
                <a:extLst>
                  <a:ext uri="{FF2B5EF4-FFF2-40B4-BE49-F238E27FC236}">
                    <a16:creationId xmlns:a16="http://schemas.microsoft.com/office/drawing/2014/main" id="{ADDC193A-AAAC-1487-C5BB-100EF4781611}"/>
                  </a:ext>
                </a:extLst>
              </p:cNvPr>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49;p3">
                <a:extLst>
                  <a:ext uri="{FF2B5EF4-FFF2-40B4-BE49-F238E27FC236}">
                    <a16:creationId xmlns:a16="http://schemas.microsoft.com/office/drawing/2014/main" id="{E1FBC6F0-F58B-DCF8-C283-9618EF7E2BE4}"/>
                  </a:ext>
                </a:extLst>
              </p:cNvPr>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50;p3">
                <a:extLst>
                  <a:ext uri="{FF2B5EF4-FFF2-40B4-BE49-F238E27FC236}">
                    <a16:creationId xmlns:a16="http://schemas.microsoft.com/office/drawing/2014/main" id="{25C16EA8-5B32-C125-7115-7617D119439E}"/>
                  </a:ext>
                </a:extLst>
              </p:cNvPr>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51;p3">
                <a:extLst>
                  <a:ext uri="{FF2B5EF4-FFF2-40B4-BE49-F238E27FC236}">
                    <a16:creationId xmlns:a16="http://schemas.microsoft.com/office/drawing/2014/main" id="{1B5E3859-4431-1AF1-F6CA-A49DB3D1488A}"/>
                  </a:ext>
                </a:extLst>
              </p:cNvPr>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452;p3">
                <a:extLst>
                  <a:ext uri="{FF2B5EF4-FFF2-40B4-BE49-F238E27FC236}">
                    <a16:creationId xmlns:a16="http://schemas.microsoft.com/office/drawing/2014/main" id="{2BB5C341-3424-CD12-3A0F-5294965F0997}"/>
                  </a:ext>
                </a:extLst>
              </p:cNvPr>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453;p3">
                <a:extLst>
                  <a:ext uri="{FF2B5EF4-FFF2-40B4-BE49-F238E27FC236}">
                    <a16:creationId xmlns:a16="http://schemas.microsoft.com/office/drawing/2014/main" id="{9CCB00CF-A2B8-3E7B-83BF-9C7EBFB9B1B1}"/>
                  </a:ext>
                </a:extLst>
              </p:cNvPr>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454;p3">
                <a:extLst>
                  <a:ext uri="{FF2B5EF4-FFF2-40B4-BE49-F238E27FC236}">
                    <a16:creationId xmlns:a16="http://schemas.microsoft.com/office/drawing/2014/main" id="{FED8A134-9D08-924D-6A9F-92F62FEE3055}"/>
                  </a:ext>
                </a:extLst>
              </p:cNvPr>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455;p3">
                <a:extLst>
                  <a:ext uri="{FF2B5EF4-FFF2-40B4-BE49-F238E27FC236}">
                    <a16:creationId xmlns:a16="http://schemas.microsoft.com/office/drawing/2014/main" id="{C4225B57-E5DA-7648-D8C0-2E81F1605216}"/>
                  </a:ext>
                </a:extLst>
              </p:cNvPr>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456;p3">
                <a:extLst>
                  <a:ext uri="{FF2B5EF4-FFF2-40B4-BE49-F238E27FC236}">
                    <a16:creationId xmlns:a16="http://schemas.microsoft.com/office/drawing/2014/main" id="{93CE7F86-F10E-C7CE-1D3A-208EF77BA78F}"/>
                  </a:ext>
                </a:extLst>
              </p:cNvPr>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457;p3">
                <a:extLst>
                  <a:ext uri="{FF2B5EF4-FFF2-40B4-BE49-F238E27FC236}">
                    <a16:creationId xmlns:a16="http://schemas.microsoft.com/office/drawing/2014/main" id="{3185E4EA-70BE-EEFE-CEA5-A3ECA60E40CA}"/>
                  </a:ext>
                </a:extLst>
              </p:cNvPr>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458;p3">
                <a:extLst>
                  <a:ext uri="{FF2B5EF4-FFF2-40B4-BE49-F238E27FC236}">
                    <a16:creationId xmlns:a16="http://schemas.microsoft.com/office/drawing/2014/main" id="{14F67341-E1BF-F8DB-F315-5813E09FEE9B}"/>
                  </a:ext>
                </a:extLst>
              </p:cNvPr>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459;p3">
                <a:extLst>
                  <a:ext uri="{FF2B5EF4-FFF2-40B4-BE49-F238E27FC236}">
                    <a16:creationId xmlns:a16="http://schemas.microsoft.com/office/drawing/2014/main" id="{1628F6AA-CF34-3915-9428-6E1D2817701D}"/>
                  </a:ext>
                </a:extLst>
              </p:cNvPr>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460;p3">
                <a:extLst>
                  <a:ext uri="{FF2B5EF4-FFF2-40B4-BE49-F238E27FC236}">
                    <a16:creationId xmlns:a16="http://schemas.microsoft.com/office/drawing/2014/main" id="{5F25EC46-8AC8-B28D-0DD9-EE724F37EDA5}"/>
                  </a:ext>
                </a:extLst>
              </p:cNvPr>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 name="Google Shape;461;p3">
              <a:extLst>
                <a:ext uri="{FF2B5EF4-FFF2-40B4-BE49-F238E27FC236}">
                  <a16:creationId xmlns:a16="http://schemas.microsoft.com/office/drawing/2014/main" id="{3A9B66A5-77D7-6B61-EF0D-340ECA3757B9}"/>
                </a:ext>
              </a:extLst>
            </p:cNvPr>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462;p3">
              <a:extLst>
                <a:ext uri="{FF2B5EF4-FFF2-40B4-BE49-F238E27FC236}">
                  <a16:creationId xmlns:a16="http://schemas.microsoft.com/office/drawing/2014/main" id="{A9732B94-BBBC-D491-2CD2-C2AEF1D4C593}"/>
                </a:ext>
              </a:extLst>
            </p:cNvPr>
            <p:cNvSpPr/>
            <p:nvPr/>
          </p:nvSpPr>
          <p:spPr>
            <a:xfrm>
              <a:off x="5897804" y="4686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 name="Group 9">
            <a:extLst>
              <a:ext uri="{FF2B5EF4-FFF2-40B4-BE49-F238E27FC236}">
                <a16:creationId xmlns:a16="http://schemas.microsoft.com/office/drawing/2014/main" id="{A0FB5C27-311B-5100-FE78-C981EE0C1786}"/>
              </a:ext>
            </a:extLst>
          </p:cNvPr>
          <p:cNvGrpSpPr/>
          <p:nvPr/>
        </p:nvGrpSpPr>
        <p:grpSpPr>
          <a:xfrm>
            <a:off x="2208363" y="1281727"/>
            <a:ext cx="7857298" cy="3254428"/>
            <a:chOff x="1565051" y="1519517"/>
            <a:chExt cx="5892974" cy="2440820"/>
          </a:xfrm>
        </p:grpSpPr>
        <p:sp>
          <p:nvSpPr>
            <p:cNvPr id="11" name="Rectangle: Rounded Corners 10">
              <a:extLst>
                <a:ext uri="{FF2B5EF4-FFF2-40B4-BE49-F238E27FC236}">
                  <a16:creationId xmlns:a16="http://schemas.microsoft.com/office/drawing/2014/main" id="{F8FD50B5-14D3-EFF6-94DB-BFFADE4234D7}"/>
                </a:ext>
              </a:extLst>
            </p:cNvPr>
            <p:cNvSpPr/>
            <p:nvPr/>
          </p:nvSpPr>
          <p:spPr>
            <a:xfrm>
              <a:off x="1968805" y="1679879"/>
              <a:ext cx="5489220" cy="2280458"/>
            </a:xfrm>
            <a:prstGeom prst="roundRect">
              <a:avLst/>
            </a:prstGeom>
            <a:solidFill>
              <a:srgbClr val="FFFFFF">
                <a:alpha val="89804"/>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200"/>
            </a:p>
          </p:txBody>
        </p:sp>
        <p:pic>
          <p:nvPicPr>
            <p:cNvPr id="12" name="Picture 2" descr="Hình ảnh Biểu Tượng Hoạt Hình Phim Hoạt Hình Phim Hoạt Hình Phim Hoạt Hình  Hồ Sơ Sổ Ghi Chép PNG , Nguồn, Tập Tin, Biểu Tượng Hoạt Hình PNG và Vector">
              <a:extLst>
                <a:ext uri="{FF2B5EF4-FFF2-40B4-BE49-F238E27FC236}">
                  <a16:creationId xmlns:a16="http://schemas.microsoft.com/office/drawing/2014/main" id="{B4ADB03A-C9BF-7E99-8988-0F256CB34828}"/>
                </a:ext>
              </a:extLst>
            </p:cNvPr>
            <p:cNvPicPr>
              <a:picLocks noChangeAspect="1" noChangeArrowheads="1"/>
            </p:cNvPicPr>
            <p:nvPr/>
          </p:nvPicPr>
          <p:blipFill rotWithShape="1">
            <a:blip r:embed="rId3" cstate="hqprint">
              <a:extLst>
                <a:ext uri="{BEBA8EAE-BF5A-486C-A8C5-ECC9F3942E4B}">
                  <a14:imgProps xmlns:a14="http://schemas.microsoft.com/office/drawing/2010/main">
                    <a14:imgLayer r:embed="rId4">
                      <a14:imgEffect>
                        <a14:backgroundRemoval t="10000" b="90000" l="9375" r="94844">
                          <a14:foregroundMark x1="9531" y1="39531" x2="9531" y2="39531"/>
                          <a14:foregroundMark x1="87188" y1="36406" x2="91563" y2="40938"/>
                          <a14:foregroundMark x1="85313" y1="42344" x2="85313" y2="42344"/>
                          <a14:foregroundMark x1="80156" y1="39063" x2="89844" y2="44531"/>
                          <a14:foregroundMark x1="94844" y1="38750" x2="94844" y2="38750"/>
                          <a14:backgroundMark x1="26250" y1="17188" x2="55156" y2="25938"/>
                          <a14:backgroundMark x1="55156" y1="25938" x2="55156" y2="25938"/>
                        </a14:backgroundRemoval>
                      </a14:imgEffect>
                      <a14:imgEffect>
                        <a14:saturation sat="300000"/>
                      </a14:imgEffect>
                    </a14:imgLayer>
                  </a14:imgProps>
                </a:ext>
                <a:ext uri="{28A0092B-C50C-407E-A947-70E740481C1C}">
                  <a14:useLocalDpi xmlns:a14="http://schemas.microsoft.com/office/drawing/2010/main" val="0"/>
                </a:ext>
              </a:extLst>
            </a:blip>
            <a:srcRect t="22492" b="16304"/>
            <a:stretch/>
          </p:blipFill>
          <p:spPr bwMode="auto">
            <a:xfrm>
              <a:off x="1565051" y="1519517"/>
              <a:ext cx="1051116" cy="643331"/>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7A09DE2C-B558-2EA6-986B-3D4CD7C15CA9}"/>
                </a:ext>
              </a:extLst>
            </p:cNvPr>
            <p:cNvSpPr txBox="1"/>
            <p:nvPr/>
          </p:nvSpPr>
          <p:spPr>
            <a:xfrm>
              <a:off x="2040468" y="1948935"/>
              <a:ext cx="5246367" cy="1938991"/>
            </a:xfrm>
            <a:prstGeom prst="rect">
              <a:avLst/>
            </a:prstGeom>
            <a:noFill/>
          </p:spPr>
          <p:txBody>
            <a:bodyPr wrap="square" rtlCol="0">
              <a:spAutoFit/>
            </a:bodyPr>
            <a:lstStyle/>
            <a:p>
              <a:pPr algn="just"/>
              <a:r>
                <a:rPr lang="en-US" sz="5400" b="1" dirty="0" err="1">
                  <a:solidFill>
                    <a:srgbClr val="FF0000"/>
                  </a:solidFill>
                  <a:latin typeface="Calibri" panose="020F0502020204030204" pitchFamily="34" charset="0"/>
                  <a:cs typeface="Calibri" panose="020F0502020204030204" pitchFamily="34" charset="0"/>
                </a:rPr>
                <a:t>Thực</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hiện</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dự</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án</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trên</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và</a:t>
              </a:r>
              <a:r>
                <a:rPr lang="en-US" sz="5400" b="1" dirty="0">
                  <a:solidFill>
                    <a:srgbClr val="FF0000"/>
                  </a:solidFill>
                  <a:latin typeface="Calibri" panose="020F0502020204030204" pitchFamily="34" charset="0"/>
                  <a:cs typeface="Calibri" panose="020F0502020204030204" pitchFamily="34" charset="0"/>
                </a:rPr>
                <a:t> chia </a:t>
              </a:r>
              <a:r>
                <a:rPr lang="en-US" sz="5400" b="1" dirty="0" err="1">
                  <a:solidFill>
                    <a:srgbClr val="FF0000"/>
                  </a:solidFill>
                  <a:latin typeface="Calibri" panose="020F0502020204030204" pitchFamily="34" charset="0"/>
                  <a:cs typeface="Calibri" panose="020F0502020204030204" pitchFamily="34" charset="0"/>
                </a:rPr>
                <a:t>sẻ</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kết</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quả</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với</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các</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bạn</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trong</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lớp</a:t>
              </a:r>
              <a:r>
                <a:rPr lang="en-US" sz="5400" b="1" dirty="0">
                  <a:solidFill>
                    <a:srgbClr val="FF0000"/>
                  </a:solidFill>
                  <a:latin typeface="Calibri" panose="020F0502020204030204" pitchFamily="34" charset="0"/>
                  <a:cs typeface="Calibri" panose="020F0502020204030204" pitchFamily="34" charset="0"/>
                </a:rPr>
                <a:t>.</a:t>
              </a:r>
              <a:endParaRPr lang="vi-VN" sz="5400" b="1" dirty="0">
                <a:solidFill>
                  <a:srgbClr val="FF0000"/>
                </a:solidFill>
                <a:latin typeface="Calibri" panose="020F0502020204030204" pitchFamily="34" charset="0"/>
                <a:cs typeface="Calibri" panose="020F0502020204030204" pitchFamily="34" charset="0"/>
              </a:endParaRPr>
            </a:p>
          </p:txBody>
        </p:sp>
      </p:grpSp>
    </p:spTree>
  </p:cSld>
  <p:clrMapOvr>
    <a:masterClrMapping/>
  </p:clrMapOvr>
  <p:transition advClick="0">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9FA3F5-923A-0B07-65B4-52704316F3AF}"/>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0" y="-96561"/>
            <a:ext cx="12187486" cy="6858000"/>
          </a:xfrm>
          <a:prstGeom prst="rect">
            <a:avLst/>
          </a:prstGeom>
        </p:spPr>
      </p:pic>
      <p:grpSp>
        <p:nvGrpSpPr>
          <p:cNvPr id="2" name="Group 1">
            <a:extLst>
              <a:ext uri="{FF2B5EF4-FFF2-40B4-BE49-F238E27FC236}">
                <a16:creationId xmlns:a16="http://schemas.microsoft.com/office/drawing/2014/main" id="{502E5129-34F1-4A45-B8B1-584D6BED3848}"/>
              </a:ext>
            </a:extLst>
          </p:cNvPr>
          <p:cNvGrpSpPr/>
          <p:nvPr/>
        </p:nvGrpSpPr>
        <p:grpSpPr>
          <a:xfrm>
            <a:off x="388619" y="175664"/>
            <a:ext cx="11692891" cy="1287376"/>
            <a:chOff x="-787739" y="307302"/>
            <a:chExt cx="11692891" cy="1287376"/>
          </a:xfrm>
        </p:grpSpPr>
        <p:sp>
          <p:nvSpPr>
            <p:cNvPr id="20" name="Speech Bubble: Rectangle with Corners Rounded 19">
              <a:extLst>
                <a:ext uri="{FF2B5EF4-FFF2-40B4-BE49-F238E27FC236}">
                  <a16:creationId xmlns:a16="http://schemas.microsoft.com/office/drawing/2014/main" id="{D0EF257C-2426-96EB-E06B-6D5E396349E1}"/>
                </a:ext>
              </a:extLst>
            </p:cNvPr>
            <p:cNvSpPr/>
            <p:nvPr/>
          </p:nvSpPr>
          <p:spPr>
            <a:xfrm>
              <a:off x="378122" y="307302"/>
              <a:ext cx="10527030" cy="1230226"/>
            </a:xfrm>
            <a:prstGeom prst="wedgeRoundRectCallout">
              <a:avLst>
                <a:gd name="adj1" fmla="val -11759"/>
                <a:gd name="adj2" fmla="val 49236"/>
                <a:gd name="adj3" fmla="val 16667"/>
              </a:avLst>
            </a:prstGeom>
            <a:solidFill>
              <a:srgbClr val="FFFFFF">
                <a:alpha val="89804"/>
              </a:srgbClr>
            </a:solidFill>
            <a:ln w="38100">
              <a:solidFill>
                <a:schemeClr val="accent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2. </a:t>
              </a: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Em hãy sưu tầm một số hình ảnh về việc bảo vệ môi trường sống và chia sẻ với các bạn trong lớp.</a:t>
              </a:r>
              <a:endParaRPr kumimoji="0" lang="vi-VN"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90" name="Freeform 5">
              <a:extLst>
                <a:ext uri="{FF2B5EF4-FFF2-40B4-BE49-F238E27FC236}">
                  <a16:creationId xmlns:a16="http://schemas.microsoft.com/office/drawing/2014/main" id="{71A3F34B-8826-4300-802E-E8891419DFBB}"/>
                </a:ext>
              </a:extLst>
            </p:cNvPr>
            <p:cNvSpPr/>
            <p:nvPr/>
          </p:nvSpPr>
          <p:spPr>
            <a:xfrm>
              <a:off x="-787739" y="311385"/>
              <a:ext cx="1435099" cy="1283293"/>
            </a:xfrm>
            <a:custGeom>
              <a:avLst/>
              <a:gdLst/>
              <a:ahLst/>
              <a:cxnLst/>
              <a:rect l="l" t="t" r="r" b="b"/>
              <a:pathLst>
                <a:path w="3551677" h="3892249">
                  <a:moveTo>
                    <a:pt x="0" y="0"/>
                  </a:moveTo>
                  <a:lnTo>
                    <a:pt x="3551676" y="0"/>
                  </a:lnTo>
                  <a:lnTo>
                    <a:pt x="3551676" y="3892249"/>
                  </a:lnTo>
                  <a:lnTo>
                    <a:pt x="0" y="3892249"/>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 name="Group 5">
            <a:extLst>
              <a:ext uri="{FF2B5EF4-FFF2-40B4-BE49-F238E27FC236}">
                <a16:creationId xmlns:a16="http://schemas.microsoft.com/office/drawing/2014/main" id="{3D4F60EC-5831-D180-A627-6786C11923C0}"/>
              </a:ext>
            </a:extLst>
          </p:cNvPr>
          <p:cNvGrpSpPr/>
          <p:nvPr/>
        </p:nvGrpSpPr>
        <p:grpSpPr>
          <a:xfrm>
            <a:off x="1007387" y="1566788"/>
            <a:ext cx="10194012" cy="5142622"/>
            <a:chOff x="1565051" y="1519517"/>
            <a:chExt cx="7645510" cy="3856964"/>
          </a:xfrm>
        </p:grpSpPr>
        <p:sp>
          <p:nvSpPr>
            <p:cNvPr id="7" name="Rectangle: Rounded Corners 6">
              <a:extLst>
                <a:ext uri="{FF2B5EF4-FFF2-40B4-BE49-F238E27FC236}">
                  <a16:creationId xmlns:a16="http://schemas.microsoft.com/office/drawing/2014/main" id="{F642B9A7-061F-85D1-1DDE-4E877F4FA18A}"/>
                </a:ext>
              </a:extLst>
            </p:cNvPr>
            <p:cNvSpPr/>
            <p:nvPr/>
          </p:nvSpPr>
          <p:spPr>
            <a:xfrm>
              <a:off x="1968805" y="1679879"/>
              <a:ext cx="7241756" cy="3696602"/>
            </a:xfrm>
            <a:prstGeom prst="roundRect">
              <a:avLst/>
            </a:prstGeom>
            <a:solidFill>
              <a:srgbClr val="FFFFFF">
                <a:alpha val="89804"/>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8" name="Picture 2" descr="Hình ảnh Biểu Tượng Hoạt Hình Phim Hoạt Hình Phim Hoạt Hình Phim Hoạt Hình  Hồ Sơ Sổ Ghi Chép PNG , Nguồn, Tập Tin, Biểu Tượng Hoạt Hình PNG và Vector">
              <a:extLst>
                <a:ext uri="{FF2B5EF4-FFF2-40B4-BE49-F238E27FC236}">
                  <a16:creationId xmlns:a16="http://schemas.microsoft.com/office/drawing/2014/main" id="{E36C1EAF-C79F-9B46-A491-8F3092F08247}"/>
                </a:ext>
              </a:extLst>
            </p:cNvPr>
            <p:cNvPicPr>
              <a:picLocks noChangeAspect="1" noChangeArrowheads="1"/>
            </p:cNvPicPr>
            <p:nvPr/>
          </p:nvPicPr>
          <p:blipFill rotWithShape="1">
            <a:blip r:embed="rId4" cstate="hqprint">
              <a:extLst>
                <a:ext uri="{BEBA8EAE-BF5A-486C-A8C5-ECC9F3942E4B}">
                  <a14:imgProps xmlns:a14="http://schemas.microsoft.com/office/drawing/2010/main">
                    <a14:imgLayer r:embed="rId5">
                      <a14:imgEffect>
                        <a14:backgroundRemoval t="10000" b="90000" l="9375" r="94844">
                          <a14:foregroundMark x1="9531" y1="39531" x2="9531" y2="39531"/>
                          <a14:foregroundMark x1="87188" y1="36406" x2="91563" y2="40938"/>
                          <a14:foregroundMark x1="85313" y1="42344" x2="85313" y2="42344"/>
                          <a14:foregroundMark x1="80156" y1="39063" x2="89844" y2="44531"/>
                          <a14:foregroundMark x1="94844" y1="38750" x2="94844" y2="38750"/>
                          <a14:backgroundMark x1="26250" y1="17188" x2="55156" y2="25938"/>
                          <a14:backgroundMark x1="55156" y1="25938" x2="55156" y2="25938"/>
                        </a14:backgroundRemoval>
                      </a14:imgEffect>
                      <a14:imgEffect>
                        <a14:saturation sat="300000"/>
                      </a14:imgEffect>
                    </a14:imgLayer>
                  </a14:imgProps>
                </a:ext>
                <a:ext uri="{28A0092B-C50C-407E-A947-70E740481C1C}">
                  <a14:useLocalDpi xmlns:a14="http://schemas.microsoft.com/office/drawing/2010/main" val="0"/>
                </a:ext>
              </a:extLst>
            </a:blip>
            <a:srcRect t="22492" b="16304"/>
            <a:stretch/>
          </p:blipFill>
          <p:spPr bwMode="auto">
            <a:xfrm>
              <a:off x="1565051" y="1519517"/>
              <a:ext cx="1051116" cy="64333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D0E411B4-96D1-93E0-EFFF-26CE40C7F44C}"/>
                </a:ext>
              </a:extLst>
            </p:cNvPr>
            <p:cNvSpPr txBox="1"/>
            <p:nvPr/>
          </p:nvSpPr>
          <p:spPr>
            <a:xfrm>
              <a:off x="2262733" y="1853501"/>
              <a:ext cx="6904966" cy="43858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grpSp>
      <p:pic>
        <p:nvPicPr>
          <p:cNvPr id="1026" name="Picture 2" descr="Đạo đức lớp 5 Cánh diều Bài 7: Em bảo vệ môi trường sống">
            <a:extLst>
              <a:ext uri="{FF2B5EF4-FFF2-40B4-BE49-F238E27FC236}">
                <a16:creationId xmlns:a16="http://schemas.microsoft.com/office/drawing/2014/main" id="{4B5F3699-0DD9-9CAB-6C1D-49038EF2723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56457" y="1918542"/>
            <a:ext cx="4370598" cy="4524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532537"/>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wipe(down)">
                                      <p:cBhvr>
                                        <p:cTn id="1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E10DAE3-3CC0-448A-97EC-094E0A22162B}"/>
              </a:ext>
            </a:extLst>
          </p:cNvPr>
          <p:cNvPicPr>
            <a:picLocks noChangeAspect="1"/>
          </p:cNvPicPr>
          <p:nvPr/>
        </p:nvPicPr>
        <p:blipFill>
          <a:blip r:embed="rId2"/>
          <a:stretch>
            <a:fillRect/>
          </a:stretch>
        </p:blipFill>
        <p:spPr>
          <a:xfrm>
            <a:off x="0" y="0"/>
            <a:ext cx="12192000" cy="6865970"/>
          </a:xfrm>
          <a:prstGeom prst="rect">
            <a:avLst/>
          </a:prstGeom>
        </p:spPr>
      </p:pic>
      <p:sp>
        <p:nvSpPr>
          <p:cNvPr id="18" name="Rectangle: Rounded Corners 8">
            <a:extLst>
              <a:ext uri="{FF2B5EF4-FFF2-40B4-BE49-F238E27FC236}">
                <a16:creationId xmlns:a16="http://schemas.microsoft.com/office/drawing/2014/main" id="{2AEAE173-62EC-47CF-BC8D-F01C716068A2}"/>
              </a:ext>
            </a:extLst>
          </p:cNvPr>
          <p:cNvSpPr/>
          <p:nvPr/>
        </p:nvSpPr>
        <p:spPr>
          <a:xfrm>
            <a:off x="180392" y="296494"/>
            <a:ext cx="11831216" cy="6475445"/>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E8B30E3B-07CE-FEA7-47E5-063A96FDB0B9}"/>
              </a:ext>
            </a:extLst>
          </p:cNvPr>
          <p:cNvPicPr>
            <a:picLocks noChangeAspect="1"/>
          </p:cNvPicPr>
          <p:nvPr/>
        </p:nvPicPr>
        <p:blipFill>
          <a:blip r:embed="rId3"/>
          <a:stretch>
            <a:fillRect/>
          </a:stretch>
        </p:blipFill>
        <p:spPr>
          <a:xfrm>
            <a:off x="447675" y="1414462"/>
            <a:ext cx="11296650" cy="4029075"/>
          </a:xfrm>
          <a:prstGeom prst="rect">
            <a:avLst/>
          </a:prstGeom>
        </p:spPr>
      </p:pic>
    </p:spTree>
    <p:extLst>
      <p:ext uri="{BB962C8B-B14F-4D97-AF65-F5344CB8AC3E}">
        <p14:creationId xmlns:p14="http://schemas.microsoft.com/office/powerpoint/2010/main" val="3085887723"/>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8876"/>
        <p:cNvGrpSpPr/>
        <p:nvPr/>
      </p:nvGrpSpPr>
      <p:grpSpPr>
        <a:xfrm>
          <a:off x="0" y="0"/>
          <a:ext cx="0" cy="0"/>
          <a:chOff x="0" y="0"/>
          <a:chExt cx="0" cy="0"/>
        </a:xfrm>
      </p:grpSpPr>
      <p:sp>
        <p:nvSpPr>
          <p:cNvPr id="2" name="Rectangle 1">
            <a:extLst>
              <a:ext uri="{FF2B5EF4-FFF2-40B4-BE49-F238E27FC236}">
                <a16:creationId xmlns:a16="http://schemas.microsoft.com/office/drawing/2014/main" id="{5A558D32-8662-5524-0AD3-92831EBDB319}"/>
              </a:ext>
            </a:extLst>
          </p:cNvPr>
          <p:cNvSpPr/>
          <p:nvPr/>
        </p:nvSpPr>
        <p:spPr>
          <a:xfrm>
            <a:off x="0" y="0"/>
            <a:ext cx="12192000" cy="6858000"/>
          </a:xfrm>
          <a:prstGeom prst="rect">
            <a:avLst/>
          </a:prstGeom>
          <a:solidFill>
            <a:srgbClr val="CAF2FB"/>
          </a:solidFill>
          <a:ln>
            <a:solidFill>
              <a:srgbClr val="CAF2F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oogle Shape;337;p3">
            <a:extLst>
              <a:ext uri="{FF2B5EF4-FFF2-40B4-BE49-F238E27FC236}">
                <a16:creationId xmlns:a16="http://schemas.microsoft.com/office/drawing/2014/main" id="{55A398C3-AB1C-EC27-0A7B-81BDFE9B2298}"/>
              </a:ext>
            </a:extLst>
          </p:cNvPr>
          <p:cNvGrpSpPr/>
          <p:nvPr/>
        </p:nvGrpSpPr>
        <p:grpSpPr>
          <a:xfrm>
            <a:off x="-77750" y="701972"/>
            <a:ext cx="12363356" cy="6605446"/>
            <a:chOff x="-65450" y="468625"/>
            <a:chExt cx="9438050" cy="5042525"/>
          </a:xfrm>
        </p:grpSpPr>
        <p:sp>
          <p:nvSpPr>
            <p:cNvPr id="4" name="Google Shape;338;p3">
              <a:extLst>
                <a:ext uri="{FF2B5EF4-FFF2-40B4-BE49-F238E27FC236}">
                  <a16:creationId xmlns:a16="http://schemas.microsoft.com/office/drawing/2014/main" id="{6131E4A9-4BA7-DA2B-0DE9-28D368BAE147}"/>
                </a:ext>
              </a:extLst>
            </p:cNvPr>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339;p3">
              <a:extLst>
                <a:ext uri="{FF2B5EF4-FFF2-40B4-BE49-F238E27FC236}">
                  <a16:creationId xmlns:a16="http://schemas.microsoft.com/office/drawing/2014/main" id="{FB92D22A-1D70-5AFB-2190-5DF056AEA910}"/>
                </a:ext>
              </a:extLst>
            </p:cNvPr>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 name="Google Shape;340;p3">
              <a:extLst>
                <a:ext uri="{FF2B5EF4-FFF2-40B4-BE49-F238E27FC236}">
                  <a16:creationId xmlns:a16="http://schemas.microsoft.com/office/drawing/2014/main" id="{F8E6DF40-9A21-4416-2E29-30A76DC59444}"/>
                </a:ext>
              </a:extLst>
            </p:cNvPr>
            <p:cNvGrpSpPr/>
            <p:nvPr/>
          </p:nvGrpSpPr>
          <p:grpSpPr>
            <a:xfrm>
              <a:off x="-3318" y="1880800"/>
              <a:ext cx="831325" cy="1035350"/>
              <a:chOff x="238125" y="2109400"/>
              <a:chExt cx="831325" cy="1035350"/>
            </a:xfrm>
          </p:grpSpPr>
          <p:sp>
            <p:nvSpPr>
              <p:cNvPr id="8904" name="Google Shape;341;p3">
                <a:extLst>
                  <a:ext uri="{FF2B5EF4-FFF2-40B4-BE49-F238E27FC236}">
                    <a16:creationId xmlns:a16="http://schemas.microsoft.com/office/drawing/2014/main" id="{488999F4-700B-3CC2-AABF-3787490E7531}"/>
                  </a:ext>
                </a:extLst>
              </p:cNvPr>
              <p:cNvSpPr/>
              <p:nvPr/>
            </p:nvSpPr>
            <p:spPr>
              <a:xfrm>
                <a:off x="496475" y="2109400"/>
                <a:ext cx="260675" cy="537600"/>
              </a:xfrm>
              <a:custGeom>
                <a:avLst/>
                <a:gdLst/>
                <a:ahLst/>
                <a:cxnLst/>
                <a:rect l="l" t="t" r="r" b="b"/>
                <a:pathLst>
                  <a:path w="10427" h="21504" extrusionOk="0">
                    <a:moveTo>
                      <a:pt x="7849" y="1"/>
                    </a:moveTo>
                    <a:cubicBezTo>
                      <a:pt x="7291" y="1"/>
                      <a:pt x="6718" y="164"/>
                      <a:pt x="6232" y="440"/>
                    </a:cubicBezTo>
                    <a:cubicBezTo>
                      <a:pt x="5320" y="987"/>
                      <a:pt x="4681" y="1838"/>
                      <a:pt x="4104" y="2719"/>
                    </a:cubicBezTo>
                    <a:cubicBezTo>
                      <a:pt x="639" y="8282"/>
                      <a:pt x="1" y="15455"/>
                      <a:pt x="2432" y="21504"/>
                    </a:cubicBezTo>
                    <a:cubicBezTo>
                      <a:pt x="5928" y="16245"/>
                      <a:pt x="9271" y="10683"/>
                      <a:pt x="10213" y="4391"/>
                    </a:cubicBezTo>
                    <a:cubicBezTo>
                      <a:pt x="10426" y="2993"/>
                      <a:pt x="10365" y="1260"/>
                      <a:pt x="9210" y="409"/>
                    </a:cubicBezTo>
                    <a:cubicBezTo>
                      <a:pt x="8813" y="126"/>
                      <a:pt x="8337" y="1"/>
                      <a:pt x="78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5" name="Google Shape;342;p3">
                <a:extLst>
                  <a:ext uri="{FF2B5EF4-FFF2-40B4-BE49-F238E27FC236}">
                    <a16:creationId xmlns:a16="http://schemas.microsoft.com/office/drawing/2014/main" id="{E3C0704A-44AB-34BB-3B57-BDAC6227FD4F}"/>
                  </a:ext>
                </a:extLst>
              </p:cNvPr>
              <p:cNvSpPr/>
              <p:nvPr/>
            </p:nvSpPr>
            <p:spPr>
              <a:xfrm>
                <a:off x="238875" y="2190000"/>
                <a:ext cx="310050" cy="453975"/>
              </a:xfrm>
              <a:custGeom>
                <a:avLst/>
                <a:gdLst/>
                <a:ahLst/>
                <a:cxnLst/>
                <a:rect l="l" t="t" r="r" b="b"/>
                <a:pathLst>
                  <a:path w="12402" h="18159" extrusionOk="0">
                    <a:moveTo>
                      <a:pt x="1571" y="1"/>
                    </a:moveTo>
                    <a:cubicBezTo>
                      <a:pt x="1032" y="1"/>
                      <a:pt x="496" y="99"/>
                      <a:pt x="0" y="316"/>
                    </a:cubicBezTo>
                    <a:lnTo>
                      <a:pt x="0" y="8766"/>
                    </a:lnTo>
                    <a:cubicBezTo>
                      <a:pt x="882" y="9739"/>
                      <a:pt x="1976" y="10559"/>
                      <a:pt x="3010" y="11350"/>
                    </a:cubicBezTo>
                    <a:cubicBezTo>
                      <a:pt x="6080" y="13721"/>
                      <a:pt x="9210" y="16061"/>
                      <a:pt x="12402" y="18158"/>
                    </a:cubicBezTo>
                    <a:cubicBezTo>
                      <a:pt x="12280" y="17490"/>
                      <a:pt x="12128" y="16791"/>
                      <a:pt x="12067" y="16152"/>
                    </a:cubicBezTo>
                    <a:cubicBezTo>
                      <a:pt x="11916" y="15301"/>
                      <a:pt x="11764" y="14480"/>
                      <a:pt x="11551" y="13660"/>
                    </a:cubicBezTo>
                    <a:cubicBezTo>
                      <a:pt x="10578" y="9435"/>
                      <a:pt x="9089" y="5271"/>
                      <a:pt x="6049" y="2231"/>
                    </a:cubicBezTo>
                    <a:cubicBezTo>
                      <a:pt x="5168" y="1410"/>
                      <a:pt x="4225" y="650"/>
                      <a:pt x="3101" y="255"/>
                    </a:cubicBezTo>
                    <a:cubicBezTo>
                      <a:pt x="2609" y="92"/>
                      <a:pt x="2089" y="1"/>
                      <a:pt x="157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6" name="Google Shape;343;p3">
                <a:extLst>
                  <a:ext uri="{FF2B5EF4-FFF2-40B4-BE49-F238E27FC236}">
                    <a16:creationId xmlns:a16="http://schemas.microsoft.com/office/drawing/2014/main" id="{C0BE5EE5-E366-BB4C-B1BA-7832A2E55AE4}"/>
                  </a:ext>
                </a:extLst>
              </p:cNvPr>
              <p:cNvSpPr/>
              <p:nvPr/>
            </p:nvSpPr>
            <p:spPr>
              <a:xfrm>
                <a:off x="238125" y="2502600"/>
                <a:ext cx="311575" cy="236350"/>
              </a:xfrm>
              <a:custGeom>
                <a:avLst/>
                <a:gdLst/>
                <a:ahLst/>
                <a:cxnLst/>
                <a:rect l="l" t="t" r="r" b="b"/>
                <a:pathLst>
                  <a:path w="12463" h="9454" extrusionOk="0">
                    <a:moveTo>
                      <a:pt x="0" y="1"/>
                    </a:moveTo>
                    <a:lnTo>
                      <a:pt x="0" y="9454"/>
                    </a:lnTo>
                    <a:cubicBezTo>
                      <a:pt x="2736" y="8815"/>
                      <a:pt x="5380" y="7721"/>
                      <a:pt x="8024" y="6901"/>
                    </a:cubicBezTo>
                    <a:cubicBezTo>
                      <a:pt x="9423" y="6505"/>
                      <a:pt x="10790" y="6141"/>
                      <a:pt x="12158" y="5989"/>
                    </a:cubicBezTo>
                    <a:lnTo>
                      <a:pt x="12189" y="5989"/>
                    </a:lnTo>
                    <a:cubicBezTo>
                      <a:pt x="12280" y="5958"/>
                      <a:pt x="12371" y="5958"/>
                      <a:pt x="12462" y="5958"/>
                    </a:cubicBezTo>
                    <a:cubicBezTo>
                      <a:pt x="12401" y="5928"/>
                      <a:pt x="12341" y="5898"/>
                      <a:pt x="12310" y="5837"/>
                    </a:cubicBezTo>
                    <a:cubicBezTo>
                      <a:pt x="12310" y="5837"/>
                      <a:pt x="12310" y="5806"/>
                      <a:pt x="12280" y="5806"/>
                    </a:cubicBezTo>
                    <a:cubicBezTo>
                      <a:pt x="12189" y="5776"/>
                      <a:pt x="12158" y="5715"/>
                      <a:pt x="12128" y="5685"/>
                    </a:cubicBezTo>
                    <a:cubicBezTo>
                      <a:pt x="10183" y="4195"/>
                      <a:pt x="8237" y="2767"/>
                      <a:pt x="6079" y="1673"/>
                    </a:cubicBezTo>
                    <a:cubicBezTo>
                      <a:pt x="4164" y="730"/>
                      <a:pt x="2128" y="6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7" name="Google Shape;344;p3">
                <a:extLst>
                  <a:ext uri="{FF2B5EF4-FFF2-40B4-BE49-F238E27FC236}">
                    <a16:creationId xmlns:a16="http://schemas.microsoft.com/office/drawing/2014/main" id="{8CDF91BE-F0EE-E60A-097E-5532A606CF19}"/>
                  </a:ext>
                </a:extLst>
              </p:cNvPr>
              <p:cNvSpPr/>
              <p:nvPr/>
            </p:nvSpPr>
            <p:spPr>
              <a:xfrm>
                <a:off x="238125" y="2643950"/>
                <a:ext cx="308525" cy="431250"/>
              </a:xfrm>
              <a:custGeom>
                <a:avLst/>
                <a:gdLst/>
                <a:ahLst/>
                <a:cxnLst/>
                <a:rect l="l" t="t" r="r" b="b"/>
                <a:pathLst>
                  <a:path w="12341" h="17250" extrusionOk="0">
                    <a:moveTo>
                      <a:pt x="12341" y="0"/>
                    </a:moveTo>
                    <a:lnTo>
                      <a:pt x="12341" y="0"/>
                    </a:lnTo>
                    <a:cubicBezTo>
                      <a:pt x="12280" y="31"/>
                      <a:pt x="12189" y="31"/>
                      <a:pt x="12128" y="31"/>
                    </a:cubicBezTo>
                    <a:cubicBezTo>
                      <a:pt x="10699" y="274"/>
                      <a:pt x="9301" y="699"/>
                      <a:pt x="8024" y="1247"/>
                    </a:cubicBezTo>
                    <a:cubicBezTo>
                      <a:pt x="4711" y="2706"/>
                      <a:pt x="1854" y="5168"/>
                      <a:pt x="0" y="8238"/>
                    </a:cubicBezTo>
                    <a:lnTo>
                      <a:pt x="0" y="17174"/>
                    </a:lnTo>
                    <a:cubicBezTo>
                      <a:pt x="207" y="17225"/>
                      <a:pt x="420" y="17250"/>
                      <a:pt x="636" y="17250"/>
                    </a:cubicBezTo>
                    <a:cubicBezTo>
                      <a:pt x="1437" y="17250"/>
                      <a:pt x="2272" y="16917"/>
                      <a:pt x="2918" y="16414"/>
                    </a:cubicBezTo>
                    <a:cubicBezTo>
                      <a:pt x="3921" y="15654"/>
                      <a:pt x="4559" y="14529"/>
                      <a:pt x="5167" y="13405"/>
                    </a:cubicBezTo>
                    <a:cubicBezTo>
                      <a:pt x="7508" y="9149"/>
                      <a:pt x="9787" y="4864"/>
                      <a:pt x="12158" y="304"/>
                    </a:cubicBezTo>
                    <a:cubicBezTo>
                      <a:pt x="12189" y="304"/>
                      <a:pt x="12189" y="274"/>
                      <a:pt x="12189" y="274"/>
                    </a:cubicBezTo>
                    <a:cubicBezTo>
                      <a:pt x="12219" y="244"/>
                      <a:pt x="12219" y="183"/>
                      <a:pt x="12280" y="152"/>
                    </a:cubicBezTo>
                    <a:cubicBezTo>
                      <a:pt x="12310" y="122"/>
                      <a:pt x="12310" y="31"/>
                      <a:pt x="1234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8" name="Google Shape;345;p3">
                <a:extLst>
                  <a:ext uri="{FF2B5EF4-FFF2-40B4-BE49-F238E27FC236}">
                    <a16:creationId xmlns:a16="http://schemas.microsoft.com/office/drawing/2014/main" id="{57F14E6F-CAF2-CFEE-7F11-EC7A7D176FB1}"/>
                  </a:ext>
                </a:extLst>
              </p:cNvPr>
              <p:cNvSpPr/>
              <p:nvPr/>
            </p:nvSpPr>
            <p:spPr>
              <a:xfrm>
                <a:off x="453925" y="2647750"/>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97" y="18191"/>
                      <a:pt x="9849" y="16353"/>
                    </a:cubicBezTo>
                    <a:cubicBezTo>
                      <a:pt x="10305" y="14469"/>
                      <a:pt x="9879" y="12493"/>
                      <a:pt x="9271" y="10639"/>
                    </a:cubicBezTo>
                    <a:cubicBezTo>
                      <a:pt x="8055" y="6779"/>
                      <a:pt x="6201" y="3192"/>
                      <a:pt x="39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9" name="Google Shape;346;p3">
                <a:extLst>
                  <a:ext uri="{FF2B5EF4-FFF2-40B4-BE49-F238E27FC236}">
                    <a16:creationId xmlns:a16="http://schemas.microsoft.com/office/drawing/2014/main" id="{46F6FEE5-DF59-9516-7DCA-C8078A71A542}"/>
                  </a:ext>
                </a:extLst>
              </p:cNvPr>
              <p:cNvSpPr/>
              <p:nvPr/>
            </p:nvSpPr>
            <p:spPr>
              <a:xfrm>
                <a:off x="546625" y="2315775"/>
                <a:ext cx="489400" cy="340350"/>
              </a:xfrm>
              <a:custGeom>
                <a:avLst/>
                <a:gdLst/>
                <a:ahLst/>
                <a:cxnLst/>
                <a:rect l="l" t="t" r="r" b="b"/>
                <a:pathLst>
                  <a:path w="19576" h="13614" extrusionOk="0">
                    <a:moveTo>
                      <a:pt x="15703" y="0"/>
                    </a:moveTo>
                    <a:cubicBezTo>
                      <a:pt x="14912" y="0"/>
                      <a:pt x="14097" y="176"/>
                      <a:pt x="13344" y="422"/>
                    </a:cubicBezTo>
                    <a:cubicBezTo>
                      <a:pt x="7265" y="2459"/>
                      <a:pt x="2888" y="7899"/>
                      <a:pt x="1" y="13614"/>
                    </a:cubicBezTo>
                    <a:lnTo>
                      <a:pt x="1" y="13614"/>
                    </a:lnTo>
                    <a:cubicBezTo>
                      <a:pt x="3466" y="10696"/>
                      <a:pt x="8451" y="10361"/>
                      <a:pt x="12949" y="9146"/>
                    </a:cubicBezTo>
                    <a:cubicBezTo>
                      <a:pt x="14986" y="8598"/>
                      <a:pt x="17022" y="7778"/>
                      <a:pt x="18268" y="6136"/>
                    </a:cubicBezTo>
                    <a:cubicBezTo>
                      <a:pt x="19545" y="4495"/>
                      <a:pt x="19575" y="1759"/>
                      <a:pt x="17873" y="604"/>
                    </a:cubicBezTo>
                    <a:cubicBezTo>
                      <a:pt x="17227" y="169"/>
                      <a:pt x="16477" y="0"/>
                      <a:pt x="157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0" name="Google Shape;347;p3">
                <a:extLst>
                  <a:ext uri="{FF2B5EF4-FFF2-40B4-BE49-F238E27FC236}">
                    <a16:creationId xmlns:a16="http://schemas.microsoft.com/office/drawing/2014/main" id="{C6C7722E-A39D-0FCA-C0E8-F0563AFD2654}"/>
                  </a:ext>
                </a:extLst>
              </p:cNvPr>
              <p:cNvSpPr/>
              <p:nvPr/>
            </p:nvSpPr>
            <p:spPr>
              <a:xfrm>
                <a:off x="542075" y="2552375"/>
                <a:ext cx="527375" cy="219150"/>
              </a:xfrm>
              <a:custGeom>
                <a:avLst/>
                <a:gdLst/>
                <a:ahLst/>
                <a:cxnLst/>
                <a:rect l="l" t="t" r="r" b="b"/>
                <a:pathLst>
                  <a:path w="21095" h="8766" extrusionOk="0">
                    <a:moveTo>
                      <a:pt x="12682" y="1"/>
                    </a:moveTo>
                    <a:cubicBezTo>
                      <a:pt x="8169" y="1"/>
                      <a:pt x="3681" y="1417"/>
                      <a:pt x="0" y="3998"/>
                    </a:cubicBezTo>
                    <a:cubicBezTo>
                      <a:pt x="2310" y="4150"/>
                      <a:pt x="4499" y="4910"/>
                      <a:pt x="6444" y="5882"/>
                    </a:cubicBezTo>
                    <a:cubicBezTo>
                      <a:pt x="8481" y="6794"/>
                      <a:pt x="10365" y="7888"/>
                      <a:pt x="12493" y="8466"/>
                    </a:cubicBezTo>
                    <a:cubicBezTo>
                      <a:pt x="13267" y="8654"/>
                      <a:pt x="14081" y="8765"/>
                      <a:pt x="14886" y="8765"/>
                    </a:cubicBezTo>
                    <a:cubicBezTo>
                      <a:pt x="16293" y="8765"/>
                      <a:pt x="17671" y="8424"/>
                      <a:pt x="18754" y="7554"/>
                    </a:cubicBezTo>
                    <a:cubicBezTo>
                      <a:pt x="20517" y="6217"/>
                      <a:pt x="21095" y="3359"/>
                      <a:pt x="19606" y="1779"/>
                    </a:cubicBezTo>
                    <a:cubicBezTo>
                      <a:pt x="18815" y="897"/>
                      <a:pt x="17569" y="563"/>
                      <a:pt x="16353" y="320"/>
                    </a:cubicBezTo>
                    <a:cubicBezTo>
                      <a:pt x="15138" y="105"/>
                      <a:pt x="13909" y="1"/>
                      <a:pt x="126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1" name="Google Shape;348;p3">
                <a:extLst>
                  <a:ext uri="{FF2B5EF4-FFF2-40B4-BE49-F238E27FC236}">
                    <a16:creationId xmlns:a16="http://schemas.microsoft.com/office/drawing/2014/main" id="{73F8E7E8-A5F3-61CB-196A-CFDCB984CB56}"/>
                  </a:ext>
                </a:extLst>
              </p:cNvPr>
              <p:cNvSpPr/>
              <p:nvPr/>
            </p:nvSpPr>
            <p:spPr>
              <a:xfrm>
                <a:off x="549675" y="2656350"/>
                <a:ext cx="423275" cy="360750"/>
              </a:xfrm>
              <a:custGeom>
                <a:avLst/>
                <a:gdLst/>
                <a:ahLst/>
                <a:cxnLst/>
                <a:rect l="l" t="t" r="r" b="b"/>
                <a:pathLst>
                  <a:path w="16931" h="14430" extrusionOk="0">
                    <a:moveTo>
                      <a:pt x="1367" y="1"/>
                    </a:moveTo>
                    <a:cubicBezTo>
                      <a:pt x="918" y="1"/>
                      <a:pt x="463" y="27"/>
                      <a:pt x="0" y="82"/>
                    </a:cubicBezTo>
                    <a:cubicBezTo>
                      <a:pt x="2614" y="3790"/>
                      <a:pt x="5198" y="7498"/>
                      <a:pt x="8085" y="10994"/>
                    </a:cubicBezTo>
                    <a:cubicBezTo>
                      <a:pt x="9028" y="12119"/>
                      <a:pt x="10031" y="13274"/>
                      <a:pt x="11368" y="13942"/>
                    </a:cubicBezTo>
                    <a:cubicBezTo>
                      <a:pt x="11996" y="14249"/>
                      <a:pt x="12723" y="14429"/>
                      <a:pt x="13433" y="14429"/>
                    </a:cubicBezTo>
                    <a:cubicBezTo>
                      <a:pt x="14200" y="14429"/>
                      <a:pt x="14948" y="14219"/>
                      <a:pt x="15532" y="13729"/>
                    </a:cubicBezTo>
                    <a:cubicBezTo>
                      <a:pt x="16779" y="12635"/>
                      <a:pt x="16931" y="10690"/>
                      <a:pt x="16262" y="9201"/>
                    </a:cubicBezTo>
                    <a:cubicBezTo>
                      <a:pt x="15624" y="7681"/>
                      <a:pt x="14317" y="6556"/>
                      <a:pt x="13070" y="5523"/>
                    </a:cubicBezTo>
                    <a:cubicBezTo>
                      <a:pt x="9751" y="2674"/>
                      <a:pt x="5904" y="1"/>
                      <a:pt x="136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 name="Google Shape;349;p3">
              <a:extLst>
                <a:ext uri="{FF2B5EF4-FFF2-40B4-BE49-F238E27FC236}">
                  <a16:creationId xmlns:a16="http://schemas.microsoft.com/office/drawing/2014/main" id="{D25ABEF8-288B-6B95-861A-0F22E2E37907}"/>
                </a:ext>
              </a:extLst>
            </p:cNvPr>
            <p:cNvGrpSpPr/>
            <p:nvPr/>
          </p:nvGrpSpPr>
          <p:grpSpPr>
            <a:xfrm>
              <a:off x="1609375" y="2486500"/>
              <a:ext cx="1205225" cy="2911950"/>
              <a:chOff x="1456975" y="2715100"/>
              <a:chExt cx="1205225" cy="2911950"/>
            </a:xfrm>
          </p:grpSpPr>
          <p:sp>
            <p:nvSpPr>
              <p:cNvPr id="9023" name="Google Shape;350;p3">
                <a:extLst>
                  <a:ext uri="{FF2B5EF4-FFF2-40B4-BE49-F238E27FC236}">
                    <a16:creationId xmlns:a16="http://schemas.microsoft.com/office/drawing/2014/main" id="{E67E96AC-60BB-F739-B078-809CC2052DD8}"/>
                  </a:ext>
                </a:extLst>
              </p:cNvPr>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6" name="Google Shape;351;p3">
                <a:extLst>
                  <a:ext uri="{FF2B5EF4-FFF2-40B4-BE49-F238E27FC236}">
                    <a16:creationId xmlns:a16="http://schemas.microsoft.com/office/drawing/2014/main" id="{DF7AD44D-2B09-BB89-884C-0A3B5A9B09D0}"/>
                  </a:ext>
                </a:extLst>
              </p:cNvPr>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7" name="Google Shape;352;p3">
                <a:extLst>
                  <a:ext uri="{FF2B5EF4-FFF2-40B4-BE49-F238E27FC236}">
                    <a16:creationId xmlns:a16="http://schemas.microsoft.com/office/drawing/2014/main" id="{E2AF2E80-53C2-4D8A-B32D-ACEAA7591054}"/>
                  </a:ext>
                </a:extLst>
              </p:cNvPr>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8" name="Google Shape;353;p3">
                <a:extLst>
                  <a:ext uri="{FF2B5EF4-FFF2-40B4-BE49-F238E27FC236}">
                    <a16:creationId xmlns:a16="http://schemas.microsoft.com/office/drawing/2014/main" id="{99CAD416-A004-7955-5836-3FB5DA4C92A7}"/>
                  </a:ext>
                </a:extLst>
              </p:cNvPr>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9" name="Google Shape;354;p3">
                <a:extLst>
                  <a:ext uri="{FF2B5EF4-FFF2-40B4-BE49-F238E27FC236}">
                    <a16:creationId xmlns:a16="http://schemas.microsoft.com/office/drawing/2014/main" id="{1E043E02-CEE8-5081-A24A-B75E0361370B}"/>
                  </a:ext>
                </a:extLst>
              </p:cNvPr>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0" name="Google Shape;355;p3">
                <a:extLst>
                  <a:ext uri="{FF2B5EF4-FFF2-40B4-BE49-F238E27FC236}">
                    <a16:creationId xmlns:a16="http://schemas.microsoft.com/office/drawing/2014/main" id="{725AC1A5-7B91-3859-EEC2-3C4D8B4BBFBE}"/>
                  </a:ext>
                </a:extLst>
              </p:cNvPr>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1" name="Google Shape;356;p3">
                <a:extLst>
                  <a:ext uri="{FF2B5EF4-FFF2-40B4-BE49-F238E27FC236}">
                    <a16:creationId xmlns:a16="http://schemas.microsoft.com/office/drawing/2014/main" id="{D706D98B-FDF7-9A47-E742-14614C692745}"/>
                  </a:ext>
                </a:extLst>
              </p:cNvPr>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2" name="Google Shape;357;p3">
                <a:extLst>
                  <a:ext uri="{FF2B5EF4-FFF2-40B4-BE49-F238E27FC236}">
                    <a16:creationId xmlns:a16="http://schemas.microsoft.com/office/drawing/2014/main" id="{7ED0048F-C9B9-AFC5-F7DA-AD397DEEEB82}"/>
                  </a:ext>
                </a:extLst>
              </p:cNvPr>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3" name="Google Shape;358;p3">
                <a:extLst>
                  <a:ext uri="{FF2B5EF4-FFF2-40B4-BE49-F238E27FC236}">
                    <a16:creationId xmlns:a16="http://schemas.microsoft.com/office/drawing/2014/main" id="{B3D91374-6C79-537F-2668-017124AB6FC5}"/>
                  </a:ext>
                </a:extLst>
              </p:cNvPr>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 name="Google Shape;359;p3">
              <a:extLst>
                <a:ext uri="{FF2B5EF4-FFF2-40B4-BE49-F238E27FC236}">
                  <a16:creationId xmlns:a16="http://schemas.microsoft.com/office/drawing/2014/main" id="{882C0368-820E-88B6-1E03-CE719B96B1CA}"/>
                </a:ext>
              </a:extLst>
            </p:cNvPr>
            <p:cNvGrpSpPr/>
            <p:nvPr/>
          </p:nvGrpSpPr>
          <p:grpSpPr>
            <a:xfrm>
              <a:off x="360125" y="2047550"/>
              <a:ext cx="1299425" cy="2300975"/>
              <a:chOff x="207725" y="2276150"/>
              <a:chExt cx="1299425" cy="2300975"/>
            </a:xfrm>
          </p:grpSpPr>
          <p:sp>
            <p:nvSpPr>
              <p:cNvPr id="9008" name="Google Shape;360;p3">
                <a:extLst>
                  <a:ext uri="{FF2B5EF4-FFF2-40B4-BE49-F238E27FC236}">
                    <a16:creationId xmlns:a16="http://schemas.microsoft.com/office/drawing/2014/main" id="{0280CE97-666A-F06E-9A3C-9E46636B0DDB}"/>
                  </a:ext>
                </a:extLst>
              </p:cNvPr>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009" name="Google Shape;361;p3">
                <a:extLst>
                  <a:ext uri="{FF2B5EF4-FFF2-40B4-BE49-F238E27FC236}">
                    <a16:creationId xmlns:a16="http://schemas.microsoft.com/office/drawing/2014/main" id="{D52A2470-FD18-CB45-524A-2DEB26DDA369}"/>
                  </a:ext>
                </a:extLst>
              </p:cNvPr>
              <p:cNvGrpSpPr/>
              <p:nvPr/>
            </p:nvGrpSpPr>
            <p:grpSpPr>
              <a:xfrm>
                <a:off x="207725" y="2276150"/>
                <a:ext cx="1299425" cy="2300975"/>
                <a:chOff x="207725" y="2276150"/>
                <a:chExt cx="1299425" cy="2300975"/>
              </a:xfrm>
            </p:grpSpPr>
            <p:sp>
              <p:nvSpPr>
                <p:cNvPr id="9010" name="Google Shape;362;p3">
                  <a:extLst>
                    <a:ext uri="{FF2B5EF4-FFF2-40B4-BE49-F238E27FC236}">
                      <a16:creationId xmlns:a16="http://schemas.microsoft.com/office/drawing/2014/main" id="{780A8E84-669D-4899-3804-A82E26FAD30F}"/>
                    </a:ext>
                  </a:extLst>
                </p:cNvPr>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1" name="Google Shape;363;p3">
                  <a:extLst>
                    <a:ext uri="{FF2B5EF4-FFF2-40B4-BE49-F238E27FC236}">
                      <a16:creationId xmlns:a16="http://schemas.microsoft.com/office/drawing/2014/main" id="{D566ABD2-4FD6-7428-CAB7-B45B200B6B47}"/>
                    </a:ext>
                  </a:extLst>
                </p:cNvPr>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2" name="Google Shape;364;p3">
                  <a:extLst>
                    <a:ext uri="{FF2B5EF4-FFF2-40B4-BE49-F238E27FC236}">
                      <a16:creationId xmlns:a16="http://schemas.microsoft.com/office/drawing/2014/main" id="{1A292BC9-7AD3-632B-B385-12FFF5420223}"/>
                    </a:ext>
                  </a:extLst>
                </p:cNvPr>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3" name="Google Shape;365;p3">
                  <a:extLst>
                    <a:ext uri="{FF2B5EF4-FFF2-40B4-BE49-F238E27FC236}">
                      <a16:creationId xmlns:a16="http://schemas.microsoft.com/office/drawing/2014/main" id="{8E77F013-F727-FAE0-CA9A-461ADDE3B67A}"/>
                    </a:ext>
                  </a:extLst>
                </p:cNvPr>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4" name="Google Shape;366;p3">
                  <a:extLst>
                    <a:ext uri="{FF2B5EF4-FFF2-40B4-BE49-F238E27FC236}">
                      <a16:creationId xmlns:a16="http://schemas.microsoft.com/office/drawing/2014/main" id="{26486D7D-2955-EB1D-4E31-A55CA0258926}"/>
                    </a:ext>
                  </a:extLst>
                </p:cNvPr>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5" name="Google Shape;367;p3">
                  <a:extLst>
                    <a:ext uri="{FF2B5EF4-FFF2-40B4-BE49-F238E27FC236}">
                      <a16:creationId xmlns:a16="http://schemas.microsoft.com/office/drawing/2014/main" id="{B26EC86F-D193-BE7A-4DA1-413B4B5831D5}"/>
                    </a:ext>
                  </a:extLst>
                </p:cNvPr>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6" name="Google Shape;368;p3">
                  <a:extLst>
                    <a:ext uri="{FF2B5EF4-FFF2-40B4-BE49-F238E27FC236}">
                      <a16:creationId xmlns:a16="http://schemas.microsoft.com/office/drawing/2014/main" id="{57E12D58-B881-11C6-E2AA-8B51D698A836}"/>
                    </a:ext>
                  </a:extLst>
                </p:cNvPr>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7" name="Google Shape;369;p3">
                  <a:extLst>
                    <a:ext uri="{FF2B5EF4-FFF2-40B4-BE49-F238E27FC236}">
                      <a16:creationId xmlns:a16="http://schemas.microsoft.com/office/drawing/2014/main" id="{C456808D-CFAA-18D4-7573-846FBD6030A2}"/>
                    </a:ext>
                  </a:extLst>
                </p:cNvPr>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8" name="Google Shape;370;p3">
                  <a:extLst>
                    <a:ext uri="{FF2B5EF4-FFF2-40B4-BE49-F238E27FC236}">
                      <a16:creationId xmlns:a16="http://schemas.microsoft.com/office/drawing/2014/main" id="{D8936D5B-E76F-7848-DCE5-EBAFD91307B0}"/>
                    </a:ext>
                  </a:extLst>
                </p:cNvPr>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9" name="Google Shape;371;p3">
                  <a:extLst>
                    <a:ext uri="{FF2B5EF4-FFF2-40B4-BE49-F238E27FC236}">
                      <a16:creationId xmlns:a16="http://schemas.microsoft.com/office/drawing/2014/main" id="{D9FEC325-CAF1-656A-2345-42643D34D9FF}"/>
                    </a:ext>
                  </a:extLst>
                </p:cNvPr>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0" name="Google Shape;372;p3">
                  <a:extLst>
                    <a:ext uri="{FF2B5EF4-FFF2-40B4-BE49-F238E27FC236}">
                      <a16:creationId xmlns:a16="http://schemas.microsoft.com/office/drawing/2014/main" id="{6AF773A7-CE1B-14F3-F551-14BBF030AAB0}"/>
                    </a:ext>
                  </a:extLst>
                </p:cNvPr>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1" name="Google Shape;373;p3">
                  <a:extLst>
                    <a:ext uri="{FF2B5EF4-FFF2-40B4-BE49-F238E27FC236}">
                      <a16:creationId xmlns:a16="http://schemas.microsoft.com/office/drawing/2014/main" id="{10DAA70D-48AE-BB52-E15B-2FAF2A6CA538}"/>
                    </a:ext>
                  </a:extLst>
                </p:cNvPr>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2" name="Google Shape;374;p3">
                  <a:extLst>
                    <a:ext uri="{FF2B5EF4-FFF2-40B4-BE49-F238E27FC236}">
                      <a16:creationId xmlns:a16="http://schemas.microsoft.com/office/drawing/2014/main" id="{61C2C418-964D-1910-D8A7-A1CF6A7E8D08}"/>
                    </a:ext>
                  </a:extLst>
                </p:cNvPr>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 name="Google Shape;375;p3">
              <a:extLst>
                <a:ext uri="{FF2B5EF4-FFF2-40B4-BE49-F238E27FC236}">
                  <a16:creationId xmlns:a16="http://schemas.microsoft.com/office/drawing/2014/main" id="{8C3AF074-224F-2664-B812-CB99C37C1F88}"/>
                </a:ext>
              </a:extLst>
            </p:cNvPr>
            <p:cNvGrpSpPr/>
            <p:nvPr/>
          </p:nvGrpSpPr>
          <p:grpSpPr>
            <a:xfrm>
              <a:off x="9800" y="4115075"/>
              <a:ext cx="1219850" cy="1176125"/>
              <a:chOff x="-142600" y="4343675"/>
              <a:chExt cx="1219850" cy="1176125"/>
            </a:xfrm>
          </p:grpSpPr>
          <p:sp>
            <p:nvSpPr>
              <p:cNvPr id="9002" name="Google Shape;376;p3">
                <a:extLst>
                  <a:ext uri="{FF2B5EF4-FFF2-40B4-BE49-F238E27FC236}">
                    <a16:creationId xmlns:a16="http://schemas.microsoft.com/office/drawing/2014/main" id="{7FC4C967-B558-AEE3-8259-0A025736D219}"/>
                  </a:ext>
                </a:extLst>
              </p:cNvPr>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3" name="Google Shape;377;p3">
                <a:extLst>
                  <a:ext uri="{FF2B5EF4-FFF2-40B4-BE49-F238E27FC236}">
                    <a16:creationId xmlns:a16="http://schemas.microsoft.com/office/drawing/2014/main" id="{C8718154-888A-3FBE-7FD5-5106E435E055}"/>
                  </a:ext>
                </a:extLst>
              </p:cNvPr>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4" name="Google Shape;378;p3">
                <a:extLst>
                  <a:ext uri="{FF2B5EF4-FFF2-40B4-BE49-F238E27FC236}">
                    <a16:creationId xmlns:a16="http://schemas.microsoft.com/office/drawing/2014/main" id="{891B7EE8-239F-A3D1-2B7F-457FD4963D52}"/>
                  </a:ext>
                </a:extLst>
              </p:cNvPr>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5" name="Google Shape;379;p3">
                <a:extLst>
                  <a:ext uri="{FF2B5EF4-FFF2-40B4-BE49-F238E27FC236}">
                    <a16:creationId xmlns:a16="http://schemas.microsoft.com/office/drawing/2014/main" id="{0827EFC5-8A69-6C2D-57FF-053E67C25381}"/>
                  </a:ext>
                </a:extLst>
              </p:cNvPr>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6" name="Google Shape;380;p3">
                <a:extLst>
                  <a:ext uri="{FF2B5EF4-FFF2-40B4-BE49-F238E27FC236}">
                    <a16:creationId xmlns:a16="http://schemas.microsoft.com/office/drawing/2014/main" id="{A80ABC09-7B2E-770F-6B03-D4BE8990E50B}"/>
                  </a:ext>
                </a:extLst>
              </p:cNvPr>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7" name="Google Shape;381;p3">
                <a:extLst>
                  <a:ext uri="{FF2B5EF4-FFF2-40B4-BE49-F238E27FC236}">
                    <a16:creationId xmlns:a16="http://schemas.microsoft.com/office/drawing/2014/main" id="{EE59DE7C-3CA0-B9A8-C460-96297DB90F2D}"/>
                  </a:ext>
                </a:extLst>
              </p:cNvPr>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382;p3">
              <a:extLst>
                <a:ext uri="{FF2B5EF4-FFF2-40B4-BE49-F238E27FC236}">
                  <a16:creationId xmlns:a16="http://schemas.microsoft.com/office/drawing/2014/main" id="{708DE9CC-74E0-1868-66F7-C8AF147C5F37}"/>
                </a:ext>
              </a:extLst>
            </p:cNvPr>
            <p:cNvGrpSpPr/>
            <p:nvPr/>
          </p:nvGrpSpPr>
          <p:grpSpPr>
            <a:xfrm>
              <a:off x="598500" y="3971650"/>
              <a:ext cx="1720650" cy="1263675"/>
              <a:chOff x="446100" y="4200250"/>
              <a:chExt cx="1720650" cy="1263675"/>
            </a:xfrm>
          </p:grpSpPr>
          <p:sp>
            <p:nvSpPr>
              <p:cNvPr id="61" name="Google Shape;383;p3">
                <a:extLst>
                  <a:ext uri="{FF2B5EF4-FFF2-40B4-BE49-F238E27FC236}">
                    <a16:creationId xmlns:a16="http://schemas.microsoft.com/office/drawing/2014/main" id="{741307A9-C383-DBF1-A8A9-019322A88C31}"/>
                  </a:ext>
                </a:extLst>
              </p:cNvPr>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384;p3">
                <a:extLst>
                  <a:ext uri="{FF2B5EF4-FFF2-40B4-BE49-F238E27FC236}">
                    <a16:creationId xmlns:a16="http://schemas.microsoft.com/office/drawing/2014/main" id="{CC1717C7-25C6-FF6B-1F76-6C050561C74F}"/>
                  </a:ext>
                </a:extLst>
              </p:cNvPr>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85;p3">
                <a:extLst>
                  <a:ext uri="{FF2B5EF4-FFF2-40B4-BE49-F238E27FC236}">
                    <a16:creationId xmlns:a16="http://schemas.microsoft.com/office/drawing/2014/main" id="{DE60AEDC-EC69-ED00-FA18-13DF626C7790}"/>
                  </a:ext>
                </a:extLst>
              </p:cNvPr>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3" name="Google Shape;386;p3">
                <a:extLst>
                  <a:ext uri="{FF2B5EF4-FFF2-40B4-BE49-F238E27FC236}">
                    <a16:creationId xmlns:a16="http://schemas.microsoft.com/office/drawing/2014/main" id="{CB879205-73F4-243C-C997-43F1FF31AB06}"/>
                  </a:ext>
                </a:extLst>
              </p:cNvPr>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4" name="Google Shape;387;p3">
                <a:extLst>
                  <a:ext uri="{FF2B5EF4-FFF2-40B4-BE49-F238E27FC236}">
                    <a16:creationId xmlns:a16="http://schemas.microsoft.com/office/drawing/2014/main" id="{DE4F88DB-C995-A958-6C44-E30CB79BB281}"/>
                  </a:ext>
                </a:extLst>
              </p:cNvPr>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5" name="Google Shape;388;p3">
                <a:extLst>
                  <a:ext uri="{FF2B5EF4-FFF2-40B4-BE49-F238E27FC236}">
                    <a16:creationId xmlns:a16="http://schemas.microsoft.com/office/drawing/2014/main" id="{81ED720A-765B-4519-CEB5-3A7DE768F6E9}"/>
                  </a:ext>
                </a:extLst>
              </p:cNvPr>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6" name="Google Shape;389;p3">
                <a:extLst>
                  <a:ext uri="{FF2B5EF4-FFF2-40B4-BE49-F238E27FC236}">
                    <a16:creationId xmlns:a16="http://schemas.microsoft.com/office/drawing/2014/main" id="{4B52B53C-9B5C-60E8-A5F8-A13D06E8D57F}"/>
                  </a:ext>
                </a:extLst>
              </p:cNvPr>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7" name="Google Shape;390;p3">
                <a:extLst>
                  <a:ext uri="{FF2B5EF4-FFF2-40B4-BE49-F238E27FC236}">
                    <a16:creationId xmlns:a16="http://schemas.microsoft.com/office/drawing/2014/main" id="{6CAF9419-389D-6495-B110-08B4ABCEE194}"/>
                  </a:ext>
                </a:extLst>
              </p:cNvPr>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8" name="Google Shape;391;p3">
                <a:extLst>
                  <a:ext uri="{FF2B5EF4-FFF2-40B4-BE49-F238E27FC236}">
                    <a16:creationId xmlns:a16="http://schemas.microsoft.com/office/drawing/2014/main" id="{4B0FFF50-E6AC-737C-AF64-6130BAD334CF}"/>
                  </a:ext>
                </a:extLst>
              </p:cNvPr>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9" name="Google Shape;392;p3">
                <a:extLst>
                  <a:ext uri="{FF2B5EF4-FFF2-40B4-BE49-F238E27FC236}">
                    <a16:creationId xmlns:a16="http://schemas.microsoft.com/office/drawing/2014/main" id="{B35D3271-5717-C64E-D355-91E57C3CCD9C}"/>
                  </a:ext>
                </a:extLst>
              </p:cNvPr>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0" name="Google Shape;393;p3">
                <a:extLst>
                  <a:ext uri="{FF2B5EF4-FFF2-40B4-BE49-F238E27FC236}">
                    <a16:creationId xmlns:a16="http://schemas.microsoft.com/office/drawing/2014/main" id="{440881B2-CAD3-F14F-5E73-926B7AEDD2BC}"/>
                  </a:ext>
                </a:extLst>
              </p:cNvPr>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1" name="Google Shape;394;p3">
                <a:extLst>
                  <a:ext uri="{FF2B5EF4-FFF2-40B4-BE49-F238E27FC236}">
                    <a16:creationId xmlns:a16="http://schemas.microsoft.com/office/drawing/2014/main" id="{1386BCDC-48B5-C98B-FD20-535E99571BED}"/>
                  </a:ext>
                </a:extLst>
              </p:cNvPr>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2" name="Google Shape;395;p3">
                <a:extLst>
                  <a:ext uri="{FF2B5EF4-FFF2-40B4-BE49-F238E27FC236}">
                    <a16:creationId xmlns:a16="http://schemas.microsoft.com/office/drawing/2014/main" id="{E5C4DE52-B77E-9F2E-6930-CCA12A6ED08A}"/>
                  </a:ext>
                </a:extLst>
              </p:cNvPr>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3" name="Google Shape;396;p3">
                <a:extLst>
                  <a:ext uri="{FF2B5EF4-FFF2-40B4-BE49-F238E27FC236}">
                    <a16:creationId xmlns:a16="http://schemas.microsoft.com/office/drawing/2014/main" id="{FA94CEA7-1DAA-1B3D-CE9B-3528EE375B95}"/>
                  </a:ext>
                </a:extLst>
              </p:cNvPr>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4" name="Google Shape;397;p3">
                <a:extLst>
                  <a:ext uri="{FF2B5EF4-FFF2-40B4-BE49-F238E27FC236}">
                    <a16:creationId xmlns:a16="http://schemas.microsoft.com/office/drawing/2014/main" id="{7F1B8167-10A6-28E7-BA1D-3138AFD78614}"/>
                  </a:ext>
                </a:extLst>
              </p:cNvPr>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5" name="Google Shape;398;p3">
                <a:extLst>
                  <a:ext uri="{FF2B5EF4-FFF2-40B4-BE49-F238E27FC236}">
                    <a16:creationId xmlns:a16="http://schemas.microsoft.com/office/drawing/2014/main" id="{D52039D9-A48D-A8B5-DC3E-7F1D688D97BE}"/>
                  </a:ext>
                </a:extLst>
              </p:cNvPr>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6" name="Google Shape;399;p3">
                <a:extLst>
                  <a:ext uri="{FF2B5EF4-FFF2-40B4-BE49-F238E27FC236}">
                    <a16:creationId xmlns:a16="http://schemas.microsoft.com/office/drawing/2014/main" id="{80E55F2B-0D48-BCF1-856F-177DFDD60671}"/>
                  </a:ext>
                </a:extLst>
              </p:cNvPr>
              <p:cNvSpPr/>
              <p:nvPr/>
            </p:nvSpPr>
            <p:spPr>
              <a:xfrm>
                <a:off x="1205650" y="4653650"/>
                <a:ext cx="552900" cy="650725"/>
              </a:xfrm>
              <a:custGeom>
                <a:avLst/>
                <a:gdLst/>
                <a:ahLst/>
                <a:cxnLst/>
                <a:rect l="l" t="t" r="r" b="b"/>
                <a:pathLst>
                  <a:path w="22116" h="26029" extrusionOk="0">
                    <a:moveTo>
                      <a:pt x="21993" y="1"/>
                    </a:moveTo>
                    <a:cubicBezTo>
                      <a:pt x="21983" y="1"/>
                      <a:pt x="21974" y="3"/>
                      <a:pt x="21969" y="9"/>
                    </a:cubicBezTo>
                    <a:cubicBezTo>
                      <a:pt x="15495" y="8398"/>
                      <a:pt x="8260" y="16240"/>
                      <a:pt x="783" y="23687"/>
                    </a:cubicBezTo>
                    <a:cubicBezTo>
                      <a:pt x="0" y="24470"/>
                      <a:pt x="1147" y="26028"/>
                      <a:pt x="2151" y="26028"/>
                    </a:cubicBezTo>
                    <a:cubicBezTo>
                      <a:pt x="2355" y="26028"/>
                      <a:pt x="2553" y="25964"/>
                      <a:pt x="2728" y="25814"/>
                    </a:cubicBezTo>
                    <a:cubicBezTo>
                      <a:pt x="6771" y="22228"/>
                      <a:pt x="10358" y="18094"/>
                      <a:pt x="13519" y="13717"/>
                    </a:cubicBezTo>
                    <a:cubicBezTo>
                      <a:pt x="16650" y="9310"/>
                      <a:pt x="19446" y="4720"/>
                      <a:pt x="22090" y="100"/>
                    </a:cubicBezTo>
                    <a:cubicBezTo>
                      <a:pt x="22115" y="50"/>
                      <a:pt x="22039" y="1"/>
                      <a:pt x="21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7" name="Google Shape;400;p3">
                <a:extLst>
                  <a:ext uri="{FF2B5EF4-FFF2-40B4-BE49-F238E27FC236}">
                    <a16:creationId xmlns:a16="http://schemas.microsoft.com/office/drawing/2014/main" id="{CDB637E6-2721-869C-A2DB-8257CB948B2E}"/>
                  </a:ext>
                </a:extLst>
              </p:cNvPr>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8" name="Google Shape;401;p3">
                <a:extLst>
                  <a:ext uri="{FF2B5EF4-FFF2-40B4-BE49-F238E27FC236}">
                    <a16:creationId xmlns:a16="http://schemas.microsoft.com/office/drawing/2014/main" id="{928E326F-59CB-2678-9399-2FC807BFBA57}"/>
                  </a:ext>
                </a:extLst>
              </p:cNvPr>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9" name="Google Shape;402;p3">
                <a:extLst>
                  <a:ext uri="{FF2B5EF4-FFF2-40B4-BE49-F238E27FC236}">
                    <a16:creationId xmlns:a16="http://schemas.microsoft.com/office/drawing/2014/main" id="{986D1DEE-CC47-B8E3-BB59-5D0CC19AB2CB}"/>
                  </a:ext>
                </a:extLst>
              </p:cNvPr>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0" name="Google Shape;403;p3">
                <a:extLst>
                  <a:ext uri="{FF2B5EF4-FFF2-40B4-BE49-F238E27FC236}">
                    <a16:creationId xmlns:a16="http://schemas.microsoft.com/office/drawing/2014/main" id="{FBDEF15B-3BF7-1254-51F8-374269B8345E}"/>
                  </a:ext>
                </a:extLst>
              </p:cNvPr>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1" name="Google Shape;404;p3">
                <a:extLst>
                  <a:ext uri="{FF2B5EF4-FFF2-40B4-BE49-F238E27FC236}">
                    <a16:creationId xmlns:a16="http://schemas.microsoft.com/office/drawing/2014/main" id="{8E08CEED-888F-8FFE-EBF3-13660FA2064F}"/>
                  </a:ext>
                </a:extLst>
              </p:cNvPr>
              <p:cNvSpPr/>
              <p:nvPr/>
            </p:nvSpPr>
            <p:spPr>
              <a:xfrm>
                <a:off x="887050" y="4628250"/>
                <a:ext cx="737125" cy="698900"/>
              </a:xfrm>
              <a:custGeom>
                <a:avLst/>
                <a:gdLst/>
                <a:ahLst/>
                <a:cxnLst/>
                <a:rect l="l" t="t" r="r" b="b"/>
                <a:pathLst>
                  <a:path w="29485" h="27956" extrusionOk="0">
                    <a:moveTo>
                      <a:pt x="21138" y="1"/>
                    </a:moveTo>
                    <a:cubicBezTo>
                      <a:pt x="19419" y="1"/>
                      <a:pt x="17328" y="191"/>
                      <a:pt x="14773" y="538"/>
                    </a:cubicBezTo>
                    <a:cubicBezTo>
                      <a:pt x="13738" y="683"/>
                      <a:pt x="12831" y="729"/>
                      <a:pt x="12012" y="729"/>
                    </a:cubicBezTo>
                    <a:cubicBezTo>
                      <a:pt x="10533" y="729"/>
                      <a:pt x="9344" y="577"/>
                      <a:pt x="8214" y="577"/>
                    </a:cubicBezTo>
                    <a:cubicBezTo>
                      <a:pt x="5895" y="577"/>
                      <a:pt x="3825" y="1218"/>
                      <a:pt x="1" y="5128"/>
                    </a:cubicBezTo>
                    <a:cubicBezTo>
                      <a:pt x="1703" y="15858"/>
                      <a:pt x="5958" y="25675"/>
                      <a:pt x="15959" y="27955"/>
                    </a:cubicBezTo>
                    <a:cubicBezTo>
                      <a:pt x="23466" y="24095"/>
                      <a:pt x="28938" y="16496"/>
                      <a:pt x="29485" y="8198"/>
                    </a:cubicBezTo>
                    <a:cubicBezTo>
                      <a:pt x="28589" y="2279"/>
                      <a:pt x="27089" y="1"/>
                      <a:pt x="211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2" name="Google Shape;405;p3">
                <a:extLst>
                  <a:ext uri="{FF2B5EF4-FFF2-40B4-BE49-F238E27FC236}">
                    <a16:creationId xmlns:a16="http://schemas.microsoft.com/office/drawing/2014/main" id="{F25AEEF3-A6CB-BF91-6AB9-D09078DEFF68}"/>
                  </a:ext>
                </a:extLst>
              </p:cNvPr>
              <p:cNvSpPr/>
              <p:nvPr/>
            </p:nvSpPr>
            <p:spPr>
              <a:xfrm>
                <a:off x="637600" y="4720500"/>
                <a:ext cx="1257650" cy="742650"/>
              </a:xfrm>
              <a:custGeom>
                <a:avLst/>
                <a:gdLst/>
                <a:ahLst/>
                <a:cxnLst/>
                <a:rect l="l" t="t" r="r" b="b"/>
                <a:pathLst>
                  <a:path w="50306" h="29706" extrusionOk="0">
                    <a:moveTo>
                      <a:pt x="13199" y="0"/>
                    </a:moveTo>
                    <a:cubicBezTo>
                      <a:pt x="11306" y="0"/>
                      <a:pt x="9297" y="574"/>
                      <a:pt x="7356" y="982"/>
                    </a:cubicBezTo>
                    <a:cubicBezTo>
                      <a:pt x="6749" y="1104"/>
                      <a:pt x="6141" y="1225"/>
                      <a:pt x="5533" y="1286"/>
                    </a:cubicBezTo>
                    <a:cubicBezTo>
                      <a:pt x="2341" y="1742"/>
                      <a:pt x="1" y="4630"/>
                      <a:pt x="244" y="7821"/>
                    </a:cubicBezTo>
                    <a:cubicBezTo>
                      <a:pt x="426" y="10678"/>
                      <a:pt x="1125" y="13475"/>
                      <a:pt x="2250" y="16119"/>
                    </a:cubicBezTo>
                    <a:cubicBezTo>
                      <a:pt x="2797" y="17365"/>
                      <a:pt x="3435" y="18551"/>
                      <a:pt x="4195" y="19675"/>
                    </a:cubicBezTo>
                    <a:cubicBezTo>
                      <a:pt x="5624" y="21925"/>
                      <a:pt x="7508" y="23961"/>
                      <a:pt x="9575" y="25603"/>
                    </a:cubicBezTo>
                    <a:cubicBezTo>
                      <a:pt x="12220" y="27639"/>
                      <a:pt x="15259" y="29128"/>
                      <a:pt x="18512" y="29554"/>
                    </a:cubicBezTo>
                    <a:cubicBezTo>
                      <a:pt x="19241" y="29676"/>
                      <a:pt x="20001" y="29706"/>
                      <a:pt x="20731" y="29706"/>
                    </a:cubicBezTo>
                    <a:cubicBezTo>
                      <a:pt x="22342" y="29706"/>
                      <a:pt x="23922" y="29402"/>
                      <a:pt x="25472" y="28946"/>
                    </a:cubicBezTo>
                    <a:cubicBezTo>
                      <a:pt x="27630" y="28247"/>
                      <a:pt x="29728" y="27244"/>
                      <a:pt x="31703" y="25967"/>
                    </a:cubicBezTo>
                    <a:cubicBezTo>
                      <a:pt x="33892" y="24599"/>
                      <a:pt x="35989" y="23019"/>
                      <a:pt x="38026" y="21408"/>
                    </a:cubicBezTo>
                    <a:lnTo>
                      <a:pt x="48299" y="13444"/>
                    </a:lnTo>
                    <a:cubicBezTo>
                      <a:pt x="48938" y="12928"/>
                      <a:pt x="49485" y="12228"/>
                      <a:pt x="49698" y="11408"/>
                    </a:cubicBezTo>
                    <a:cubicBezTo>
                      <a:pt x="50306" y="9128"/>
                      <a:pt x="48208" y="7852"/>
                      <a:pt x="46445" y="7031"/>
                    </a:cubicBezTo>
                    <a:cubicBezTo>
                      <a:pt x="43193" y="5511"/>
                      <a:pt x="39758" y="3900"/>
                      <a:pt x="36293" y="3687"/>
                    </a:cubicBezTo>
                    <a:cubicBezTo>
                      <a:pt x="36015" y="3668"/>
                      <a:pt x="35735" y="3659"/>
                      <a:pt x="35455" y="3659"/>
                    </a:cubicBezTo>
                    <a:cubicBezTo>
                      <a:pt x="34390" y="3659"/>
                      <a:pt x="33322" y="3800"/>
                      <a:pt x="32311" y="4113"/>
                    </a:cubicBezTo>
                    <a:cubicBezTo>
                      <a:pt x="31247" y="4417"/>
                      <a:pt x="30184" y="4934"/>
                      <a:pt x="29120" y="5389"/>
                    </a:cubicBezTo>
                    <a:cubicBezTo>
                      <a:pt x="27703" y="6027"/>
                      <a:pt x="26249" y="6610"/>
                      <a:pt x="24801" y="6610"/>
                    </a:cubicBezTo>
                    <a:cubicBezTo>
                      <a:pt x="24386" y="6610"/>
                      <a:pt x="23971" y="6562"/>
                      <a:pt x="23557" y="6453"/>
                    </a:cubicBezTo>
                    <a:cubicBezTo>
                      <a:pt x="22767" y="6271"/>
                      <a:pt x="22068" y="5876"/>
                      <a:pt x="21490" y="5389"/>
                    </a:cubicBezTo>
                    <a:cubicBezTo>
                      <a:pt x="19545" y="3900"/>
                      <a:pt x="18147" y="1468"/>
                      <a:pt x="15867" y="496"/>
                    </a:cubicBezTo>
                    <a:cubicBezTo>
                      <a:pt x="15020" y="137"/>
                      <a:pt x="14123" y="0"/>
                      <a:pt x="131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3" name="Google Shape;406;p3">
                <a:extLst>
                  <a:ext uri="{FF2B5EF4-FFF2-40B4-BE49-F238E27FC236}">
                    <a16:creationId xmlns:a16="http://schemas.microsoft.com/office/drawing/2014/main" id="{C5977F6A-5D8A-F097-249A-E59DE1F8B1E3}"/>
                  </a:ext>
                </a:extLst>
              </p:cNvPr>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4" name="Google Shape;407;p3">
                <a:extLst>
                  <a:ext uri="{FF2B5EF4-FFF2-40B4-BE49-F238E27FC236}">
                    <a16:creationId xmlns:a16="http://schemas.microsoft.com/office/drawing/2014/main" id="{0B0AC5A9-521C-ED75-56EE-AD4D256E4DDC}"/>
                  </a:ext>
                </a:extLst>
              </p:cNvPr>
              <p:cNvSpPr/>
              <p:nvPr/>
            </p:nvSpPr>
            <p:spPr>
              <a:xfrm>
                <a:off x="1469100" y="4358415"/>
                <a:ext cx="178250" cy="453725"/>
              </a:xfrm>
              <a:custGeom>
                <a:avLst/>
                <a:gdLst/>
                <a:ahLst/>
                <a:cxnLst/>
                <a:rect l="l" t="t" r="r" b="b"/>
                <a:pathLst>
                  <a:path w="7130" h="18149" extrusionOk="0">
                    <a:moveTo>
                      <a:pt x="7077" y="0"/>
                    </a:moveTo>
                    <a:cubicBezTo>
                      <a:pt x="7046" y="0"/>
                      <a:pt x="7008" y="61"/>
                      <a:pt x="6993" y="183"/>
                    </a:cubicBezTo>
                    <a:cubicBezTo>
                      <a:pt x="6568" y="6171"/>
                      <a:pt x="4349" y="11885"/>
                      <a:pt x="762" y="16596"/>
                    </a:cubicBezTo>
                    <a:cubicBezTo>
                      <a:pt x="24" y="17532"/>
                      <a:pt x="0" y="18148"/>
                      <a:pt x="356" y="18148"/>
                    </a:cubicBezTo>
                    <a:cubicBezTo>
                      <a:pt x="601" y="18148"/>
                      <a:pt x="1026" y="17856"/>
                      <a:pt x="1522" y="17174"/>
                    </a:cubicBezTo>
                    <a:cubicBezTo>
                      <a:pt x="5017" y="12189"/>
                      <a:pt x="6963" y="6201"/>
                      <a:pt x="7115" y="183"/>
                    </a:cubicBezTo>
                    <a:cubicBezTo>
                      <a:pt x="7130" y="61"/>
                      <a:pt x="7107" y="0"/>
                      <a:pt x="70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5" name="Google Shape;408;p3">
                <a:extLst>
                  <a:ext uri="{FF2B5EF4-FFF2-40B4-BE49-F238E27FC236}">
                    <a16:creationId xmlns:a16="http://schemas.microsoft.com/office/drawing/2014/main" id="{B762B4DB-70AC-2D82-36DB-BF16E131A685}"/>
                  </a:ext>
                </a:extLst>
              </p:cNvPr>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6" name="Google Shape;409;p3">
                <a:extLst>
                  <a:ext uri="{FF2B5EF4-FFF2-40B4-BE49-F238E27FC236}">
                    <a16:creationId xmlns:a16="http://schemas.microsoft.com/office/drawing/2014/main" id="{2AA021AA-472B-DFA1-1FE8-8F3B185876CA}"/>
                  </a:ext>
                </a:extLst>
              </p:cNvPr>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7" name="Google Shape;410;p3">
                <a:extLst>
                  <a:ext uri="{FF2B5EF4-FFF2-40B4-BE49-F238E27FC236}">
                    <a16:creationId xmlns:a16="http://schemas.microsoft.com/office/drawing/2014/main" id="{3B31D771-A886-776D-418B-88E90A5497C4}"/>
                  </a:ext>
                </a:extLst>
              </p:cNvPr>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8" name="Google Shape;411;p3">
                <a:extLst>
                  <a:ext uri="{FF2B5EF4-FFF2-40B4-BE49-F238E27FC236}">
                    <a16:creationId xmlns:a16="http://schemas.microsoft.com/office/drawing/2014/main" id="{8C8B5B6D-A3E4-D624-B678-E4C95FDA2FC0}"/>
                  </a:ext>
                </a:extLst>
              </p:cNvPr>
              <p:cNvSpPr/>
              <p:nvPr/>
            </p:nvSpPr>
            <p:spPr>
              <a:xfrm>
                <a:off x="1601725" y="4321040"/>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9" name="Google Shape;412;p3">
                <a:extLst>
                  <a:ext uri="{FF2B5EF4-FFF2-40B4-BE49-F238E27FC236}">
                    <a16:creationId xmlns:a16="http://schemas.microsoft.com/office/drawing/2014/main" id="{147D75E0-DA25-EFDD-51A8-7EDDDFF31153}"/>
                  </a:ext>
                </a:extLst>
              </p:cNvPr>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0" name="Google Shape;413;p3">
                <a:extLst>
                  <a:ext uri="{FF2B5EF4-FFF2-40B4-BE49-F238E27FC236}">
                    <a16:creationId xmlns:a16="http://schemas.microsoft.com/office/drawing/2014/main" id="{E44159FB-694C-0EB8-31FC-1F374A849AE1}"/>
                  </a:ext>
                </a:extLst>
              </p:cNvPr>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1" name="Google Shape;414;p3">
                <a:extLst>
                  <a:ext uri="{FF2B5EF4-FFF2-40B4-BE49-F238E27FC236}">
                    <a16:creationId xmlns:a16="http://schemas.microsoft.com/office/drawing/2014/main" id="{68DB09F9-9C37-766D-D0ED-A63D20A28037}"/>
                  </a:ext>
                </a:extLst>
              </p:cNvPr>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 name="Google Shape;415;p3">
              <a:extLst>
                <a:ext uri="{FF2B5EF4-FFF2-40B4-BE49-F238E27FC236}">
                  <a16:creationId xmlns:a16="http://schemas.microsoft.com/office/drawing/2014/main" id="{CA31A587-0F68-25B4-95FC-FD6CEB0AB900}"/>
                </a:ext>
              </a:extLst>
            </p:cNvPr>
            <p:cNvSpPr/>
            <p:nvPr/>
          </p:nvSpPr>
          <p:spPr>
            <a:xfrm>
              <a:off x="1178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416;p3">
              <a:extLst>
                <a:ext uri="{FF2B5EF4-FFF2-40B4-BE49-F238E27FC236}">
                  <a16:creationId xmlns:a16="http://schemas.microsoft.com/office/drawing/2014/main" id="{82C536A6-67F2-4CBE-C5AF-FCE99A3D527F}"/>
                </a:ext>
              </a:extLst>
            </p:cNvPr>
            <p:cNvSpPr/>
            <p:nvPr/>
          </p:nvSpPr>
          <p:spPr>
            <a:xfrm>
              <a:off x="1074650" y="9025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417;p3">
              <a:extLst>
                <a:ext uri="{FF2B5EF4-FFF2-40B4-BE49-F238E27FC236}">
                  <a16:creationId xmlns:a16="http://schemas.microsoft.com/office/drawing/2014/main" id="{5D364F77-4C87-FD72-9C4D-84784F1092DE}"/>
                </a:ext>
              </a:extLst>
            </p:cNvPr>
            <p:cNvSpPr/>
            <p:nvPr/>
          </p:nvSpPr>
          <p:spPr>
            <a:xfrm>
              <a:off x="1963950" y="174680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 name="Google Shape;418;p3">
              <a:extLst>
                <a:ext uri="{FF2B5EF4-FFF2-40B4-BE49-F238E27FC236}">
                  <a16:creationId xmlns:a16="http://schemas.microsoft.com/office/drawing/2014/main" id="{E837766B-3E89-731B-D0BB-CCEDA5C08866}"/>
                </a:ext>
              </a:extLst>
            </p:cNvPr>
            <p:cNvGrpSpPr/>
            <p:nvPr/>
          </p:nvGrpSpPr>
          <p:grpSpPr>
            <a:xfrm>
              <a:off x="7033800" y="4497475"/>
              <a:ext cx="1664950" cy="852975"/>
              <a:chOff x="4976050" y="4611525"/>
              <a:chExt cx="1664950" cy="852975"/>
            </a:xfrm>
          </p:grpSpPr>
          <p:sp>
            <p:nvSpPr>
              <p:cNvPr id="59" name="Google Shape;419;p3">
                <a:extLst>
                  <a:ext uri="{FF2B5EF4-FFF2-40B4-BE49-F238E27FC236}">
                    <a16:creationId xmlns:a16="http://schemas.microsoft.com/office/drawing/2014/main" id="{54832925-483E-8166-F083-DC4D8287A006}"/>
                  </a:ext>
                </a:extLst>
              </p:cNvPr>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420;p3">
                <a:extLst>
                  <a:ext uri="{FF2B5EF4-FFF2-40B4-BE49-F238E27FC236}">
                    <a16:creationId xmlns:a16="http://schemas.microsoft.com/office/drawing/2014/main" id="{950A1C78-BC67-ECC1-E70E-2CEF54026148}"/>
                  </a:ext>
                </a:extLst>
              </p:cNvPr>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 name="Google Shape;421;p3">
              <a:extLst>
                <a:ext uri="{FF2B5EF4-FFF2-40B4-BE49-F238E27FC236}">
                  <a16:creationId xmlns:a16="http://schemas.microsoft.com/office/drawing/2014/main" id="{3633AEF1-C8F6-CF31-62A3-87E5BF00C176}"/>
                </a:ext>
              </a:extLst>
            </p:cNvPr>
            <p:cNvGrpSpPr/>
            <p:nvPr/>
          </p:nvGrpSpPr>
          <p:grpSpPr>
            <a:xfrm>
              <a:off x="8333450" y="3500163"/>
              <a:ext cx="997000" cy="1029175"/>
              <a:chOff x="6240500" y="3229575"/>
              <a:chExt cx="997000" cy="1029175"/>
            </a:xfrm>
          </p:grpSpPr>
          <p:sp>
            <p:nvSpPr>
              <p:cNvPr id="49" name="Google Shape;422;p3">
                <a:extLst>
                  <a:ext uri="{FF2B5EF4-FFF2-40B4-BE49-F238E27FC236}">
                    <a16:creationId xmlns:a16="http://schemas.microsoft.com/office/drawing/2014/main" id="{19D7466A-05D0-C53D-7F32-6B180DE213CB}"/>
                  </a:ext>
                </a:extLst>
              </p:cNvPr>
              <p:cNvSpPr/>
              <p:nvPr/>
            </p:nvSpPr>
            <p:spPr>
              <a:xfrm>
                <a:off x="6555100" y="3229575"/>
                <a:ext cx="209750" cy="523075"/>
              </a:xfrm>
              <a:custGeom>
                <a:avLst/>
                <a:gdLst/>
                <a:ahLst/>
                <a:cxnLst/>
                <a:rect l="l" t="t" r="r" b="b"/>
                <a:pathLst>
                  <a:path w="8390" h="20923" extrusionOk="0">
                    <a:moveTo>
                      <a:pt x="3506" y="1"/>
                    </a:moveTo>
                    <a:cubicBezTo>
                      <a:pt x="2599" y="1"/>
                      <a:pt x="1697" y="558"/>
                      <a:pt x="1216" y="1378"/>
                    </a:cubicBezTo>
                    <a:cubicBezTo>
                      <a:pt x="669" y="2229"/>
                      <a:pt x="517" y="3293"/>
                      <a:pt x="456" y="4266"/>
                    </a:cubicBezTo>
                    <a:cubicBezTo>
                      <a:pt x="0" y="10497"/>
                      <a:pt x="2675" y="16880"/>
                      <a:pt x="7447" y="20922"/>
                    </a:cubicBezTo>
                    <a:cubicBezTo>
                      <a:pt x="8086" y="14904"/>
                      <a:pt x="8390" y="8643"/>
                      <a:pt x="6384" y="2928"/>
                    </a:cubicBezTo>
                    <a:cubicBezTo>
                      <a:pt x="5928" y="1652"/>
                      <a:pt x="5077" y="193"/>
                      <a:pt x="3709" y="10"/>
                    </a:cubicBezTo>
                    <a:cubicBezTo>
                      <a:pt x="3641" y="4"/>
                      <a:pt x="3573" y="1"/>
                      <a:pt x="35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423;p3">
                <a:extLst>
                  <a:ext uri="{FF2B5EF4-FFF2-40B4-BE49-F238E27FC236}">
                    <a16:creationId xmlns:a16="http://schemas.microsoft.com/office/drawing/2014/main" id="{0B653B14-8BFB-05F5-573C-4D653AE341E5}"/>
                  </a:ext>
                </a:extLst>
              </p:cNvPr>
              <p:cNvSpPr/>
              <p:nvPr/>
            </p:nvSpPr>
            <p:spPr>
              <a:xfrm>
                <a:off x="6240500" y="3477250"/>
                <a:ext cx="491675" cy="276150"/>
              </a:xfrm>
              <a:custGeom>
                <a:avLst/>
                <a:gdLst/>
                <a:ahLst/>
                <a:cxnLst/>
                <a:rect l="l" t="t" r="r" b="b"/>
                <a:pathLst>
                  <a:path w="19667" h="11046" extrusionOk="0">
                    <a:moveTo>
                      <a:pt x="4691" y="1"/>
                    </a:moveTo>
                    <a:cubicBezTo>
                      <a:pt x="4383" y="1"/>
                      <a:pt x="4075" y="24"/>
                      <a:pt x="3770" y="73"/>
                    </a:cubicBezTo>
                    <a:cubicBezTo>
                      <a:pt x="2615" y="255"/>
                      <a:pt x="1520" y="833"/>
                      <a:pt x="943" y="1806"/>
                    </a:cubicBezTo>
                    <a:cubicBezTo>
                      <a:pt x="1" y="3386"/>
                      <a:pt x="609" y="5544"/>
                      <a:pt x="1885" y="6882"/>
                    </a:cubicBezTo>
                    <a:cubicBezTo>
                      <a:pt x="3648" y="8614"/>
                      <a:pt x="6232" y="9101"/>
                      <a:pt x="8663" y="9496"/>
                    </a:cubicBezTo>
                    <a:cubicBezTo>
                      <a:pt x="12341" y="10104"/>
                      <a:pt x="16019" y="10712"/>
                      <a:pt x="19667" y="11046"/>
                    </a:cubicBezTo>
                    <a:cubicBezTo>
                      <a:pt x="16262" y="6639"/>
                      <a:pt x="12463" y="2049"/>
                      <a:pt x="7144" y="407"/>
                    </a:cubicBezTo>
                    <a:cubicBezTo>
                      <a:pt x="6346" y="164"/>
                      <a:pt x="5517" y="1"/>
                      <a:pt x="46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424;p3">
                <a:extLst>
                  <a:ext uri="{FF2B5EF4-FFF2-40B4-BE49-F238E27FC236}">
                    <a16:creationId xmlns:a16="http://schemas.microsoft.com/office/drawing/2014/main" id="{70CD1C6B-B950-F230-B1F0-54C9F36675E7}"/>
                  </a:ext>
                </a:extLst>
              </p:cNvPr>
              <p:cNvSpPr/>
              <p:nvPr/>
            </p:nvSpPr>
            <p:spPr>
              <a:xfrm>
                <a:off x="6281550" y="3741175"/>
                <a:ext cx="455950" cy="307250"/>
              </a:xfrm>
              <a:custGeom>
                <a:avLst/>
                <a:gdLst/>
                <a:ahLst/>
                <a:cxnLst/>
                <a:rect l="l" t="t" r="r" b="b"/>
                <a:pathLst>
                  <a:path w="18238" h="12290" extrusionOk="0">
                    <a:moveTo>
                      <a:pt x="11228" y="1"/>
                    </a:moveTo>
                    <a:cubicBezTo>
                      <a:pt x="11133" y="1"/>
                      <a:pt x="11038" y="1"/>
                      <a:pt x="10942" y="3"/>
                    </a:cubicBezTo>
                    <a:cubicBezTo>
                      <a:pt x="8450" y="33"/>
                      <a:pt x="5988" y="580"/>
                      <a:pt x="3891" y="1887"/>
                    </a:cubicBezTo>
                    <a:cubicBezTo>
                      <a:pt x="1854" y="3224"/>
                      <a:pt x="304" y="5443"/>
                      <a:pt x="91" y="7905"/>
                    </a:cubicBezTo>
                    <a:cubicBezTo>
                      <a:pt x="0" y="9608"/>
                      <a:pt x="760" y="11553"/>
                      <a:pt x="2371" y="12130"/>
                    </a:cubicBezTo>
                    <a:cubicBezTo>
                      <a:pt x="2703" y="12241"/>
                      <a:pt x="3045" y="12290"/>
                      <a:pt x="3389" y="12290"/>
                    </a:cubicBezTo>
                    <a:cubicBezTo>
                      <a:pt x="4272" y="12290"/>
                      <a:pt x="5170" y="11969"/>
                      <a:pt x="5958" y="11553"/>
                    </a:cubicBezTo>
                    <a:cubicBezTo>
                      <a:pt x="10973" y="8969"/>
                      <a:pt x="13921" y="3498"/>
                      <a:pt x="18237" y="762"/>
                    </a:cubicBezTo>
                    <a:cubicBezTo>
                      <a:pt x="15901" y="354"/>
                      <a:pt x="13564" y="1"/>
                      <a:pt x="112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425;p3">
                <a:extLst>
                  <a:ext uri="{FF2B5EF4-FFF2-40B4-BE49-F238E27FC236}">
                    <a16:creationId xmlns:a16="http://schemas.microsoft.com/office/drawing/2014/main" id="{ED58C621-D30F-E496-A05E-2C4400A6FC33}"/>
                  </a:ext>
                </a:extLst>
              </p:cNvPr>
              <p:cNvSpPr/>
              <p:nvPr/>
            </p:nvSpPr>
            <p:spPr>
              <a:xfrm>
                <a:off x="6541425" y="3754150"/>
                <a:ext cx="190750" cy="504600"/>
              </a:xfrm>
              <a:custGeom>
                <a:avLst/>
                <a:gdLst/>
                <a:ahLst/>
                <a:cxnLst/>
                <a:rect l="l" t="t" r="r" b="b"/>
                <a:pathLst>
                  <a:path w="7630" h="20184" extrusionOk="0">
                    <a:moveTo>
                      <a:pt x="7599" y="0"/>
                    </a:moveTo>
                    <a:lnTo>
                      <a:pt x="7599" y="0"/>
                    </a:lnTo>
                    <a:cubicBezTo>
                      <a:pt x="2675" y="3617"/>
                      <a:pt x="0" y="10122"/>
                      <a:pt x="1034" y="16171"/>
                    </a:cubicBezTo>
                    <a:cubicBezTo>
                      <a:pt x="1186" y="17083"/>
                      <a:pt x="1399" y="17994"/>
                      <a:pt x="1946" y="18785"/>
                    </a:cubicBezTo>
                    <a:cubicBezTo>
                      <a:pt x="2462" y="19545"/>
                      <a:pt x="3314" y="20153"/>
                      <a:pt x="4225" y="20183"/>
                    </a:cubicBezTo>
                    <a:cubicBezTo>
                      <a:pt x="4244" y="20183"/>
                      <a:pt x="4264" y="20184"/>
                      <a:pt x="4283" y="20184"/>
                    </a:cubicBezTo>
                    <a:cubicBezTo>
                      <a:pt x="5475" y="20184"/>
                      <a:pt x="6513" y="19254"/>
                      <a:pt x="6991" y="18177"/>
                    </a:cubicBezTo>
                    <a:cubicBezTo>
                      <a:pt x="7478" y="17083"/>
                      <a:pt x="7539" y="15806"/>
                      <a:pt x="7539" y="14590"/>
                    </a:cubicBezTo>
                    <a:cubicBezTo>
                      <a:pt x="7599" y="9818"/>
                      <a:pt x="7630" y="5076"/>
                      <a:pt x="75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426;p3">
                <a:extLst>
                  <a:ext uri="{FF2B5EF4-FFF2-40B4-BE49-F238E27FC236}">
                    <a16:creationId xmlns:a16="http://schemas.microsoft.com/office/drawing/2014/main" id="{7CD74208-8A9E-9A3F-2465-C592EEE26262}"/>
                  </a:ext>
                </a:extLst>
              </p:cNvPr>
              <p:cNvSpPr/>
              <p:nvPr/>
            </p:nvSpPr>
            <p:spPr>
              <a:xfrm>
                <a:off x="6723025" y="3754150"/>
                <a:ext cx="332100" cy="409750"/>
              </a:xfrm>
              <a:custGeom>
                <a:avLst/>
                <a:gdLst/>
                <a:ahLst/>
                <a:cxnLst/>
                <a:rect l="l" t="t" r="r" b="b"/>
                <a:pathLst>
                  <a:path w="13284" h="16390" extrusionOk="0">
                    <a:moveTo>
                      <a:pt x="609" y="0"/>
                    </a:moveTo>
                    <a:lnTo>
                      <a:pt x="609" y="0"/>
                    </a:lnTo>
                    <a:cubicBezTo>
                      <a:pt x="1" y="4924"/>
                      <a:pt x="1551" y="10000"/>
                      <a:pt x="4773" y="13739"/>
                    </a:cubicBezTo>
                    <a:cubicBezTo>
                      <a:pt x="5594" y="14651"/>
                      <a:pt x="6445" y="15472"/>
                      <a:pt x="7539" y="15958"/>
                    </a:cubicBezTo>
                    <a:cubicBezTo>
                      <a:pt x="8141" y="16235"/>
                      <a:pt x="8787" y="16389"/>
                      <a:pt x="9420" y="16389"/>
                    </a:cubicBezTo>
                    <a:cubicBezTo>
                      <a:pt x="9970" y="16389"/>
                      <a:pt x="10510" y="16273"/>
                      <a:pt x="11004" y="16019"/>
                    </a:cubicBezTo>
                    <a:cubicBezTo>
                      <a:pt x="12676" y="15168"/>
                      <a:pt x="13284" y="13010"/>
                      <a:pt x="12828" y="11186"/>
                    </a:cubicBezTo>
                    <a:cubicBezTo>
                      <a:pt x="12372" y="9393"/>
                      <a:pt x="11126" y="7903"/>
                      <a:pt x="9788" y="6627"/>
                    </a:cubicBezTo>
                    <a:cubicBezTo>
                      <a:pt x="7053" y="3952"/>
                      <a:pt x="3861" y="1733"/>
                      <a:pt x="6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427;p3">
                <a:extLst>
                  <a:ext uri="{FF2B5EF4-FFF2-40B4-BE49-F238E27FC236}">
                    <a16:creationId xmlns:a16="http://schemas.microsoft.com/office/drawing/2014/main" id="{A57B0650-AD41-7332-CD25-B7143543761D}"/>
                  </a:ext>
                </a:extLst>
              </p:cNvPr>
              <p:cNvSpPr/>
              <p:nvPr/>
            </p:nvSpPr>
            <p:spPr>
              <a:xfrm>
                <a:off x="6733675" y="3289300"/>
                <a:ext cx="313100" cy="475500"/>
              </a:xfrm>
              <a:custGeom>
                <a:avLst/>
                <a:gdLst/>
                <a:ahLst/>
                <a:cxnLst/>
                <a:rect l="l" t="t" r="r" b="b"/>
                <a:pathLst>
                  <a:path w="12524" h="19020" extrusionOk="0">
                    <a:moveTo>
                      <a:pt x="9005" y="0"/>
                    </a:moveTo>
                    <a:cubicBezTo>
                      <a:pt x="7681" y="0"/>
                      <a:pt x="6451" y="900"/>
                      <a:pt x="5502" y="1877"/>
                    </a:cubicBezTo>
                    <a:cubicBezTo>
                      <a:pt x="1247" y="6345"/>
                      <a:pt x="0" y="12880"/>
                      <a:pt x="92" y="19020"/>
                    </a:cubicBezTo>
                    <a:cubicBezTo>
                      <a:pt x="1733" y="15038"/>
                      <a:pt x="5806" y="12485"/>
                      <a:pt x="9028" y="9445"/>
                    </a:cubicBezTo>
                    <a:cubicBezTo>
                      <a:pt x="10517" y="8108"/>
                      <a:pt x="11916" y="6527"/>
                      <a:pt x="12220" y="4552"/>
                    </a:cubicBezTo>
                    <a:cubicBezTo>
                      <a:pt x="12524" y="2576"/>
                      <a:pt x="11338" y="266"/>
                      <a:pt x="9362" y="23"/>
                    </a:cubicBezTo>
                    <a:cubicBezTo>
                      <a:pt x="9243" y="8"/>
                      <a:pt x="9124" y="0"/>
                      <a:pt x="90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428;p3">
                <a:extLst>
                  <a:ext uri="{FF2B5EF4-FFF2-40B4-BE49-F238E27FC236}">
                    <a16:creationId xmlns:a16="http://schemas.microsoft.com/office/drawing/2014/main" id="{ACA65DFE-0725-6CFE-3077-63CA59528BFA}"/>
                  </a:ext>
                </a:extLst>
              </p:cNvPr>
              <p:cNvSpPr/>
              <p:nvPr/>
            </p:nvSpPr>
            <p:spPr>
              <a:xfrm>
                <a:off x="6730625" y="3492200"/>
                <a:ext cx="459000" cy="271850"/>
              </a:xfrm>
              <a:custGeom>
                <a:avLst/>
                <a:gdLst/>
                <a:ahLst/>
                <a:cxnLst/>
                <a:rect l="l" t="t" r="r" b="b"/>
                <a:pathLst>
                  <a:path w="18360" h="10874" extrusionOk="0">
                    <a:moveTo>
                      <a:pt x="14464" y="1"/>
                    </a:moveTo>
                    <a:cubicBezTo>
                      <a:pt x="13694" y="1"/>
                      <a:pt x="12915" y="196"/>
                      <a:pt x="12190" y="417"/>
                    </a:cubicBezTo>
                    <a:cubicBezTo>
                      <a:pt x="6962" y="2120"/>
                      <a:pt x="2463" y="5980"/>
                      <a:pt x="1" y="10873"/>
                    </a:cubicBezTo>
                    <a:cubicBezTo>
                      <a:pt x="2037" y="9992"/>
                      <a:pt x="4226" y="9658"/>
                      <a:pt x="6354" y="9536"/>
                    </a:cubicBezTo>
                    <a:cubicBezTo>
                      <a:pt x="8421" y="9414"/>
                      <a:pt x="10548" y="9536"/>
                      <a:pt x="12615" y="9050"/>
                    </a:cubicBezTo>
                    <a:cubicBezTo>
                      <a:pt x="14621" y="8563"/>
                      <a:pt x="16627" y="7378"/>
                      <a:pt x="17509" y="5463"/>
                    </a:cubicBezTo>
                    <a:cubicBezTo>
                      <a:pt x="18360" y="3518"/>
                      <a:pt x="17600" y="873"/>
                      <a:pt x="15624" y="174"/>
                    </a:cubicBezTo>
                    <a:cubicBezTo>
                      <a:pt x="15245" y="51"/>
                      <a:pt x="14856" y="1"/>
                      <a:pt x="144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429;p3">
                <a:extLst>
                  <a:ext uri="{FF2B5EF4-FFF2-40B4-BE49-F238E27FC236}">
                    <a16:creationId xmlns:a16="http://schemas.microsoft.com/office/drawing/2014/main" id="{D687A92C-894E-0D38-F191-F6C1CBE486E3}"/>
                  </a:ext>
                </a:extLst>
              </p:cNvPr>
              <p:cNvSpPr/>
              <p:nvPr/>
            </p:nvSpPr>
            <p:spPr>
              <a:xfrm>
                <a:off x="6739750" y="3713400"/>
                <a:ext cx="497750" cy="217850"/>
              </a:xfrm>
              <a:custGeom>
                <a:avLst/>
                <a:gdLst/>
                <a:ahLst/>
                <a:cxnLst/>
                <a:rect l="l" t="t" r="r" b="b"/>
                <a:pathLst>
                  <a:path w="19910" h="8714" extrusionOk="0">
                    <a:moveTo>
                      <a:pt x="7350" y="1"/>
                    </a:moveTo>
                    <a:cubicBezTo>
                      <a:pt x="4774" y="1"/>
                      <a:pt x="2253" y="526"/>
                      <a:pt x="1" y="2056"/>
                    </a:cubicBezTo>
                    <a:cubicBezTo>
                      <a:pt x="3891" y="4032"/>
                      <a:pt x="7752" y="6007"/>
                      <a:pt x="11764" y="7679"/>
                    </a:cubicBezTo>
                    <a:cubicBezTo>
                      <a:pt x="13004" y="8211"/>
                      <a:pt x="14331" y="8714"/>
                      <a:pt x="15744" y="8714"/>
                    </a:cubicBezTo>
                    <a:cubicBezTo>
                      <a:pt x="15785" y="8714"/>
                      <a:pt x="15826" y="8713"/>
                      <a:pt x="15867" y="8712"/>
                    </a:cubicBezTo>
                    <a:cubicBezTo>
                      <a:pt x="17265" y="8682"/>
                      <a:pt x="18785" y="7953"/>
                      <a:pt x="19302" y="6646"/>
                    </a:cubicBezTo>
                    <a:cubicBezTo>
                      <a:pt x="19910" y="5217"/>
                      <a:pt x="19120" y="3454"/>
                      <a:pt x="17904" y="2481"/>
                    </a:cubicBezTo>
                    <a:cubicBezTo>
                      <a:pt x="16688" y="1478"/>
                      <a:pt x="15107" y="1114"/>
                      <a:pt x="13588" y="779"/>
                    </a:cubicBezTo>
                    <a:cubicBezTo>
                      <a:pt x="11549" y="344"/>
                      <a:pt x="9432" y="1"/>
                      <a:pt x="73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430;p3">
                <a:extLst>
                  <a:ext uri="{FF2B5EF4-FFF2-40B4-BE49-F238E27FC236}">
                    <a16:creationId xmlns:a16="http://schemas.microsoft.com/office/drawing/2014/main" id="{6644F01E-D754-0700-7C58-57EF8025D3CF}"/>
                  </a:ext>
                </a:extLst>
              </p:cNvPr>
              <p:cNvSpPr/>
              <p:nvPr/>
            </p:nvSpPr>
            <p:spPr>
              <a:xfrm>
                <a:off x="6466200" y="3412625"/>
                <a:ext cx="626175" cy="660250"/>
              </a:xfrm>
              <a:custGeom>
                <a:avLst/>
                <a:gdLst/>
                <a:ahLst/>
                <a:cxnLst/>
                <a:rect l="l" t="t" r="r" b="b"/>
                <a:pathLst>
                  <a:path w="25047" h="26410" extrusionOk="0">
                    <a:moveTo>
                      <a:pt x="7735" y="0"/>
                    </a:moveTo>
                    <a:cubicBezTo>
                      <a:pt x="7717" y="0"/>
                      <a:pt x="7690" y="14"/>
                      <a:pt x="7690" y="14"/>
                    </a:cubicBezTo>
                    <a:cubicBezTo>
                      <a:pt x="7690" y="2050"/>
                      <a:pt x="7599" y="4087"/>
                      <a:pt x="7751" y="6154"/>
                    </a:cubicBezTo>
                    <a:cubicBezTo>
                      <a:pt x="7873" y="7947"/>
                      <a:pt x="8146" y="9771"/>
                      <a:pt x="8633" y="11473"/>
                    </a:cubicBezTo>
                    <a:cubicBezTo>
                      <a:pt x="6019" y="9679"/>
                      <a:pt x="3040" y="8342"/>
                      <a:pt x="31" y="7521"/>
                    </a:cubicBezTo>
                    <a:cubicBezTo>
                      <a:pt x="0" y="7521"/>
                      <a:pt x="0" y="7582"/>
                      <a:pt x="0" y="7582"/>
                    </a:cubicBezTo>
                    <a:cubicBezTo>
                      <a:pt x="1550" y="8494"/>
                      <a:pt x="2979" y="9558"/>
                      <a:pt x="4377" y="10683"/>
                    </a:cubicBezTo>
                    <a:cubicBezTo>
                      <a:pt x="5593" y="11594"/>
                      <a:pt x="6778" y="12506"/>
                      <a:pt x="8025" y="13297"/>
                    </a:cubicBezTo>
                    <a:cubicBezTo>
                      <a:pt x="8025" y="13357"/>
                      <a:pt x="7994" y="13449"/>
                      <a:pt x="7994" y="13479"/>
                    </a:cubicBezTo>
                    <a:lnTo>
                      <a:pt x="7994" y="13570"/>
                    </a:lnTo>
                    <a:cubicBezTo>
                      <a:pt x="6718" y="13874"/>
                      <a:pt x="5563" y="14391"/>
                      <a:pt x="4499" y="15090"/>
                    </a:cubicBezTo>
                    <a:cubicBezTo>
                      <a:pt x="2766" y="16154"/>
                      <a:pt x="1338" y="17552"/>
                      <a:pt x="274" y="19224"/>
                    </a:cubicBezTo>
                    <a:cubicBezTo>
                      <a:pt x="274" y="19245"/>
                      <a:pt x="289" y="19267"/>
                      <a:pt x="309" y="19267"/>
                    </a:cubicBezTo>
                    <a:cubicBezTo>
                      <a:pt x="317" y="19267"/>
                      <a:pt x="326" y="19263"/>
                      <a:pt x="335" y="19254"/>
                    </a:cubicBezTo>
                    <a:cubicBezTo>
                      <a:pt x="1763" y="17886"/>
                      <a:pt x="3465" y="16974"/>
                      <a:pt x="5167" y="16336"/>
                    </a:cubicBezTo>
                    <a:cubicBezTo>
                      <a:pt x="6201" y="15941"/>
                      <a:pt x="7265" y="15637"/>
                      <a:pt x="8298" y="15424"/>
                    </a:cubicBezTo>
                    <a:cubicBezTo>
                      <a:pt x="8359" y="15576"/>
                      <a:pt x="8450" y="15698"/>
                      <a:pt x="8511" y="15850"/>
                    </a:cubicBezTo>
                    <a:cubicBezTo>
                      <a:pt x="7751" y="17096"/>
                      <a:pt x="7265" y="18464"/>
                      <a:pt x="6991" y="19862"/>
                    </a:cubicBezTo>
                    <a:cubicBezTo>
                      <a:pt x="6566" y="22081"/>
                      <a:pt x="6778" y="24361"/>
                      <a:pt x="7538" y="26397"/>
                    </a:cubicBezTo>
                    <a:cubicBezTo>
                      <a:pt x="7538" y="26406"/>
                      <a:pt x="7544" y="26410"/>
                      <a:pt x="7551" y="26410"/>
                    </a:cubicBezTo>
                    <a:cubicBezTo>
                      <a:pt x="7569" y="26410"/>
                      <a:pt x="7599" y="26388"/>
                      <a:pt x="7599" y="26367"/>
                    </a:cubicBezTo>
                    <a:cubicBezTo>
                      <a:pt x="7295" y="24239"/>
                      <a:pt x="7690" y="22081"/>
                      <a:pt x="8389" y="20166"/>
                    </a:cubicBezTo>
                    <a:cubicBezTo>
                      <a:pt x="8815" y="19072"/>
                      <a:pt x="9362" y="18008"/>
                      <a:pt x="9970" y="17066"/>
                    </a:cubicBezTo>
                    <a:cubicBezTo>
                      <a:pt x="10365" y="17248"/>
                      <a:pt x="10791" y="17309"/>
                      <a:pt x="11247" y="17309"/>
                    </a:cubicBezTo>
                    <a:cubicBezTo>
                      <a:pt x="12766" y="20136"/>
                      <a:pt x="14894" y="22598"/>
                      <a:pt x="17326" y="24604"/>
                    </a:cubicBezTo>
                    <a:cubicBezTo>
                      <a:pt x="17326" y="24604"/>
                      <a:pt x="17417" y="24573"/>
                      <a:pt x="17417" y="24543"/>
                    </a:cubicBezTo>
                    <a:cubicBezTo>
                      <a:pt x="16231" y="22993"/>
                      <a:pt x="15228" y="21230"/>
                      <a:pt x="14377" y="19497"/>
                    </a:cubicBezTo>
                    <a:cubicBezTo>
                      <a:pt x="13921" y="18585"/>
                      <a:pt x="13465" y="17674"/>
                      <a:pt x="13040" y="16762"/>
                    </a:cubicBezTo>
                    <a:cubicBezTo>
                      <a:pt x="13617" y="16366"/>
                      <a:pt x="13982" y="15759"/>
                      <a:pt x="14225" y="15120"/>
                    </a:cubicBezTo>
                    <a:cubicBezTo>
                      <a:pt x="15411" y="15272"/>
                      <a:pt x="16566" y="15546"/>
                      <a:pt x="17721" y="15911"/>
                    </a:cubicBezTo>
                    <a:cubicBezTo>
                      <a:pt x="19210" y="16397"/>
                      <a:pt x="20639" y="17126"/>
                      <a:pt x="21976" y="18069"/>
                    </a:cubicBezTo>
                    <a:cubicBezTo>
                      <a:pt x="21976" y="18069"/>
                      <a:pt x="22037" y="18038"/>
                      <a:pt x="22037" y="18008"/>
                    </a:cubicBezTo>
                    <a:cubicBezTo>
                      <a:pt x="21034" y="16701"/>
                      <a:pt x="19818" y="15455"/>
                      <a:pt x="18298" y="14573"/>
                    </a:cubicBezTo>
                    <a:cubicBezTo>
                      <a:pt x="17113" y="13874"/>
                      <a:pt x="15745" y="13357"/>
                      <a:pt x="14347" y="13266"/>
                    </a:cubicBezTo>
                    <a:cubicBezTo>
                      <a:pt x="14286" y="13053"/>
                      <a:pt x="14256" y="12901"/>
                      <a:pt x="14195" y="12719"/>
                    </a:cubicBezTo>
                    <a:lnTo>
                      <a:pt x="14195" y="12689"/>
                    </a:lnTo>
                    <a:cubicBezTo>
                      <a:pt x="17818" y="11602"/>
                      <a:pt x="21351" y="10305"/>
                      <a:pt x="24973" y="9036"/>
                    </a:cubicBezTo>
                    <a:lnTo>
                      <a:pt x="24973" y="9036"/>
                    </a:lnTo>
                    <a:cubicBezTo>
                      <a:pt x="24978" y="9037"/>
                      <a:pt x="24983" y="9038"/>
                      <a:pt x="24988" y="9038"/>
                    </a:cubicBezTo>
                    <a:cubicBezTo>
                      <a:pt x="25006" y="9038"/>
                      <a:pt x="25026" y="9031"/>
                      <a:pt x="25046" y="9011"/>
                    </a:cubicBezTo>
                    <a:lnTo>
                      <a:pt x="25046" y="9011"/>
                    </a:lnTo>
                    <a:cubicBezTo>
                      <a:pt x="25022" y="9019"/>
                      <a:pt x="24998" y="9028"/>
                      <a:pt x="24973" y="9036"/>
                    </a:cubicBezTo>
                    <a:lnTo>
                      <a:pt x="24973" y="9036"/>
                    </a:lnTo>
                    <a:cubicBezTo>
                      <a:pt x="24945" y="9031"/>
                      <a:pt x="24925" y="9011"/>
                      <a:pt x="24925" y="9011"/>
                    </a:cubicBezTo>
                    <a:cubicBezTo>
                      <a:pt x="20943" y="9497"/>
                      <a:pt x="16718" y="9801"/>
                      <a:pt x="12888" y="11199"/>
                    </a:cubicBezTo>
                    <a:lnTo>
                      <a:pt x="12554" y="10986"/>
                    </a:lnTo>
                    <a:cubicBezTo>
                      <a:pt x="13678" y="7582"/>
                      <a:pt x="15259" y="4360"/>
                      <a:pt x="17417" y="1442"/>
                    </a:cubicBezTo>
                    <a:cubicBezTo>
                      <a:pt x="17417" y="1381"/>
                      <a:pt x="17356" y="1351"/>
                      <a:pt x="17326" y="1351"/>
                    </a:cubicBezTo>
                    <a:cubicBezTo>
                      <a:pt x="15624" y="2962"/>
                      <a:pt x="13982" y="4695"/>
                      <a:pt x="12645" y="6761"/>
                    </a:cubicBezTo>
                    <a:cubicBezTo>
                      <a:pt x="11885" y="7947"/>
                      <a:pt x="11216" y="9224"/>
                      <a:pt x="10730" y="10591"/>
                    </a:cubicBezTo>
                    <a:cubicBezTo>
                      <a:pt x="10578" y="10622"/>
                      <a:pt x="10456" y="10652"/>
                      <a:pt x="10304" y="10713"/>
                    </a:cubicBezTo>
                    <a:cubicBezTo>
                      <a:pt x="9453" y="7187"/>
                      <a:pt x="8541" y="3631"/>
                      <a:pt x="7751" y="14"/>
                    </a:cubicBezTo>
                    <a:cubicBezTo>
                      <a:pt x="7751" y="4"/>
                      <a:pt x="7744" y="0"/>
                      <a:pt x="77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431;p3">
                <a:extLst>
                  <a:ext uri="{FF2B5EF4-FFF2-40B4-BE49-F238E27FC236}">
                    <a16:creationId xmlns:a16="http://schemas.microsoft.com/office/drawing/2014/main" id="{B4D5A63B-9782-116E-9C4A-41E8538988CA}"/>
                  </a:ext>
                </a:extLst>
              </p:cNvPr>
              <p:cNvSpPr/>
              <p:nvPr/>
            </p:nvSpPr>
            <p:spPr>
              <a:xfrm>
                <a:off x="6659975" y="3677650"/>
                <a:ext cx="173275" cy="168950"/>
              </a:xfrm>
              <a:custGeom>
                <a:avLst/>
                <a:gdLst/>
                <a:ahLst/>
                <a:cxnLst/>
                <a:rect l="l" t="t" r="r" b="b"/>
                <a:pathLst>
                  <a:path w="6931" h="6758" extrusionOk="0">
                    <a:moveTo>
                      <a:pt x="3419" y="1"/>
                    </a:moveTo>
                    <a:cubicBezTo>
                      <a:pt x="3119" y="1"/>
                      <a:pt x="2808" y="54"/>
                      <a:pt x="2493" y="173"/>
                    </a:cubicBezTo>
                    <a:cubicBezTo>
                      <a:pt x="1307" y="629"/>
                      <a:pt x="395" y="1753"/>
                      <a:pt x="213" y="2969"/>
                    </a:cubicBezTo>
                    <a:cubicBezTo>
                      <a:pt x="0" y="4215"/>
                      <a:pt x="578" y="5553"/>
                      <a:pt x="1641" y="6221"/>
                    </a:cubicBezTo>
                    <a:cubicBezTo>
                      <a:pt x="2179" y="6575"/>
                      <a:pt x="2818" y="6757"/>
                      <a:pt x="3455" y="6757"/>
                    </a:cubicBezTo>
                    <a:cubicBezTo>
                      <a:pt x="4079" y="6757"/>
                      <a:pt x="4702" y="6582"/>
                      <a:pt x="5228" y="6221"/>
                    </a:cubicBezTo>
                    <a:cubicBezTo>
                      <a:pt x="6474" y="5401"/>
                      <a:pt x="6930" y="3577"/>
                      <a:pt x="6353" y="2148"/>
                    </a:cubicBezTo>
                    <a:cubicBezTo>
                      <a:pt x="5858" y="1034"/>
                      <a:pt x="4737" y="1"/>
                      <a:pt x="34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 name="Google Shape;432;p3">
              <a:extLst>
                <a:ext uri="{FF2B5EF4-FFF2-40B4-BE49-F238E27FC236}">
                  <a16:creationId xmlns:a16="http://schemas.microsoft.com/office/drawing/2014/main" id="{34C8831A-BE54-8CCC-7E3F-7B76252DE610}"/>
                </a:ext>
              </a:extLst>
            </p:cNvPr>
            <p:cNvGrpSpPr/>
            <p:nvPr/>
          </p:nvGrpSpPr>
          <p:grpSpPr>
            <a:xfrm>
              <a:off x="8022250" y="4124225"/>
              <a:ext cx="1350350" cy="1386925"/>
              <a:chOff x="582350" y="682150"/>
              <a:chExt cx="1350350" cy="1386925"/>
            </a:xfrm>
          </p:grpSpPr>
          <p:sp>
            <p:nvSpPr>
              <p:cNvPr id="21" name="Google Shape;433;p3">
                <a:extLst>
                  <a:ext uri="{FF2B5EF4-FFF2-40B4-BE49-F238E27FC236}">
                    <a16:creationId xmlns:a16="http://schemas.microsoft.com/office/drawing/2014/main" id="{C911EBCD-E585-6D3F-3BFC-A6AEA8704E1E}"/>
                  </a:ext>
                </a:extLst>
              </p:cNvPr>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434;p3">
                <a:extLst>
                  <a:ext uri="{FF2B5EF4-FFF2-40B4-BE49-F238E27FC236}">
                    <a16:creationId xmlns:a16="http://schemas.microsoft.com/office/drawing/2014/main" id="{08265A0A-636B-AED6-A97C-F0216C7EE6DA}"/>
                  </a:ext>
                </a:extLst>
              </p:cNvPr>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435;p3">
                <a:extLst>
                  <a:ext uri="{FF2B5EF4-FFF2-40B4-BE49-F238E27FC236}">
                    <a16:creationId xmlns:a16="http://schemas.microsoft.com/office/drawing/2014/main" id="{6E68C9C2-FCBA-EF2B-7249-74813FE6767A}"/>
                  </a:ext>
                </a:extLst>
              </p:cNvPr>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436;p3">
                <a:extLst>
                  <a:ext uri="{FF2B5EF4-FFF2-40B4-BE49-F238E27FC236}">
                    <a16:creationId xmlns:a16="http://schemas.microsoft.com/office/drawing/2014/main" id="{3B63F5B0-37A2-3F08-1BA4-D9F4E7353A08}"/>
                  </a:ext>
                </a:extLst>
              </p:cNvPr>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437;p3">
                <a:extLst>
                  <a:ext uri="{FF2B5EF4-FFF2-40B4-BE49-F238E27FC236}">
                    <a16:creationId xmlns:a16="http://schemas.microsoft.com/office/drawing/2014/main" id="{DBFAFD5C-26F8-B2EE-22BB-62BA06F83071}"/>
                  </a:ext>
                </a:extLst>
              </p:cNvPr>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438;p3">
                <a:extLst>
                  <a:ext uri="{FF2B5EF4-FFF2-40B4-BE49-F238E27FC236}">
                    <a16:creationId xmlns:a16="http://schemas.microsoft.com/office/drawing/2014/main" id="{DB85343A-7542-D3F7-AAAD-8F5C857D225D}"/>
                  </a:ext>
                </a:extLst>
              </p:cNvPr>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439;p3">
                <a:extLst>
                  <a:ext uri="{FF2B5EF4-FFF2-40B4-BE49-F238E27FC236}">
                    <a16:creationId xmlns:a16="http://schemas.microsoft.com/office/drawing/2014/main" id="{5F328F3F-E6E4-1801-9FBE-DB7B1624A60C}"/>
                  </a:ext>
                </a:extLst>
              </p:cNvPr>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440;p3">
                <a:extLst>
                  <a:ext uri="{FF2B5EF4-FFF2-40B4-BE49-F238E27FC236}">
                    <a16:creationId xmlns:a16="http://schemas.microsoft.com/office/drawing/2014/main" id="{64308A64-8143-3FD4-0416-82A093D97641}"/>
                  </a:ext>
                </a:extLst>
              </p:cNvPr>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441;p3">
                <a:extLst>
                  <a:ext uri="{FF2B5EF4-FFF2-40B4-BE49-F238E27FC236}">
                    <a16:creationId xmlns:a16="http://schemas.microsoft.com/office/drawing/2014/main" id="{E9A262A9-559B-8563-53DC-C1AED9F3A184}"/>
                  </a:ext>
                </a:extLst>
              </p:cNvPr>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442;p3">
                <a:extLst>
                  <a:ext uri="{FF2B5EF4-FFF2-40B4-BE49-F238E27FC236}">
                    <a16:creationId xmlns:a16="http://schemas.microsoft.com/office/drawing/2014/main" id="{0AC20201-B0EE-8758-46AD-35A9EE2E99FB}"/>
                  </a:ext>
                </a:extLst>
              </p:cNvPr>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443;p3">
                <a:extLst>
                  <a:ext uri="{FF2B5EF4-FFF2-40B4-BE49-F238E27FC236}">
                    <a16:creationId xmlns:a16="http://schemas.microsoft.com/office/drawing/2014/main" id="{34D63622-05AE-E621-75A6-C219F1D23F02}"/>
                  </a:ext>
                </a:extLst>
              </p:cNvPr>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444;p3">
                <a:extLst>
                  <a:ext uri="{FF2B5EF4-FFF2-40B4-BE49-F238E27FC236}">
                    <a16:creationId xmlns:a16="http://schemas.microsoft.com/office/drawing/2014/main" id="{BB6504BD-E6BA-F4AA-5350-145A5DF23EB3}"/>
                  </a:ext>
                </a:extLst>
              </p:cNvPr>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445;p3">
                <a:extLst>
                  <a:ext uri="{FF2B5EF4-FFF2-40B4-BE49-F238E27FC236}">
                    <a16:creationId xmlns:a16="http://schemas.microsoft.com/office/drawing/2014/main" id="{8A47D100-1621-8872-38FF-AF3BB0E90D8F}"/>
                  </a:ext>
                </a:extLst>
              </p:cNvPr>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446;p3">
                <a:extLst>
                  <a:ext uri="{FF2B5EF4-FFF2-40B4-BE49-F238E27FC236}">
                    <a16:creationId xmlns:a16="http://schemas.microsoft.com/office/drawing/2014/main" id="{76C2155D-3B1E-2B0B-183B-4C665A223829}"/>
                  </a:ext>
                </a:extLst>
              </p:cNvPr>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447;p3">
                <a:extLst>
                  <a:ext uri="{FF2B5EF4-FFF2-40B4-BE49-F238E27FC236}">
                    <a16:creationId xmlns:a16="http://schemas.microsoft.com/office/drawing/2014/main" id="{D6DFDE89-F073-32F0-9A3A-84B181C2F03F}"/>
                  </a:ext>
                </a:extLst>
              </p:cNvPr>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448;p3">
                <a:extLst>
                  <a:ext uri="{FF2B5EF4-FFF2-40B4-BE49-F238E27FC236}">
                    <a16:creationId xmlns:a16="http://schemas.microsoft.com/office/drawing/2014/main" id="{8FF44F06-0A89-5346-6D0D-617C4DCF0906}"/>
                  </a:ext>
                </a:extLst>
              </p:cNvPr>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449;p3">
                <a:extLst>
                  <a:ext uri="{FF2B5EF4-FFF2-40B4-BE49-F238E27FC236}">
                    <a16:creationId xmlns:a16="http://schemas.microsoft.com/office/drawing/2014/main" id="{ED196E71-EDFF-EEE6-1E58-6182F308BEA5}"/>
                  </a:ext>
                </a:extLst>
              </p:cNvPr>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450;p3">
                <a:extLst>
                  <a:ext uri="{FF2B5EF4-FFF2-40B4-BE49-F238E27FC236}">
                    <a16:creationId xmlns:a16="http://schemas.microsoft.com/office/drawing/2014/main" id="{78A220F8-6A52-FDD7-541C-3BB4838EC604}"/>
                  </a:ext>
                </a:extLst>
              </p:cNvPr>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451;p3">
                <a:extLst>
                  <a:ext uri="{FF2B5EF4-FFF2-40B4-BE49-F238E27FC236}">
                    <a16:creationId xmlns:a16="http://schemas.microsoft.com/office/drawing/2014/main" id="{800115DD-04ED-A399-5C6F-B486BE7F754D}"/>
                  </a:ext>
                </a:extLst>
              </p:cNvPr>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52;p3">
                <a:extLst>
                  <a:ext uri="{FF2B5EF4-FFF2-40B4-BE49-F238E27FC236}">
                    <a16:creationId xmlns:a16="http://schemas.microsoft.com/office/drawing/2014/main" id="{4E793769-E517-CD8C-A0B4-DD0E46342F49}"/>
                  </a:ext>
                </a:extLst>
              </p:cNvPr>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53;p3">
                <a:extLst>
                  <a:ext uri="{FF2B5EF4-FFF2-40B4-BE49-F238E27FC236}">
                    <a16:creationId xmlns:a16="http://schemas.microsoft.com/office/drawing/2014/main" id="{5CDF827D-6204-251F-7130-ADE19E6F6CDB}"/>
                  </a:ext>
                </a:extLst>
              </p:cNvPr>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54;p3">
                <a:extLst>
                  <a:ext uri="{FF2B5EF4-FFF2-40B4-BE49-F238E27FC236}">
                    <a16:creationId xmlns:a16="http://schemas.microsoft.com/office/drawing/2014/main" id="{81331912-3E56-7241-51DA-09E4FE537009}"/>
                  </a:ext>
                </a:extLst>
              </p:cNvPr>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55;p3">
                <a:extLst>
                  <a:ext uri="{FF2B5EF4-FFF2-40B4-BE49-F238E27FC236}">
                    <a16:creationId xmlns:a16="http://schemas.microsoft.com/office/drawing/2014/main" id="{0BFB2E32-3114-054D-9AC7-A7B3FA55AF0C}"/>
                  </a:ext>
                </a:extLst>
              </p:cNvPr>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56;p3">
                <a:extLst>
                  <a:ext uri="{FF2B5EF4-FFF2-40B4-BE49-F238E27FC236}">
                    <a16:creationId xmlns:a16="http://schemas.microsoft.com/office/drawing/2014/main" id="{ED26D7FA-1572-F76E-E151-96707101E2F6}"/>
                  </a:ext>
                </a:extLst>
              </p:cNvPr>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7;p3">
                <a:extLst>
                  <a:ext uri="{FF2B5EF4-FFF2-40B4-BE49-F238E27FC236}">
                    <a16:creationId xmlns:a16="http://schemas.microsoft.com/office/drawing/2014/main" id="{C245927B-A0B8-4536-A459-074D10BE955E}"/>
                  </a:ext>
                </a:extLst>
              </p:cNvPr>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58;p3">
                <a:extLst>
                  <a:ext uri="{FF2B5EF4-FFF2-40B4-BE49-F238E27FC236}">
                    <a16:creationId xmlns:a16="http://schemas.microsoft.com/office/drawing/2014/main" id="{0544DD2E-33FC-4379-9ACA-2B28C3F468F6}"/>
                  </a:ext>
                </a:extLst>
              </p:cNvPr>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59;p3">
                <a:extLst>
                  <a:ext uri="{FF2B5EF4-FFF2-40B4-BE49-F238E27FC236}">
                    <a16:creationId xmlns:a16="http://schemas.microsoft.com/office/drawing/2014/main" id="{77D7B597-7642-7BCF-C5F2-D8A004A71A35}"/>
                  </a:ext>
                </a:extLst>
              </p:cNvPr>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60;p3">
                <a:extLst>
                  <a:ext uri="{FF2B5EF4-FFF2-40B4-BE49-F238E27FC236}">
                    <a16:creationId xmlns:a16="http://schemas.microsoft.com/office/drawing/2014/main" id="{D5B65EA1-8DAD-444B-DBB4-8F4C7D54B63D}"/>
                  </a:ext>
                </a:extLst>
              </p:cNvPr>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 name="Google Shape;461;p3">
              <a:extLst>
                <a:ext uri="{FF2B5EF4-FFF2-40B4-BE49-F238E27FC236}">
                  <a16:creationId xmlns:a16="http://schemas.microsoft.com/office/drawing/2014/main" id="{97BC8E37-B6BE-28B6-7FF4-AD6C8C18A1E9}"/>
                </a:ext>
              </a:extLst>
            </p:cNvPr>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462;p3">
              <a:extLst>
                <a:ext uri="{FF2B5EF4-FFF2-40B4-BE49-F238E27FC236}">
                  <a16:creationId xmlns:a16="http://schemas.microsoft.com/office/drawing/2014/main" id="{90DEE8D6-5F60-6CEE-5490-740CC7C91672}"/>
                </a:ext>
              </a:extLst>
            </p:cNvPr>
            <p:cNvSpPr/>
            <p:nvPr/>
          </p:nvSpPr>
          <p:spPr>
            <a:xfrm>
              <a:off x="5897804" y="4686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19" name="Google Shape;8919;p66"/>
          <p:cNvGrpSpPr/>
          <p:nvPr/>
        </p:nvGrpSpPr>
        <p:grpSpPr>
          <a:xfrm flipH="1">
            <a:off x="251996" y="4299627"/>
            <a:ext cx="1167184" cy="971596"/>
            <a:chOff x="348525" y="8752625"/>
            <a:chExt cx="1114150" cy="927450"/>
          </a:xfrm>
        </p:grpSpPr>
        <p:sp>
          <p:nvSpPr>
            <p:cNvPr id="8920" name="Google Shape;8920;p66"/>
            <p:cNvSpPr/>
            <p:nvPr/>
          </p:nvSpPr>
          <p:spPr>
            <a:xfrm>
              <a:off x="348525" y="8752625"/>
              <a:ext cx="1114150" cy="927450"/>
            </a:xfrm>
            <a:custGeom>
              <a:avLst/>
              <a:gdLst/>
              <a:ahLst/>
              <a:cxnLst/>
              <a:rect l="l" t="t" r="r" b="b"/>
              <a:pathLst>
                <a:path w="44566" h="37098" extrusionOk="0">
                  <a:moveTo>
                    <a:pt x="13303" y="0"/>
                  </a:moveTo>
                  <a:cubicBezTo>
                    <a:pt x="11884" y="0"/>
                    <a:pt x="10573" y="643"/>
                    <a:pt x="9663" y="1767"/>
                  </a:cubicBezTo>
                  <a:cubicBezTo>
                    <a:pt x="9502" y="2008"/>
                    <a:pt x="9342" y="2248"/>
                    <a:pt x="9208" y="2516"/>
                  </a:cubicBezTo>
                  <a:cubicBezTo>
                    <a:pt x="8887" y="1981"/>
                    <a:pt x="8485" y="1499"/>
                    <a:pt x="8003" y="1098"/>
                  </a:cubicBezTo>
                  <a:cubicBezTo>
                    <a:pt x="7200" y="455"/>
                    <a:pt x="6183" y="134"/>
                    <a:pt x="5193" y="134"/>
                  </a:cubicBezTo>
                  <a:cubicBezTo>
                    <a:pt x="3748" y="134"/>
                    <a:pt x="2436" y="776"/>
                    <a:pt x="1526" y="1901"/>
                  </a:cubicBezTo>
                  <a:cubicBezTo>
                    <a:pt x="0" y="3908"/>
                    <a:pt x="322" y="6799"/>
                    <a:pt x="2329" y="8351"/>
                  </a:cubicBezTo>
                  <a:cubicBezTo>
                    <a:pt x="2704" y="8672"/>
                    <a:pt x="3132" y="8886"/>
                    <a:pt x="3587" y="9074"/>
                  </a:cubicBezTo>
                  <a:cubicBezTo>
                    <a:pt x="2463" y="10305"/>
                    <a:pt x="1874" y="11938"/>
                    <a:pt x="1874" y="13784"/>
                  </a:cubicBezTo>
                  <a:cubicBezTo>
                    <a:pt x="1874" y="16354"/>
                    <a:pt x="3052" y="19031"/>
                    <a:pt x="4925" y="20744"/>
                  </a:cubicBezTo>
                  <a:cubicBezTo>
                    <a:pt x="6424" y="22109"/>
                    <a:pt x="6424" y="25320"/>
                    <a:pt x="6424" y="27033"/>
                  </a:cubicBezTo>
                  <a:cubicBezTo>
                    <a:pt x="6424" y="28211"/>
                    <a:pt x="6611" y="30513"/>
                    <a:pt x="7869" y="32654"/>
                  </a:cubicBezTo>
                  <a:cubicBezTo>
                    <a:pt x="9234" y="34983"/>
                    <a:pt x="11483" y="36375"/>
                    <a:pt x="14159" y="36482"/>
                  </a:cubicBezTo>
                  <a:cubicBezTo>
                    <a:pt x="14481" y="36482"/>
                    <a:pt x="14775" y="36535"/>
                    <a:pt x="15123" y="36535"/>
                  </a:cubicBezTo>
                  <a:cubicBezTo>
                    <a:pt x="17773" y="36535"/>
                    <a:pt x="19593" y="35946"/>
                    <a:pt x="20797" y="35598"/>
                  </a:cubicBezTo>
                  <a:cubicBezTo>
                    <a:pt x="21172" y="35491"/>
                    <a:pt x="21573" y="35358"/>
                    <a:pt x="21814" y="35331"/>
                  </a:cubicBezTo>
                  <a:cubicBezTo>
                    <a:pt x="22002" y="35384"/>
                    <a:pt x="22457" y="35625"/>
                    <a:pt x="22724" y="35786"/>
                  </a:cubicBezTo>
                  <a:cubicBezTo>
                    <a:pt x="23688" y="36321"/>
                    <a:pt x="25026" y="37097"/>
                    <a:pt x="26686" y="37097"/>
                  </a:cubicBezTo>
                  <a:cubicBezTo>
                    <a:pt x="28399" y="37097"/>
                    <a:pt x="29683" y="36455"/>
                    <a:pt x="30567" y="36027"/>
                  </a:cubicBezTo>
                  <a:cubicBezTo>
                    <a:pt x="31022" y="35813"/>
                    <a:pt x="31370" y="35625"/>
                    <a:pt x="31637" y="35598"/>
                  </a:cubicBezTo>
                  <a:cubicBezTo>
                    <a:pt x="31691" y="35598"/>
                    <a:pt x="31771" y="35572"/>
                    <a:pt x="31905" y="35572"/>
                  </a:cubicBezTo>
                  <a:cubicBezTo>
                    <a:pt x="32306" y="35572"/>
                    <a:pt x="32815" y="35625"/>
                    <a:pt x="33350" y="35732"/>
                  </a:cubicBezTo>
                  <a:cubicBezTo>
                    <a:pt x="34019" y="35813"/>
                    <a:pt x="34715" y="35973"/>
                    <a:pt x="35465" y="35973"/>
                  </a:cubicBezTo>
                  <a:cubicBezTo>
                    <a:pt x="35759" y="35973"/>
                    <a:pt x="36054" y="35920"/>
                    <a:pt x="36321" y="35893"/>
                  </a:cubicBezTo>
                  <a:cubicBezTo>
                    <a:pt x="38409" y="35598"/>
                    <a:pt x="39399" y="33885"/>
                    <a:pt x="39935" y="32975"/>
                  </a:cubicBezTo>
                  <a:cubicBezTo>
                    <a:pt x="40015" y="32842"/>
                    <a:pt x="40122" y="32681"/>
                    <a:pt x="40202" y="32547"/>
                  </a:cubicBezTo>
                  <a:cubicBezTo>
                    <a:pt x="41755" y="31584"/>
                    <a:pt x="44565" y="29416"/>
                    <a:pt x="43816" y="26659"/>
                  </a:cubicBezTo>
                  <a:cubicBezTo>
                    <a:pt x="43521" y="25535"/>
                    <a:pt x="42772" y="24865"/>
                    <a:pt x="41889" y="24410"/>
                  </a:cubicBezTo>
                  <a:cubicBezTo>
                    <a:pt x="42397" y="22885"/>
                    <a:pt x="42558" y="21279"/>
                    <a:pt x="42397" y="19646"/>
                  </a:cubicBezTo>
                  <a:cubicBezTo>
                    <a:pt x="41674" y="12205"/>
                    <a:pt x="35518" y="6611"/>
                    <a:pt x="28104" y="6611"/>
                  </a:cubicBezTo>
                  <a:cubicBezTo>
                    <a:pt x="27622" y="6611"/>
                    <a:pt x="27167" y="6665"/>
                    <a:pt x="26686" y="6692"/>
                  </a:cubicBezTo>
                  <a:cubicBezTo>
                    <a:pt x="23313" y="7013"/>
                    <a:pt x="20182" y="8324"/>
                    <a:pt x="17585" y="10439"/>
                  </a:cubicBezTo>
                  <a:cubicBezTo>
                    <a:pt x="17452" y="10171"/>
                    <a:pt x="17291" y="9930"/>
                    <a:pt x="17130" y="9689"/>
                  </a:cubicBezTo>
                  <a:cubicBezTo>
                    <a:pt x="16756" y="9208"/>
                    <a:pt x="16354" y="8753"/>
                    <a:pt x="15926" y="8351"/>
                  </a:cubicBezTo>
                  <a:cubicBezTo>
                    <a:pt x="16301" y="8083"/>
                    <a:pt x="16649" y="7762"/>
                    <a:pt x="16916" y="7387"/>
                  </a:cubicBezTo>
                  <a:cubicBezTo>
                    <a:pt x="17692" y="6424"/>
                    <a:pt x="17987" y="5219"/>
                    <a:pt x="17853" y="4015"/>
                  </a:cubicBezTo>
                  <a:cubicBezTo>
                    <a:pt x="17692" y="2811"/>
                    <a:pt x="17104" y="1713"/>
                    <a:pt x="16113" y="964"/>
                  </a:cubicBezTo>
                  <a:cubicBezTo>
                    <a:pt x="15310" y="321"/>
                    <a:pt x="14320" y="0"/>
                    <a:pt x="13303" y="0"/>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endParaRPr sz="2400"/>
            </a:p>
          </p:txBody>
        </p:sp>
        <p:sp>
          <p:nvSpPr>
            <p:cNvPr id="8921" name="Google Shape;8921;p66"/>
            <p:cNvSpPr/>
            <p:nvPr/>
          </p:nvSpPr>
          <p:spPr>
            <a:xfrm>
              <a:off x="432825" y="8832250"/>
              <a:ext cx="79000" cy="78300"/>
            </a:xfrm>
            <a:custGeom>
              <a:avLst/>
              <a:gdLst/>
              <a:ahLst/>
              <a:cxnLst/>
              <a:rect l="l" t="t" r="r" b="b"/>
              <a:pathLst>
                <a:path w="3160" h="3132" extrusionOk="0">
                  <a:moveTo>
                    <a:pt x="1580" y="0"/>
                  </a:moveTo>
                  <a:cubicBezTo>
                    <a:pt x="723" y="0"/>
                    <a:pt x="1" y="696"/>
                    <a:pt x="1" y="1553"/>
                  </a:cubicBezTo>
                  <a:cubicBezTo>
                    <a:pt x="1" y="2436"/>
                    <a:pt x="723" y="3132"/>
                    <a:pt x="1580" y="3132"/>
                  </a:cubicBezTo>
                  <a:cubicBezTo>
                    <a:pt x="2436" y="3132"/>
                    <a:pt x="3159" y="2436"/>
                    <a:pt x="3159" y="1553"/>
                  </a:cubicBezTo>
                  <a:cubicBezTo>
                    <a:pt x="3159" y="696"/>
                    <a:pt x="2436" y="0"/>
                    <a:pt x="1580" y="0"/>
                  </a:cubicBezTo>
                  <a:close/>
                </a:path>
              </a:pathLst>
            </a:custGeom>
            <a:solidFill>
              <a:srgbClr val="FFBB1A"/>
            </a:solidFill>
            <a:ln>
              <a:noFill/>
            </a:ln>
          </p:spPr>
          <p:txBody>
            <a:bodyPr spcFirstLastPara="1" wrap="square" lIns="121900" tIns="121900" rIns="121900" bIns="121900" anchor="ctr" anchorCtr="0">
              <a:noAutofit/>
            </a:bodyPr>
            <a:lstStyle/>
            <a:p>
              <a:endParaRPr sz="2400"/>
            </a:p>
          </p:txBody>
        </p:sp>
        <p:sp>
          <p:nvSpPr>
            <p:cNvPr id="8922" name="Google Shape;8922;p66"/>
            <p:cNvSpPr/>
            <p:nvPr/>
          </p:nvSpPr>
          <p:spPr>
            <a:xfrm>
              <a:off x="636250" y="8832250"/>
              <a:ext cx="78325" cy="78300"/>
            </a:xfrm>
            <a:custGeom>
              <a:avLst/>
              <a:gdLst/>
              <a:ahLst/>
              <a:cxnLst/>
              <a:rect l="l" t="t" r="r" b="b"/>
              <a:pathLst>
                <a:path w="3133" h="3132" extrusionOk="0">
                  <a:moveTo>
                    <a:pt x="1580" y="0"/>
                  </a:moveTo>
                  <a:cubicBezTo>
                    <a:pt x="696" y="0"/>
                    <a:pt x="1" y="696"/>
                    <a:pt x="1" y="1553"/>
                  </a:cubicBezTo>
                  <a:cubicBezTo>
                    <a:pt x="1" y="2436"/>
                    <a:pt x="696" y="3132"/>
                    <a:pt x="1580" y="3132"/>
                  </a:cubicBezTo>
                  <a:cubicBezTo>
                    <a:pt x="2436" y="3132"/>
                    <a:pt x="3132" y="2436"/>
                    <a:pt x="3132" y="1553"/>
                  </a:cubicBezTo>
                  <a:cubicBezTo>
                    <a:pt x="3132" y="696"/>
                    <a:pt x="2436" y="0"/>
                    <a:pt x="1580" y="0"/>
                  </a:cubicBezTo>
                  <a:close/>
                </a:path>
              </a:pathLst>
            </a:custGeom>
            <a:solidFill>
              <a:srgbClr val="FFBB1A"/>
            </a:solidFill>
            <a:ln>
              <a:noFill/>
            </a:ln>
          </p:spPr>
          <p:txBody>
            <a:bodyPr spcFirstLastPara="1" wrap="square" lIns="121900" tIns="121900" rIns="121900" bIns="121900" anchor="ctr" anchorCtr="0">
              <a:noAutofit/>
            </a:bodyPr>
            <a:lstStyle/>
            <a:p>
              <a:endParaRPr sz="2400"/>
            </a:p>
          </p:txBody>
        </p:sp>
        <p:sp>
          <p:nvSpPr>
            <p:cNvPr id="8923" name="Google Shape;8923;p66"/>
            <p:cNvSpPr/>
            <p:nvPr/>
          </p:nvSpPr>
          <p:spPr>
            <a:xfrm>
              <a:off x="422125" y="8818650"/>
              <a:ext cx="1026675" cy="793825"/>
            </a:xfrm>
            <a:custGeom>
              <a:avLst/>
              <a:gdLst/>
              <a:ahLst/>
              <a:cxnLst/>
              <a:rect l="l" t="t" r="r" b="b"/>
              <a:pathLst>
                <a:path w="41067" h="31753" extrusionOk="0">
                  <a:moveTo>
                    <a:pt x="10169" y="896"/>
                  </a:moveTo>
                  <a:cubicBezTo>
                    <a:pt x="10432" y="896"/>
                    <a:pt x="10697" y="981"/>
                    <a:pt x="10921" y="1160"/>
                  </a:cubicBezTo>
                  <a:cubicBezTo>
                    <a:pt x="11456" y="1561"/>
                    <a:pt x="11537" y="2338"/>
                    <a:pt x="11108" y="2873"/>
                  </a:cubicBezTo>
                  <a:cubicBezTo>
                    <a:pt x="10872" y="3172"/>
                    <a:pt x="10507" y="3332"/>
                    <a:pt x="10138" y="3332"/>
                  </a:cubicBezTo>
                  <a:cubicBezTo>
                    <a:pt x="9878" y="3332"/>
                    <a:pt x="9616" y="3253"/>
                    <a:pt x="9395" y="3087"/>
                  </a:cubicBezTo>
                  <a:cubicBezTo>
                    <a:pt x="8860" y="2686"/>
                    <a:pt x="8780" y="1909"/>
                    <a:pt x="9208" y="1374"/>
                  </a:cubicBezTo>
                  <a:cubicBezTo>
                    <a:pt x="9442" y="1062"/>
                    <a:pt x="9803" y="896"/>
                    <a:pt x="10169" y="896"/>
                  </a:cubicBezTo>
                  <a:close/>
                  <a:moveTo>
                    <a:pt x="2033" y="1029"/>
                  </a:moveTo>
                  <a:cubicBezTo>
                    <a:pt x="2295" y="1029"/>
                    <a:pt x="2561" y="1115"/>
                    <a:pt x="2784" y="1294"/>
                  </a:cubicBezTo>
                  <a:cubicBezTo>
                    <a:pt x="3319" y="1695"/>
                    <a:pt x="3400" y="2471"/>
                    <a:pt x="2972" y="3007"/>
                  </a:cubicBezTo>
                  <a:cubicBezTo>
                    <a:pt x="2738" y="3319"/>
                    <a:pt x="2386" y="3485"/>
                    <a:pt x="2027" y="3485"/>
                  </a:cubicBezTo>
                  <a:cubicBezTo>
                    <a:pt x="1770" y="3485"/>
                    <a:pt x="1509" y="3400"/>
                    <a:pt x="1285" y="3221"/>
                  </a:cubicBezTo>
                  <a:cubicBezTo>
                    <a:pt x="750" y="2819"/>
                    <a:pt x="643" y="2043"/>
                    <a:pt x="1071" y="1508"/>
                  </a:cubicBezTo>
                  <a:cubicBezTo>
                    <a:pt x="1305" y="1196"/>
                    <a:pt x="1666" y="1029"/>
                    <a:pt x="2033" y="1029"/>
                  </a:cubicBezTo>
                  <a:close/>
                  <a:moveTo>
                    <a:pt x="10343" y="1"/>
                  </a:moveTo>
                  <a:cubicBezTo>
                    <a:pt x="9769" y="1"/>
                    <a:pt x="9197" y="248"/>
                    <a:pt x="8806" y="732"/>
                  </a:cubicBezTo>
                  <a:cubicBezTo>
                    <a:pt x="8164" y="1561"/>
                    <a:pt x="8298" y="2766"/>
                    <a:pt x="9128" y="3435"/>
                  </a:cubicBezTo>
                  <a:cubicBezTo>
                    <a:pt x="8673" y="4184"/>
                    <a:pt x="8191" y="5175"/>
                    <a:pt x="7977" y="6379"/>
                  </a:cubicBezTo>
                  <a:cubicBezTo>
                    <a:pt x="7762" y="6362"/>
                    <a:pt x="7546" y="6354"/>
                    <a:pt x="7330" y="6354"/>
                  </a:cubicBezTo>
                  <a:cubicBezTo>
                    <a:pt x="6524" y="6354"/>
                    <a:pt x="5718" y="6474"/>
                    <a:pt x="4979" y="6727"/>
                  </a:cubicBezTo>
                  <a:cubicBezTo>
                    <a:pt x="4765" y="5282"/>
                    <a:pt x="4176" y="4104"/>
                    <a:pt x="3641" y="3274"/>
                  </a:cubicBezTo>
                  <a:lnTo>
                    <a:pt x="3694" y="3248"/>
                  </a:lnTo>
                  <a:cubicBezTo>
                    <a:pt x="4310" y="2391"/>
                    <a:pt x="4176" y="1187"/>
                    <a:pt x="3346" y="518"/>
                  </a:cubicBezTo>
                  <a:cubicBezTo>
                    <a:pt x="3000" y="261"/>
                    <a:pt x="2589" y="134"/>
                    <a:pt x="2179" y="134"/>
                  </a:cubicBezTo>
                  <a:cubicBezTo>
                    <a:pt x="1605" y="134"/>
                    <a:pt x="1033" y="382"/>
                    <a:pt x="643" y="865"/>
                  </a:cubicBezTo>
                  <a:cubicBezTo>
                    <a:pt x="1" y="1695"/>
                    <a:pt x="134" y="2900"/>
                    <a:pt x="964" y="3569"/>
                  </a:cubicBezTo>
                  <a:cubicBezTo>
                    <a:pt x="1320" y="3850"/>
                    <a:pt x="1732" y="3984"/>
                    <a:pt x="2144" y="3984"/>
                  </a:cubicBezTo>
                  <a:cubicBezTo>
                    <a:pt x="2475" y="3984"/>
                    <a:pt x="2806" y="3897"/>
                    <a:pt x="3105" y="3729"/>
                  </a:cubicBezTo>
                  <a:cubicBezTo>
                    <a:pt x="3748" y="4827"/>
                    <a:pt x="4122" y="6058"/>
                    <a:pt x="4310" y="6995"/>
                  </a:cubicBezTo>
                  <a:cubicBezTo>
                    <a:pt x="3748" y="7236"/>
                    <a:pt x="3239" y="7557"/>
                    <a:pt x="2838" y="7932"/>
                  </a:cubicBezTo>
                  <a:cubicBezTo>
                    <a:pt x="670" y="9885"/>
                    <a:pt x="1473" y="14034"/>
                    <a:pt x="3748" y="16095"/>
                  </a:cubicBezTo>
                  <a:cubicBezTo>
                    <a:pt x="6023" y="18156"/>
                    <a:pt x="6130" y="21796"/>
                    <a:pt x="6130" y="24366"/>
                  </a:cubicBezTo>
                  <a:cubicBezTo>
                    <a:pt x="6130" y="26935"/>
                    <a:pt x="7227" y="30950"/>
                    <a:pt x="11322" y="31137"/>
                  </a:cubicBezTo>
                  <a:cubicBezTo>
                    <a:pt x="11634" y="31154"/>
                    <a:pt x="11933" y="31161"/>
                    <a:pt x="12220" y="31161"/>
                  </a:cubicBezTo>
                  <a:cubicBezTo>
                    <a:pt x="15676" y="31161"/>
                    <a:pt x="17383" y="30059"/>
                    <a:pt x="18817" y="29960"/>
                  </a:cubicBezTo>
                  <a:cubicBezTo>
                    <a:pt x="18848" y="29958"/>
                    <a:pt x="18880" y="29957"/>
                    <a:pt x="18911" y="29957"/>
                  </a:cubicBezTo>
                  <a:cubicBezTo>
                    <a:pt x="20382" y="29957"/>
                    <a:pt x="21934" y="31753"/>
                    <a:pt x="23768" y="31753"/>
                  </a:cubicBezTo>
                  <a:cubicBezTo>
                    <a:pt x="25642" y="31753"/>
                    <a:pt x="26632" y="30575"/>
                    <a:pt x="28212" y="30281"/>
                  </a:cubicBezTo>
                  <a:cubicBezTo>
                    <a:pt x="28480" y="30226"/>
                    <a:pt x="28758" y="30204"/>
                    <a:pt x="29041" y="30204"/>
                  </a:cubicBezTo>
                  <a:cubicBezTo>
                    <a:pt x="30243" y="30204"/>
                    <a:pt x="31535" y="30604"/>
                    <a:pt x="32583" y="30604"/>
                  </a:cubicBezTo>
                  <a:cubicBezTo>
                    <a:pt x="32737" y="30604"/>
                    <a:pt x="32886" y="30595"/>
                    <a:pt x="33029" y="30575"/>
                  </a:cubicBezTo>
                  <a:cubicBezTo>
                    <a:pt x="34394" y="30361"/>
                    <a:pt x="34742" y="28300"/>
                    <a:pt x="35679" y="27738"/>
                  </a:cubicBezTo>
                  <a:cubicBezTo>
                    <a:pt x="37186" y="26840"/>
                    <a:pt x="41066" y="23775"/>
                    <a:pt x="35161" y="23775"/>
                  </a:cubicBezTo>
                  <a:cubicBezTo>
                    <a:pt x="35086" y="23775"/>
                    <a:pt x="35009" y="23776"/>
                    <a:pt x="34930" y="23777"/>
                  </a:cubicBezTo>
                  <a:cubicBezTo>
                    <a:pt x="32263" y="23816"/>
                    <a:pt x="29003" y="24163"/>
                    <a:pt x="25808" y="24163"/>
                  </a:cubicBezTo>
                  <a:cubicBezTo>
                    <a:pt x="20313" y="24163"/>
                    <a:pt x="15010" y="23137"/>
                    <a:pt x="13250" y="17755"/>
                  </a:cubicBezTo>
                  <a:cubicBezTo>
                    <a:pt x="13250" y="17755"/>
                    <a:pt x="14213" y="11652"/>
                    <a:pt x="12018" y="8601"/>
                  </a:cubicBezTo>
                  <a:cubicBezTo>
                    <a:pt x="11189" y="7450"/>
                    <a:pt x="10011" y="6781"/>
                    <a:pt x="8726" y="6513"/>
                  </a:cubicBezTo>
                  <a:cubicBezTo>
                    <a:pt x="8940" y="5657"/>
                    <a:pt x="9261" y="4639"/>
                    <a:pt x="9797" y="3783"/>
                  </a:cubicBezTo>
                  <a:cubicBezTo>
                    <a:pt x="9963" y="3824"/>
                    <a:pt x="10133" y="3845"/>
                    <a:pt x="10303" y="3845"/>
                  </a:cubicBezTo>
                  <a:cubicBezTo>
                    <a:pt x="10897" y="3845"/>
                    <a:pt x="11483" y="3593"/>
                    <a:pt x="11858" y="3114"/>
                  </a:cubicBezTo>
                  <a:cubicBezTo>
                    <a:pt x="12473" y="2284"/>
                    <a:pt x="12340" y="1053"/>
                    <a:pt x="11510" y="384"/>
                  </a:cubicBezTo>
                  <a:cubicBezTo>
                    <a:pt x="11164" y="127"/>
                    <a:pt x="10753" y="1"/>
                    <a:pt x="10343"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8924" name="Google Shape;8924;p66"/>
            <p:cNvSpPr/>
            <p:nvPr/>
          </p:nvSpPr>
          <p:spPr>
            <a:xfrm>
              <a:off x="683750" y="8983575"/>
              <a:ext cx="670525" cy="520750"/>
            </a:xfrm>
            <a:custGeom>
              <a:avLst/>
              <a:gdLst/>
              <a:ahLst/>
              <a:cxnLst/>
              <a:rect l="l" t="t" r="r" b="b"/>
              <a:pathLst>
                <a:path w="26821" h="20830" extrusionOk="0">
                  <a:moveTo>
                    <a:pt x="14659" y="0"/>
                  </a:moveTo>
                  <a:cubicBezTo>
                    <a:pt x="14299" y="0"/>
                    <a:pt x="13936" y="16"/>
                    <a:pt x="13571" y="50"/>
                  </a:cubicBezTo>
                  <a:cubicBezTo>
                    <a:pt x="5541" y="826"/>
                    <a:pt x="1" y="7946"/>
                    <a:pt x="402" y="16029"/>
                  </a:cubicBezTo>
                  <a:cubicBezTo>
                    <a:pt x="590" y="19535"/>
                    <a:pt x="7038" y="20044"/>
                    <a:pt x="13835" y="20044"/>
                  </a:cubicBezTo>
                  <a:lnTo>
                    <a:pt x="13835" y="20044"/>
                  </a:lnTo>
                  <a:cubicBezTo>
                    <a:pt x="14844" y="20548"/>
                    <a:pt x="15978" y="20829"/>
                    <a:pt x="17168" y="20829"/>
                  </a:cubicBezTo>
                  <a:cubicBezTo>
                    <a:pt x="17412" y="20829"/>
                    <a:pt x="17659" y="20817"/>
                    <a:pt x="17907" y="20793"/>
                  </a:cubicBezTo>
                  <a:cubicBezTo>
                    <a:pt x="23073" y="20311"/>
                    <a:pt x="26820" y="15708"/>
                    <a:pt x="26338" y="10596"/>
                  </a:cubicBezTo>
                  <a:cubicBezTo>
                    <a:pt x="25732" y="4536"/>
                    <a:pt x="20648" y="0"/>
                    <a:pt x="14659" y="0"/>
                  </a:cubicBezTo>
                  <a:close/>
                </a:path>
              </a:pathLst>
            </a:custGeom>
            <a:solidFill>
              <a:schemeClr val="dk2"/>
            </a:solidFill>
            <a:ln>
              <a:noFill/>
            </a:ln>
          </p:spPr>
          <p:txBody>
            <a:bodyPr spcFirstLastPara="1" wrap="square" lIns="121900" tIns="121900" rIns="121900" bIns="121900" anchor="ctr" anchorCtr="0">
              <a:noAutofit/>
            </a:bodyPr>
            <a:lstStyle/>
            <a:p>
              <a:endParaRPr sz="2400" dirty="0"/>
            </a:p>
          </p:txBody>
        </p:sp>
        <p:sp>
          <p:nvSpPr>
            <p:cNvPr id="8925" name="Google Shape;8925;p66"/>
            <p:cNvSpPr/>
            <p:nvPr/>
          </p:nvSpPr>
          <p:spPr>
            <a:xfrm>
              <a:off x="692450" y="9384950"/>
              <a:ext cx="335950" cy="115375"/>
            </a:xfrm>
            <a:custGeom>
              <a:avLst/>
              <a:gdLst/>
              <a:ahLst/>
              <a:cxnLst/>
              <a:rect l="l" t="t" r="r" b="b"/>
              <a:pathLst>
                <a:path w="13438" h="4615" extrusionOk="0">
                  <a:moveTo>
                    <a:pt x="54" y="1"/>
                  </a:moveTo>
                  <a:cubicBezTo>
                    <a:pt x="1" y="322"/>
                    <a:pt x="1" y="670"/>
                    <a:pt x="28" y="991"/>
                  </a:cubicBezTo>
                  <a:cubicBezTo>
                    <a:pt x="108" y="1339"/>
                    <a:pt x="269" y="1660"/>
                    <a:pt x="456" y="1981"/>
                  </a:cubicBezTo>
                  <a:cubicBezTo>
                    <a:pt x="911" y="2543"/>
                    <a:pt x="1473" y="2972"/>
                    <a:pt x="2062" y="3320"/>
                  </a:cubicBezTo>
                  <a:cubicBezTo>
                    <a:pt x="3266" y="3935"/>
                    <a:pt x="4578" y="4256"/>
                    <a:pt x="5863" y="4444"/>
                  </a:cubicBezTo>
                  <a:cubicBezTo>
                    <a:pt x="6731" y="4555"/>
                    <a:pt x="7612" y="4615"/>
                    <a:pt x="8489" y="4615"/>
                  </a:cubicBezTo>
                  <a:cubicBezTo>
                    <a:pt x="8882" y="4615"/>
                    <a:pt x="9274" y="4602"/>
                    <a:pt x="9663" y="4578"/>
                  </a:cubicBezTo>
                  <a:cubicBezTo>
                    <a:pt x="10948" y="4524"/>
                    <a:pt x="12206" y="4337"/>
                    <a:pt x="13437" y="3989"/>
                  </a:cubicBezTo>
                  <a:cubicBezTo>
                    <a:pt x="12206" y="3614"/>
                    <a:pt x="10975" y="3400"/>
                    <a:pt x="9744" y="3239"/>
                  </a:cubicBezTo>
                  <a:cubicBezTo>
                    <a:pt x="8486" y="3052"/>
                    <a:pt x="7281" y="2918"/>
                    <a:pt x="6077" y="2731"/>
                  </a:cubicBezTo>
                  <a:cubicBezTo>
                    <a:pt x="4872" y="2570"/>
                    <a:pt x="3695" y="2410"/>
                    <a:pt x="2597" y="2062"/>
                  </a:cubicBezTo>
                  <a:cubicBezTo>
                    <a:pt x="2062" y="1901"/>
                    <a:pt x="1553" y="1660"/>
                    <a:pt x="1098" y="1366"/>
                  </a:cubicBezTo>
                  <a:cubicBezTo>
                    <a:pt x="911" y="1232"/>
                    <a:pt x="670" y="1045"/>
                    <a:pt x="509" y="804"/>
                  </a:cubicBezTo>
                  <a:cubicBezTo>
                    <a:pt x="322" y="563"/>
                    <a:pt x="161" y="295"/>
                    <a:pt x="54"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8926" name="Google Shape;8926;p66"/>
            <p:cNvSpPr/>
            <p:nvPr/>
          </p:nvSpPr>
          <p:spPr>
            <a:xfrm>
              <a:off x="1000275" y="9235600"/>
              <a:ext cx="198075" cy="169625"/>
            </a:xfrm>
            <a:custGeom>
              <a:avLst/>
              <a:gdLst/>
              <a:ahLst/>
              <a:cxnLst/>
              <a:rect l="l" t="t" r="r" b="b"/>
              <a:pathLst>
                <a:path w="7923" h="6785" extrusionOk="0">
                  <a:moveTo>
                    <a:pt x="2867" y="1"/>
                  </a:moveTo>
                  <a:cubicBezTo>
                    <a:pt x="2812" y="1"/>
                    <a:pt x="2757" y="3"/>
                    <a:pt x="2703" y="6"/>
                  </a:cubicBezTo>
                  <a:cubicBezTo>
                    <a:pt x="2222" y="59"/>
                    <a:pt x="1793" y="220"/>
                    <a:pt x="1392" y="488"/>
                  </a:cubicBezTo>
                  <a:cubicBezTo>
                    <a:pt x="589" y="1023"/>
                    <a:pt x="54" y="1960"/>
                    <a:pt x="27" y="2923"/>
                  </a:cubicBezTo>
                  <a:cubicBezTo>
                    <a:pt x="0" y="3887"/>
                    <a:pt x="348" y="4824"/>
                    <a:pt x="990" y="5546"/>
                  </a:cubicBezTo>
                  <a:cubicBezTo>
                    <a:pt x="1633" y="6242"/>
                    <a:pt x="2543" y="6697"/>
                    <a:pt x="3480" y="6778"/>
                  </a:cubicBezTo>
                  <a:cubicBezTo>
                    <a:pt x="3567" y="6782"/>
                    <a:pt x="3652" y="6784"/>
                    <a:pt x="3735" y="6784"/>
                  </a:cubicBezTo>
                  <a:cubicBezTo>
                    <a:pt x="4135" y="6784"/>
                    <a:pt x="4490" y="6733"/>
                    <a:pt x="4845" y="6644"/>
                  </a:cubicBezTo>
                  <a:cubicBezTo>
                    <a:pt x="5273" y="6537"/>
                    <a:pt x="5674" y="6349"/>
                    <a:pt x="6049" y="6109"/>
                  </a:cubicBezTo>
                  <a:cubicBezTo>
                    <a:pt x="6799" y="5627"/>
                    <a:pt x="7307" y="4931"/>
                    <a:pt x="7628" y="4155"/>
                  </a:cubicBezTo>
                  <a:cubicBezTo>
                    <a:pt x="7923" y="3405"/>
                    <a:pt x="7923" y="2549"/>
                    <a:pt x="7682" y="1826"/>
                  </a:cubicBezTo>
                  <a:lnTo>
                    <a:pt x="7682" y="1826"/>
                  </a:lnTo>
                  <a:cubicBezTo>
                    <a:pt x="7494" y="3352"/>
                    <a:pt x="6558" y="4503"/>
                    <a:pt x="5407" y="4958"/>
                  </a:cubicBezTo>
                  <a:cubicBezTo>
                    <a:pt x="5139" y="5065"/>
                    <a:pt x="4845" y="5172"/>
                    <a:pt x="4550" y="5198"/>
                  </a:cubicBezTo>
                  <a:cubicBezTo>
                    <a:pt x="4403" y="5212"/>
                    <a:pt x="4262" y="5219"/>
                    <a:pt x="4125" y="5219"/>
                  </a:cubicBezTo>
                  <a:cubicBezTo>
                    <a:pt x="3988" y="5219"/>
                    <a:pt x="3854" y="5212"/>
                    <a:pt x="3720" y="5198"/>
                  </a:cubicBezTo>
                  <a:cubicBezTo>
                    <a:pt x="3132" y="5091"/>
                    <a:pt x="2677" y="4824"/>
                    <a:pt x="2302" y="4422"/>
                  </a:cubicBezTo>
                  <a:cubicBezTo>
                    <a:pt x="1981" y="4074"/>
                    <a:pt x="1740" y="3485"/>
                    <a:pt x="1713" y="3004"/>
                  </a:cubicBezTo>
                  <a:cubicBezTo>
                    <a:pt x="1660" y="2495"/>
                    <a:pt x="1874" y="1960"/>
                    <a:pt x="2275" y="1585"/>
                  </a:cubicBezTo>
                  <a:cubicBezTo>
                    <a:pt x="2590" y="1248"/>
                    <a:pt x="3055" y="1024"/>
                    <a:pt x="3529" y="1024"/>
                  </a:cubicBezTo>
                  <a:cubicBezTo>
                    <a:pt x="3619" y="1024"/>
                    <a:pt x="3710" y="1033"/>
                    <a:pt x="3801" y="1050"/>
                  </a:cubicBezTo>
                  <a:cubicBezTo>
                    <a:pt x="4416" y="1157"/>
                    <a:pt x="4978" y="1585"/>
                    <a:pt x="5246" y="2335"/>
                  </a:cubicBezTo>
                  <a:cubicBezTo>
                    <a:pt x="5380" y="1558"/>
                    <a:pt x="4925" y="648"/>
                    <a:pt x="4042" y="247"/>
                  </a:cubicBezTo>
                  <a:cubicBezTo>
                    <a:pt x="3690" y="83"/>
                    <a:pt x="3257" y="1"/>
                    <a:pt x="2867"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8927" name="Google Shape;8927;p66"/>
            <p:cNvSpPr/>
            <p:nvPr/>
          </p:nvSpPr>
          <p:spPr>
            <a:xfrm>
              <a:off x="901225" y="9171700"/>
              <a:ext cx="226200" cy="339475"/>
            </a:xfrm>
            <a:custGeom>
              <a:avLst/>
              <a:gdLst/>
              <a:ahLst/>
              <a:cxnLst/>
              <a:rect l="l" t="t" r="r" b="b"/>
              <a:pathLst>
                <a:path w="9048" h="13579" extrusionOk="0">
                  <a:moveTo>
                    <a:pt x="5847" y="1"/>
                  </a:moveTo>
                  <a:cubicBezTo>
                    <a:pt x="5070" y="1"/>
                    <a:pt x="4287" y="187"/>
                    <a:pt x="3561" y="528"/>
                  </a:cubicBezTo>
                  <a:cubicBezTo>
                    <a:pt x="2677" y="902"/>
                    <a:pt x="1928" y="1545"/>
                    <a:pt x="1312" y="2294"/>
                  </a:cubicBezTo>
                  <a:cubicBezTo>
                    <a:pt x="750" y="3097"/>
                    <a:pt x="322" y="4034"/>
                    <a:pt x="135" y="5024"/>
                  </a:cubicBezTo>
                  <a:cubicBezTo>
                    <a:pt x="81" y="5239"/>
                    <a:pt x="81" y="5506"/>
                    <a:pt x="54" y="5747"/>
                  </a:cubicBezTo>
                  <a:cubicBezTo>
                    <a:pt x="1" y="5988"/>
                    <a:pt x="54" y="6229"/>
                    <a:pt x="54" y="6497"/>
                  </a:cubicBezTo>
                  <a:cubicBezTo>
                    <a:pt x="54" y="6764"/>
                    <a:pt x="108" y="6978"/>
                    <a:pt x="135" y="7219"/>
                  </a:cubicBezTo>
                  <a:cubicBezTo>
                    <a:pt x="135" y="7487"/>
                    <a:pt x="215" y="7728"/>
                    <a:pt x="268" y="7969"/>
                  </a:cubicBezTo>
                  <a:cubicBezTo>
                    <a:pt x="750" y="9869"/>
                    <a:pt x="1981" y="11582"/>
                    <a:pt x="3668" y="12546"/>
                  </a:cubicBezTo>
                  <a:cubicBezTo>
                    <a:pt x="4771" y="13215"/>
                    <a:pt x="6046" y="13579"/>
                    <a:pt x="7294" y="13579"/>
                  </a:cubicBezTo>
                  <a:cubicBezTo>
                    <a:pt x="7892" y="13579"/>
                    <a:pt x="8484" y="13495"/>
                    <a:pt x="9048" y="13322"/>
                  </a:cubicBezTo>
                  <a:cubicBezTo>
                    <a:pt x="7281" y="13108"/>
                    <a:pt x="5675" y="12465"/>
                    <a:pt x="4417" y="11448"/>
                  </a:cubicBezTo>
                  <a:cubicBezTo>
                    <a:pt x="3186" y="10431"/>
                    <a:pt x="2329" y="9039"/>
                    <a:pt x="1928" y="7514"/>
                  </a:cubicBezTo>
                  <a:cubicBezTo>
                    <a:pt x="1848" y="7326"/>
                    <a:pt x="1821" y="7166"/>
                    <a:pt x="1794" y="6952"/>
                  </a:cubicBezTo>
                  <a:cubicBezTo>
                    <a:pt x="1794" y="6791"/>
                    <a:pt x="1714" y="6577"/>
                    <a:pt x="1714" y="6389"/>
                  </a:cubicBezTo>
                  <a:cubicBezTo>
                    <a:pt x="1687" y="6015"/>
                    <a:pt x="1687" y="5613"/>
                    <a:pt x="1714" y="5239"/>
                  </a:cubicBezTo>
                  <a:cubicBezTo>
                    <a:pt x="1794" y="4489"/>
                    <a:pt x="2062" y="3740"/>
                    <a:pt x="2410" y="3044"/>
                  </a:cubicBezTo>
                  <a:cubicBezTo>
                    <a:pt x="3186" y="1679"/>
                    <a:pt x="4551" y="555"/>
                    <a:pt x="6264" y="19"/>
                  </a:cubicBezTo>
                  <a:cubicBezTo>
                    <a:pt x="6125" y="7"/>
                    <a:pt x="5986" y="1"/>
                    <a:pt x="5847"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8928" name="Google Shape;8928;p66"/>
            <p:cNvSpPr/>
            <p:nvPr/>
          </p:nvSpPr>
          <p:spPr>
            <a:xfrm>
              <a:off x="545250" y="9141800"/>
              <a:ext cx="49550" cy="30100"/>
            </a:xfrm>
            <a:custGeom>
              <a:avLst/>
              <a:gdLst/>
              <a:ahLst/>
              <a:cxnLst/>
              <a:rect l="l" t="t" r="r" b="b"/>
              <a:pathLst>
                <a:path w="1982" h="1204" extrusionOk="0">
                  <a:moveTo>
                    <a:pt x="927" y="1"/>
                  </a:moveTo>
                  <a:cubicBezTo>
                    <a:pt x="765" y="1"/>
                    <a:pt x="629" y="31"/>
                    <a:pt x="509" y="91"/>
                  </a:cubicBezTo>
                  <a:cubicBezTo>
                    <a:pt x="375" y="118"/>
                    <a:pt x="241" y="225"/>
                    <a:pt x="134" y="332"/>
                  </a:cubicBezTo>
                  <a:cubicBezTo>
                    <a:pt x="107" y="359"/>
                    <a:pt x="107" y="385"/>
                    <a:pt x="54" y="412"/>
                  </a:cubicBezTo>
                  <a:cubicBezTo>
                    <a:pt x="54" y="466"/>
                    <a:pt x="27" y="493"/>
                    <a:pt x="27" y="519"/>
                  </a:cubicBezTo>
                  <a:cubicBezTo>
                    <a:pt x="0" y="600"/>
                    <a:pt x="0" y="653"/>
                    <a:pt x="0" y="733"/>
                  </a:cubicBezTo>
                  <a:cubicBezTo>
                    <a:pt x="27" y="787"/>
                    <a:pt x="54" y="867"/>
                    <a:pt x="107" y="894"/>
                  </a:cubicBezTo>
                  <a:cubicBezTo>
                    <a:pt x="134" y="948"/>
                    <a:pt x="161" y="1001"/>
                    <a:pt x="241" y="1028"/>
                  </a:cubicBezTo>
                  <a:cubicBezTo>
                    <a:pt x="268" y="1028"/>
                    <a:pt x="268" y="1055"/>
                    <a:pt x="295" y="1055"/>
                  </a:cubicBezTo>
                  <a:cubicBezTo>
                    <a:pt x="402" y="1135"/>
                    <a:pt x="536" y="1162"/>
                    <a:pt x="643" y="1188"/>
                  </a:cubicBezTo>
                  <a:cubicBezTo>
                    <a:pt x="699" y="1199"/>
                    <a:pt x="755" y="1204"/>
                    <a:pt x="809" y="1204"/>
                  </a:cubicBezTo>
                  <a:cubicBezTo>
                    <a:pt x="1326" y="1204"/>
                    <a:pt x="1758" y="768"/>
                    <a:pt x="1928" y="332"/>
                  </a:cubicBezTo>
                  <a:cubicBezTo>
                    <a:pt x="1981" y="252"/>
                    <a:pt x="1928" y="225"/>
                    <a:pt x="1901" y="198"/>
                  </a:cubicBezTo>
                  <a:lnTo>
                    <a:pt x="1740" y="198"/>
                  </a:lnTo>
                  <a:cubicBezTo>
                    <a:pt x="1633" y="118"/>
                    <a:pt x="1499" y="91"/>
                    <a:pt x="1365" y="64"/>
                  </a:cubicBezTo>
                  <a:cubicBezTo>
                    <a:pt x="1258" y="64"/>
                    <a:pt x="1205" y="11"/>
                    <a:pt x="1098" y="11"/>
                  </a:cubicBezTo>
                  <a:cubicBezTo>
                    <a:pt x="1038" y="4"/>
                    <a:pt x="981" y="1"/>
                    <a:pt x="927" y="1"/>
                  </a:cubicBezTo>
                  <a:close/>
                </a:path>
              </a:pathLst>
            </a:custGeom>
            <a:solidFill>
              <a:srgbClr val="FF6767"/>
            </a:solidFill>
            <a:ln>
              <a:noFill/>
            </a:ln>
          </p:spPr>
          <p:txBody>
            <a:bodyPr spcFirstLastPara="1" wrap="square" lIns="121900" tIns="121900" rIns="121900" bIns="121900" anchor="ctr" anchorCtr="0">
              <a:noAutofit/>
            </a:bodyPr>
            <a:lstStyle/>
            <a:p>
              <a:endParaRPr sz="2400"/>
            </a:p>
          </p:txBody>
        </p:sp>
        <p:sp>
          <p:nvSpPr>
            <p:cNvPr id="8929" name="Google Shape;8929;p66"/>
            <p:cNvSpPr/>
            <p:nvPr/>
          </p:nvSpPr>
          <p:spPr>
            <a:xfrm>
              <a:off x="539225" y="9113275"/>
              <a:ext cx="64925" cy="58925"/>
            </a:xfrm>
            <a:custGeom>
              <a:avLst/>
              <a:gdLst/>
              <a:ahLst/>
              <a:cxnLst/>
              <a:rect l="l" t="t" r="r" b="b"/>
              <a:pathLst>
                <a:path w="2597" h="2357" extrusionOk="0">
                  <a:moveTo>
                    <a:pt x="1446" y="1205"/>
                  </a:moveTo>
                  <a:cubicBezTo>
                    <a:pt x="1580" y="1232"/>
                    <a:pt x="1687" y="1259"/>
                    <a:pt x="1821" y="1286"/>
                  </a:cubicBezTo>
                  <a:cubicBezTo>
                    <a:pt x="1874" y="1339"/>
                    <a:pt x="1981" y="1366"/>
                    <a:pt x="2088" y="1419"/>
                  </a:cubicBezTo>
                  <a:cubicBezTo>
                    <a:pt x="2035" y="1553"/>
                    <a:pt x="1981" y="1634"/>
                    <a:pt x="1901" y="1741"/>
                  </a:cubicBezTo>
                  <a:cubicBezTo>
                    <a:pt x="1847" y="1874"/>
                    <a:pt x="1740" y="1955"/>
                    <a:pt x="1633" y="2035"/>
                  </a:cubicBezTo>
                  <a:cubicBezTo>
                    <a:pt x="1580" y="2089"/>
                    <a:pt x="1473" y="2142"/>
                    <a:pt x="1419" y="2169"/>
                  </a:cubicBezTo>
                  <a:cubicBezTo>
                    <a:pt x="1312" y="2196"/>
                    <a:pt x="1232" y="2222"/>
                    <a:pt x="1178" y="2222"/>
                  </a:cubicBezTo>
                  <a:lnTo>
                    <a:pt x="937" y="2222"/>
                  </a:lnTo>
                  <a:cubicBezTo>
                    <a:pt x="830" y="2196"/>
                    <a:pt x="777" y="2196"/>
                    <a:pt x="696" y="2169"/>
                  </a:cubicBezTo>
                  <a:cubicBezTo>
                    <a:pt x="670" y="2169"/>
                    <a:pt x="670" y="2142"/>
                    <a:pt x="643" y="2142"/>
                  </a:cubicBezTo>
                  <a:cubicBezTo>
                    <a:pt x="616" y="2089"/>
                    <a:pt x="563" y="2089"/>
                    <a:pt x="536" y="2062"/>
                  </a:cubicBezTo>
                  <a:cubicBezTo>
                    <a:pt x="482" y="2008"/>
                    <a:pt x="402" y="1955"/>
                    <a:pt x="375" y="1901"/>
                  </a:cubicBezTo>
                  <a:cubicBezTo>
                    <a:pt x="375" y="1874"/>
                    <a:pt x="348" y="1874"/>
                    <a:pt x="348" y="1821"/>
                  </a:cubicBezTo>
                  <a:lnTo>
                    <a:pt x="348" y="1794"/>
                  </a:lnTo>
                  <a:lnTo>
                    <a:pt x="375" y="1741"/>
                  </a:lnTo>
                  <a:lnTo>
                    <a:pt x="402" y="1660"/>
                  </a:lnTo>
                  <a:lnTo>
                    <a:pt x="402" y="1687"/>
                  </a:lnTo>
                  <a:cubicBezTo>
                    <a:pt x="482" y="1607"/>
                    <a:pt x="536" y="1500"/>
                    <a:pt x="643" y="1419"/>
                  </a:cubicBezTo>
                  <a:cubicBezTo>
                    <a:pt x="696" y="1366"/>
                    <a:pt x="777" y="1286"/>
                    <a:pt x="884" y="1259"/>
                  </a:cubicBezTo>
                  <a:cubicBezTo>
                    <a:pt x="964" y="1232"/>
                    <a:pt x="1044" y="1232"/>
                    <a:pt x="1151" y="1205"/>
                  </a:cubicBezTo>
                  <a:close/>
                  <a:moveTo>
                    <a:pt x="108" y="1"/>
                  </a:moveTo>
                  <a:lnTo>
                    <a:pt x="54" y="54"/>
                  </a:lnTo>
                  <a:cubicBezTo>
                    <a:pt x="54" y="161"/>
                    <a:pt x="27" y="269"/>
                    <a:pt x="27" y="349"/>
                  </a:cubicBezTo>
                  <a:cubicBezTo>
                    <a:pt x="1" y="483"/>
                    <a:pt x="1" y="590"/>
                    <a:pt x="1" y="697"/>
                  </a:cubicBezTo>
                  <a:cubicBezTo>
                    <a:pt x="1" y="884"/>
                    <a:pt x="1" y="1098"/>
                    <a:pt x="27" y="1259"/>
                  </a:cubicBezTo>
                  <a:cubicBezTo>
                    <a:pt x="54" y="1393"/>
                    <a:pt x="54" y="1473"/>
                    <a:pt x="108" y="1553"/>
                  </a:cubicBezTo>
                  <a:cubicBezTo>
                    <a:pt x="134" y="1660"/>
                    <a:pt x="161" y="1767"/>
                    <a:pt x="188" y="1821"/>
                  </a:cubicBezTo>
                  <a:cubicBezTo>
                    <a:pt x="295" y="2035"/>
                    <a:pt x="429" y="2169"/>
                    <a:pt x="563" y="2222"/>
                  </a:cubicBezTo>
                  <a:cubicBezTo>
                    <a:pt x="670" y="2303"/>
                    <a:pt x="830" y="2356"/>
                    <a:pt x="964" y="2356"/>
                  </a:cubicBezTo>
                  <a:cubicBezTo>
                    <a:pt x="1098" y="2356"/>
                    <a:pt x="1232" y="2356"/>
                    <a:pt x="1339" y="2329"/>
                  </a:cubicBezTo>
                  <a:cubicBezTo>
                    <a:pt x="1473" y="2303"/>
                    <a:pt x="1580" y="2222"/>
                    <a:pt x="1687" y="2169"/>
                  </a:cubicBezTo>
                  <a:cubicBezTo>
                    <a:pt x="1767" y="2089"/>
                    <a:pt x="1874" y="2035"/>
                    <a:pt x="1954" y="1928"/>
                  </a:cubicBezTo>
                  <a:cubicBezTo>
                    <a:pt x="2115" y="1741"/>
                    <a:pt x="2249" y="1526"/>
                    <a:pt x="2356" y="1259"/>
                  </a:cubicBezTo>
                  <a:cubicBezTo>
                    <a:pt x="2436" y="1018"/>
                    <a:pt x="2517" y="804"/>
                    <a:pt x="2597" y="590"/>
                  </a:cubicBezTo>
                  <a:lnTo>
                    <a:pt x="2035" y="590"/>
                  </a:lnTo>
                  <a:cubicBezTo>
                    <a:pt x="1767" y="590"/>
                    <a:pt x="1526" y="563"/>
                    <a:pt x="1259" y="483"/>
                  </a:cubicBezTo>
                  <a:cubicBezTo>
                    <a:pt x="1044" y="429"/>
                    <a:pt x="777" y="349"/>
                    <a:pt x="563" y="269"/>
                  </a:cubicBezTo>
                  <a:cubicBezTo>
                    <a:pt x="456" y="215"/>
                    <a:pt x="375" y="161"/>
                    <a:pt x="295" y="135"/>
                  </a:cubicBezTo>
                  <a:cubicBezTo>
                    <a:pt x="268" y="81"/>
                    <a:pt x="241" y="81"/>
                    <a:pt x="188" y="54"/>
                  </a:cubicBezTo>
                  <a:cubicBezTo>
                    <a:pt x="161" y="28"/>
                    <a:pt x="134" y="28"/>
                    <a:pt x="108" y="1"/>
                  </a:cubicBezTo>
                  <a:close/>
                </a:path>
              </a:pathLst>
            </a:custGeom>
            <a:solidFill>
              <a:srgbClr val="020101"/>
            </a:solidFill>
            <a:ln>
              <a:noFill/>
            </a:ln>
          </p:spPr>
          <p:txBody>
            <a:bodyPr spcFirstLastPara="1" wrap="square" lIns="121900" tIns="121900" rIns="121900" bIns="121900" anchor="ctr" anchorCtr="0">
              <a:noAutofit/>
            </a:bodyPr>
            <a:lstStyle/>
            <a:p>
              <a:endParaRPr sz="2400"/>
            </a:p>
          </p:txBody>
        </p:sp>
        <p:sp>
          <p:nvSpPr>
            <p:cNvPr id="8930" name="Google Shape;8930;p66"/>
            <p:cNvSpPr/>
            <p:nvPr/>
          </p:nvSpPr>
          <p:spPr>
            <a:xfrm>
              <a:off x="454250" y="8854200"/>
              <a:ext cx="27450" cy="42475"/>
            </a:xfrm>
            <a:custGeom>
              <a:avLst/>
              <a:gdLst/>
              <a:ahLst/>
              <a:cxnLst/>
              <a:rect l="l" t="t" r="r" b="b"/>
              <a:pathLst>
                <a:path w="1098" h="1699" extrusionOk="0">
                  <a:moveTo>
                    <a:pt x="698" y="0"/>
                  </a:moveTo>
                  <a:cubicBezTo>
                    <a:pt x="581" y="0"/>
                    <a:pt x="465" y="76"/>
                    <a:pt x="348" y="193"/>
                  </a:cubicBezTo>
                  <a:cubicBezTo>
                    <a:pt x="214" y="327"/>
                    <a:pt x="134" y="514"/>
                    <a:pt x="81" y="755"/>
                  </a:cubicBezTo>
                  <a:cubicBezTo>
                    <a:pt x="0" y="1156"/>
                    <a:pt x="81" y="1531"/>
                    <a:pt x="295" y="1665"/>
                  </a:cubicBezTo>
                  <a:cubicBezTo>
                    <a:pt x="295" y="1665"/>
                    <a:pt x="321" y="1692"/>
                    <a:pt x="348" y="1692"/>
                  </a:cubicBezTo>
                  <a:cubicBezTo>
                    <a:pt x="371" y="1696"/>
                    <a:pt x="393" y="1698"/>
                    <a:pt x="415" y="1698"/>
                  </a:cubicBezTo>
                  <a:cubicBezTo>
                    <a:pt x="527" y="1698"/>
                    <a:pt x="638" y="1643"/>
                    <a:pt x="750" y="1531"/>
                  </a:cubicBezTo>
                  <a:cubicBezTo>
                    <a:pt x="884" y="1397"/>
                    <a:pt x="991" y="1183"/>
                    <a:pt x="1017" y="942"/>
                  </a:cubicBezTo>
                  <a:cubicBezTo>
                    <a:pt x="1098" y="514"/>
                    <a:pt x="1017" y="139"/>
                    <a:pt x="830" y="59"/>
                  </a:cubicBezTo>
                  <a:cubicBezTo>
                    <a:pt x="830" y="59"/>
                    <a:pt x="803" y="6"/>
                    <a:pt x="750" y="6"/>
                  </a:cubicBezTo>
                  <a:cubicBezTo>
                    <a:pt x="732" y="2"/>
                    <a:pt x="715" y="0"/>
                    <a:pt x="698" y="0"/>
                  </a:cubicBezTo>
                  <a:close/>
                </a:path>
              </a:pathLst>
            </a:custGeom>
            <a:solidFill>
              <a:srgbClr val="020101"/>
            </a:solidFill>
            <a:ln>
              <a:noFill/>
            </a:ln>
          </p:spPr>
          <p:txBody>
            <a:bodyPr spcFirstLastPara="1" wrap="square" lIns="121900" tIns="121900" rIns="121900" bIns="121900" anchor="ctr" anchorCtr="0">
              <a:noAutofit/>
            </a:bodyPr>
            <a:lstStyle/>
            <a:p>
              <a:endParaRPr sz="2400"/>
            </a:p>
          </p:txBody>
        </p:sp>
        <p:sp>
          <p:nvSpPr>
            <p:cNvPr id="8931" name="Google Shape;8931;p66"/>
            <p:cNvSpPr/>
            <p:nvPr/>
          </p:nvSpPr>
          <p:spPr>
            <a:xfrm>
              <a:off x="662350" y="8853500"/>
              <a:ext cx="27450" cy="42475"/>
            </a:xfrm>
            <a:custGeom>
              <a:avLst/>
              <a:gdLst/>
              <a:ahLst/>
              <a:cxnLst/>
              <a:rect l="l" t="t" r="r" b="b"/>
              <a:pathLst>
                <a:path w="1098" h="1699" extrusionOk="0">
                  <a:moveTo>
                    <a:pt x="683" y="0"/>
                  </a:moveTo>
                  <a:cubicBezTo>
                    <a:pt x="571" y="0"/>
                    <a:pt x="460" y="56"/>
                    <a:pt x="348" y="167"/>
                  </a:cubicBezTo>
                  <a:cubicBezTo>
                    <a:pt x="215" y="301"/>
                    <a:pt x="134" y="515"/>
                    <a:pt x="81" y="756"/>
                  </a:cubicBezTo>
                  <a:cubicBezTo>
                    <a:pt x="0" y="1158"/>
                    <a:pt x="81" y="1506"/>
                    <a:pt x="295" y="1639"/>
                  </a:cubicBezTo>
                  <a:cubicBezTo>
                    <a:pt x="295" y="1639"/>
                    <a:pt x="322" y="1693"/>
                    <a:pt x="375" y="1693"/>
                  </a:cubicBezTo>
                  <a:cubicBezTo>
                    <a:pt x="392" y="1696"/>
                    <a:pt x="410" y="1698"/>
                    <a:pt x="427" y="1698"/>
                  </a:cubicBezTo>
                  <a:cubicBezTo>
                    <a:pt x="544" y="1698"/>
                    <a:pt x="660" y="1622"/>
                    <a:pt x="777" y="1506"/>
                  </a:cubicBezTo>
                  <a:cubicBezTo>
                    <a:pt x="910" y="1372"/>
                    <a:pt x="991" y="1184"/>
                    <a:pt x="1044" y="944"/>
                  </a:cubicBezTo>
                  <a:cubicBezTo>
                    <a:pt x="1098" y="542"/>
                    <a:pt x="991" y="141"/>
                    <a:pt x="830" y="34"/>
                  </a:cubicBezTo>
                  <a:cubicBezTo>
                    <a:pt x="830" y="34"/>
                    <a:pt x="803" y="7"/>
                    <a:pt x="750" y="7"/>
                  </a:cubicBezTo>
                  <a:cubicBezTo>
                    <a:pt x="728" y="2"/>
                    <a:pt x="705" y="0"/>
                    <a:pt x="683" y="0"/>
                  </a:cubicBezTo>
                  <a:close/>
                </a:path>
              </a:pathLst>
            </a:custGeom>
            <a:solidFill>
              <a:srgbClr val="020101"/>
            </a:solidFill>
            <a:ln>
              <a:noFill/>
            </a:ln>
          </p:spPr>
          <p:txBody>
            <a:bodyPr spcFirstLastPara="1" wrap="square" lIns="121900" tIns="121900" rIns="121900" bIns="121900" anchor="ctr" anchorCtr="0">
              <a:noAutofit/>
            </a:bodyPr>
            <a:lstStyle/>
            <a:p>
              <a:endParaRPr sz="2400"/>
            </a:p>
          </p:txBody>
        </p:sp>
      </p:grpSp>
      <p:grpSp>
        <p:nvGrpSpPr>
          <p:cNvPr id="8932" name="Google Shape;8932;p66"/>
          <p:cNvGrpSpPr/>
          <p:nvPr/>
        </p:nvGrpSpPr>
        <p:grpSpPr>
          <a:xfrm>
            <a:off x="10922912" y="817495"/>
            <a:ext cx="737203" cy="784612"/>
            <a:chOff x="2115362" y="3328908"/>
            <a:chExt cx="552902" cy="588459"/>
          </a:xfrm>
        </p:grpSpPr>
        <p:sp>
          <p:nvSpPr>
            <p:cNvPr id="8933" name="Google Shape;8933;p66"/>
            <p:cNvSpPr/>
            <p:nvPr/>
          </p:nvSpPr>
          <p:spPr>
            <a:xfrm>
              <a:off x="2115362" y="3328908"/>
              <a:ext cx="552902" cy="588459"/>
            </a:xfrm>
            <a:custGeom>
              <a:avLst/>
              <a:gdLst/>
              <a:ahLst/>
              <a:cxnLst/>
              <a:rect l="l" t="t" r="r" b="b"/>
              <a:pathLst>
                <a:path w="24973" h="26579" extrusionOk="0">
                  <a:moveTo>
                    <a:pt x="19272" y="0"/>
                  </a:moveTo>
                  <a:cubicBezTo>
                    <a:pt x="18335" y="0"/>
                    <a:pt x="17398" y="348"/>
                    <a:pt x="16702" y="991"/>
                  </a:cubicBezTo>
                  <a:cubicBezTo>
                    <a:pt x="15418" y="2088"/>
                    <a:pt x="13651" y="4069"/>
                    <a:pt x="12554" y="7147"/>
                  </a:cubicBezTo>
                  <a:cubicBezTo>
                    <a:pt x="12447" y="7414"/>
                    <a:pt x="12339" y="7682"/>
                    <a:pt x="12286" y="7977"/>
                  </a:cubicBezTo>
                  <a:lnTo>
                    <a:pt x="11992" y="7869"/>
                  </a:lnTo>
                  <a:cubicBezTo>
                    <a:pt x="11911" y="7843"/>
                    <a:pt x="11858" y="7843"/>
                    <a:pt x="11777" y="7816"/>
                  </a:cubicBezTo>
                  <a:cubicBezTo>
                    <a:pt x="11269" y="6371"/>
                    <a:pt x="10305" y="4684"/>
                    <a:pt x="8458" y="3560"/>
                  </a:cubicBezTo>
                  <a:cubicBezTo>
                    <a:pt x="8325" y="3400"/>
                    <a:pt x="8164" y="3185"/>
                    <a:pt x="7896" y="2945"/>
                  </a:cubicBezTo>
                  <a:cubicBezTo>
                    <a:pt x="7227" y="2409"/>
                    <a:pt x="6505" y="2115"/>
                    <a:pt x="5728" y="2115"/>
                  </a:cubicBezTo>
                  <a:cubicBezTo>
                    <a:pt x="4577" y="2115"/>
                    <a:pt x="3560" y="2757"/>
                    <a:pt x="3052" y="3801"/>
                  </a:cubicBezTo>
                  <a:cubicBezTo>
                    <a:pt x="2891" y="4122"/>
                    <a:pt x="2784" y="4524"/>
                    <a:pt x="2757" y="4898"/>
                  </a:cubicBezTo>
                  <a:cubicBezTo>
                    <a:pt x="2008" y="5006"/>
                    <a:pt x="1366" y="5300"/>
                    <a:pt x="884" y="5835"/>
                  </a:cubicBezTo>
                  <a:cubicBezTo>
                    <a:pt x="295" y="6424"/>
                    <a:pt x="1" y="7200"/>
                    <a:pt x="81" y="8030"/>
                  </a:cubicBezTo>
                  <a:cubicBezTo>
                    <a:pt x="134" y="9690"/>
                    <a:pt x="1473" y="10921"/>
                    <a:pt x="3186" y="10921"/>
                  </a:cubicBezTo>
                  <a:cubicBezTo>
                    <a:pt x="3427" y="10921"/>
                    <a:pt x="3694" y="10894"/>
                    <a:pt x="3908" y="10840"/>
                  </a:cubicBezTo>
                  <a:lnTo>
                    <a:pt x="4952" y="11483"/>
                  </a:lnTo>
                  <a:cubicBezTo>
                    <a:pt x="4551" y="12553"/>
                    <a:pt x="4310" y="13918"/>
                    <a:pt x="4417" y="15658"/>
                  </a:cubicBezTo>
                  <a:cubicBezTo>
                    <a:pt x="3962" y="16327"/>
                    <a:pt x="3721" y="17130"/>
                    <a:pt x="3774" y="17987"/>
                  </a:cubicBezTo>
                  <a:cubicBezTo>
                    <a:pt x="3882" y="19111"/>
                    <a:pt x="4497" y="20128"/>
                    <a:pt x="5380" y="20690"/>
                  </a:cubicBezTo>
                  <a:cubicBezTo>
                    <a:pt x="5514" y="21065"/>
                    <a:pt x="5702" y="21386"/>
                    <a:pt x="5862" y="21681"/>
                  </a:cubicBezTo>
                  <a:cubicBezTo>
                    <a:pt x="5862" y="21681"/>
                    <a:pt x="5889" y="21734"/>
                    <a:pt x="5889" y="21761"/>
                  </a:cubicBezTo>
                  <a:cubicBezTo>
                    <a:pt x="5996" y="21921"/>
                    <a:pt x="6103" y="22055"/>
                    <a:pt x="6183" y="22216"/>
                  </a:cubicBezTo>
                  <a:cubicBezTo>
                    <a:pt x="6906" y="23286"/>
                    <a:pt x="7843" y="24063"/>
                    <a:pt x="8994" y="24598"/>
                  </a:cubicBezTo>
                  <a:lnTo>
                    <a:pt x="9047" y="24598"/>
                  </a:lnTo>
                  <a:cubicBezTo>
                    <a:pt x="9743" y="24892"/>
                    <a:pt x="10412" y="25080"/>
                    <a:pt x="10921" y="25214"/>
                  </a:cubicBezTo>
                  <a:cubicBezTo>
                    <a:pt x="11135" y="25267"/>
                    <a:pt x="11269" y="25294"/>
                    <a:pt x="11349" y="25347"/>
                  </a:cubicBezTo>
                  <a:lnTo>
                    <a:pt x="11376" y="25374"/>
                  </a:lnTo>
                  <a:lnTo>
                    <a:pt x="11403" y="25401"/>
                  </a:lnTo>
                  <a:cubicBezTo>
                    <a:pt x="11911" y="26150"/>
                    <a:pt x="12741" y="26579"/>
                    <a:pt x="13624" y="26579"/>
                  </a:cubicBezTo>
                  <a:cubicBezTo>
                    <a:pt x="13892" y="26579"/>
                    <a:pt x="14160" y="26552"/>
                    <a:pt x="14427" y="26445"/>
                  </a:cubicBezTo>
                  <a:cubicBezTo>
                    <a:pt x="15551" y="26070"/>
                    <a:pt x="16328" y="25026"/>
                    <a:pt x="16301" y="23875"/>
                  </a:cubicBezTo>
                  <a:lnTo>
                    <a:pt x="16301" y="23795"/>
                  </a:lnTo>
                  <a:cubicBezTo>
                    <a:pt x="16301" y="23768"/>
                    <a:pt x="16328" y="23688"/>
                    <a:pt x="16435" y="23608"/>
                  </a:cubicBezTo>
                  <a:cubicBezTo>
                    <a:pt x="16461" y="23527"/>
                    <a:pt x="16542" y="23474"/>
                    <a:pt x="16595" y="23394"/>
                  </a:cubicBezTo>
                  <a:cubicBezTo>
                    <a:pt x="16702" y="23286"/>
                    <a:pt x="16809" y="23153"/>
                    <a:pt x="16890" y="23072"/>
                  </a:cubicBezTo>
                  <a:cubicBezTo>
                    <a:pt x="16943" y="23019"/>
                    <a:pt x="17077" y="22858"/>
                    <a:pt x="17077" y="22858"/>
                  </a:cubicBezTo>
                  <a:cubicBezTo>
                    <a:pt x="17104" y="22805"/>
                    <a:pt x="17157" y="22751"/>
                    <a:pt x="17184" y="22698"/>
                  </a:cubicBezTo>
                  <a:cubicBezTo>
                    <a:pt x="17264" y="22617"/>
                    <a:pt x="17291" y="22564"/>
                    <a:pt x="17371" y="22483"/>
                  </a:cubicBezTo>
                  <a:lnTo>
                    <a:pt x="17398" y="22457"/>
                  </a:lnTo>
                  <a:cubicBezTo>
                    <a:pt x="17425" y="22403"/>
                    <a:pt x="17478" y="22350"/>
                    <a:pt x="17505" y="22296"/>
                  </a:cubicBezTo>
                  <a:cubicBezTo>
                    <a:pt x="17559" y="22216"/>
                    <a:pt x="17612" y="22162"/>
                    <a:pt x="17639" y="22055"/>
                  </a:cubicBezTo>
                  <a:lnTo>
                    <a:pt x="17666" y="22028"/>
                  </a:lnTo>
                  <a:cubicBezTo>
                    <a:pt x="17693" y="21948"/>
                    <a:pt x="17773" y="21895"/>
                    <a:pt x="17800" y="21814"/>
                  </a:cubicBezTo>
                  <a:cubicBezTo>
                    <a:pt x="18228" y="21092"/>
                    <a:pt x="18522" y="20315"/>
                    <a:pt x="18683" y="19486"/>
                  </a:cubicBezTo>
                  <a:cubicBezTo>
                    <a:pt x="18683" y="19432"/>
                    <a:pt x="18683" y="19379"/>
                    <a:pt x="18710" y="19352"/>
                  </a:cubicBezTo>
                  <a:cubicBezTo>
                    <a:pt x="18710" y="19245"/>
                    <a:pt x="18736" y="19138"/>
                    <a:pt x="18736" y="19057"/>
                  </a:cubicBezTo>
                  <a:lnTo>
                    <a:pt x="18736" y="19004"/>
                  </a:lnTo>
                  <a:cubicBezTo>
                    <a:pt x="18736" y="18924"/>
                    <a:pt x="18763" y="18790"/>
                    <a:pt x="18763" y="18683"/>
                  </a:cubicBezTo>
                  <a:lnTo>
                    <a:pt x="18763" y="18174"/>
                  </a:lnTo>
                  <a:lnTo>
                    <a:pt x="18763" y="17933"/>
                  </a:lnTo>
                  <a:cubicBezTo>
                    <a:pt x="18763" y="17800"/>
                    <a:pt x="18736" y="17666"/>
                    <a:pt x="18736" y="17532"/>
                  </a:cubicBezTo>
                  <a:cubicBezTo>
                    <a:pt x="18736" y="17478"/>
                    <a:pt x="18710" y="17371"/>
                    <a:pt x="18710" y="17318"/>
                  </a:cubicBezTo>
                  <a:cubicBezTo>
                    <a:pt x="18710" y="17237"/>
                    <a:pt x="18710" y="17184"/>
                    <a:pt x="18683" y="17104"/>
                  </a:cubicBezTo>
                  <a:cubicBezTo>
                    <a:pt x="18683" y="17050"/>
                    <a:pt x="18629" y="16970"/>
                    <a:pt x="18629" y="16916"/>
                  </a:cubicBezTo>
                  <a:cubicBezTo>
                    <a:pt x="18603" y="16782"/>
                    <a:pt x="18603" y="16675"/>
                    <a:pt x="18576" y="16542"/>
                  </a:cubicBezTo>
                  <a:cubicBezTo>
                    <a:pt x="18603" y="16461"/>
                    <a:pt x="18603" y="16434"/>
                    <a:pt x="18629" y="16354"/>
                  </a:cubicBezTo>
                  <a:cubicBezTo>
                    <a:pt x="20931" y="15631"/>
                    <a:pt x="22537" y="14534"/>
                    <a:pt x="23447" y="13089"/>
                  </a:cubicBezTo>
                  <a:cubicBezTo>
                    <a:pt x="24973" y="10653"/>
                    <a:pt x="24438" y="8351"/>
                    <a:pt x="23367" y="6799"/>
                  </a:cubicBezTo>
                  <a:cubicBezTo>
                    <a:pt x="23554" y="5353"/>
                    <a:pt x="23420" y="3962"/>
                    <a:pt x="23019" y="2730"/>
                  </a:cubicBezTo>
                  <a:cubicBezTo>
                    <a:pt x="22484" y="1125"/>
                    <a:pt x="20985" y="0"/>
                    <a:pt x="19272" y="0"/>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endParaRPr sz="2400"/>
            </a:p>
          </p:txBody>
        </p:sp>
        <p:sp>
          <p:nvSpPr>
            <p:cNvPr id="8934" name="Google Shape;8934;p66"/>
            <p:cNvSpPr/>
            <p:nvPr/>
          </p:nvSpPr>
          <p:spPr>
            <a:xfrm>
              <a:off x="2426200" y="3357225"/>
              <a:ext cx="219500" cy="296575"/>
            </a:xfrm>
            <a:custGeom>
              <a:avLst/>
              <a:gdLst/>
              <a:ahLst/>
              <a:cxnLst/>
              <a:rect l="l" t="t" r="r" b="b"/>
              <a:pathLst>
                <a:path w="8780" h="11863" extrusionOk="0">
                  <a:moveTo>
                    <a:pt x="5403" y="0"/>
                  </a:moveTo>
                  <a:cubicBezTo>
                    <a:pt x="5113" y="0"/>
                    <a:pt x="4819" y="104"/>
                    <a:pt x="4578" y="326"/>
                  </a:cubicBezTo>
                  <a:cubicBezTo>
                    <a:pt x="3560" y="1183"/>
                    <a:pt x="2115" y="2789"/>
                    <a:pt x="1205" y="5331"/>
                  </a:cubicBezTo>
                  <a:cubicBezTo>
                    <a:pt x="1" y="8623"/>
                    <a:pt x="295" y="11862"/>
                    <a:pt x="295" y="11862"/>
                  </a:cubicBezTo>
                  <a:cubicBezTo>
                    <a:pt x="295" y="11862"/>
                    <a:pt x="5755" y="11354"/>
                    <a:pt x="7308" y="8971"/>
                  </a:cubicBezTo>
                  <a:cubicBezTo>
                    <a:pt x="8780" y="6563"/>
                    <a:pt x="6585" y="4903"/>
                    <a:pt x="6585" y="4903"/>
                  </a:cubicBezTo>
                  <a:cubicBezTo>
                    <a:pt x="7067" y="3163"/>
                    <a:pt x="6906" y="1825"/>
                    <a:pt x="6585" y="888"/>
                  </a:cubicBezTo>
                  <a:cubicBezTo>
                    <a:pt x="6414" y="324"/>
                    <a:pt x="5915" y="0"/>
                    <a:pt x="5403" y="0"/>
                  </a:cubicBezTo>
                  <a:close/>
                </a:path>
              </a:pathLst>
            </a:custGeom>
            <a:solidFill>
              <a:srgbClr val="3D85C6">
                <a:alpha val="28950"/>
              </a:srgbClr>
            </a:solidFill>
            <a:ln>
              <a:noFill/>
            </a:ln>
          </p:spPr>
          <p:txBody>
            <a:bodyPr spcFirstLastPara="1" wrap="square" lIns="121900" tIns="121900" rIns="121900" bIns="121900" anchor="ctr" anchorCtr="0">
              <a:noAutofit/>
            </a:bodyPr>
            <a:lstStyle/>
            <a:p>
              <a:endParaRPr sz="2400"/>
            </a:p>
          </p:txBody>
        </p:sp>
        <p:sp>
          <p:nvSpPr>
            <p:cNvPr id="8935" name="Google Shape;8935;p66"/>
            <p:cNvSpPr/>
            <p:nvPr/>
          </p:nvSpPr>
          <p:spPr>
            <a:xfrm>
              <a:off x="2244875" y="3429600"/>
              <a:ext cx="76300" cy="127175"/>
            </a:xfrm>
            <a:custGeom>
              <a:avLst/>
              <a:gdLst/>
              <a:ahLst/>
              <a:cxnLst/>
              <a:rect l="l" t="t" r="r" b="b"/>
              <a:pathLst>
                <a:path w="3052" h="5087" extrusionOk="0">
                  <a:moveTo>
                    <a:pt x="0" y="1"/>
                  </a:moveTo>
                  <a:lnTo>
                    <a:pt x="0" y="1"/>
                  </a:lnTo>
                  <a:cubicBezTo>
                    <a:pt x="188" y="134"/>
                    <a:pt x="428" y="268"/>
                    <a:pt x="643" y="429"/>
                  </a:cubicBezTo>
                  <a:lnTo>
                    <a:pt x="937" y="670"/>
                  </a:lnTo>
                  <a:lnTo>
                    <a:pt x="1205" y="937"/>
                  </a:lnTo>
                  <a:cubicBezTo>
                    <a:pt x="1526" y="1312"/>
                    <a:pt x="1847" y="1714"/>
                    <a:pt x="2061" y="2169"/>
                  </a:cubicBezTo>
                  <a:cubicBezTo>
                    <a:pt x="2329" y="2597"/>
                    <a:pt x="2516" y="3079"/>
                    <a:pt x="2677" y="3587"/>
                  </a:cubicBezTo>
                  <a:cubicBezTo>
                    <a:pt x="2811" y="4069"/>
                    <a:pt x="2944" y="4578"/>
                    <a:pt x="2998" y="5086"/>
                  </a:cubicBezTo>
                  <a:cubicBezTo>
                    <a:pt x="3051" y="4578"/>
                    <a:pt x="2971" y="4042"/>
                    <a:pt x="2837" y="3534"/>
                  </a:cubicBezTo>
                  <a:cubicBezTo>
                    <a:pt x="2703" y="3052"/>
                    <a:pt x="2489" y="2543"/>
                    <a:pt x="2275" y="2062"/>
                  </a:cubicBezTo>
                  <a:cubicBezTo>
                    <a:pt x="2008" y="1607"/>
                    <a:pt x="1660" y="1205"/>
                    <a:pt x="1312" y="830"/>
                  </a:cubicBezTo>
                  <a:cubicBezTo>
                    <a:pt x="937" y="456"/>
                    <a:pt x="455" y="188"/>
                    <a:pt x="0"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8936" name="Google Shape;8936;p66"/>
            <p:cNvSpPr/>
            <p:nvPr/>
          </p:nvSpPr>
          <p:spPr>
            <a:xfrm>
              <a:off x="2211400" y="3409425"/>
              <a:ext cx="37500" cy="21550"/>
            </a:xfrm>
            <a:custGeom>
              <a:avLst/>
              <a:gdLst/>
              <a:ahLst/>
              <a:cxnLst/>
              <a:rect l="l" t="t" r="r" b="b"/>
              <a:pathLst>
                <a:path w="1500" h="862" extrusionOk="0">
                  <a:moveTo>
                    <a:pt x="394" y="0"/>
                  </a:moveTo>
                  <a:cubicBezTo>
                    <a:pt x="283" y="0"/>
                    <a:pt x="192" y="51"/>
                    <a:pt x="135" y="165"/>
                  </a:cubicBezTo>
                  <a:cubicBezTo>
                    <a:pt x="1" y="433"/>
                    <a:pt x="269" y="674"/>
                    <a:pt x="643" y="781"/>
                  </a:cubicBezTo>
                  <a:cubicBezTo>
                    <a:pt x="707" y="794"/>
                    <a:pt x="767" y="797"/>
                    <a:pt x="827" y="797"/>
                  </a:cubicBezTo>
                  <a:cubicBezTo>
                    <a:pt x="910" y="797"/>
                    <a:pt x="993" y="790"/>
                    <a:pt x="1083" y="790"/>
                  </a:cubicBezTo>
                  <a:cubicBezTo>
                    <a:pt x="1203" y="790"/>
                    <a:pt x="1336" y="803"/>
                    <a:pt x="1500" y="861"/>
                  </a:cubicBezTo>
                  <a:cubicBezTo>
                    <a:pt x="1205" y="647"/>
                    <a:pt x="1125" y="406"/>
                    <a:pt x="911" y="246"/>
                  </a:cubicBezTo>
                  <a:cubicBezTo>
                    <a:pt x="727" y="92"/>
                    <a:pt x="543" y="0"/>
                    <a:pt x="394"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8937" name="Google Shape;8937;p66"/>
            <p:cNvSpPr/>
            <p:nvPr/>
          </p:nvSpPr>
          <p:spPr>
            <a:xfrm>
              <a:off x="2180625" y="3486125"/>
              <a:ext cx="127825" cy="74650"/>
            </a:xfrm>
            <a:custGeom>
              <a:avLst/>
              <a:gdLst/>
              <a:ahLst/>
              <a:cxnLst/>
              <a:rect l="l" t="t" r="r" b="b"/>
              <a:pathLst>
                <a:path w="5113" h="2986" extrusionOk="0">
                  <a:moveTo>
                    <a:pt x="461" y="1"/>
                  </a:moveTo>
                  <a:cubicBezTo>
                    <a:pt x="304" y="1"/>
                    <a:pt x="150" y="6"/>
                    <a:pt x="1" y="15"/>
                  </a:cubicBezTo>
                  <a:cubicBezTo>
                    <a:pt x="268" y="68"/>
                    <a:pt x="536" y="41"/>
                    <a:pt x="750" y="122"/>
                  </a:cubicBezTo>
                  <a:lnTo>
                    <a:pt x="1125" y="175"/>
                  </a:lnTo>
                  <a:lnTo>
                    <a:pt x="1500" y="282"/>
                  </a:lnTo>
                  <a:cubicBezTo>
                    <a:pt x="1955" y="416"/>
                    <a:pt x="2436" y="604"/>
                    <a:pt x="2865" y="925"/>
                  </a:cubicBezTo>
                  <a:cubicBezTo>
                    <a:pt x="3293" y="1192"/>
                    <a:pt x="3694" y="1487"/>
                    <a:pt x="4069" y="1862"/>
                  </a:cubicBezTo>
                  <a:cubicBezTo>
                    <a:pt x="4444" y="2183"/>
                    <a:pt x="4818" y="2584"/>
                    <a:pt x="5113" y="2986"/>
                  </a:cubicBezTo>
                  <a:cubicBezTo>
                    <a:pt x="4872" y="2531"/>
                    <a:pt x="4578" y="2076"/>
                    <a:pt x="4203" y="1754"/>
                  </a:cubicBezTo>
                  <a:cubicBezTo>
                    <a:pt x="3828" y="1380"/>
                    <a:pt x="3427" y="1059"/>
                    <a:pt x="2998" y="737"/>
                  </a:cubicBezTo>
                  <a:cubicBezTo>
                    <a:pt x="2570" y="443"/>
                    <a:pt x="2062" y="256"/>
                    <a:pt x="1553" y="122"/>
                  </a:cubicBezTo>
                  <a:cubicBezTo>
                    <a:pt x="1183" y="29"/>
                    <a:pt x="813" y="1"/>
                    <a:pt x="461"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8938" name="Google Shape;8938;p66"/>
            <p:cNvSpPr/>
            <p:nvPr/>
          </p:nvSpPr>
          <p:spPr>
            <a:xfrm>
              <a:off x="2146050" y="3477450"/>
              <a:ext cx="39300" cy="16875"/>
            </a:xfrm>
            <a:custGeom>
              <a:avLst/>
              <a:gdLst/>
              <a:ahLst/>
              <a:cxnLst/>
              <a:rect l="l" t="t" r="r" b="b"/>
              <a:pathLst>
                <a:path w="1572" h="675" extrusionOk="0">
                  <a:moveTo>
                    <a:pt x="549" y="0"/>
                  </a:moveTo>
                  <a:cubicBezTo>
                    <a:pt x="236" y="0"/>
                    <a:pt x="1" y="116"/>
                    <a:pt x="45" y="362"/>
                  </a:cubicBezTo>
                  <a:cubicBezTo>
                    <a:pt x="45" y="574"/>
                    <a:pt x="226" y="675"/>
                    <a:pt x="467" y="675"/>
                  </a:cubicBezTo>
                  <a:cubicBezTo>
                    <a:pt x="560" y="675"/>
                    <a:pt x="663" y="659"/>
                    <a:pt x="768" y="629"/>
                  </a:cubicBezTo>
                  <a:cubicBezTo>
                    <a:pt x="1036" y="549"/>
                    <a:pt x="1196" y="362"/>
                    <a:pt x="1571" y="281"/>
                  </a:cubicBezTo>
                  <a:cubicBezTo>
                    <a:pt x="1196" y="255"/>
                    <a:pt x="1009" y="67"/>
                    <a:pt x="741" y="14"/>
                  </a:cubicBezTo>
                  <a:cubicBezTo>
                    <a:pt x="675" y="5"/>
                    <a:pt x="611" y="0"/>
                    <a:pt x="549"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8939" name="Google Shape;8939;p66"/>
            <p:cNvSpPr/>
            <p:nvPr/>
          </p:nvSpPr>
          <p:spPr>
            <a:xfrm>
              <a:off x="2247550" y="3544825"/>
              <a:ext cx="254300" cy="342500"/>
            </a:xfrm>
            <a:custGeom>
              <a:avLst/>
              <a:gdLst/>
              <a:ahLst/>
              <a:cxnLst/>
              <a:rect l="l" t="t" r="r" b="b"/>
              <a:pathLst>
                <a:path w="10172" h="13700" extrusionOk="0">
                  <a:moveTo>
                    <a:pt x="3518" y="1"/>
                  </a:moveTo>
                  <a:cubicBezTo>
                    <a:pt x="3242" y="1"/>
                    <a:pt x="2961" y="42"/>
                    <a:pt x="2677" y="129"/>
                  </a:cubicBezTo>
                  <a:cubicBezTo>
                    <a:pt x="402" y="879"/>
                    <a:pt x="0" y="3850"/>
                    <a:pt x="482" y="7088"/>
                  </a:cubicBezTo>
                  <a:cubicBezTo>
                    <a:pt x="1124" y="11157"/>
                    <a:pt x="2730" y="11879"/>
                    <a:pt x="4738" y="12361"/>
                  </a:cubicBezTo>
                  <a:cubicBezTo>
                    <a:pt x="5915" y="12629"/>
                    <a:pt x="6451" y="13057"/>
                    <a:pt x="6879" y="13699"/>
                  </a:cubicBezTo>
                  <a:cubicBezTo>
                    <a:pt x="6852" y="12923"/>
                    <a:pt x="7066" y="12281"/>
                    <a:pt x="7896" y="11371"/>
                  </a:cubicBezTo>
                  <a:cubicBezTo>
                    <a:pt x="9288" y="9845"/>
                    <a:pt x="10171" y="8293"/>
                    <a:pt x="8378" y="4626"/>
                  </a:cubicBezTo>
                  <a:cubicBezTo>
                    <a:pt x="7160" y="2026"/>
                    <a:pt x="5451" y="1"/>
                    <a:pt x="3518"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8940" name="Google Shape;8940;p66"/>
            <p:cNvSpPr/>
            <p:nvPr/>
          </p:nvSpPr>
          <p:spPr>
            <a:xfrm>
              <a:off x="2352600" y="3548050"/>
              <a:ext cx="149250" cy="339950"/>
            </a:xfrm>
            <a:custGeom>
              <a:avLst/>
              <a:gdLst/>
              <a:ahLst/>
              <a:cxnLst/>
              <a:rect l="l" t="t" r="r" b="b"/>
              <a:pathLst>
                <a:path w="5970" h="13598" extrusionOk="0">
                  <a:moveTo>
                    <a:pt x="0" y="0"/>
                  </a:moveTo>
                  <a:lnTo>
                    <a:pt x="0" y="0"/>
                  </a:lnTo>
                  <a:cubicBezTo>
                    <a:pt x="616" y="883"/>
                    <a:pt x="1071" y="1847"/>
                    <a:pt x="1499" y="2811"/>
                  </a:cubicBezTo>
                  <a:cubicBezTo>
                    <a:pt x="2115" y="4149"/>
                    <a:pt x="2811" y="5487"/>
                    <a:pt x="2971" y="7013"/>
                  </a:cubicBezTo>
                  <a:cubicBezTo>
                    <a:pt x="3132" y="8538"/>
                    <a:pt x="2570" y="9957"/>
                    <a:pt x="2008" y="11349"/>
                  </a:cubicBezTo>
                  <a:cubicBezTo>
                    <a:pt x="1847" y="11750"/>
                    <a:pt x="1660" y="12178"/>
                    <a:pt x="1499" y="12580"/>
                  </a:cubicBezTo>
                  <a:cubicBezTo>
                    <a:pt x="2008" y="12821"/>
                    <a:pt x="2329" y="13169"/>
                    <a:pt x="2650" y="13597"/>
                  </a:cubicBezTo>
                  <a:cubicBezTo>
                    <a:pt x="2650" y="12821"/>
                    <a:pt x="2838" y="12152"/>
                    <a:pt x="3641" y="11295"/>
                  </a:cubicBezTo>
                  <a:cubicBezTo>
                    <a:pt x="5059" y="9743"/>
                    <a:pt x="5969" y="8217"/>
                    <a:pt x="4149" y="4524"/>
                  </a:cubicBezTo>
                  <a:cubicBezTo>
                    <a:pt x="3078" y="2275"/>
                    <a:pt x="1633" y="455"/>
                    <a:pt x="0" y="0"/>
                  </a:cubicBezTo>
                  <a:close/>
                </a:path>
              </a:pathLst>
            </a:custGeom>
            <a:solidFill>
              <a:srgbClr val="434343">
                <a:alpha val="10270"/>
              </a:srgbClr>
            </a:solidFill>
            <a:ln>
              <a:noFill/>
            </a:ln>
          </p:spPr>
          <p:txBody>
            <a:bodyPr spcFirstLastPara="1" wrap="square" lIns="121900" tIns="121900" rIns="121900" bIns="121900" anchor="ctr" anchorCtr="0">
              <a:noAutofit/>
            </a:bodyPr>
            <a:lstStyle/>
            <a:p>
              <a:endParaRPr sz="2400"/>
            </a:p>
          </p:txBody>
        </p:sp>
        <p:sp>
          <p:nvSpPr>
            <p:cNvPr id="8941" name="Google Shape;8941;p66"/>
            <p:cNvSpPr/>
            <p:nvPr/>
          </p:nvSpPr>
          <p:spPr>
            <a:xfrm>
              <a:off x="2279000" y="3728050"/>
              <a:ext cx="204100" cy="93025"/>
            </a:xfrm>
            <a:custGeom>
              <a:avLst/>
              <a:gdLst/>
              <a:ahLst/>
              <a:cxnLst/>
              <a:rect l="l" t="t" r="r" b="b"/>
              <a:pathLst>
                <a:path w="8164" h="3721" extrusionOk="0">
                  <a:moveTo>
                    <a:pt x="8057" y="0"/>
                  </a:moveTo>
                  <a:cubicBezTo>
                    <a:pt x="7227" y="535"/>
                    <a:pt x="5782" y="1338"/>
                    <a:pt x="4202" y="1847"/>
                  </a:cubicBezTo>
                  <a:cubicBezTo>
                    <a:pt x="2623" y="2302"/>
                    <a:pt x="1017" y="2489"/>
                    <a:pt x="0" y="2516"/>
                  </a:cubicBezTo>
                  <a:cubicBezTo>
                    <a:pt x="241" y="3025"/>
                    <a:pt x="509" y="3373"/>
                    <a:pt x="803" y="3721"/>
                  </a:cubicBezTo>
                  <a:cubicBezTo>
                    <a:pt x="1874" y="3587"/>
                    <a:pt x="3426" y="3373"/>
                    <a:pt x="4577" y="3025"/>
                  </a:cubicBezTo>
                  <a:cubicBezTo>
                    <a:pt x="5755" y="2650"/>
                    <a:pt x="7120" y="1981"/>
                    <a:pt x="8110" y="1445"/>
                  </a:cubicBezTo>
                  <a:cubicBezTo>
                    <a:pt x="8164" y="1017"/>
                    <a:pt x="8164" y="535"/>
                    <a:pt x="8057"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8942" name="Google Shape;8942;p66"/>
            <p:cNvSpPr/>
            <p:nvPr/>
          </p:nvSpPr>
          <p:spPr>
            <a:xfrm>
              <a:off x="2262275" y="3671825"/>
              <a:ext cx="211475" cy="94375"/>
            </a:xfrm>
            <a:custGeom>
              <a:avLst/>
              <a:gdLst/>
              <a:ahLst/>
              <a:cxnLst/>
              <a:rect l="l" t="t" r="r" b="b"/>
              <a:pathLst>
                <a:path w="8459" h="3775" extrusionOk="0">
                  <a:moveTo>
                    <a:pt x="8003" y="1"/>
                  </a:moveTo>
                  <a:cubicBezTo>
                    <a:pt x="7173" y="536"/>
                    <a:pt x="5755" y="1339"/>
                    <a:pt x="4176" y="1821"/>
                  </a:cubicBezTo>
                  <a:cubicBezTo>
                    <a:pt x="2623" y="2356"/>
                    <a:pt x="964" y="2517"/>
                    <a:pt x="0" y="2544"/>
                  </a:cubicBezTo>
                  <a:cubicBezTo>
                    <a:pt x="107" y="3025"/>
                    <a:pt x="214" y="3427"/>
                    <a:pt x="294" y="3775"/>
                  </a:cubicBezTo>
                  <a:cubicBezTo>
                    <a:pt x="1365" y="3694"/>
                    <a:pt x="3212" y="3454"/>
                    <a:pt x="4550" y="3025"/>
                  </a:cubicBezTo>
                  <a:cubicBezTo>
                    <a:pt x="5889" y="2570"/>
                    <a:pt x="7521" y="1741"/>
                    <a:pt x="8458" y="1205"/>
                  </a:cubicBezTo>
                  <a:cubicBezTo>
                    <a:pt x="8378" y="831"/>
                    <a:pt x="8190" y="429"/>
                    <a:pt x="8003"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8943" name="Google Shape;8943;p66"/>
            <p:cNvSpPr/>
            <p:nvPr/>
          </p:nvSpPr>
          <p:spPr>
            <a:xfrm>
              <a:off x="2329850" y="3800300"/>
              <a:ext cx="137200" cy="87025"/>
            </a:xfrm>
            <a:custGeom>
              <a:avLst/>
              <a:gdLst/>
              <a:ahLst/>
              <a:cxnLst/>
              <a:rect l="l" t="t" r="r" b="b"/>
              <a:pathLst>
                <a:path w="5488" h="3481" extrusionOk="0">
                  <a:moveTo>
                    <a:pt x="5487" y="1"/>
                  </a:moveTo>
                  <a:lnTo>
                    <a:pt x="5487" y="1"/>
                  </a:lnTo>
                  <a:cubicBezTo>
                    <a:pt x="4738" y="402"/>
                    <a:pt x="3828" y="831"/>
                    <a:pt x="2864" y="1125"/>
                  </a:cubicBezTo>
                  <a:cubicBezTo>
                    <a:pt x="1847" y="1419"/>
                    <a:pt x="884" y="1633"/>
                    <a:pt x="0" y="1687"/>
                  </a:cubicBezTo>
                  <a:cubicBezTo>
                    <a:pt x="455" y="1901"/>
                    <a:pt x="910" y="2035"/>
                    <a:pt x="1446" y="2142"/>
                  </a:cubicBezTo>
                  <a:cubicBezTo>
                    <a:pt x="2597" y="2410"/>
                    <a:pt x="3159" y="2811"/>
                    <a:pt x="3587" y="3480"/>
                  </a:cubicBezTo>
                  <a:cubicBezTo>
                    <a:pt x="3587" y="2704"/>
                    <a:pt x="3801" y="2035"/>
                    <a:pt x="4604" y="1152"/>
                  </a:cubicBezTo>
                  <a:cubicBezTo>
                    <a:pt x="4925" y="804"/>
                    <a:pt x="5273" y="402"/>
                    <a:pt x="5487"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8944" name="Google Shape;8944;p66"/>
            <p:cNvSpPr/>
            <p:nvPr/>
          </p:nvSpPr>
          <p:spPr>
            <a:xfrm>
              <a:off x="2416825" y="3728050"/>
              <a:ext cx="65600" cy="66250"/>
            </a:xfrm>
            <a:custGeom>
              <a:avLst/>
              <a:gdLst/>
              <a:ahLst/>
              <a:cxnLst/>
              <a:rect l="l" t="t" r="r" b="b"/>
              <a:pathLst>
                <a:path w="2624" h="2650" extrusionOk="0">
                  <a:moveTo>
                    <a:pt x="2517" y="0"/>
                  </a:moveTo>
                  <a:cubicBezTo>
                    <a:pt x="1982" y="348"/>
                    <a:pt x="1259" y="776"/>
                    <a:pt x="376" y="1178"/>
                  </a:cubicBezTo>
                  <a:cubicBezTo>
                    <a:pt x="322" y="1686"/>
                    <a:pt x="188" y="2168"/>
                    <a:pt x="1" y="2650"/>
                  </a:cubicBezTo>
                  <a:cubicBezTo>
                    <a:pt x="911" y="2275"/>
                    <a:pt x="1848" y="1820"/>
                    <a:pt x="2544" y="1445"/>
                  </a:cubicBezTo>
                  <a:cubicBezTo>
                    <a:pt x="2624" y="990"/>
                    <a:pt x="2624" y="535"/>
                    <a:pt x="2517" y="0"/>
                  </a:cubicBezTo>
                  <a:close/>
                </a:path>
              </a:pathLst>
            </a:custGeom>
            <a:solidFill>
              <a:srgbClr val="2D2D2D"/>
            </a:solidFill>
            <a:ln>
              <a:noFill/>
            </a:ln>
          </p:spPr>
          <p:txBody>
            <a:bodyPr spcFirstLastPara="1" wrap="square" lIns="121900" tIns="121900" rIns="121900" bIns="121900" anchor="ctr" anchorCtr="0">
              <a:noAutofit/>
            </a:bodyPr>
            <a:lstStyle/>
            <a:p>
              <a:endParaRPr sz="2400"/>
            </a:p>
          </p:txBody>
        </p:sp>
        <p:sp>
          <p:nvSpPr>
            <p:cNvPr id="8945" name="Google Shape;8945;p66"/>
            <p:cNvSpPr/>
            <p:nvPr/>
          </p:nvSpPr>
          <p:spPr>
            <a:xfrm>
              <a:off x="2421525" y="3673175"/>
              <a:ext cx="51550" cy="53550"/>
            </a:xfrm>
            <a:custGeom>
              <a:avLst/>
              <a:gdLst/>
              <a:ahLst/>
              <a:cxnLst/>
              <a:rect l="l" t="t" r="r" b="b"/>
              <a:pathLst>
                <a:path w="2062" h="2142" extrusionOk="0">
                  <a:moveTo>
                    <a:pt x="1606" y="0"/>
                  </a:moveTo>
                  <a:cubicBezTo>
                    <a:pt x="1205" y="268"/>
                    <a:pt x="616" y="589"/>
                    <a:pt x="0" y="884"/>
                  </a:cubicBezTo>
                  <a:cubicBezTo>
                    <a:pt x="107" y="1258"/>
                    <a:pt x="188" y="1606"/>
                    <a:pt x="214" y="1954"/>
                  </a:cubicBezTo>
                  <a:lnTo>
                    <a:pt x="214" y="2142"/>
                  </a:lnTo>
                  <a:cubicBezTo>
                    <a:pt x="937" y="1794"/>
                    <a:pt x="1606" y="1472"/>
                    <a:pt x="2061" y="1205"/>
                  </a:cubicBezTo>
                  <a:cubicBezTo>
                    <a:pt x="1954" y="830"/>
                    <a:pt x="1794" y="429"/>
                    <a:pt x="1606" y="0"/>
                  </a:cubicBezTo>
                  <a:close/>
                </a:path>
              </a:pathLst>
            </a:custGeom>
            <a:solidFill>
              <a:srgbClr val="2D2D2D"/>
            </a:solidFill>
            <a:ln>
              <a:noFill/>
            </a:ln>
          </p:spPr>
          <p:txBody>
            <a:bodyPr spcFirstLastPara="1" wrap="square" lIns="121900" tIns="121900" rIns="121900" bIns="121900" anchor="ctr" anchorCtr="0">
              <a:noAutofit/>
            </a:bodyPr>
            <a:lstStyle/>
            <a:p>
              <a:endParaRPr sz="2400"/>
            </a:p>
          </p:txBody>
        </p:sp>
        <p:sp>
          <p:nvSpPr>
            <p:cNvPr id="8946" name="Google Shape;8946;p66"/>
            <p:cNvSpPr/>
            <p:nvPr/>
          </p:nvSpPr>
          <p:spPr>
            <a:xfrm>
              <a:off x="2390075" y="3800975"/>
              <a:ext cx="76300" cy="87025"/>
            </a:xfrm>
            <a:custGeom>
              <a:avLst/>
              <a:gdLst/>
              <a:ahLst/>
              <a:cxnLst/>
              <a:rect l="l" t="t" r="r" b="b"/>
              <a:pathLst>
                <a:path w="3052" h="3481" extrusionOk="0">
                  <a:moveTo>
                    <a:pt x="3052" y="1"/>
                  </a:moveTo>
                  <a:lnTo>
                    <a:pt x="3052" y="1"/>
                  </a:lnTo>
                  <a:cubicBezTo>
                    <a:pt x="2356" y="375"/>
                    <a:pt x="1526" y="777"/>
                    <a:pt x="589" y="1071"/>
                  </a:cubicBezTo>
                  <a:cubicBezTo>
                    <a:pt x="536" y="1125"/>
                    <a:pt x="536" y="1178"/>
                    <a:pt x="509" y="1232"/>
                  </a:cubicBezTo>
                  <a:cubicBezTo>
                    <a:pt x="348" y="1633"/>
                    <a:pt x="188" y="2061"/>
                    <a:pt x="0" y="2463"/>
                  </a:cubicBezTo>
                  <a:cubicBezTo>
                    <a:pt x="509" y="2704"/>
                    <a:pt x="857" y="3025"/>
                    <a:pt x="1151" y="3480"/>
                  </a:cubicBezTo>
                  <a:cubicBezTo>
                    <a:pt x="1151" y="2704"/>
                    <a:pt x="1339" y="2035"/>
                    <a:pt x="2142" y="1178"/>
                  </a:cubicBezTo>
                  <a:cubicBezTo>
                    <a:pt x="2490" y="804"/>
                    <a:pt x="2811" y="402"/>
                    <a:pt x="3052"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8947" name="Google Shape;8947;p66"/>
            <p:cNvSpPr/>
            <p:nvPr/>
          </p:nvSpPr>
          <p:spPr>
            <a:xfrm>
              <a:off x="2238175" y="3645750"/>
              <a:ext cx="248275" cy="107200"/>
            </a:xfrm>
            <a:custGeom>
              <a:avLst/>
              <a:gdLst/>
              <a:ahLst/>
              <a:cxnLst/>
              <a:rect l="l" t="t" r="r" b="b"/>
              <a:pathLst>
                <a:path w="9931" h="4288" extrusionOk="0">
                  <a:moveTo>
                    <a:pt x="8902" y="1"/>
                  </a:moveTo>
                  <a:cubicBezTo>
                    <a:pt x="8752" y="1"/>
                    <a:pt x="8599" y="37"/>
                    <a:pt x="8458" y="107"/>
                  </a:cubicBezTo>
                  <a:cubicBezTo>
                    <a:pt x="8458" y="134"/>
                    <a:pt x="6692" y="1178"/>
                    <a:pt x="4818" y="1766"/>
                  </a:cubicBezTo>
                  <a:cubicBezTo>
                    <a:pt x="2945" y="2329"/>
                    <a:pt x="911" y="2489"/>
                    <a:pt x="857" y="2489"/>
                  </a:cubicBezTo>
                  <a:cubicBezTo>
                    <a:pt x="375" y="2516"/>
                    <a:pt x="1" y="2944"/>
                    <a:pt x="27" y="3453"/>
                  </a:cubicBezTo>
                  <a:cubicBezTo>
                    <a:pt x="102" y="3929"/>
                    <a:pt x="459" y="4288"/>
                    <a:pt x="900" y="4288"/>
                  </a:cubicBezTo>
                  <a:cubicBezTo>
                    <a:pt x="930" y="4288"/>
                    <a:pt x="960" y="4286"/>
                    <a:pt x="991" y="4282"/>
                  </a:cubicBezTo>
                  <a:cubicBezTo>
                    <a:pt x="1071" y="4282"/>
                    <a:pt x="3239" y="4122"/>
                    <a:pt x="5327" y="3479"/>
                  </a:cubicBezTo>
                  <a:cubicBezTo>
                    <a:pt x="7388" y="2810"/>
                    <a:pt x="9261" y="1766"/>
                    <a:pt x="9368" y="1686"/>
                  </a:cubicBezTo>
                  <a:cubicBezTo>
                    <a:pt x="9797" y="1418"/>
                    <a:pt x="9931" y="883"/>
                    <a:pt x="9690" y="455"/>
                  </a:cubicBezTo>
                  <a:cubicBezTo>
                    <a:pt x="9510" y="150"/>
                    <a:pt x="9210" y="1"/>
                    <a:pt x="8902"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8948" name="Google Shape;8948;p66"/>
            <p:cNvSpPr/>
            <p:nvPr/>
          </p:nvSpPr>
          <p:spPr>
            <a:xfrm>
              <a:off x="2359300" y="3646775"/>
              <a:ext cx="126475" cy="88650"/>
            </a:xfrm>
            <a:custGeom>
              <a:avLst/>
              <a:gdLst/>
              <a:ahLst/>
              <a:cxnLst/>
              <a:rect l="l" t="t" r="r" b="b"/>
              <a:pathLst>
                <a:path w="5059" h="3546" extrusionOk="0">
                  <a:moveTo>
                    <a:pt x="4043" y="1"/>
                  </a:moveTo>
                  <a:cubicBezTo>
                    <a:pt x="3887" y="1"/>
                    <a:pt x="3729" y="39"/>
                    <a:pt x="3587" y="120"/>
                  </a:cubicBezTo>
                  <a:cubicBezTo>
                    <a:pt x="3587" y="120"/>
                    <a:pt x="2810" y="548"/>
                    <a:pt x="1767" y="1003"/>
                  </a:cubicBezTo>
                  <a:cubicBezTo>
                    <a:pt x="1686" y="2154"/>
                    <a:pt x="937" y="2957"/>
                    <a:pt x="0" y="3546"/>
                  </a:cubicBezTo>
                  <a:cubicBezTo>
                    <a:pt x="161" y="3519"/>
                    <a:pt x="295" y="3465"/>
                    <a:pt x="482" y="3412"/>
                  </a:cubicBezTo>
                  <a:cubicBezTo>
                    <a:pt x="2543" y="2796"/>
                    <a:pt x="4416" y="1672"/>
                    <a:pt x="4497" y="1645"/>
                  </a:cubicBezTo>
                  <a:cubicBezTo>
                    <a:pt x="4925" y="1404"/>
                    <a:pt x="5059" y="842"/>
                    <a:pt x="4818" y="441"/>
                  </a:cubicBezTo>
                  <a:cubicBezTo>
                    <a:pt x="4657" y="155"/>
                    <a:pt x="4354" y="1"/>
                    <a:pt x="4043"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8949" name="Google Shape;8949;p66"/>
            <p:cNvSpPr/>
            <p:nvPr/>
          </p:nvSpPr>
          <p:spPr>
            <a:xfrm>
              <a:off x="2279650" y="3602550"/>
              <a:ext cx="25475" cy="38025"/>
            </a:xfrm>
            <a:custGeom>
              <a:avLst/>
              <a:gdLst/>
              <a:ahLst/>
              <a:cxnLst/>
              <a:rect l="l" t="t" r="r" b="b"/>
              <a:pathLst>
                <a:path w="1019" h="1521" extrusionOk="0">
                  <a:moveTo>
                    <a:pt x="347" y="1"/>
                  </a:moveTo>
                  <a:cubicBezTo>
                    <a:pt x="320" y="1"/>
                    <a:pt x="294" y="5"/>
                    <a:pt x="269" y="15"/>
                  </a:cubicBezTo>
                  <a:cubicBezTo>
                    <a:pt x="81" y="68"/>
                    <a:pt x="1" y="470"/>
                    <a:pt x="135" y="871"/>
                  </a:cubicBezTo>
                  <a:cubicBezTo>
                    <a:pt x="258" y="1241"/>
                    <a:pt x="495" y="1520"/>
                    <a:pt x="699" y="1520"/>
                  </a:cubicBezTo>
                  <a:cubicBezTo>
                    <a:pt x="716" y="1520"/>
                    <a:pt x="733" y="1518"/>
                    <a:pt x="750" y="1514"/>
                  </a:cubicBezTo>
                  <a:cubicBezTo>
                    <a:pt x="938" y="1433"/>
                    <a:pt x="1018" y="1032"/>
                    <a:pt x="884" y="631"/>
                  </a:cubicBezTo>
                  <a:cubicBezTo>
                    <a:pt x="766" y="253"/>
                    <a:pt x="545" y="1"/>
                    <a:pt x="347" y="1"/>
                  </a:cubicBezTo>
                  <a:close/>
                </a:path>
              </a:pathLst>
            </a:custGeom>
            <a:solidFill>
              <a:srgbClr val="2D2D2D"/>
            </a:solidFill>
            <a:ln>
              <a:noFill/>
            </a:ln>
          </p:spPr>
          <p:txBody>
            <a:bodyPr spcFirstLastPara="1" wrap="square" lIns="121900" tIns="121900" rIns="121900" bIns="121900" anchor="ctr" anchorCtr="0">
              <a:noAutofit/>
            </a:bodyPr>
            <a:lstStyle/>
            <a:p>
              <a:endParaRPr sz="2400"/>
            </a:p>
          </p:txBody>
        </p:sp>
      </p:grpSp>
      <p:grpSp>
        <p:nvGrpSpPr>
          <p:cNvPr id="8950" name="Google Shape;8950;p66"/>
          <p:cNvGrpSpPr/>
          <p:nvPr/>
        </p:nvGrpSpPr>
        <p:grpSpPr>
          <a:xfrm>
            <a:off x="382950" y="381776"/>
            <a:ext cx="1251652" cy="1139949"/>
            <a:chOff x="5656900" y="618075"/>
            <a:chExt cx="1396725" cy="1272075"/>
          </a:xfrm>
        </p:grpSpPr>
        <p:sp>
          <p:nvSpPr>
            <p:cNvPr id="8951" name="Google Shape;8951;p66"/>
            <p:cNvSpPr/>
            <p:nvPr/>
          </p:nvSpPr>
          <p:spPr>
            <a:xfrm>
              <a:off x="5656900" y="618075"/>
              <a:ext cx="1396725" cy="1272075"/>
            </a:xfrm>
            <a:custGeom>
              <a:avLst/>
              <a:gdLst/>
              <a:ahLst/>
              <a:cxnLst/>
              <a:rect l="l" t="t" r="r" b="b"/>
              <a:pathLst>
                <a:path w="55869" h="50883" extrusionOk="0">
                  <a:moveTo>
                    <a:pt x="18968" y="13436"/>
                  </a:moveTo>
                  <a:lnTo>
                    <a:pt x="18968" y="13436"/>
                  </a:lnTo>
                  <a:cubicBezTo>
                    <a:pt x="20032" y="13861"/>
                    <a:pt x="21430" y="15381"/>
                    <a:pt x="22737" y="17417"/>
                  </a:cubicBezTo>
                  <a:lnTo>
                    <a:pt x="22494" y="17387"/>
                  </a:lnTo>
                  <a:lnTo>
                    <a:pt x="21916" y="17265"/>
                  </a:lnTo>
                  <a:lnTo>
                    <a:pt x="21673" y="17235"/>
                  </a:lnTo>
                  <a:cubicBezTo>
                    <a:pt x="21430" y="17205"/>
                    <a:pt x="21247" y="17174"/>
                    <a:pt x="21004" y="17113"/>
                  </a:cubicBezTo>
                  <a:lnTo>
                    <a:pt x="20791" y="17083"/>
                  </a:lnTo>
                  <a:cubicBezTo>
                    <a:pt x="20184" y="16992"/>
                    <a:pt x="19576" y="16901"/>
                    <a:pt x="18998" y="16840"/>
                  </a:cubicBezTo>
                  <a:cubicBezTo>
                    <a:pt x="18998" y="16840"/>
                    <a:pt x="18542" y="16779"/>
                    <a:pt x="18390" y="16749"/>
                  </a:cubicBezTo>
                  <a:cubicBezTo>
                    <a:pt x="19211" y="15806"/>
                    <a:pt x="19393" y="14560"/>
                    <a:pt x="18968" y="13436"/>
                  </a:cubicBezTo>
                  <a:close/>
                  <a:moveTo>
                    <a:pt x="28451" y="1"/>
                  </a:moveTo>
                  <a:cubicBezTo>
                    <a:pt x="27083" y="1"/>
                    <a:pt x="25685" y="578"/>
                    <a:pt x="24348" y="1672"/>
                  </a:cubicBezTo>
                  <a:cubicBezTo>
                    <a:pt x="22524" y="3162"/>
                    <a:pt x="21855" y="5290"/>
                    <a:pt x="21855" y="7600"/>
                  </a:cubicBezTo>
                  <a:cubicBezTo>
                    <a:pt x="20791" y="7113"/>
                    <a:pt x="19606" y="6809"/>
                    <a:pt x="18390" y="6809"/>
                  </a:cubicBezTo>
                  <a:cubicBezTo>
                    <a:pt x="17904" y="6809"/>
                    <a:pt x="17448" y="6840"/>
                    <a:pt x="16962" y="6961"/>
                  </a:cubicBezTo>
                  <a:cubicBezTo>
                    <a:pt x="13253" y="7660"/>
                    <a:pt x="12007" y="9545"/>
                    <a:pt x="11551" y="10974"/>
                  </a:cubicBezTo>
                  <a:cubicBezTo>
                    <a:pt x="10791" y="13557"/>
                    <a:pt x="12341" y="15776"/>
                    <a:pt x="13192" y="16688"/>
                  </a:cubicBezTo>
                  <a:lnTo>
                    <a:pt x="13010" y="16688"/>
                  </a:lnTo>
                  <a:cubicBezTo>
                    <a:pt x="12797" y="16688"/>
                    <a:pt x="12645" y="16718"/>
                    <a:pt x="12463" y="16718"/>
                  </a:cubicBezTo>
                  <a:cubicBezTo>
                    <a:pt x="12311" y="16718"/>
                    <a:pt x="12189" y="16749"/>
                    <a:pt x="12037" y="16749"/>
                  </a:cubicBezTo>
                  <a:cubicBezTo>
                    <a:pt x="11855" y="16779"/>
                    <a:pt x="11703" y="16779"/>
                    <a:pt x="11521" y="16840"/>
                  </a:cubicBezTo>
                  <a:cubicBezTo>
                    <a:pt x="11369" y="16870"/>
                    <a:pt x="11247" y="16870"/>
                    <a:pt x="11095" y="16901"/>
                  </a:cubicBezTo>
                  <a:cubicBezTo>
                    <a:pt x="10913" y="16931"/>
                    <a:pt x="10761" y="16992"/>
                    <a:pt x="10578" y="17022"/>
                  </a:cubicBezTo>
                  <a:lnTo>
                    <a:pt x="10518" y="17022"/>
                  </a:lnTo>
                  <a:cubicBezTo>
                    <a:pt x="10426" y="17053"/>
                    <a:pt x="10305" y="17053"/>
                    <a:pt x="10183" y="17083"/>
                  </a:cubicBezTo>
                  <a:cubicBezTo>
                    <a:pt x="10001" y="17144"/>
                    <a:pt x="9849" y="17174"/>
                    <a:pt x="9667" y="17205"/>
                  </a:cubicBezTo>
                  <a:lnTo>
                    <a:pt x="9575" y="17205"/>
                  </a:lnTo>
                  <a:cubicBezTo>
                    <a:pt x="9454" y="17235"/>
                    <a:pt x="9363" y="17235"/>
                    <a:pt x="9271" y="17296"/>
                  </a:cubicBezTo>
                  <a:cubicBezTo>
                    <a:pt x="9089" y="17326"/>
                    <a:pt x="8937" y="17387"/>
                    <a:pt x="8755" y="17478"/>
                  </a:cubicBezTo>
                  <a:lnTo>
                    <a:pt x="8664" y="17509"/>
                  </a:lnTo>
                  <a:cubicBezTo>
                    <a:pt x="8542" y="17539"/>
                    <a:pt x="8481" y="17600"/>
                    <a:pt x="8360" y="17630"/>
                  </a:cubicBezTo>
                  <a:lnTo>
                    <a:pt x="7782" y="17843"/>
                  </a:lnTo>
                  <a:lnTo>
                    <a:pt x="7752" y="17843"/>
                  </a:lnTo>
                  <a:cubicBezTo>
                    <a:pt x="7691" y="17904"/>
                    <a:pt x="7569" y="17934"/>
                    <a:pt x="7478" y="17965"/>
                  </a:cubicBezTo>
                  <a:cubicBezTo>
                    <a:pt x="7174" y="18117"/>
                    <a:pt x="6931" y="18238"/>
                    <a:pt x="6657" y="18390"/>
                  </a:cubicBezTo>
                  <a:lnTo>
                    <a:pt x="6627" y="18390"/>
                  </a:lnTo>
                  <a:cubicBezTo>
                    <a:pt x="4834" y="19363"/>
                    <a:pt x="3496" y="20366"/>
                    <a:pt x="2524" y="21399"/>
                  </a:cubicBezTo>
                  <a:cubicBezTo>
                    <a:pt x="2372" y="21551"/>
                    <a:pt x="2250" y="21703"/>
                    <a:pt x="2128" y="21855"/>
                  </a:cubicBezTo>
                  <a:cubicBezTo>
                    <a:pt x="1247" y="22919"/>
                    <a:pt x="730" y="24013"/>
                    <a:pt x="578" y="25199"/>
                  </a:cubicBezTo>
                  <a:cubicBezTo>
                    <a:pt x="1" y="29241"/>
                    <a:pt x="3770" y="31977"/>
                    <a:pt x="6627" y="33709"/>
                  </a:cubicBezTo>
                  <a:cubicBezTo>
                    <a:pt x="7448" y="34196"/>
                    <a:pt x="8238" y="34682"/>
                    <a:pt x="8998" y="35168"/>
                  </a:cubicBezTo>
                  <a:cubicBezTo>
                    <a:pt x="10305" y="35989"/>
                    <a:pt x="11521" y="36749"/>
                    <a:pt x="12706" y="37387"/>
                  </a:cubicBezTo>
                  <a:cubicBezTo>
                    <a:pt x="13952" y="38117"/>
                    <a:pt x="15047" y="38634"/>
                    <a:pt x="16050" y="39029"/>
                  </a:cubicBezTo>
                  <a:cubicBezTo>
                    <a:pt x="15776" y="43132"/>
                    <a:pt x="17114" y="45746"/>
                    <a:pt x="18390" y="47327"/>
                  </a:cubicBezTo>
                  <a:cubicBezTo>
                    <a:pt x="20244" y="49606"/>
                    <a:pt x="22980" y="50883"/>
                    <a:pt x="26111" y="50883"/>
                  </a:cubicBezTo>
                  <a:cubicBezTo>
                    <a:pt x="27752" y="50883"/>
                    <a:pt x="29333" y="50518"/>
                    <a:pt x="30944" y="49880"/>
                  </a:cubicBezTo>
                  <a:cubicBezTo>
                    <a:pt x="33010" y="48998"/>
                    <a:pt x="36050" y="46719"/>
                    <a:pt x="36324" y="40792"/>
                  </a:cubicBezTo>
                  <a:lnTo>
                    <a:pt x="36476" y="40792"/>
                  </a:lnTo>
                  <a:cubicBezTo>
                    <a:pt x="37509" y="40761"/>
                    <a:pt x="38421" y="40396"/>
                    <a:pt x="39150" y="39789"/>
                  </a:cubicBezTo>
                  <a:cubicBezTo>
                    <a:pt x="41065" y="41248"/>
                    <a:pt x="43345" y="42372"/>
                    <a:pt x="45777" y="42372"/>
                  </a:cubicBezTo>
                  <a:cubicBezTo>
                    <a:pt x="47053" y="42372"/>
                    <a:pt x="48269" y="42068"/>
                    <a:pt x="49394" y="41491"/>
                  </a:cubicBezTo>
                  <a:cubicBezTo>
                    <a:pt x="53163" y="39576"/>
                    <a:pt x="55564" y="36202"/>
                    <a:pt x="55777" y="32524"/>
                  </a:cubicBezTo>
                  <a:cubicBezTo>
                    <a:pt x="55868" y="30670"/>
                    <a:pt x="55443" y="27235"/>
                    <a:pt x="51947" y="24074"/>
                  </a:cubicBezTo>
                  <a:cubicBezTo>
                    <a:pt x="52585" y="22098"/>
                    <a:pt x="53011" y="19788"/>
                    <a:pt x="53436" y="16992"/>
                  </a:cubicBezTo>
                  <a:lnTo>
                    <a:pt x="53558" y="16323"/>
                  </a:lnTo>
                  <a:cubicBezTo>
                    <a:pt x="53649" y="15685"/>
                    <a:pt x="53740" y="15047"/>
                    <a:pt x="53862" y="14347"/>
                  </a:cubicBezTo>
                  <a:lnTo>
                    <a:pt x="53953" y="13709"/>
                  </a:lnTo>
                  <a:cubicBezTo>
                    <a:pt x="54409" y="11004"/>
                    <a:pt x="54804" y="7174"/>
                    <a:pt x="52677" y="4651"/>
                  </a:cubicBezTo>
                  <a:cubicBezTo>
                    <a:pt x="51856" y="3709"/>
                    <a:pt x="50336" y="2584"/>
                    <a:pt x="47722" y="2584"/>
                  </a:cubicBezTo>
                  <a:cubicBezTo>
                    <a:pt x="46202" y="2584"/>
                    <a:pt x="44470" y="2949"/>
                    <a:pt x="42312" y="3739"/>
                  </a:cubicBezTo>
                  <a:cubicBezTo>
                    <a:pt x="42008" y="3861"/>
                    <a:pt x="41734" y="3983"/>
                    <a:pt x="41430" y="4135"/>
                  </a:cubicBezTo>
                  <a:cubicBezTo>
                    <a:pt x="41339" y="4165"/>
                    <a:pt x="41278" y="4195"/>
                    <a:pt x="41157" y="4256"/>
                  </a:cubicBezTo>
                  <a:lnTo>
                    <a:pt x="41126" y="4256"/>
                  </a:lnTo>
                  <a:cubicBezTo>
                    <a:pt x="40944" y="4317"/>
                    <a:pt x="40731" y="4438"/>
                    <a:pt x="40549" y="4560"/>
                  </a:cubicBezTo>
                  <a:cubicBezTo>
                    <a:pt x="40457" y="4590"/>
                    <a:pt x="40366" y="4651"/>
                    <a:pt x="40275" y="4712"/>
                  </a:cubicBezTo>
                  <a:lnTo>
                    <a:pt x="40214" y="4742"/>
                  </a:lnTo>
                  <a:cubicBezTo>
                    <a:pt x="40062" y="4864"/>
                    <a:pt x="39850" y="4925"/>
                    <a:pt x="39698" y="5046"/>
                  </a:cubicBezTo>
                  <a:cubicBezTo>
                    <a:pt x="39606" y="5107"/>
                    <a:pt x="39515" y="5168"/>
                    <a:pt x="39424" y="5290"/>
                  </a:cubicBezTo>
                  <a:cubicBezTo>
                    <a:pt x="39272" y="5381"/>
                    <a:pt x="39120" y="5502"/>
                    <a:pt x="38938" y="5594"/>
                  </a:cubicBezTo>
                  <a:cubicBezTo>
                    <a:pt x="38846" y="5654"/>
                    <a:pt x="38725" y="5746"/>
                    <a:pt x="38664" y="5806"/>
                  </a:cubicBezTo>
                  <a:cubicBezTo>
                    <a:pt x="38512" y="5928"/>
                    <a:pt x="38360" y="6049"/>
                    <a:pt x="38239" y="6141"/>
                  </a:cubicBezTo>
                  <a:cubicBezTo>
                    <a:pt x="38117" y="6232"/>
                    <a:pt x="38026" y="6293"/>
                    <a:pt x="37935" y="6414"/>
                  </a:cubicBezTo>
                  <a:cubicBezTo>
                    <a:pt x="37783" y="6536"/>
                    <a:pt x="37661" y="6657"/>
                    <a:pt x="37509" y="6809"/>
                  </a:cubicBezTo>
                  <a:cubicBezTo>
                    <a:pt x="37418" y="6870"/>
                    <a:pt x="37357" y="6931"/>
                    <a:pt x="37236" y="7022"/>
                  </a:cubicBezTo>
                  <a:cubicBezTo>
                    <a:pt x="37084" y="7144"/>
                    <a:pt x="36962" y="7296"/>
                    <a:pt x="36810" y="7448"/>
                  </a:cubicBezTo>
                  <a:lnTo>
                    <a:pt x="36567" y="7721"/>
                  </a:lnTo>
                  <a:cubicBezTo>
                    <a:pt x="36415" y="7873"/>
                    <a:pt x="36263" y="8025"/>
                    <a:pt x="36141" y="8177"/>
                  </a:cubicBezTo>
                  <a:cubicBezTo>
                    <a:pt x="36141" y="8177"/>
                    <a:pt x="35989" y="8329"/>
                    <a:pt x="35959" y="8390"/>
                  </a:cubicBezTo>
                  <a:cubicBezTo>
                    <a:pt x="35746" y="8572"/>
                    <a:pt x="35594" y="8815"/>
                    <a:pt x="35412" y="8998"/>
                  </a:cubicBezTo>
                  <a:lnTo>
                    <a:pt x="35351" y="9089"/>
                  </a:lnTo>
                  <a:cubicBezTo>
                    <a:pt x="35138" y="9302"/>
                    <a:pt x="34956" y="9575"/>
                    <a:pt x="34743" y="9788"/>
                  </a:cubicBezTo>
                  <a:lnTo>
                    <a:pt x="34591" y="10001"/>
                  </a:lnTo>
                  <a:cubicBezTo>
                    <a:pt x="34439" y="10183"/>
                    <a:pt x="34318" y="10335"/>
                    <a:pt x="34166" y="10518"/>
                  </a:cubicBezTo>
                  <a:lnTo>
                    <a:pt x="33983" y="10791"/>
                  </a:lnTo>
                  <a:cubicBezTo>
                    <a:pt x="33862" y="10943"/>
                    <a:pt x="33740" y="11095"/>
                    <a:pt x="33618" y="11278"/>
                  </a:cubicBezTo>
                  <a:lnTo>
                    <a:pt x="33436" y="11581"/>
                  </a:lnTo>
                  <a:cubicBezTo>
                    <a:pt x="33314" y="11733"/>
                    <a:pt x="33223" y="11885"/>
                    <a:pt x="33132" y="12037"/>
                  </a:cubicBezTo>
                  <a:lnTo>
                    <a:pt x="32950" y="12341"/>
                  </a:lnTo>
                  <a:cubicBezTo>
                    <a:pt x="32828" y="12493"/>
                    <a:pt x="32767" y="12645"/>
                    <a:pt x="32646" y="12797"/>
                  </a:cubicBezTo>
                  <a:lnTo>
                    <a:pt x="32463" y="13101"/>
                  </a:lnTo>
                  <a:cubicBezTo>
                    <a:pt x="32372" y="13253"/>
                    <a:pt x="32251" y="13405"/>
                    <a:pt x="32159" y="13588"/>
                  </a:cubicBezTo>
                  <a:lnTo>
                    <a:pt x="32007" y="13861"/>
                  </a:lnTo>
                  <a:cubicBezTo>
                    <a:pt x="31916" y="13983"/>
                    <a:pt x="31855" y="14104"/>
                    <a:pt x="31795" y="14195"/>
                  </a:cubicBezTo>
                  <a:cubicBezTo>
                    <a:pt x="31308" y="13983"/>
                    <a:pt x="30792" y="13861"/>
                    <a:pt x="30214" y="13861"/>
                  </a:cubicBezTo>
                  <a:lnTo>
                    <a:pt x="30184" y="13861"/>
                  </a:lnTo>
                  <a:cubicBezTo>
                    <a:pt x="29333" y="12007"/>
                    <a:pt x="28877" y="10487"/>
                    <a:pt x="28603" y="9302"/>
                  </a:cubicBezTo>
                  <a:lnTo>
                    <a:pt x="28603" y="9302"/>
                  </a:lnTo>
                  <a:cubicBezTo>
                    <a:pt x="29211" y="9879"/>
                    <a:pt x="29971" y="10183"/>
                    <a:pt x="30852" y="10183"/>
                  </a:cubicBezTo>
                  <a:lnTo>
                    <a:pt x="31187" y="10183"/>
                  </a:lnTo>
                  <a:cubicBezTo>
                    <a:pt x="32068" y="10092"/>
                    <a:pt x="32859" y="9636"/>
                    <a:pt x="33406" y="8998"/>
                  </a:cubicBezTo>
                  <a:cubicBezTo>
                    <a:pt x="33983" y="8329"/>
                    <a:pt x="34196" y="7448"/>
                    <a:pt x="34135" y="6566"/>
                  </a:cubicBezTo>
                  <a:cubicBezTo>
                    <a:pt x="34014" y="5442"/>
                    <a:pt x="33406" y="1672"/>
                    <a:pt x="30336" y="365"/>
                  </a:cubicBezTo>
                  <a:cubicBezTo>
                    <a:pt x="29728" y="153"/>
                    <a:pt x="29120" y="1"/>
                    <a:pt x="28451" y="1"/>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2400"/>
            </a:p>
          </p:txBody>
        </p:sp>
        <p:sp>
          <p:nvSpPr>
            <p:cNvPr id="8952" name="Google Shape;8952;p66"/>
            <p:cNvSpPr/>
            <p:nvPr/>
          </p:nvSpPr>
          <p:spPr>
            <a:xfrm>
              <a:off x="6007975" y="863700"/>
              <a:ext cx="332850" cy="227225"/>
            </a:xfrm>
            <a:custGeom>
              <a:avLst/>
              <a:gdLst/>
              <a:ahLst/>
              <a:cxnLst/>
              <a:rect l="l" t="t" r="r" b="b"/>
              <a:pathLst>
                <a:path w="13314" h="9089" extrusionOk="0">
                  <a:moveTo>
                    <a:pt x="4310" y="0"/>
                  </a:moveTo>
                  <a:cubicBezTo>
                    <a:pt x="4023" y="0"/>
                    <a:pt x="3731" y="27"/>
                    <a:pt x="3435" y="85"/>
                  </a:cubicBezTo>
                  <a:cubicBezTo>
                    <a:pt x="1703" y="419"/>
                    <a:pt x="669" y="1088"/>
                    <a:pt x="396" y="2000"/>
                  </a:cubicBezTo>
                  <a:cubicBezTo>
                    <a:pt x="1" y="3428"/>
                    <a:pt x="1551" y="4948"/>
                    <a:pt x="1612" y="5039"/>
                  </a:cubicBezTo>
                  <a:cubicBezTo>
                    <a:pt x="1657" y="5085"/>
                    <a:pt x="1718" y="5108"/>
                    <a:pt x="1783" y="5108"/>
                  </a:cubicBezTo>
                  <a:cubicBezTo>
                    <a:pt x="1847" y="5108"/>
                    <a:pt x="1916" y="5085"/>
                    <a:pt x="1976" y="5039"/>
                  </a:cubicBezTo>
                  <a:cubicBezTo>
                    <a:pt x="2067" y="4948"/>
                    <a:pt x="2067" y="4796"/>
                    <a:pt x="1976" y="4674"/>
                  </a:cubicBezTo>
                  <a:cubicBezTo>
                    <a:pt x="1976" y="4644"/>
                    <a:pt x="548" y="3276"/>
                    <a:pt x="912" y="2152"/>
                  </a:cubicBezTo>
                  <a:cubicBezTo>
                    <a:pt x="1125" y="1422"/>
                    <a:pt x="2007" y="875"/>
                    <a:pt x="3557" y="571"/>
                  </a:cubicBezTo>
                  <a:cubicBezTo>
                    <a:pt x="3811" y="523"/>
                    <a:pt x="4063" y="500"/>
                    <a:pt x="4312" y="500"/>
                  </a:cubicBezTo>
                  <a:cubicBezTo>
                    <a:pt x="9062" y="500"/>
                    <a:pt x="12768" y="8872"/>
                    <a:pt x="12797" y="8930"/>
                  </a:cubicBezTo>
                  <a:cubicBezTo>
                    <a:pt x="12841" y="9017"/>
                    <a:pt x="12931" y="9088"/>
                    <a:pt x="13024" y="9088"/>
                  </a:cubicBezTo>
                  <a:cubicBezTo>
                    <a:pt x="13060" y="9088"/>
                    <a:pt x="13097" y="9077"/>
                    <a:pt x="13132" y="9051"/>
                  </a:cubicBezTo>
                  <a:cubicBezTo>
                    <a:pt x="13253" y="8991"/>
                    <a:pt x="13314" y="8808"/>
                    <a:pt x="13253" y="8747"/>
                  </a:cubicBezTo>
                  <a:cubicBezTo>
                    <a:pt x="13052" y="8345"/>
                    <a:pt x="9342" y="0"/>
                    <a:pt x="4310"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8953" name="Google Shape;8953;p66"/>
            <p:cNvSpPr/>
            <p:nvPr/>
          </p:nvSpPr>
          <p:spPr>
            <a:xfrm>
              <a:off x="6213900" y="693200"/>
              <a:ext cx="221150" cy="378075"/>
            </a:xfrm>
            <a:custGeom>
              <a:avLst/>
              <a:gdLst/>
              <a:ahLst/>
              <a:cxnLst/>
              <a:rect l="l" t="t" r="r" b="b"/>
              <a:pathLst>
                <a:path w="8846" h="15123" extrusionOk="0">
                  <a:moveTo>
                    <a:pt x="6124" y="1"/>
                  </a:moveTo>
                  <a:cubicBezTo>
                    <a:pt x="5469" y="1"/>
                    <a:pt x="4734" y="326"/>
                    <a:pt x="3952" y="978"/>
                  </a:cubicBezTo>
                  <a:cubicBezTo>
                    <a:pt x="1" y="4199"/>
                    <a:pt x="5715" y="14534"/>
                    <a:pt x="5989" y="14990"/>
                  </a:cubicBezTo>
                  <a:cubicBezTo>
                    <a:pt x="6058" y="15083"/>
                    <a:pt x="6164" y="15122"/>
                    <a:pt x="6250" y="15122"/>
                  </a:cubicBezTo>
                  <a:cubicBezTo>
                    <a:pt x="6277" y="15122"/>
                    <a:pt x="6302" y="15119"/>
                    <a:pt x="6323" y="15112"/>
                  </a:cubicBezTo>
                  <a:cubicBezTo>
                    <a:pt x="6505" y="15051"/>
                    <a:pt x="6536" y="14899"/>
                    <a:pt x="6505" y="14777"/>
                  </a:cubicBezTo>
                  <a:cubicBezTo>
                    <a:pt x="6414" y="14656"/>
                    <a:pt x="670" y="4321"/>
                    <a:pt x="4317" y="1373"/>
                  </a:cubicBezTo>
                  <a:cubicBezTo>
                    <a:pt x="5043" y="806"/>
                    <a:pt x="5667" y="509"/>
                    <a:pt x="6203" y="509"/>
                  </a:cubicBezTo>
                  <a:cubicBezTo>
                    <a:pt x="6385" y="509"/>
                    <a:pt x="6556" y="543"/>
                    <a:pt x="6718" y="613"/>
                  </a:cubicBezTo>
                  <a:cubicBezTo>
                    <a:pt x="8056" y="1130"/>
                    <a:pt x="8360" y="3835"/>
                    <a:pt x="8360" y="3865"/>
                  </a:cubicBezTo>
                  <a:cubicBezTo>
                    <a:pt x="8360" y="4017"/>
                    <a:pt x="8481" y="4108"/>
                    <a:pt x="8633" y="4108"/>
                  </a:cubicBezTo>
                  <a:cubicBezTo>
                    <a:pt x="8785" y="4108"/>
                    <a:pt x="8846" y="3987"/>
                    <a:pt x="8846" y="3835"/>
                  </a:cubicBezTo>
                  <a:cubicBezTo>
                    <a:pt x="8816" y="3713"/>
                    <a:pt x="8512" y="826"/>
                    <a:pt x="6870" y="157"/>
                  </a:cubicBezTo>
                  <a:cubicBezTo>
                    <a:pt x="6636" y="53"/>
                    <a:pt x="6386" y="1"/>
                    <a:pt x="6124"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8954" name="Google Shape;8954;p66"/>
            <p:cNvSpPr/>
            <p:nvPr/>
          </p:nvSpPr>
          <p:spPr>
            <a:xfrm>
              <a:off x="6478350" y="1189125"/>
              <a:ext cx="556275" cy="411975"/>
            </a:xfrm>
            <a:custGeom>
              <a:avLst/>
              <a:gdLst/>
              <a:ahLst/>
              <a:cxnLst/>
              <a:rect l="l" t="t" r="r" b="b"/>
              <a:pathLst>
                <a:path w="22251" h="16479" extrusionOk="0">
                  <a:moveTo>
                    <a:pt x="8715" y="0"/>
                  </a:moveTo>
                  <a:cubicBezTo>
                    <a:pt x="3486" y="0"/>
                    <a:pt x="1" y="4028"/>
                    <a:pt x="1" y="4028"/>
                  </a:cubicBezTo>
                  <a:lnTo>
                    <a:pt x="2979" y="8892"/>
                  </a:lnTo>
                  <a:cubicBezTo>
                    <a:pt x="2979" y="8892"/>
                    <a:pt x="7814" y="16478"/>
                    <a:pt x="12882" y="16478"/>
                  </a:cubicBezTo>
                  <a:cubicBezTo>
                    <a:pt x="13623" y="16478"/>
                    <a:pt x="14370" y="16316"/>
                    <a:pt x="15107" y="15943"/>
                  </a:cubicBezTo>
                  <a:cubicBezTo>
                    <a:pt x="20882" y="13026"/>
                    <a:pt x="22250" y="5883"/>
                    <a:pt x="14165" y="1475"/>
                  </a:cubicBezTo>
                  <a:cubicBezTo>
                    <a:pt x="12210" y="406"/>
                    <a:pt x="10374" y="0"/>
                    <a:pt x="8715" y="0"/>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8955" name="Google Shape;8955;p66"/>
            <p:cNvSpPr/>
            <p:nvPr/>
          </p:nvSpPr>
          <p:spPr>
            <a:xfrm>
              <a:off x="6424400" y="758750"/>
              <a:ext cx="529250" cy="570225"/>
            </a:xfrm>
            <a:custGeom>
              <a:avLst/>
              <a:gdLst/>
              <a:ahLst/>
              <a:cxnLst/>
              <a:rect l="l" t="t" r="r" b="b"/>
              <a:pathLst>
                <a:path w="21170" h="22809" extrusionOk="0">
                  <a:moveTo>
                    <a:pt x="17028" y="1"/>
                  </a:moveTo>
                  <a:cubicBezTo>
                    <a:pt x="15859" y="1"/>
                    <a:pt x="14399" y="335"/>
                    <a:pt x="12645" y="970"/>
                  </a:cubicBezTo>
                  <a:cubicBezTo>
                    <a:pt x="5289" y="3644"/>
                    <a:pt x="0" y="17778"/>
                    <a:pt x="0" y="17778"/>
                  </a:cubicBezTo>
                  <a:cubicBezTo>
                    <a:pt x="0" y="17778"/>
                    <a:pt x="1672" y="21031"/>
                    <a:pt x="2432" y="21943"/>
                  </a:cubicBezTo>
                  <a:cubicBezTo>
                    <a:pt x="2871" y="22452"/>
                    <a:pt x="5236" y="22809"/>
                    <a:pt x="8023" y="22809"/>
                  </a:cubicBezTo>
                  <a:cubicBezTo>
                    <a:pt x="10061" y="22809"/>
                    <a:pt x="12325" y="22618"/>
                    <a:pt x="14226" y="22155"/>
                  </a:cubicBezTo>
                  <a:cubicBezTo>
                    <a:pt x="18724" y="21031"/>
                    <a:pt x="19028" y="14830"/>
                    <a:pt x="20244" y="7596"/>
                  </a:cubicBezTo>
                  <a:cubicBezTo>
                    <a:pt x="21170" y="2328"/>
                    <a:pt x="20113" y="1"/>
                    <a:pt x="17028" y="1"/>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8956" name="Google Shape;8956;p66"/>
            <p:cNvSpPr/>
            <p:nvPr/>
          </p:nvSpPr>
          <p:spPr>
            <a:xfrm>
              <a:off x="6426675" y="758000"/>
              <a:ext cx="526425" cy="560725"/>
            </a:xfrm>
            <a:custGeom>
              <a:avLst/>
              <a:gdLst/>
              <a:ahLst/>
              <a:cxnLst/>
              <a:rect l="l" t="t" r="r" b="b"/>
              <a:pathLst>
                <a:path w="21057" h="22429" extrusionOk="0">
                  <a:moveTo>
                    <a:pt x="16908" y="0"/>
                  </a:moveTo>
                  <a:cubicBezTo>
                    <a:pt x="15738" y="0"/>
                    <a:pt x="14278" y="334"/>
                    <a:pt x="12524" y="969"/>
                  </a:cubicBezTo>
                  <a:cubicBezTo>
                    <a:pt x="5897" y="3401"/>
                    <a:pt x="943" y="15134"/>
                    <a:pt x="61" y="17413"/>
                  </a:cubicBezTo>
                  <a:cubicBezTo>
                    <a:pt x="31" y="17656"/>
                    <a:pt x="31" y="17839"/>
                    <a:pt x="1" y="17960"/>
                  </a:cubicBezTo>
                  <a:cubicBezTo>
                    <a:pt x="1" y="17991"/>
                    <a:pt x="31" y="17991"/>
                    <a:pt x="31" y="18021"/>
                  </a:cubicBezTo>
                  <a:cubicBezTo>
                    <a:pt x="791" y="16258"/>
                    <a:pt x="7356" y="3735"/>
                    <a:pt x="12007" y="2580"/>
                  </a:cubicBezTo>
                  <a:cubicBezTo>
                    <a:pt x="12412" y="2475"/>
                    <a:pt x="12771" y="2427"/>
                    <a:pt x="13090" y="2427"/>
                  </a:cubicBezTo>
                  <a:cubicBezTo>
                    <a:pt x="16642" y="2427"/>
                    <a:pt x="15114" y="8431"/>
                    <a:pt x="15533" y="8598"/>
                  </a:cubicBezTo>
                  <a:cubicBezTo>
                    <a:pt x="15989" y="8750"/>
                    <a:pt x="17478" y="9632"/>
                    <a:pt x="17296" y="11395"/>
                  </a:cubicBezTo>
                  <a:cubicBezTo>
                    <a:pt x="17083" y="13127"/>
                    <a:pt x="15229" y="14921"/>
                    <a:pt x="15229" y="14921"/>
                  </a:cubicBezTo>
                  <a:cubicBezTo>
                    <a:pt x="15229" y="14921"/>
                    <a:pt x="16323" y="15711"/>
                    <a:pt x="15928" y="17991"/>
                  </a:cubicBezTo>
                  <a:cubicBezTo>
                    <a:pt x="15624" y="19693"/>
                    <a:pt x="13648" y="21577"/>
                    <a:pt x="12615" y="22428"/>
                  </a:cubicBezTo>
                  <a:cubicBezTo>
                    <a:pt x="13132" y="22368"/>
                    <a:pt x="13648" y="22246"/>
                    <a:pt x="14135" y="22125"/>
                  </a:cubicBezTo>
                  <a:cubicBezTo>
                    <a:pt x="18603" y="21030"/>
                    <a:pt x="18907" y="14830"/>
                    <a:pt x="20153" y="7595"/>
                  </a:cubicBezTo>
                  <a:cubicBezTo>
                    <a:pt x="21057" y="2327"/>
                    <a:pt x="19994" y="0"/>
                    <a:pt x="16908"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8957" name="Google Shape;8957;p66"/>
            <p:cNvSpPr/>
            <p:nvPr/>
          </p:nvSpPr>
          <p:spPr>
            <a:xfrm>
              <a:off x="6103725" y="1314900"/>
              <a:ext cx="446075" cy="500025"/>
            </a:xfrm>
            <a:custGeom>
              <a:avLst/>
              <a:gdLst/>
              <a:ahLst/>
              <a:cxnLst/>
              <a:rect l="l" t="t" r="r" b="b"/>
              <a:pathLst>
                <a:path w="17843" h="20001" extrusionOk="0">
                  <a:moveTo>
                    <a:pt x="12615" y="0"/>
                  </a:moveTo>
                  <a:cubicBezTo>
                    <a:pt x="12615" y="0"/>
                    <a:pt x="3405" y="61"/>
                    <a:pt x="1520" y="9089"/>
                  </a:cubicBezTo>
                  <a:cubicBezTo>
                    <a:pt x="0" y="16277"/>
                    <a:pt x="3669" y="20001"/>
                    <a:pt x="8226" y="20001"/>
                  </a:cubicBezTo>
                  <a:cubicBezTo>
                    <a:pt x="9411" y="20001"/>
                    <a:pt x="10656" y="19749"/>
                    <a:pt x="11885" y="19241"/>
                  </a:cubicBezTo>
                  <a:cubicBezTo>
                    <a:pt x="17843" y="16718"/>
                    <a:pt x="14408" y="5411"/>
                    <a:pt x="14408" y="5411"/>
                  </a:cubicBezTo>
                  <a:lnTo>
                    <a:pt x="12615" y="0"/>
                  </a:ln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8958" name="Google Shape;8958;p66"/>
            <p:cNvSpPr/>
            <p:nvPr/>
          </p:nvSpPr>
          <p:spPr>
            <a:xfrm>
              <a:off x="5702500" y="1107825"/>
              <a:ext cx="724200" cy="431325"/>
            </a:xfrm>
            <a:custGeom>
              <a:avLst/>
              <a:gdLst/>
              <a:ahLst/>
              <a:cxnLst/>
              <a:rect l="l" t="t" r="r" b="b"/>
              <a:pathLst>
                <a:path w="28968" h="17253" extrusionOk="0">
                  <a:moveTo>
                    <a:pt x="12966" y="1"/>
                  </a:moveTo>
                  <a:cubicBezTo>
                    <a:pt x="10468" y="1"/>
                    <a:pt x="8081" y="379"/>
                    <a:pt x="6232" y="1414"/>
                  </a:cubicBezTo>
                  <a:cubicBezTo>
                    <a:pt x="304" y="4758"/>
                    <a:pt x="1" y="7736"/>
                    <a:pt x="6323" y="11475"/>
                  </a:cubicBezTo>
                  <a:cubicBezTo>
                    <a:pt x="11130" y="14355"/>
                    <a:pt x="15140" y="17253"/>
                    <a:pt x="18431" y="17253"/>
                  </a:cubicBezTo>
                  <a:cubicBezTo>
                    <a:pt x="19448" y="17253"/>
                    <a:pt x="20396" y="16976"/>
                    <a:pt x="21277" y="16338"/>
                  </a:cubicBezTo>
                  <a:cubicBezTo>
                    <a:pt x="25047" y="13664"/>
                    <a:pt x="28968" y="8405"/>
                    <a:pt x="28816" y="7250"/>
                  </a:cubicBezTo>
                  <a:cubicBezTo>
                    <a:pt x="28633" y="6156"/>
                    <a:pt x="27265" y="2751"/>
                    <a:pt x="27265" y="2751"/>
                  </a:cubicBezTo>
                  <a:cubicBezTo>
                    <a:pt x="27265" y="2751"/>
                    <a:pt x="19709" y="1"/>
                    <a:pt x="12966" y="1"/>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8959" name="Google Shape;8959;p66"/>
            <p:cNvSpPr/>
            <p:nvPr/>
          </p:nvSpPr>
          <p:spPr>
            <a:xfrm>
              <a:off x="5702500" y="1107450"/>
              <a:ext cx="676325" cy="431700"/>
            </a:xfrm>
            <a:custGeom>
              <a:avLst/>
              <a:gdLst/>
              <a:ahLst/>
              <a:cxnLst/>
              <a:rect l="l" t="t" r="r" b="b"/>
              <a:pathLst>
                <a:path w="27053" h="17268" extrusionOk="0">
                  <a:moveTo>
                    <a:pt x="13013" y="1"/>
                  </a:moveTo>
                  <a:cubicBezTo>
                    <a:pt x="10499" y="1"/>
                    <a:pt x="8095" y="382"/>
                    <a:pt x="6232" y="1429"/>
                  </a:cubicBezTo>
                  <a:cubicBezTo>
                    <a:pt x="304" y="4773"/>
                    <a:pt x="1" y="7751"/>
                    <a:pt x="6323" y="11490"/>
                  </a:cubicBezTo>
                  <a:cubicBezTo>
                    <a:pt x="11130" y="14370"/>
                    <a:pt x="15140" y="17268"/>
                    <a:pt x="18431" y="17268"/>
                  </a:cubicBezTo>
                  <a:cubicBezTo>
                    <a:pt x="19448" y="17268"/>
                    <a:pt x="20396" y="16991"/>
                    <a:pt x="21277" y="16353"/>
                  </a:cubicBezTo>
                  <a:cubicBezTo>
                    <a:pt x="21521" y="16201"/>
                    <a:pt x="21733" y="16019"/>
                    <a:pt x="21977" y="15867"/>
                  </a:cubicBezTo>
                  <a:lnTo>
                    <a:pt x="21977" y="15867"/>
                  </a:lnTo>
                  <a:cubicBezTo>
                    <a:pt x="21480" y="15951"/>
                    <a:pt x="20950" y="15990"/>
                    <a:pt x="20405" y="15990"/>
                  </a:cubicBezTo>
                  <a:cubicBezTo>
                    <a:pt x="18185" y="15990"/>
                    <a:pt x="15721" y="15342"/>
                    <a:pt x="14256" y="14438"/>
                  </a:cubicBezTo>
                  <a:cubicBezTo>
                    <a:pt x="11794" y="12858"/>
                    <a:pt x="13040" y="11186"/>
                    <a:pt x="13040" y="11186"/>
                  </a:cubicBezTo>
                  <a:cubicBezTo>
                    <a:pt x="13040" y="11186"/>
                    <a:pt x="10487" y="11095"/>
                    <a:pt x="9119" y="9666"/>
                  </a:cubicBezTo>
                  <a:cubicBezTo>
                    <a:pt x="7751" y="8268"/>
                    <a:pt x="8937" y="6627"/>
                    <a:pt x="8937" y="6627"/>
                  </a:cubicBezTo>
                  <a:lnTo>
                    <a:pt x="8937" y="6627"/>
                  </a:lnTo>
                  <a:cubicBezTo>
                    <a:pt x="8937" y="6627"/>
                    <a:pt x="8848" y="6635"/>
                    <a:pt x="8701" y="6635"/>
                  </a:cubicBezTo>
                  <a:cubicBezTo>
                    <a:pt x="8078" y="6635"/>
                    <a:pt x="6402" y="6496"/>
                    <a:pt x="5836" y="5046"/>
                  </a:cubicBezTo>
                  <a:cubicBezTo>
                    <a:pt x="5107" y="3253"/>
                    <a:pt x="6840" y="1915"/>
                    <a:pt x="11520" y="852"/>
                  </a:cubicBezTo>
                  <a:cubicBezTo>
                    <a:pt x="12148" y="709"/>
                    <a:pt x="12886" y="647"/>
                    <a:pt x="13692" y="647"/>
                  </a:cubicBezTo>
                  <a:cubicBezTo>
                    <a:pt x="18901" y="647"/>
                    <a:pt x="26992" y="3222"/>
                    <a:pt x="26992" y="3222"/>
                  </a:cubicBezTo>
                  <a:cubicBezTo>
                    <a:pt x="27022" y="3040"/>
                    <a:pt x="27053" y="2827"/>
                    <a:pt x="27053" y="2675"/>
                  </a:cubicBezTo>
                  <a:cubicBezTo>
                    <a:pt x="25847" y="2245"/>
                    <a:pt x="19110" y="1"/>
                    <a:pt x="13013"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8960" name="Google Shape;8960;p66"/>
            <p:cNvSpPr/>
            <p:nvPr/>
          </p:nvSpPr>
          <p:spPr>
            <a:xfrm>
              <a:off x="6365875" y="1134050"/>
              <a:ext cx="243600" cy="428625"/>
            </a:xfrm>
            <a:custGeom>
              <a:avLst/>
              <a:gdLst/>
              <a:ahLst/>
              <a:cxnLst/>
              <a:rect l="l" t="t" r="r" b="b"/>
              <a:pathLst>
                <a:path w="9744" h="17145" extrusionOk="0">
                  <a:moveTo>
                    <a:pt x="1764" y="0"/>
                  </a:moveTo>
                  <a:lnTo>
                    <a:pt x="1" y="821"/>
                  </a:lnTo>
                  <a:cubicBezTo>
                    <a:pt x="1" y="821"/>
                    <a:pt x="609" y="9757"/>
                    <a:pt x="4287" y="14651"/>
                  </a:cubicBezTo>
                  <a:cubicBezTo>
                    <a:pt x="5598" y="16378"/>
                    <a:pt x="6915" y="17145"/>
                    <a:pt x="7863" y="17145"/>
                  </a:cubicBezTo>
                  <a:cubicBezTo>
                    <a:pt x="9135" y="17145"/>
                    <a:pt x="9743" y="15764"/>
                    <a:pt x="8785" y="13466"/>
                  </a:cubicBezTo>
                  <a:cubicBezTo>
                    <a:pt x="7174" y="9727"/>
                    <a:pt x="4864" y="6718"/>
                    <a:pt x="1764"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8961" name="Google Shape;8961;p66"/>
            <p:cNvSpPr/>
            <p:nvPr/>
          </p:nvSpPr>
          <p:spPr>
            <a:xfrm>
              <a:off x="6365875" y="1151525"/>
              <a:ext cx="242825" cy="411150"/>
            </a:xfrm>
            <a:custGeom>
              <a:avLst/>
              <a:gdLst/>
              <a:ahLst/>
              <a:cxnLst/>
              <a:rect l="l" t="t" r="r" b="b"/>
              <a:pathLst>
                <a:path w="9713" h="16446" extrusionOk="0">
                  <a:moveTo>
                    <a:pt x="244" y="0"/>
                  </a:moveTo>
                  <a:lnTo>
                    <a:pt x="1" y="122"/>
                  </a:lnTo>
                  <a:cubicBezTo>
                    <a:pt x="1" y="122"/>
                    <a:pt x="609" y="9058"/>
                    <a:pt x="4287" y="13952"/>
                  </a:cubicBezTo>
                  <a:cubicBezTo>
                    <a:pt x="5598" y="15679"/>
                    <a:pt x="6909" y="16446"/>
                    <a:pt x="7851" y="16446"/>
                  </a:cubicBezTo>
                  <a:cubicBezTo>
                    <a:pt x="9114" y="16446"/>
                    <a:pt x="9713" y="15065"/>
                    <a:pt x="8755" y="12767"/>
                  </a:cubicBezTo>
                  <a:cubicBezTo>
                    <a:pt x="8542" y="12280"/>
                    <a:pt x="8360" y="11794"/>
                    <a:pt x="8086" y="11338"/>
                  </a:cubicBezTo>
                  <a:cubicBezTo>
                    <a:pt x="7747" y="11404"/>
                    <a:pt x="7389" y="11446"/>
                    <a:pt x="7026" y="11446"/>
                  </a:cubicBezTo>
                  <a:cubicBezTo>
                    <a:pt x="6380" y="11446"/>
                    <a:pt x="5722" y="11313"/>
                    <a:pt x="5138" y="10943"/>
                  </a:cubicBezTo>
                  <a:cubicBezTo>
                    <a:pt x="3071" y="9636"/>
                    <a:pt x="335" y="61"/>
                    <a:pt x="335" y="61"/>
                  </a:cubicBezTo>
                  <a:cubicBezTo>
                    <a:pt x="335" y="61"/>
                    <a:pt x="305" y="0"/>
                    <a:pt x="244"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8962" name="Google Shape;8962;p66"/>
            <p:cNvSpPr/>
            <p:nvPr/>
          </p:nvSpPr>
          <p:spPr>
            <a:xfrm>
              <a:off x="6299025" y="1044275"/>
              <a:ext cx="147425" cy="128550"/>
            </a:xfrm>
            <a:custGeom>
              <a:avLst/>
              <a:gdLst/>
              <a:ahLst/>
              <a:cxnLst/>
              <a:rect l="l" t="t" r="r" b="b"/>
              <a:pathLst>
                <a:path w="5897" h="5142" extrusionOk="0">
                  <a:moveTo>
                    <a:pt x="2974" y="0"/>
                  </a:moveTo>
                  <a:cubicBezTo>
                    <a:pt x="2608" y="0"/>
                    <a:pt x="2237" y="80"/>
                    <a:pt x="1885" y="248"/>
                  </a:cubicBezTo>
                  <a:cubicBezTo>
                    <a:pt x="578" y="856"/>
                    <a:pt x="0" y="2376"/>
                    <a:pt x="608" y="3652"/>
                  </a:cubicBezTo>
                  <a:cubicBezTo>
                    <a:pt x="1051" y="4582"/>
                    <a:pt x="1978" y="5141"/>
                    <a:pt x="2954" y="5141"/>
                  </a:cubicBezTo>
                  <a:cubicBezTo>
                    <a:pt x="3317" y="5141"/>
                    <a:pt x="3688" y="5063"/>
                    <a:pt x="4043" y="4898"/>
                  </a:cubicBezTo>
                  <a:cubicBezTo>
                    <a:pt x="5319" y="4290"/>
                    <a:pt x="5897" y="2771"/>
                    <a:pt x="5289" y="1494"/>
                  </a:cubicBezTo>
                  <a:cubicBezTo>
                    <a:pt x="4849" y="548"/>
                    <a:pt x="3931" y="0"/>
                    <a:pt x="2974"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8963" name="Google Shape;8963;p66"/>
            <p:cNvSpPr/>
            <p:nvPr/>
          </p:nvSpPr>
          <p:spPr>
            <a:xfrm>
              <a:off x="6473050" y="853550"/>
              <a:ext cx="351825" cy="332200"/>
            </a:xfrm>
            <a:custGeom>
              <a:avLst/>
              <a:gdLst/>
              <a:ahLst/>
              <a:cxnLst/>
              <a:rect l="l" t="t" r="r" b="b"/>
              <a:pathLst>
                <a:path w="14073" h="13288" extrusionOk="0">
                  <a:moveTo>
                    <a:pt x="10344" y="0"/>
                  </a:moveTo>
                  <a:cubicBezTo>
                    <a:pt x="6671" y="0"/>
                    <a:pt x="0" y="13107"/>
                    <a:pt x="30" y="13287"/>
                  </a:cubicBezTo>
                  <a:cubicBezTo>
                    <a:pt x="30" y="13287"/>
                    <a:pt x="14073" y="217"/>
                    <a:pt x="10456" y="4"/>
                  </a:cubicBezTo>
                  <a:cubicBezTo>
                    <a:pt x="10419" y="2"/>
                    <a:pt x="10382" y="0"/>
                    <a:pt x="10344" y="0"/>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8964" name="Google Shape;8964;p66"/>
            <p:cNvSpPr/>
            <p:nvPr/>
          </p:nvSpPr>
          <p:spPr>
            <a:xfrm>
              <a:off x="6489000" y="992450"/>
              <a:ext cx="344250" cy="215325"/>
            </a:xfrm>
            <a:custGeom>
              <a:avLst/>
              <a:gdLst/>
              <a:ahLst/>
              <a:cxnLst/>
              <a:rect l="l" t="t" r="r" b="b"/>
              <a:pathLst>
                <a:path w="13770" h="8613" extrusionOk="0">
                  <a:moveTo>
                    <a:pt x="10936" y="0"/>
                  </a:moveTo>
                  <a:cubicBezTo>
                    <a:pt x="7874" y="0"/>
                    <a:pt x="0" y="8613"/>
                    <a:pt x="0" y="8613"/>
                  </a:cubicBezTo>
                  <a:cubicBezTo>
                    <a:pt x="0" y="8613"/>
                    <a:pt x="13769" y="2686"/>
                    <a:pt x="11763" y="345"/>
                  </a:cubicBezTo>
                  <a:cubicBezTo>
                    <a:pt x="11559" y="107"/>
                    <a:pt x="11278" y="0"/>
                    <a:pt x="10936" y="0"/>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8965" name="Google Shape;8965;p66"/>
            <p:cNvSpPr/>
            <p:nvPr/>
          </p:nvSpPr>
          <p:spPr>
            <a:xfrm>
              <a:off x="6502675" y="1144750"/>
              <a:ext cx="289200" cy="135850"/>
            </a:xfrm>
            <a:custGeom>
              <a:avLst/>
              <a:gdLst/>
              <a:ahLst/>
              <a:cxnLst/>
              <a:rect l="l" t="t" r="r" b="b"/>
              <a:pathLst>
                <a:path w="11568" h="5434" extrusionOk="0">
                  <a:moveTo>
                    <a:pt x="9348" y="1"/>
                  </a:moveTo>
                  <a:cubicBezTo>
                    <a:pt x="6315" y="1"/>
                    <a:pt x="166" y="3308"/>
                    <a:pt x="0" y="3402"/>
                  </a:cubicBezTo>
                  <a:cubicBezTo>
                    <a:pt x="0" y="3402"/>
                    <a:pt x="1094" y="5196"/>
                    <a:pt x="4286" y="5408"/>
                  </a:cubicBezTo>
                  <a:cubicBezTo>
                    <a:pt x="4507" y="5425"/>
                    <a:pt x="4732" y="5433"/>
                    <a:pt x="4960" y="5433"/>
                  </a:cubicBezTo>
                  <a:cubicBezTo>
                    <a:pt x="8026" y="5433"/>
                    <a:pt x="11567" y="3913"/>
                    <a:pt x="10973" y="971"/>
                  </a:cubicBezTo>
                  <a:cubicBezTo>
                    <a:pt x="10831" y="273"/>
                    <a:pt x="10217" y="1"/>
                    <a:pt x="9348"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8966" name="Google Shape;8966;p66"/>
            <p:cNvSpPr/>
            <p:nvPr/>
          </p:nvSpPr>
          <p:spPr>
            <a:xfrm>
              <a:off x="5891550" y="1143375"/>
              <a:ext cx="444725" cy="101750"/>
            </a:xfrm>
            <a:custGeom>
              <a:avLst/>
              <a:gdLst/>
              <a:ahLst/>
              <a:cxnLst/>
              <a:rect l="l" t="t" r="r" b="b"/>
              <a:pathLst>
                <a:path w="17789" h="4070" extrusionOk="0">
                  <a:moveTo>
                    <a:pt x="5312" y="1"/>
                  </a:moveTo>
                  <a:cubicBezTo>
                    <a:pt x="3021" y="1"/>
                    <a:pt x="1199" y="388"/>
                    <a:pt x="737" y="1512"/>
                  </a:cubicBezTo>
                  <a:cubicBezTo>
                    <a:pt x="1" y="3299"/>
                    <a:pt x="2922" y="4069"/>
                    <a:pt x="6674" y="4069"/>
                  </a:cubicBezTo>
                  <a:cubicBezTo>
                    <a:pt x="10518" y="4069"/>
                    <a:pt x="15235" y="3261"/>
                    <a:pt x="17789" y="1907"/>
                  </a:cubicBezTo>
                  <a:cubicBezTo>
                    <a:pt x="17789" y="1907"/>
                    <a:pt x="10394" y="1"/>
                    <a:pt x="5312"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8967" name="Google Shape;8967;p66"/>
            <p:cNvSpPr/>
            <p:nvPr/>
          </p:nvSpPr>
          <p:spPr>
            <a:xfrm>
              <a:off x="5979850" y="1225225"/>
              <a:ext cx="364025" cy="126275"/>
            </a:xfrm>
            <a:custGeom>
              <a:avLst/>
              <a:gdLst/>
              <a:ahLst/>
              <a:cxnLst/>
              <a:rect l="l" t="t" r="r" b="b"/>
              <a:pathLst>
                <a:path w="14561" h="5051" extrusionOk="0">
                  <a:moveTo>
                    <a:pt x="14560" y="1"/>
                  </a:moveTo>
                  <a:cubicBezTo>
                    <a:pt x="14560" y="1"/>
                    <a:pt x="1" y="1399"/>
                    <a:pt x="548" y="4256"/>
                  </a:cubicBezTo>
                  <a:cubicBezTo>
                    <a:pt x="652" y="4818"/>
                    <a:pt x="1210" y="5051"/>
                    <a:pt x="2051" y="5051"/>
                  </a:cubicBezTo>
                  <a:cubicBezTo>
                    <a:pt x="5395" y="5051"/>
                    <a:pt x="13200" y="1361"/>
                    <a:pt x="14560"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8968" name="Google Shape;8968;p66"/>
            <p:cNvSpPr/>
            <p:nvPr/>
          </p:nvSpPr>
          <p:spPr>
            <a:xfrm>
              <a:off x="6071800" y="1263225"/>
              <a:ext cx="286500" cy="203850"/>
            </a:xfrm>
            <a:custGeom>
              <a:avLst/>
              <a:gdLst/>
              <a:ahLst/>
              <a:cxnLst/>
              <a:rect l="l" t="t" r="r" b="b"/>
              <a:pathLst>
                <a:path w="11460" h="8154" extrusionOk="0">
                  <a:moveTo>
                    <a:pt x="11460" y="1"/>
                  </a:moveTo>
                  <a:cubicBezTo>
                    <a:pt x="11459" y="1"/>
                    <a:pt x="1" y="4043"/>
                    <a:pt x="2037" y="6900"/>
                  </a:cubicBezTo>
                  <a:cubicBezTo>
                    <a:pt x="2675" y="7795"/>
                    <a:pt x="3569" y="8153"/>
                    <a:pt x="4533" y="8153"/>
                  </a:cubicBezTo>
                  <a:cubicBezTo>
                    <a:pt x="6647" y="8153"/>
                    <a:pt x="9096" y="6430"/>
                    <a:pt x="9910" y="4864"/>
                  </a:cubicBezTo>
                  <a:cubicBezTo>
                    <a:pt x="11065" y="2615"/>
                    <a:pt x="11460" y="1"/>
                    <a:pt x="11460"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8969" name="Google Shape;8969;p66"/>
            <p:cNvSpPr/>
            <p:nvPr/>
          </p:nvSpPr>
          <p:spPr>
            <a:xfrm>
              <a:off x="6221500" y="1441800"/>
              <a:ext cx="239400" cy="273850"/>
            </a:xfrm>
            <a:custGeom>
              <a:avLst/>
              <a:gdLst/>
              <a:ahLst/>
              <a:cxnLst/>
              <a:rect l="l" t="t" r="r" b="b"/>
              <a:pathLst>
                <a:path w="9576" h="10954" extrusionOk="0">
                  <a:moveTo>
                    <a:pt x="6110" y="1"/>
                  </a:moveTo>
                  <a:cubicBezTo>
                    <a:pt x="6110" y="1"/>
                    <a:pt x="1" y="5229"/>
                    <a:pt x="943" y="8147"/>
                  </a:cubicBezTo>
                  <a:cubicBezTo>
                    <a:pt x="1518" y="9946"/>
                    <a:pt x="3339" y="10953"/>
                    <a:pt x="5064" y="10953"/>
                  </a:cubicBezTo>
                  <a:cubicBezTo>
                    <a:pt x="6166" y="10953"/>
                    <a:pt x="7229" y="10543"/>
                    <a:pt x="7904" y="9666"/>
                  </a:cubicBezTo>
                  <a:cubicBezTo>
                    <a:pt x="9575" y="7478"/>
                    <a:pt x="6110" y="1"/>
                    <a:pt x="6110"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8970" name="Google Shape;8970;p66"/>
            <p:cNvSpPr/>
            <p:nvPr/>
          </p:nvSpPr>
          <p:spPr>
            <a:xfrm>
              <a:off x="6605250" y="1352825"/>
              <a:ext cx="314625" cy="186725"/>
            </a:xfrm>
            <a:custGeom>
              <a:avLst/>
              <a:gdLst/>
              <a:ahLst/>
              <a:cxnLst/>
              <a:rect l="l" t="t" r="r" b="b"/>
              <a:pathLst>
                <a:path w="12585" h="7469" extrusionOk="0">
                  <a:moveTo>
                    <a:pt x="5261" y="0"/>
                  </a:moveTo>
                  <a:cubicBezTo>
                    <a:pt x="2594" y="0"/>
                    <a:pt x="1" y="581"/>
                    <a:pt x="1" y="581"/>
                  </a:cubicBezTo>
                  <a:cubicBezTo>
                    <a:pt x="1" y="581"/>
                    <a:pt x="3539" y="7469"/>
                    <a:pt x="6975" y="7469"/>
                  </a:cubicBezTo>
                  <a:cubicBezTo>
                    <a:pt x="7184" y="7469"/>
                    <a:pt x="7392" y="7443"/>
                    <a:pt x="7600" y="7389"/>
                  </a:cubicBezTo>
                  <a:cubicBezTo>
                    <a:pt x="11156" y="6447"/>
                    <a:pt x="12584" y="2678"/>
                    <a:pt x="9606" y="885"/>
                  </a:cubicBezTo>
                  <a:cubicBezTo>
                    <a:pt x="8498" y="211"/>
                    <a:pt x="6866" y="0"/>
                    <a:pt x="5261"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8971" name="Google Shape;8971;p66"/>
            <p:cNvSpPr/>
            <p:nvPr/>
          </p:nvSpPr>
          <p:spPr>
            <a:xfrm>
              <a:off x="6287625" y="1086675"/>
              <a:ext cx="44100" cy="37350"/>
            </a:xfrm>
            <a:custGeom>
              <a:avLst/>
              <a:gdLst/>
              <a:ahLst/>
              <a:cxnLst/>
              <a:rect l="l" t="t" r="r" b="b"/>
              <a:pathLst>
                <a:path w="1764" h="1494" extrusionOk="0">
                  <a:moveTo>
                    <a:pt x="901" y="0"/>
                  </a:moveTo>
                  <a:cubicBezTo>
                    <a:pt x="794" y="0"/>
                    <a:pt x="684" y="23"/>
                    <a:pt x="578" y="72"/>
                  </a:cubicBezTo>
                  <a:cubicBezTo>
                    <a:pt x="213" y="193"/>
                    <a:pt x="0" y="649"/>
                    <a:pt x="213" y="1044"/>
                  </a:cubicBezTo>
                  <a:cubicBezTo>
                    <a:pt x="301" y="1309"/>
                    <a:pt x="582" y="1494"/>
                    <a:pt x="868" y="1494"/>
                  </a:cubicBezTo>
                  <a:cubicBezTo>
                    <a:pt x="976" y="1494"/>
                    <a:pt x="1086" y="1467"/>
                    <a:pt x="1186" y="1409"/>
                  </a:cubicBezTo>
                  <a:cubicBezTo>
                    <a:pt x="1581" y="1287"/>
                    <a:pt x="1763" y="831"/>
                    <a:pt x="1581" y="436"/>
                  </a:cubicBezTo>
                  <a:cubicBezTo>
                    <a:pt x="1470" y="169"/>
                    <a:pt x="1195" y="0"/>
                    <a:pt x="901"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8972" name="Google Shape;8972;p66"/>
            <p:cNvSpPr/>
            <p:nvPr/>
          </p:nvSpPr>
          <p:spPr>
            <a:xfrm>
              <a:off x="6390200" y="1039225"/>
              <a:ext cx="44100" cy="37375"/>
            </a:xfrm>
            <a:custGeom>
              <a:avLst/>
              <a:gdLst/>
              <a:ahLst/>
              <a:cxnLst/>
              <a:rect l="l" t="t" r="r" b="b"/>
              <a:pathLst>
                <a:path w="1764" h="1495" extrusionOk="0">
                  <a:moveTo>
                    <a:pt x="860" y="1"/>
                  </a:moveTo>
                  <a:cubicBezTo>
                    <a:pt x="768" y="1"/>
                    <a:pt x="673" y="18"/>
                    <a:pt x="578" y="55"/>
                  </a:cubicBezTo>
                  <a:cubicBezTo>
                    <a:pt x="183" y="207"/>
                    <a:pt x="1" y="663"/>
                    <a:pt x="183" y="1058"/>
                  </a:cubicBezTo>
                  <a:cubicBezTo>
                    <a:pt x="294" y="1325"/>
                    <a:pt x="568" y="1494"/>
                    <a:pt x="862" y="1494"/>
                  </a:cubicBezTo>
                  <a:cubicBezTo>
                    <a:pt x="970" y="1494"/>
                    <a:pt x="1080" y="1471"/>
                    <a:pt x="1186" y="1422"/>
                  </a:cubicBezTo>
                  <a:cubicBezTo>
                    <a:pt x="1551" y="1271"/>
                    <a:pt x="1764" y="815"/>
                    <a:pt x="1551" y="450"/>
                  </a:cubicBezTo>
                  <a:cubicBezTo>
                    <a:pt x="1412" y="173"/>
                    <a:pt x="1151" y="1"/>
                    <a:pt x="860"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grpSp>
      <p:pic>
        <p:nvPicPr>
          <p:cNvPr id="7" name="Picture 6" descr="A picture containing toy, doll, clipart&#10;&#10;Description automatically generated">
            <a:extLst>
              <a:ext uri="{FF2B5EF4-FFF2-40B4-BE49-F238E27FC236}">
                <a16:creationId xmlns:a16="http://schemas.microsoft.com/office/drawing/2014/main" id="{C11BAAD3-6CC7-7615-6A0C-AB4D8855DFDD}"/>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133">
                        <a14:foregroundMark x1="16833" y1="33750" x2="19033" y2="49000"/>
                        <a14:foregroundMark x1="61667" y1="36600" x2="61967" y2="59300"/>
                        <a14:foregroundMark x1="82367" y1="37650" x2="82367" y2="63950"/>
                        <a14:foregroundMark x1="61867" y1="66200" x2="67833" y2="67250"/>
                        <a14:foregroundMark x1="14433" y1="71400" x2="14633" y2="77700"/>
                        <a14:foregroundMark x1="21233" y1="71700" x2="22300" y2="76800"/>
                        <a14:foregroundMark x1="25000" y1="33450" x2="25000" y2="33450"/>
                        <a14:foregroundMark x1="87233" y1="44350" x2="89933" y2="54750"/>
                        <a14:foregroundMark x1="89933" y1="54750" x2="90133" y2="60050"/>
                        <a14:foregroundMark x1="10267" y1="60950" x2="10467" y2="65450"/>
                        <a14:foregroundMark x1="25100" y1="32100" x2="25100" y2="32100"/>
                        <a14:foregroundMark x1="25100" y1="32850" x2="25600" y2="34800"/>
                        <a14:foregroundMark x1="24300" y1="31800" x2="24300" y2="31800"/>
                        <a14:foregroundMark x1="25800" y1="31350" x2="25800" y2="31350"/>
                        <a14:foregroundMark x1="82467" y1="31650" x2="83867" y2="40350"/>
                        <a14:foregroundMark x1="23800" y1="32700" x2="23800" y2="32700"/>
                        <a14:foregroundMark x1="25300" y1="30900" x2="25300" y2="30900"/>
                        <a14:foregroundMark x1="24700" y1="30900" x2="24700" y2="30900"/>
                        <a14:backgroundMark x1="11567" y1="56450" x2="11567" y2="56450"/>
                      </a14:backgroundRemoval>
                    </a14:imgEffect>
                  </a14:imgLayer>
                </a14:imgProps>
              </a:ext>
            </a:extLst>
          </a:blip>
          <a:srcRect t="17711" b="17218"/>
          <a:stretch/>
        </p:blipFill>
        <p:spPr>
          <a:xfrm>
            <a:off x="1801811" y="2407463"/>
            <a:ext cx="8723607" cy="3784327"/>
          </a:xfrm>
          <a:prstGeom prst="rect">
            <a:avLst/>
          </a:prstGeom>
        </p:spPr>
      </p:pic>
      <p:pic>
        <p:nvPicPr>
          <p:cNvPr id="8912" name="Picture 8911">
            <a:extLst>
              <a:ext uri="{FF2B5EF4-FFF2-40B4-BE49-F238E27FC236}">
                <a16:creationId xmlns:a16="http://schemas.microsoft.com/office/drawing/2014/main" id="{FBAD112E-5357-AEF1-5ABC-D53386788C7C}"/>
              </a:ext>
            </a:extLst>
          </p:cNvPr>
          <p:cNvPicPr>
            <a:picLocks noChangeAspect="1"/>
          </p:cNvPicPr>
          <p:nvPr/>
        </p:nvPicPr>
        <p:blipFill>
          <a:blip r:embed="rId5"/>
          <a:stretch>
            <a:fillRect/>
          </a:stretch>
        </p:blipFill>
        <p:spPr>
          <a:xfrm>
            <a:off x="3139775" y="494269"/>
            <a:ext cx="5950212" cy="4115157"/>
          </a:xfrm>
          <a:prstGeom prst="rect">
            <a:avLst/>
          </a:prstGeom>
        </p:spPr>
      </p:pic>
    </p:spTree>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1CB58F8-25EE-1FCD-13D7-013BA4200F6B}"/>
              </a:ext>
            </a:extLst>
          </p:cNvPr>
          <p:cNvSpPr/>
          <p:nvPr/>
        </p:nvSpPr>
        <p:spPr>
          <a:xfrm>
            <a:off x="0" y="33252"/>
            <a:ext cx="12192000" cy="6858000"/>
          </a:xfrm>
          <a:prstGeom prst="rect">
            <a:avLst/>
          </a:prstGeom>
          <a:solidFill>
            <a:srgbClr val="CAF2FB"/>
          </a:solidFill>
          <a:ln>
            <a:solidFill>
              <a:srgbClr val="CAF2F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7A91B4CB-8666-2BF8-1483-B8A9C70759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429000"/>
            <a:ext cx="12656668" cy="3429000"/>
          </a:xfrm>
          <a:prstGeom prst="rect">
            <a:avLst/>
          </a:prstGeom>
        </p:spPr>
      </p:pic>
      <p:grpSp>
        <p:nvGrpSpPr>
          <p:cNvPr id="15" name="Group 14">
            <a:extLst>
              <a:ext uri="{FF2B5EF4-FFF2-40B4-BE49-F238E27FC236}">
                <a16:creationId xmlns:a16="http://schemas.microsoft.com/office/drawing/2014/main" id="{506975B3-4C30-E65A-55D0-EFF80B7BF27E}"/>
              </a:ext>
            </a:extLst>
          </p:cNvPr>
          <p:cNvGrpSpPr/>
          <p:nvPr/>
        </p:nvGrpSpPr>
        <p:grpSpPr>
          <a:xfrm>
            <a:off x="589017" y="216950"/>
            <a:ext cx="8842629" cy="1467981"/>
            <a:chOff x="-129021" y="551968"/>
            <a:chExt cx="6022755" cy="1542328"/>
          </a:xfrm>
        </p:grpSpPr>
        <p:sp>
          <p:nvSpPr>
            <p:cNvPr id="16" name="Speech Bubble: Rectangle with Corners Rounded 15">
              <a:extLst>
                <a:ext uri="{FF2B5EF4-FFF2-40B4-BE49-F238E27FC236}">
                  <a16:creationId xmlns:a16="http://schemas.microsoft.com/office/drawing/2014/main" id="{62ACA5A4-4FAA-5A63-D475-6E6AA0AD208B}"/>
                </a:ext>
              </a:extLst>
            </p:cNvPr>
            <p:cNvSpPr/>
            <p:nvPr/>
          </p:nvSpPr>
          <p:spPr>
            <a:xfrm>
              <a:off x="-129021" y="551968"/>
              <a:ext cx="6022755" cy="1542328"/>
            </a:xfrm>
            <a:prstGeom prst="wedgeRoundRectCallout">
              <a:avLst>
                <a:gd name="adj1" fmla="val -36629"/>
                <a:gd name="adj2" fmla="val 89785"/>
                <a:gd name="adj3" fmla="val 16667"/>
              </a:avLst>
            </a:prstGeom>
            <a:solidFill>
              <a:srgbClr val="FFFFFF">
                <a:alpha val="89804"/>
              </a:srgbClr>
            </a:solidFill>
            <a:ln w="38100">
              <a:solidFill>
                <a:schemeClr val="accent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7" name="TextBox 16">
              <a:extLst>
                <a:ext uri="{FF2B5EF4-FFF2-40B4-BE49-F238E27FC236}">
                  <a16:creationId xmlns:a16="http://schemas.microsoft.com/office/drawing/2014/main" id="{F30D758D-F00E-60F9-46E5-435C2C3F6FCB}"/>
                </a:ext>
              </a:extLst>
            </p:cNvPr>
            <p:cNvSpPr txBox="1"/>
            <p:nvPr/>
          </p:nvSpPr>
          <p:spPr>
            <a:xfrm>
              <a:off x="-62221" y="767343"/>
              <a:ext cx="5791443" cy="100242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7030A0"/>
                  </a:solidFill>
                  <a:effectLst/>
                  <a:uLnTx/>
                  <a:uFillTx/>
                  <a:ea typeface="+mn-ea"/>
                  <a:cs typeface="+mn-cs"/>
                </a:rPr>
                <a:t>  </a:t>
              </a:r>
              <a:r>
                <a:rPr kumimoji="0" lang="vi-VN" sz="2800" b="0" i="0" u="none" strike="noStrike" kern="1200" cap="none" spc="0" normalizeH="0" baseline="0" noProof="0" dirty="0">
                  <a:ln>
                    <a:noFill/>
                  </a:ln>
                  <a:solidFill>
                    <a:srgbClr val="7030A0"/>
                  </a:solidFill>
                  <a:effectLst/>
                  <a:uLnTx/>
                  <a:uFillTx/>
                  <a:ea typeface="+mn-ea"/>
                  <a:cs typeface="+mn-cs"/>
                </a:rPr>
                <a:t>Nghe/hát bài hát </a:t>
              </a:r>
              <a:r>
                <a:rPr kumimoji="0" lang="vi-VN" sz="2800" b="1" i="0" u="none" strike="noStrike" kern="1200" cap="none" spc="0" normalizeH="0" baseline="0" noProof="0" dirty="0">
                  <a:ln>
                    <a:noFill/>
                  </a:ln>
                  <a:solidFill>
                    <a:srgbClr val="7030A0"/>
                  </a:solidFill>
                  <a:effectLst/>
                  <a:uLnTx/>
                  <a:uFillTx/>
                  <a:cs typeface="Calibri" panose="020F0502020204030204" pitchFamily="34" charset="0"/>
                </a:rPr>
                <a:t>Em vẽ môi trường màu xanh</a:t>
              </a:r>
              <a:r>
                <a:rPr kumimoji="0" lang="vi-VN" sz="2800" b="0" i="0" u="none" strike="noStrike" kern="1200" cap="none" spc="0" normalizeH="0" baseline="0" noProof="0" dirty="0">
                  <a:ln>
                    <a:noFill/>
                  </a:ln>
                  <a:solidFill>
                    <a:srgbClr val="7030A0"/>
                  </a:solidFill>
                  <a:effectLst/>
                  <a:uLnTx/>
                  <a:uFillTx/>
                  <a:ea typeface="+mn-ea"/>
                  <a:cs typeface="+mn-cs"/>
                </a:rPr>
                <a:t> (Nhạc và lời: Giáng Tiên)</a:t>
              </a:r>
              <a:r>
                <a:rPr kumimoji="0" lang="en-US" sz="2800" b="0" i="0" u="none" strike="noStrike" kern="1200" cap="none" spc="0" normalizeH="0" baseline="0" noProof="0" dirty="0">
                  <a:ln>
                    <a:noFill/>
                  </a:ln>
                  <a:solidFill>
                    <a:srgbClr val="7030A0"/>
                  </a:solidFill>
                  <a:effectLst/>
                  <a:uLnTx/>
                  <a:uFillTx/>
                  <a:ea typeface="+mn-ea"/>
                  <a:cs typeface="+mn-cs"/>
                </a:rPr>
                <a:t> </a:t>
              </a:r>
              <a:r>
                <a:rPr kumimoji="0" lang="vi-VN" sz="2800" b="0" i="0" u="none" strike="noStrike" kern="1200" cap="none" spc="0" normalizeH="0" baseline="0" noProof="0" dirty="0">
                  <a:ln>
                    <a:noFill/>
                  </a:ln>
                  <a:solidFill>
                    <a:srgbClr val="7030A0"/>
                  </a:solidFill>
                  <a:effectLst/>
                  <a:uLnTx/>
                  <a:uFillTx/>
                  <a:ea typeface="+mn-ea"/>
                  <a:cs typeface="+mn-cs"/>
                </a:rPr>
                <a:t>và </a:t>
              </a:r>
              <a:r>
                <a:rPr kumimoji="0" lang="en-US" sz="2800" b="0" i="0" u="none" strike="noStrike" kern="1200" cap="none" spc="0" normalizeH="0" baseline="0" noProof="0" dirty="0" err="1">
                  <a:ln>
                    <a:noFill/>
                  </a:ln>
                  <a:solidFill>
                    <a:srgbClr val="7030A0"/>
                  </a:solidFill>
                  <a:effectLst/>
                  <a:uLnTx/>
                  <a:uFillTx/>
                  <a:ea typeface="+mn-ea"/>
                  <a:cs typeface="+mn-cs"/>
                </a:rPr>
                <a:t>trả</a:t>
              </a:r>
              <a:r>
                <a:rPr kumimoji="0" lang="en-US" sz="2800" b="0" i="0" u="none" strike="noStrike" kern="1200" cap="none" spc="0" normalizeH="0" baseline="0" noProof="0" dirty="0">
                  <a:ln>
                    <a:noFill/>
                  </a:ln>
                  <a:solidFill>
                    <a:srgbClr val="7030A0"/>
                  </a:solidFill>
                  <a:effectLst/>
                  <a:uLnTx/>
                  <a:uFillTx/>
                  <a:ea typeface="+mn-ea"/>
                  <a:cs typeface="+mn-cs"/>
                </a:rPr>
                <a:t> </a:t>
              </a:r>
              <a:r>
                <a:rPr kumimoji="0" lang="en-US" sz="2800" b="0" i="0" u="none" strike="noStrike" kern="1200" cap="none" spc="0" normalizeH="0" baseline="0" noProof="0" dirty="0" err="1">
                  <a:ln>
                    <a:noFill/>
                  </a:ln>
                  <a:solidFill>
                    <a:srgbClr val="7030A0"/>
                  </a:solidFill>
                  <a:effectLst/>
                  <a:uLnTx/>
                  <a:uFillTx/>
                  <a:ea typeface="+mn-ea"/>
                  <a:cs typeface="+mn-cs"/>
                </a:rPr>
                <a:t>lời</a:t>
              </a:r>
              <a:r>
                <a:rPr kumimoji="0" lang="en-US" sz="2800" b="0" i="0" u="none" strike="noStrike" kern="1200" cap="none" spc="0" normalizeH="0" baseline="0" noProof="0" dirty="0">
                  <a:ln>
                    <a:noFill/>
                  </a:ln>
                  <a:solidFill>
                    <a:srgbClr val="7030A0"/>
                  </a:solidFill>
                  <a:effectLst/>
                  <a:uLnTx/>
                  <a:uFillTx/>
                  <a:ea typeface="+mn-ea"/>
                  <a:cs typeface="+mn-cs"/>
                </a:rPr>
                <a:t> </a:t>
              </a:r>
              <a:r>
                <a:rPr kumimoji="0" lang="en-US" sz="2800" b="0" i="0" u="none" strike="noStrike" kern="1200" cap="none" spc="0" normalizeH="0" baseline="0" noProof="0" dirty="0" err="1">
                  <a:ln>
                    <a:noFill/>
                  </a:ln>
                  <a:solidFill>
                    <a:srgbClr val="7030A0"/>
                  </a:solidFill>
                  <a:effectLst/>
                  <a:uLnTx/>
                  <a:uFillTx/>
                  <a:ea typeface="+mn-ea"/>
                  <a:cs typeface="+mn-cs"/>
                </a:rPr>
                <a:t>các</a:t>
              </a:r>
              <a:r>
                <a:rPr kumimoji="0" lang="en-US" sz="2800" b="0" i="0" u="none" strike="noStrike" kern="1200" cap="none" spc="0" normalizeH="0" baseline="0" noProof="0" dirty="0">
                  <a:ln>
                    <a:noFill/>
                  </a:ln>
                  <a:solidFill>
                    <a:srgbClr val="7030A0"/>
                  </a:solidFill>
                  <a:effectLst/>
                  <a:uLnTx/>
                  <a:uFillTx/>
                  <a:ea typeface="+mn-ea"/>
                  <a:cs typeface="+mn-cs"/>
                </a:rPr>
                <a:t> </a:t>
              </a:r>
              <a:r>
                <a:rPr kumimoji="0" lang="en-US" sz="2800" b="0" i="0" u="none" strike="noStrike" kern="1200" cap="none" spc="0" normalizeH="0" baseline="0" noProof="0" dirty="0" err="1">
                  <a:ln>
                    <a:noFill/>
                  </a:ln>
                  <a:solidFill>
                    <a:srgbClr val="7030A0"/>
                  </a:solidFill>
                  <a:effectLst/>
                  <a:uLnTx/>
                  <a:uFillTx/>
                  <a:ea typeface="+mn-ea"/>
                  <a:cs typeface="+mn-cs"/>
                </a:rPr>
                <a:t>câu</a:t>
              </a:r>
              <a:r>
                <a:rPr kumimoji="0" lang="en-US" sz="2800" b="0" i="0" u="none" strike="noStrike" kern="1200" cap="none" spc="0" normalizeH="0" baseline="0" noProof="0" dirty="0">
                  <a:ln>
                    <a:noFill/>
                  </a:ln>
                  <a:solidFill>
                    <a:srgbClr val="7030A0"/>
                  </a:solidFill>
                  <a:effectLst/>
                  <a:uLnTx/>
                  <a:uFillTx/>
                  <a:ea typeface="+mn-ea"/>
                  <a:cs typeface="+mn-cs"/>
                </a:rPr>
                <a:t> </a:t>
              </a:r>
              <a:r>
                <a:rPr kumimoji="0" lang="en-US" sz="2800" b="0" i="0" u="none" strike="noStrike" kern="1200" cap="none" spc="0" normalizeH="0" baseline="0" noProof="0" dirty="0" err="1">
                  <a:ln>
                    <a:noFill/>
                  </a:ln>
                  <a:solidFill>
                    <a:srgbClr val="7030A0"/>
                  </a:solidFill>
                  <a:effectLst/>
                  <a:uLnTx/>
                  <a:uFillTx/>
                  <a:ea typeface="+mn-ea"/>
                  <a:cs typeface="+mn-cs"/>
                </a:rPr>
                <a:t>hỏi</a:t>
              </a:r>
              <a:r>
                <a:rPr kumimoji="0" lang="en-US" sz="2800" b="0" i="0" u="none" strike="noStrike" kern="1200" cap="none" spc="0" normalizeH="0" baseline="0" noProof="0" dirty="0">
                  <a:ln>
                    <a:noFill/>
                  </a:ln>
                  <a:solidFill>
                    <a:srgbClr val="7030A0"/>
                  </a:solidFill>
                  <a:effectLst/>
                  <a:uLnTx/>
                  <a:uFillTx/>
                  <a:ea typeface="+mn-ea"/>
                  <a:cs typeface="+mn-cs"/>
                </a:rPr>
                <a:t> </a:t>
              </a:r>
              <a:r>
                <a:rPr kumimoji="0" lang="en-US" sz="2800" b="0" i="0" u="none" strike="noStrike" kern="1200" cap="none" spc="0" normalizeH="0" baseline="0" noProof="0" dirty="0" err="1">
                  <a:ln>
                    <a:noFill/>
                  </a:ln>
                  <a:solidFill>
                    <a:srgbClr val="7030A0"/>
                  </a:solidFill>
                  <a:effectLst/>
                  <a:uLnTx/>
                  <a:uFillTx/>
                  <a:ea typeface="+mn-ea"/>
                  <a:cs typeface="+mn-cs"/>
                </a:rPr>
                <a:t>sau</a:t>
              </a:r>
              <a:r>
                <a:rPr kumimoji="0" lang="en-US" sz="2800" b="0" i="0" u="none" strike="noStrike" kern="1200" cap="none" spc="0" normalizeH="0" baseline="0" noProof="0" dirty="0">
                  <a:ln>
                    <a:noFill/>
                  </a:ln>
                  <a:solidFill>
                    <a:srgbClr val="7030A0"/>
                  </a:solidFill>
                  <a:effectLst/>
                  <a:uLnTx/>
                  <a:uFillTx/>
                  <a:ea typeface="+mn-ea"/>
                  <a:cs typeface="+mn-cs"/>
                </a:rPr>
                <a:t>: </a:t>
              </a:r>
              <a:endParaRPr kumimoji="0" lang="vi-VN" sz="2800" b="0" i="0" u="none" strike="noStrike" kern="1200" cap="none" spc="0" normalizeH="0" baseline="0" noProof="0" dirty="0">
                <a:ln>
                  <a:noFill/>
                </a:ln>
                <a:solidFill>
                  <a:srgbClr val="7030A0"/>
                </a:solidFill>
                <a:effectLst/>
                <a:uLnTx/>
                <a:uFillTx/>
                <a:ea typeface="+mn-ea"/>
                <a:cs typeface="+mn-cs"/>
              </a:endParaRPr>
            </a:p>
          </p:txBody>
        </p:sp>
      </p:grpSp>
      <p:pic>
        <p:nvPicPr>
          <p:cNvPr id="14" name="Picture 13">
            <a:extLst>
              <a:ext uri="{FF2B5EF4-FFF2-40B4-BE49-F238E27FC236}">
                <a16:creationId xmlns:a16="http://schemas.microsoft.com/office/drawing/2014/main" id="{CA6AA061-ED95-CBB0-932E-117551878642}"/>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020662" y="205192"/>
            <a:ext cx="1823578" cy="1768933"/>
          </a:xfrm>
          <a:prstGeom prst="rect">
            <a:avLst/>
          </a:prstGeom>
        </p:spPr>
      </p:pic>
      <p:grpSp>
        <p:nvGrpSpPr>
          <p:cNvPr id="38" name="Group 37">
            <a:extLst>
              <a:ext uri="{FF2B5EF4-FFF2-40B4-BE49-F238E27FC236}">
                <a16:creationId xmlns:a16="http://schemas.microsoft.com/office/drawing/2014/main" id="{CD7F5425-169A-B4EF-6178-6C9AC18BE849}"/>
              </a:ext>
            </a:extLst>
          </p:cNvPr>
          <p:cNvGrpSpPr/>
          <p:nvPr/>
        </p:nvGrpSpPr>
        <p:grpSpPr>
          <a:xfrm>
            <a:off x="3316367" y="5125813"/>
            <a:ext cx="7477638" cy="1559050"/>
            <a:chOff x="4717452" y="3222020"/>
            <a:chExt cx="7477638" cy="1559050"/>
          </a:xfrm>
        </p:grpSpPr>
        <p:sp>
          <p:nvSpPr>
            <p:cNvPr id="28" name="TextBox 27">
              <a:extLst>
                <a:ext uri="{FF2B5EF4-FFF2-40B4-BE49-F238E27FC236}">
                  <a16:creationId xmlns:a16="http://schemas.microsoft.com/office/drawing/2014/main" id="{6A9F5A73-BD92-3567-3662-60BE918B9804}"/>
                </a:ext>
              </a:extLst>
            </p:cNvPr>
            <p:cNvSpPr txBox="1"/>
            <p:nvPr/>
          </p:nvSpPr>
          <p:spPr>
            <a:xfrm>
              <a:off x="5191389" y="3703852"/>
              <a:ext cx="7003701" cy="1077218"/>
            </a:xfrm>
            <a:custGeom>
              <a:avLst/>
              <a:gdLst>
                <a:gd name="connsiteX0" fmla="*/ 0 w 7003701"/>
                <a:gd name="connsiteY0" fmla="*/ 0 h 1077218"/>
                <a:gd name="connsiteX1" fmla="*/ 496626 w 7003701"/>
                <a:gd name="connsiteY1" fmla="*/ 0 h 1077218"/>
                <a:gd name="connsiteX2" fmla="*/ 923215 w 7003701"/>
                <a:gd name="connsiteY2" fmla="*/ 0 h 1077218"/>
                <a:gd name="connsiteX3" fmla="*/ 1489878 w 7003701"/>
                <a:gd name="connsiteY3" fmla="*/ 0 h 1077218"/>
                <a:gd name="connsiteX4" fmla="*/ 1986504 w 7003701"/>
                <a:gd name="connsiteY4" fmla="*/ 0 h 1077218"/>
                <a:gd name="connsiteX5" fmla="*/ 2763278 w 7003701"/>
                <a:gd name="connsiteY5" fmla="*/ 0 h 1077218"/>
                <a:gd name="connsiteX6" fmla="*/ 3470015 w 7003701"/>
                <a:gd name="connsiteY6" fmla="*/ 0 h 1077218"/>
                <a:gd name="connsiteX7" fmla="*/ 4176753 w 7003701"/>
                <a:gd name="connsiteY7" fmla="*/ 0 h 1077218"/>
                <a:gd name="connsiteX8" fmla="*/ 4743416 w 7003701"/>
                <a:gd name="connsiteY8" fmla="*/ 0 h 1077218"/>
                <a:gd name="connsiteX9" fmla="*/ 5380116 w 7003701"/>
                <a:gd name="connsiteY9" fmla="*/ 0 h 1077218"/>
                <a:gd name="connsiteX10" fmla="*/ 5946779 w 7003701"/>
                <a:gd name="connsiteY10" fmla="*/ 0 h 1077218"/>
                <a:gd name="connsiteX11" fmla="*/ 7003701 w 7003701"/>
                <a:gd name="connsiteY11" fmla="*/ 0 h 1077218"/>
                <a:gd name="connsiteX12" fmla="*/ 7003701 w 7003701"/>
                <a:gd name="connsiteY12" fmla="*/ 549381 h 1077218"/>
                <a:gd name="connsiteX13" fmla="*/ 7003701 w 7003701"/>
                <a:gd name="connsiteY13" fmla="*/ 1077218 h 1077218"/>
                <a:gd name="connsiteX14" fmla="*/ 6507075 w 7003701"/>
                <a:gd name="connsiteY14" fmla="*/ 1077218 h 1077218"/>
                <a:gd name="connsiteX15" fmla="*/ 5800338 w 7003701"/>
                <a:gd name="connsiteY15" fmla="*/ 1077218 h 1077218"/>
                <a:gd name="connsiteX16" fmla="*/ 5093601 w 7003701"/>
                <a:gd name="connsiteY16" fmla="*/ 1077218 h 1077218"/>
                <a:gd name="connsiteX17" fmla="*/ 4456901 w 7003701"/>
                <a:gd name="connsiteY17" fmla="*/ 1077218 h 1077218"/>
                <a:gd name="connsiteX18" fmla="*/ 3680127 w 7003701"/>
                <a:gd name="connsiteY18" fmla="*/ 1077218 h 1077218"/>
                <a:gd name="connsiteX19" fmla="*/ 3043426 w 7003701"/>
                <a:gd name="connsiteY19" fmla="*/ 1077218 h 1077218"/>
                <a:gd name="connsiteX20" fmla="*/ 2266652 w 7003701"/>
                <a:gd name="connsiteY20" fmla="*/ 1077218 h 1077218"/>
                <a:gd name="connsiteX21" fmla="*/ 1699989 w 7003701"/>
                <a:gd name="connsiteY21" fmla="*/ 1077218 h 1077218"/>
                <a:gd name="connsiteX22" fmla="*/ 993252 w 7003701"/>
                <a:gd name="connsiteY22" fmla="*/ 1077218 h 1077218"/>
                <a:gd name="connsiteX23" fmla="*/ 566663 w 7003701"/>
                <a:gd name="connsiteY23" fmla="*/ 1077218 h 1077218"/>
                <a:gd name="connsiteX24" fmla="*/ 0 w 7003701"/>
                <a:gd name="connsiteY24" fmla="*/ 1077218 h 1077218"/>
                <a:gd name="connsiteX25" fmla="*/ 0 w 7003701"/>
                <a:gd name="connsiteY25" fmla="*/ 560153 h 1077218"/>
                <a:gd name="connsiteX26" fmla="*/ 0 w 7003701"/>
                <a:gd name="connsiteY26" fmla="*/ 0 h 1077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003701" h="1077218" fill="none" extrusionOk="0">
                  <a:moveTo>
                    <a:pt x="0" y="0"/>
                  </a:moveTo>
                  <a:cubicBezTo>
                    <a:pt x="248115" y="18517"/>
                    <a:pt x="298518" y="-17881"/>
                    <a:pt x="496626" y="0"/>
                  </a:cubicBezTo>
                  <a:cubicBezTo>
                    <a:pt x="694734" y="17881"/>
                    <a:pt x="789731" y="5303"/>
                    <a:pt x="923215" y="0"/>
                  </a:cubicBezTo>
                  <a:cubicBezTo>
                    <a:pt x="1056699" y="-5303"/>
                    <a:pt x="1256100" y="23734"/>
                    <a:pt x="1489878" y="0"/>
                  </a:cubicBezTo>
                  <a:cubicBezTo>
                    <a:pt x="1723656" y="-23734"/>
                    <a:pt x="1876501" y="19028"/>
                    <a:pt x="1986504" y="0"/>
                  </a:cubicBezTo>
                  <a:cubicBezTo>
                    <a:pt x="2096507" y="-19028"/>
                    <a:pt x="2581914" y="-22414"/>
                    <a:pt x="2763278" y="0"/>
                  </a:cubicBezTo>
                  <a:cubicBezTo>
                    <a:pt x="2944642" y="22414"/>
                    <a:pt x="3213651" y="7159"/>
                    <a:pt x="3470015" y="0"/>
                  </a:cubicBezTo>
                  <a:cubicBezTo>
                    <a:pt x="3726379" y="-7159"/>
                    <a:pt x="3834981" y="5587"/>
                    <a:pt x="4176753" y="0"/>
                  </a:cubicBezTo>
                  <a:cubicBezTo>
                    <a:pt x="4518525" y="-5587"/>
                    <a:pt x="4496148" y="13203"/>
                    <a:pt x="4743416" y="0"/>
                  </a:cubicBezTo>
                  <a:cubicBezTo>
                    <a:pt x="4990684" y="-13203"/>
                    <a:pt x="5113891" y="-18887"/>
                    <a:pt x="5380116" y="0"/>
                  </a:cubicBezTo>
                  <a:cubicBezTo>
                    <a:pt x="5646341" y="18887"/>
                    <a:pt x="5808793" y="1344"/>
                    <a:pt x="5946779" y="0"/>
                  </a:cubicBezTo>
                  <a:cubicBezTo>
                    <a:pt x="6084765" y="-1344"/>
                    <a:pt x="6668136" y="-47502"/>
                    <a:pt x="7003701" y="0"/>
                  </a:cubicBezTo>
                  <a:cubicBezTo>
                    <a:pt x="6979313" y="162827"/>
                    <a:pt x="7022321" y="350056"/>
                    <a:pt x="7003701" y="549381"/>
                  </a:cubicBezTo>
                  <a:cubicBezTo>
                    <a:pt x="6985081" y="748706"/>
                    <a:pt x="6993146" y="949324"/>
                    <a:pt x="7003701" y="1077218"/>
                  </a:cubicBezTo>
                  <a:cubicBezTo>
                    <a:pt x="6874549" y="1070844"/>
                    <a:pt x="6673810" y="1053384"/>
                    <a:pt x="6507075" y="1077218"/>
                  </a:cubicBezTo>
                  <a:cubicBezTo>
                    <a:pt x="6340340" y="1101052"/>
                    <a:pt x="6024499" y="1091272"/>
                    <a:pt x="5800338" y="1077218"/>
                  </a:cubicBezTo>
                  <a:cubicBezTo>
                    <a:pt x="5576177" y="1063164"/>
                    <a:pt x="5370993" y="1099681"/>
                    <a:pt x="5093601" y="1077218"/>
                  </a:cubicBezTo>
                  <a:cubicBezTo>
                    <a:pt x="4816209" y="1054755"/>
                    <a:pt x="4647109" y="1086089"/>
                    <a:pt x="4456901" y="1077218"/>
                  </a:cubicBezTo>
                  <a:cubicBezTo>
                    <a:pt x="4266693" y="1068347"/>
                    <a:pt x="3945757" y="1112697"/>
                    <a:pt x="3680127" y="1077218"/>
                  </a:cubicBezTo>
                  <a:cubicBezTo>
                    <a:pt x="3414497" y="1041739"/>
                    <a:pt x="3295835" y="1068878"/>
                    <a:pt x="3043426" y="1077218"/>
                  </a:cubicBezTo>
                  <a:cubicBezTo>
                    <a:pt x="2791017" y="1085558"/>
                    <a:pt x="2473162" y="1091102"/>
                    <a:pt x="2266652" y="1077218"/>
                  </a:cubicBezTo>
                  <a:cubicBezTo>
                    <a:pt x="2060142" y="1063334"/>
                    <a:pt x="1952628" y="1088440"/>
                    <a:pt x="1699989" y="1077218"/>
                  </a:cubicBezTo>
                  <a:cubicBezTo>
                    <a:pt x="1447350" y="1065996"/>
                    <a:pt x="1295881" y="1095305"/>
                    <a:pt x="993252" y="1077218"/>
                  </a:cubicBezTo>
                  <a:cubicBezTo>
                    <a:pt x="690623" y="1059131"/>
                    <a:pt x="689739" y="1076241"/>
                    <a:pt x="566663" y="1077218"/>
                  </a:cubicBezTo>
                  <a:cubicBezTo>
                    <a:pt x="443587" y="1078195"/>
                    <a:pt x="169976" y="1061593"/>
                    <a:pt x="0" y="1077218"/>
                  </a:cubicBezTo>
                  <a:cubicBezTo>
                    <a:pt x="-13674" y="866273"/>
                    <a:pt x="-18266" y="798398"/>
                    <a:pt x="0" y="560153"/>
                  </a:cubicBezTo>
                  <a:cubicBezTo>
                    <a:pt x="18266" y="321909"/>
                    <a:pt x="-14958" y="249648"/>
                    <a:pt x="0" y="0"/>
                  </a:cubicBezTo>
                  <a:close/>
                </a:path>
                <a:path w="7003701" h="1077218" stroke="0" extrusionOk="0">
                  <a:moveTo>
                    <a:pt x="0" y="0"/>
                  </a:moveTo>
                  <a:cubicBezTo>
                    <a:pt x="172110" y="25195"/>
                    <a:pt x="351243" y="15375"/>
                    <a:pt x="566663" y="0"/>
                  </a:cubicBezTo>
                  <a:cubicBezTo>
                    <a:pt x="782083" y="-15375"/>
                    <a:pt x="1063904" y="-4348"/>
                    <a:pt x="1273400" y="0"/>
                  </a:cubicBezTo>
                  <a:cubicBezTo>
                    <a:pt x="1482896" y="4348"/>
                    <a:pt x="1621293" y="-24827"/>
                    <a:pt x="1770026" y="0"/>
                  </a:cubicBezTo>
                  <a:cubicBezTo>
                    <a:pt x="1918759" y="24827"/>
                    <a:pt x="2224625" y="-21721"/>
                    <a:pt x="2406726" y="0"/>
                  </a:cubicBezTo>
                  <a:cubicBezTo>
                    <a:pt x="2588827" y="21721"/>
                    <a:pt x="2886453" y="16073"/>
                    <a:pt x="3113463" y="0"/>
                  </a:cubicBezTo>
                  <a:cubicBezTo>
                    <a:pt x="3340473" y="-16073"/>
                    <a:pt x="3458073" y="19390"/>
                    <a:pt x="3610090" y="0"/>
                  </a:cubicBezTo>
                  <a:cubicBezTo>
                    <a:pt x="3762107" y="-19390"/>
                    <a:pt x="3913717" y="1031"/>
                    <a:pt x="4176753" y="0"/>
                  </a:cubicBezTo>
                  <a:cubicBezTo>
                    <a:pt x="4439789" y="-1031"/>
                    <a:pt x="4488102" y="7157"/>
                    <a:pt x="4673379" y="0"/>
                  </a:cubicBezTo>
                  <a:cubicBezTo>
                    <a:pt x="4858656" y="-7157"/>
                    <a:pt x="5180917" y="-27236"/>
                    <a:pt x="5380116" y="0"/>
                  </a:cubicBezTo>
                  <a:cubicBezTo>
                    <a:pt x="5579315" y="27236"/>
                    <a:pt x="5886074" y="26983"/>
                    <a:pt x="6086853" y="0"/>
                  </a:cubicBezTo>
                  <a:cubicBezTo>
                    <a:pt x="6287632" y="-26983"/>
                    <a:pt x="6554503" y="37760"/>
                    <a:pt x="7003701" y="0"/>
                  </a:cubicBezTo>
                  <a:cubicBezTo>
                    <a:pt x="7010692" y="199766"/>
                    <a:pt x="7007676" y="394281"/>
                    <a:pt x="7003701" y="527837"/>
                  </a:cubicBezTo>
                  <a:cubicBezTo>
                    <a:pt x="6999726" y="661393"/>
                    <a:pt x="7001677" y="857053"/>
                    <a:pt x="7003701" y="1077218"/>
                  </a:cubicBezTo>
                  <a:cubicBezTo>
                    <a:pt x="6719177" y="1057702"/>
                    <a:pt x="6425493" y="1107685"/>
                    <a:pt x="6226927" y="1077218"/>
                  </a:cubicBezTo>
                  <a:cubicBezTo>
                    <a:pt x="6028361" y="1046751"/>
                    <a:pt x="5750873" y="1086754"/>
                    <a:pt x="5590227" y="1077218"/>
                  </a:cubicBezTo>
                  <a:cubicBezTo>
                    <a:pt x="5429581" y="1067682"/>
                    <a:pt x="5070348" y="1085458"/>
                    <a:pt x="4883490" y="1077218"/>
                  </a:cubicBezTo>
                  <a:cubicBezTo>
                    <a:pt x="4696632" y="1068978"/>
                    <a:pt x="4531580" y="1102390"/>
                    <a:pt x="4246790" y="1077218"/>
                  </a:cubicBezTo>
                  <a:cubicBezTo>
                    <a:pt x="3962000" y="1052046"/>
                    <a:pt x="3749606" y="1048483"/>
                    <a:pt x="3610090" y="1077218"/>
                  </a:cubicBezTo>
                  <a:cubicBezTo>
                    <a:pt x="3470574" y="1105953"/>
                    <a:pt x="3206251" y="1058934"/>
                    <a:pt x="2973389" y="1077218"/>
                  </a:cubicBezTo>
                  <a:cubicBezTo>
                    <a:pt x="2740527" y="1095502"/>
                    <a:pt x="2666088" y="1093628"/>
                    <a:pt x="2476763" y="1077218"/>
                  </a:cubicBezTo>
                  <a:cubicBezTo>
                    <a:pt x="2287438" y="1060808"/>
                    <a:pt x="1963287" y="1094083"/>
                    <a:pt x="1770026" y="1077218"/>
                  </a:cubicBezTo>
                  <a:cubicBezTo>
                    <a:pt x="1576765" y="1060353"/>
                    <a:pt x="1458125" y="1080017"/>
                    <a:pt x="1273400" y="1077218"/>
                  </a:cubicBezTo>
                  <a:cubicBezTo>
                    <a:pt x="1088675" y="1074419"/>
                    <a:pt x="985389" y="1071468"/>
                    <a:pt x="846811" y="1077218"/>
                  </a:cubicBezTo>
                  <a:cubicBezTo>
                    <a:pt x="708233" y="1082968"/>
                    <a:pt x="246831" y="1079864"/>
                    <a:pt x="0" y="1077218"/>
                  </a:cubicBezTo>
                  <a:cubicBezTo>
                    <a:pt x="-11767" y="839332"/>
                    <a:pt x="10233" y="805693"/>
                    <a:pt x="0" y="570926"/>
                  </a:cubicBezTo>
                  <a:cubicBezTo>
                    <a:pt x="-10233" y="336159"/>
                    <a:pt x="-21591" y="233425"/>
                    <a:pt x="0" y="0"/>
                  </a:cubicBezTo>
                  <a:close/>
                </a:path>
              </a:pathLst>
            </a:custGeom>
            <a:solidFill>
              <a:schemeClr val="bg1"/>
            </a:solidFill>
            <a:ln w="28575">
              <a:solidFill>
                <a:schemeClr val="accent1">
                  <a:lumMod val="50000"/>
                </a:schemeClr>
              </a:solidFill>
              <a:extLst>
                <a:ext uri="{C807C97D-BFC1-408E-A445-0C87EB9F89A2}">
                  <ask:lineSketchStyleProps xmlns:ask="http://schemas.microsoft.com/office/drawing/2018/sketchyshapes" sd="31825359">
                    <a:prstGeom prst="rect">
                      <a:avLst/>
                    </a:prstGeom>
                    <ask:type>
                      <ask:lineSketchFreehand/>
                    </ask:type>
                  </ask:lineSketchStyleProps>
                </a:ext>
              </a:extLs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vi-VN" sz="32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Kể các chi tiết về môi trường màu xanh được thể hiện trong bài hát.</a:t>
              </a:r>
            </a:p>
          </p:txBody>
        </p:sp>
        <p:grpSp>
          <p:nvGrpSpPr>
            <p:cNvPr id="34" name="Group 33">
              <a:extLst>
                <a:ext uri="{FF2B5EF4-FFF2-40B4-BE49-F238E27FC236}">
                  <a16:creationId xmlns:a16="http://schemas.microsoft.com/office/drawing/2014/main" id="{238DBFDD-E539-0FA7-9564-38D72193B375}"/>
                </a:ext>
              </a:extLst>
            </p:cNvPr>
            <p:cNvGrpSpPr/>
            <p:nvPr/>
          </p:nvGrpSpPr>
          <p:grpSpPr>
            <a:xfrm>
              <a:off x="4717452" y="3222020"/>
              <a:ext cx="820319" cy="923330"/>
              <a:chOff x="4717452" y="3222020"/>
              <a:chExt cx="820319" cy="923330"/>
            </a:xfrm>
          </p:grpSpPr>
          <p:sp>
            <p:nvSpPr>
              <p:cNvPr id="30" name="Oval 29">
                <a:extLst>
                  <a:ext uri="{FF2B5EF4-FFF2-40B4-BE49-F238E27FC236}">
                    <a16:creationId xmlns:a16="http://schemas.microsoft.com/office/drawing/2014/main" id="{6D5CBDA7-BF32-5CB5-DBB3-7FC2E0A70CC9}"/>
                  </a:ext>
                </a:extLst>
              </p:cNvPr>
              <p:cNvSpPr/>
              <p:nvPr/>
            </p:nvSpPr>
            <p:spPr>
              <a:xfrm>
                <a:off x="4785252" y="3350134"/>
                <a:ext cx="684720" cy="680916"/>
              </a:xfrm>
              <a:prstGeom prst="ellipse">
                <a:avLst/>
              </a:prstGeom>
              <a:solidFill>
                <a:schemeClr val="bg1"/>
              </a:solidFill>
              <a:ln w="28575">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TextBox 32">
                <a:extLst>
                  <a:ext uri="{FF2B5EF4-FFF2-40B4-BE49-F238E27FC236}">
                    <a16:creationId xmlns:a16="http://schemas.microsoft.com/office/drawing/2014/main" id="{C3EFBE66-CFB4-F485-A844-AF1156D5678A}"/>
                  </a:ext>
                </a:extLst>
              </p:cNvPr>
              <p:cNvSpPr txBox="1"/>
              <p:nvPr/>
            </p:nvSpPr>
            <p:spPr>
              <a:xfrm>
                <a:off x="4717452" y="3222020"/>
                <a:ext cx="820319" cy="923330"/>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w="6600">
                      <a:solidFill>
                        <a:srgbClr val="ED7D31"/>
                      </a:solidFill>
                      <a:prstDash val="solid"/>
                    </a:ln>
                    <a:solidFill>
                      <a:srgbClr val="00B050"/>
                    </a:solidFill>
                    <a:effectLst>
                      <a:outerShdw dist="38100" dir="2700000" algn="tl" rotWithShape="0">
                        <a:srgbClr val="ED7D31"/>
                      </a:outerShdw>
                    </a:effectLst>
                    <a:uLnTx/>
                    <a:uFillTx/>
                    <a:latin typeface="Calibri" panose="020F0502020204030204"/>
                    <a:ea typeface="+mn-ea"/>
                    <a:cs typeface="+mn-cs"/>
                  </a:rPr>
                  <a:t>?</a:t>
                </a:r>
                <a:endParaRPr kumimoji="0" lang="vi-VN" sz="5400" b="1" i="0" u="none" strike="noStrike" kern="1200" cap="none" spc="0" normalizeH="0" baseline="0" noProof="0" dirty="0">
                  <a:ln w="6600">
                    <a:solidFill>
                      <a:srgbClr val="ED7D31"/>
                    </a:solidFill>
                    <a:prstDash val="solid"/>
                  </a:ln>
                  <a:solidFill>
                    <a:srgbClr val="00B050"/>
                  </a:solidFill>
                  <a:effectLst>
                    <a:outerShdw dist="38100" dir="2700000" algn="tl" rotWithShape="0">
                      <a:srgbClr val="ED7D31"/>
                    </a:outerShdw>
                  </a:effectLst>
                  <a:uLnTx/>
                  <a:uFillTx/>
                  <a:latin typeface="Arial" panose="020B0604020202020204" pitchFamily="34" charset="0"/>
                  <a:ea typeface="+mn-ea"/>
                  <a:cs typeface="+mn-cs"/>
                </a:endParaRPr>
              </a:p>
            </p:txBody>
          </p:sp>
        </p:grpSp>
      </p:grpSp>
      <p:pic>
        <p:nvPicPr>
          <p:cNvPr id="26" name="Picture 25">
            <a:extLst>
              <a:ext uri="{FF2B5EF4-FFF2-40B4-BE49-F238E27FC236}">
                <a16:creationId xmlns:a16="http://schemas.microsoft.com/office/drawing/2014/main" id="{240CFAC2-EAFC-480A-A577-6441CE8A785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161164" y="2417194"/>
            <a:ext cx="2994039" cy="4351482"/>
          </a:xfrm>
          <a:prstGeom prst="rect">
            <a:avLst/>
          </a:prstGeom>
        </p:spPr>
      </p:pic>
      <p:grpSp>
        <p:nvGrpSpPr>
          <p:cNvPr id="6" name="Group 5">
            <a:extLst>
              <a:ext uri="{FF2B5EF4-FFF2-40B4-BE49-F238E27FC236}">
                <a16:creationId xmlns:a16="http://schemas.microsoft.com/office/drawing/2014/main" id="{2A37C479-10FC-4717-B46B-38624FD5DAE9}"/>
              </a:ext>
            </a:extLst>
          </p:cNvPr>
          <p:cNvGrpSpPr/>
          <p:nvPr/>
        </p:nvGrpSpPr>
        <p:grpSpPr>
          <a:xfrm>
            <a:off x="3141769" y="2257730"/>
            <a:ext cx="5553951" cy="2410376"/>
            <a:chOff x="318734" y="3717890"/>
            <a:chExt cx="6172502" cy="2805981"/>
          </a:xfrm>
        </p:grpSpPr>
        <p:sp>
          <p:nvSpPr>
            <p:cNvPr id="27" name="Rounded Rectangle 14">
              <a:extLst>
                <a:ext uri="{FF2B5EF4-FFF2-40B4-BE49-F238E27FC236}">
                  <a16:creationId xmlns:a16="http://schemas.microsoft.com/office/drawing/2014/main" id="{84E7BE3F-507E-4D47-A1AA-A9514E97020A}"/>
                </a:ext>
              </a:extLst>
            </p:cNvPr>
            <p:cNvSpPr/>
            <p:nvPr/>
          </p:nvSpPr>
          <p:spPr>
            <a:xfrm>
              <a:off x="318734" y="3717890"/>
              <a:ext cx="6172502" cy="2805981"/>
            </a:xfrm>
            <a:prstGeom prst="roundRect">
              <a:avLst/>
            </a:prstGeom>
            <a:solidFill>
              <a:schemeClr val="bg1"/>
            </a:solidFill>
            <a:ln w="28575">
              <a:noFill/>
              <a:prstDash val="sysDot"/>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algn="just">
                <a:spcBef>
                  <a:spcPts val="1200"/>
                </a:spcBef>
              </a:pPr>
              <a:r>
                <a:rPr lang="vi-VN" sz="3200">
                  <a:solidFill>
                    <a:schemeClr val="tx1"/>
                  </a:solidFill>
                </a:rPr>
                <a:t>Tìm hiểu được thực trạng môi trường sống ở địa phương.</a:t>
              </a:r>
              <a:endParaRPr lang="en-US" sz="3200" dirty="0">
                <a:solidFill>
                  <a:schemeClr val="tx1"/>
                </a:solidFill>
              </a:endParaRPr>
            </a:p>
          </p:txBody>
        </p:sp>
        <p:pic>
          <p:nvPicPr>
            <p:cNvPr id="5" name="Picture 4">
              <a:extLst>
                <a:ext uri="{FF2B5EF4-FFF2-40B4-BE49-F238E27FC236}">
                  <a16:creationId xmlns:a16="http://schemas.microsoft.com/office/drawing/2014/main" id="{934EA82A-A498-4F2C-BC1C-70608ABFE373}"/>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3309" t="891" r="254" b="1"/>
            <a:stretch/>
          </p:blipFill>
          <p:spPr>
            <a:xfrm>
              <a:off x="474764" y="3824557"/>
              <a:ext cx="5912058" cy="2591099"/>
            </a:xfrm>
            <a:prstGeom prst="rect">
              <a:avLst/>
            </a:prstGeom>
          </p:spPr>
        </p:pic>
      </p:grpSp>
    </p:spTree>
    <p:extLst>
      <p:ext uri="{BB962C8B-B14F-4D97-AF65-F5344CB8AC3E}">
        <p14:creationId xmlns:p14="http://schemas.microsoft.com/office/powerpoint/2010/main" val="665492253"/>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p:cTn id="11" dur="750" fill="hold"/>
                                        <p:tgtEl>
                                          <p:spTgt spid="15"/>
                                        </p:tgtEl>
                                        <p:attrNameLst>
                                          <p:attrName>ppt_w</p:attrName>
                                        </p:attrNameLst>
                                      </p:cBhvr>
                                      <p:tavLst>
                                        <p:tav tm="0">
                                          <p:val>
                                            <p:fltVal val="0"/>
                                          </p:val>
                                        </p:tav>
                                        <p:tav tm="100000">
                                          <p:val>
                                            <p:strVal val="#ppt_w"/>
                                          </p:val>
                                        </p:tav>
                                      </p:tavLst>
                                    </p:anim>
                                    <p:anim calcmode="lin" valueType="num">
                                      <p:cBhvr>
                                        <p:cTn id="12" dur="750" fill="hold"/>
                                        <p:tgtEl>
                                          <p:spTgt spid="15"/>
                                        </p:tgtEl>
                                        <p:attrNameLst>
                                          <p:attrName>ppt_h</p:attrName>
                                        </p:attrNameLst>
                                      </p:cBhvr>
                                      <p:tavLst>
                                        <p:tav tm="0">
                                          <p:val>
                                            <p:fltVal val="0"/>
                                          </p:val>
                                        </p:tav>
                                        <p:tav tm="100000">
                                          <p:val>
                                            <p:strVal val="#ppt_h"/>
                                          </p:val>
                                        </p:tav>
                                      </p:tavLst>
                                    </p:anim>
                                    <p:animEffect transition="in" filter="fade">
                                      <p:cBhvr>
                                        <p:cTn id="13" dur="750"/>
                                        <p:tgtEl>
                                          <p:spTgt spid="15"/>
                                        </p:tgtEl>
                                      </p:cBhvr>
                                    </p:animEffect>
                                  </p:childTnLst>
                                </p:cTn>
                              </p:par>
                            </p:childTnLst>
                          </p:cTn>
                        </p:par>
                        <p:par>
                          <p:cTn id="14" fill="hold">
                            <p:stCondLst>
                              <p:cond delay="1250"/>
                            </p:stCondLst>
                            <p:childTnLst>
                              <p:par>
                                <p:cTn id="15" presetID="14" presetClass="entr" presetSubtype="10"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fade">
                                      <p:cBhvr>
                                        <p:cTn id="22" dur="1000"/>
                                        <p:tgtEl>
                                          <p:spTgt spid="38"/>
                                        </p:tgtEl>
                                      </p:cBhvr>
                                    </p:animEffect>
                                    <p:anim calcmode="lin" valueType="num">
                                      <p:cBhvr>
                                        <p:cTn id="23" dur="1000" fill="hold"/>
                                        <p:tgtEl>
                                          <p:spTgt spid="38"/>
                                        </p:tgtEl>
                                        <p:attrNameLst>
                                          <p:attrName>ppt_x</p:attrName>
                                        </p:attrNameLst>
                                      </p:cBhvr>
                                      <p:tavLst>
                                        <p:tav tm="0">
                                          <p:val>
                                            <p:strVal val="#ppt_x"/>
                                          </p:val>
                                        </p:tav>
                                        <p:tav tm="100000">
                                          <p:val>
                                            <p:strVal val="#ppt_x"/>
                                          </p:val>
                                        </p:tav>
                                      </p:tavLst>
                                    </p:anim>
                                    <p:anim calcmode="lin" valueType="num">
                                      <p:cBhvr>
                                        <p:cTn id="24"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363"/>
        <p:cNvGrpSpPr/>
        <p:nvPr/>
      </p:nvGrpSpPr>
      <p:grpSpPr>
        <a:xfrm>
          <a:off x="0" y="0"/>
          <a:ext cx="0" cy="0"/>
          <a:chOff x="0" y="0"/>
          <a:chExt cx="0" cy="0"/>
        </a:xfrm>
      </p:grpSpPr>
      <p:sp>
        <p:nvSpPr>
          <p:cNvPr id="2" name="Rectangle 1">
            <a:extLst>
              <a:ext uri="{FF2B5EF4-FFF2-40B4-BE49-F238E27FC236}">
                <a16:creationId xmlns:a16="http://schemas.microsoft.com/office/drawing/2014/main" id="{37014D01-C0AB-7A65-909F-2E559644A724}"/>
              </a:ext>
            </a:extLst>
          </p:cNvPr>
          <p:cNvSpPr/>
          <p:nvPr/>
        </p:nvSpPr>
        <p:spPr>
          <a:xfrm>
            <a:off x="0" y="0"/>
            <a:ext cx="12192000" cy="6858000"/>
          </a:xfrm>
          <a:prstGeom prst="rect">
            <a:avLst/>
          </a:prstGeom>
          <a:solidFill>
            <a:srgbClr val="CAF2FB"/>
          </a:solidFill>
          <a:ln>
            <a:solidFill>
              <a:srgbClr val="CAF2F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oogle Shape;9;p2">
            <a:extLst>
              <a:ext uri="{FF2B5EF4-FFF2-40B4-BE49-F238E27FC236}">
                <a16:creationId xmlns:a16="http://schemas.microsoft.com/office/drawing/2014/main" id="{E1DFEB87-FD6F-ABC1-7180-0C7F7AFDA474}"/>
              </a:ext>
            </a:extLst>
          </p:cNvPr>
          <p:cNvGrpSpPr/>
          <p:nvPr/>
        </p:nvGrpSpPr>
        <p:grpSpPr>
          <a:xfrm>
            <a:off x="1931" y="328161"/>
            <a:ext cx="12450348" cy="7756328"/>
            <a:chOff x="-86256" y="210475"/>
            <a:chExt cx="9434027" cy="5877218"/>
          </a:xfrm>
        </p:grpSpPr>
        <p:sp>
          <p:nvSpPr>
            <p:cNvPr id="4" name="Google Shape;10;p2">
              <a:extLst>
                <a:ext uri="{FF2B5EF4-FFF2-40B4-BE49-F238E27FC236}">
                  <a16:creationId xmlns:a16="http://schemas.microsoft.com/office/drawing/2014/main" id="{5C3E2525-B1D7-56DF-66E9-B6F9DE0977C0}"/>
                </a:ext>
              </a:extLst>
            </p:cNvPr>
            <p:cNvSpPr/>
            <p:nvPr/>
          </p:nvSpPr>
          <p:spPr>
            <a:xfrm>
              <a:off x="-38725" y="3703550"/>
              <a:ext cx="9209436" cy="1478864"/>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Google Shape;11;p2">
              <a:extLst>
                <a:ext uri="{FF2B5EF4-FFF2-40B4-BE49-F238E27FC236}">
                  <a16:creationId xmlns:a16="http://schemas.microsoft.com/office/drawing/2014/main" id="{78D8A4B3-FB87-1BA1-9E17-DC3E938C0D18}"/>
                </a:ext>
              </a:extLst>
            </p:cNvPr>
            <p:cNvSpPr/>
            <p:nvPr/>
          </p:nvSpPr>
          <p:spPr>
            <a:xfrm>
              <a:off x="-65450" y="4085100"/>
              <a:ext cx="9209483" cy="1097086"/>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1" name="Google Shape;12;p2">
              <a:extLst>
                <a:ext uri="{FF2B5EF4-FFF2-40B4-BE49-F238E27FC236}">
                  <a16:creationId xmlns:a16="http://schemas.microsoft.com/office/drawing/2014/main" id="{AD8B93A2-8866-A723-75E0-07CD5E713EBE}"/>
                </a:ext>
              </a:extLst>
            </p:cNvPr>
            <p:cNvGrpSpPr/>
            <p:nvPr/>
          </p:nvGrpSpPr>
          <p:grpSpPr>
            <a:xfrm>
              <a:off x="662662" y="4395773"/>
              <a:ext cx="774936" cy="847100"/>
              <a:chOff x="747000" y="4488650"/>
              <a:chExt cx="666325" cy="728375"/>
            </a:xfrm>
          </p:grpSpPr>
          <p:sp>
            <p:nvSpPr>
              <p:cNvPr id="7684" name="Google Shape;13;p2">
                <a:extLst>
                  <a:ext uri="{FF2B5EF4-FFF2-40B4-BE49-F238E27FC236}">
                    <a16:creationId xmlns:a16="http://schemas.microsoft.com/office/drawing/2014/main" id="{C2868EE7-EBB4-ABEA-C9C7-330BD2B341FC}"/>
                  </a:ext>
                </a:extLst>
              </p:cNvPr>
              <p:cNvSpPr/>
              <p:nvPr/>
            </p:nvSpPr>
            <p:spPr>
              <a:xfrm>
                <a:off x="747000" y="4488650"/>
                <a:ext cx="666325" cy="727225"/>
              </a:xfrm>
              <a:custGeom>
                <a:avLst/>
                <a:gdLst/>
                <a:ahLst/>
                <a:cxnLst/>
                <a:rect l="l" t="t" r="r" b="b"/>
                <a:pathLst>
                  <a:path w="26653" h="29089" extrusionOk="0">
                    <a:moveTo>
                      <a:pt x="16579" y="1"/>
                    </a:moveTo>
                    <a:cubicBezTo>
                      <a:pt x="16579" y="101"/>
                      <a:pt x="16545" y="101"/>
                      <a:pt x="16545" y="101"/>
                    </a:cubicBezTo>
                    <a:cubicBezTo>
                      <a:pt x="16412" y="101"/>
                      <a:pt x="16345" y="101"/>
                      <a:pt x="16212" y="134"/>
                    </a:cubicBezTo>
                    <a:lnTo>
                      <a:pt x="16179" y="134"/>
                    </a:lnTo>
                    <a:cubicBezTo>
                      <a:pt x="15945" y="168"/>
                      <a:pt x="15712" y="201"/>
                      <a:pt x="15411" y="368"/>
                    </a:cubicBezTo>
                    <a:cubicBezTo>
                      <a:pt x="15178" y="501"/>
                      <a:pt x="14911" y="668"/>
                      <a:pt x="14711" y="835"/>
                    </a:cubicBezTo>
                    <a:cubicBezTo>
                      <a:pt x="14210" y="1202"/>
                      <a:pt x="13844" y="1702"/>
                      <a:pt x="13543" y="2136"/>
                    </a:cubicBezTo>
                    <a:cubicBezTo>
                      <a:pt x="13143" y="2669"/>
                      <a:pt x="12843" y="3270"/>
                      <a:pt x="12543" y="3770"/>
                    </a:cubicBezTo>
                    <a:cubicBezTo>
                      <a:pt x="12242" y="4304"/>
                      <a:pt x="11942" y="4871"/>
                      <a:pt x="11675" y="5438"/>
                    </a:cubicBezTo>
                    <a:cubicBezTo>
                      <a:pt x="11375" y="6005"/>
                      <a:pt x="11075" y="6605"/>
                      <a:pt x="10775" y="7139"/>
                    </a:cubicBezTo>
                    <a:cubicBezTo>
                      <a:pt x="10575" y="7506"/>
                      <a:pt x="10341" y="7940"/>
                      <a:pt x="10041" y="8307"/>
                    </a:cubicBezTo>
                    <a:cubicBezTo>
                      <a:pt x="9941" y="8440"/>
                      <a:pt x="9841" y="8507"/>
                      <a:pt x="9741" y="8607"/>
                    </a:cubicBezTo>
                    <a:cubicBezTo>
                      <a:pt x="9674" y="8640"/>
                      <a:pt x="9574" y="8674"/>
                      <a:pt x="9440" y="8707"/>
                    </a:cubicBezTo>
                    <a:cubicBezTo>
                      <a:pt x="9207" y="8807"/>
                      <a:pt x="8907" y="8874"/>
                      <a:pt x="8606" y="8940"/>
                    </a:cubicBezTo>
                    <a:cubicBezTo>
                      <a:pt x="8440" y="8940"/>
                      <a:pt x="8340" y="8974"/>
                      <a:pt x="8173" y="8974"/>
                    </a:cubicBezTo>
                    <a:cubicBezTo>
                      <a:pt x="7839" y="9007"/>
                      <a:pt x="7439" y="9007"/>
                      <a:pt x="7105" y="9107"/>
                    </a:cubicBezTo>
                    <a:cubicBezTo>
                      <a:pt x="6839" y="9174"/>
                      <a:pt x="6572" y="9307"/>
                      <a:pt x="6372" y="9474"/>
                    </a:cubicBezTo>
                    <a:cubicBezTo>
                      <a:pt x="6171" y="9641"/>
                      <a:pt x="5938" y="9841"/>
                      <a:pt x="5771" y="10175"/>
                    </a:cubicBezTo>
                    <a:lnTo>
                      <a:pt x="5538" y="10675"/>
                    </a:lnTo>
                    <a:cubicBezTo>
                      <a:pt x="5438" y="10842"/>
                      <a:pt x="5404" y="11042"/>
                      <a:pt x="5337" y="11275"/>
                    </a:cubicBezTo>
                    <a:cubicBezTo>
                      <a:pt x="5237" y="11642"/>
                      <a:pt x="5171" y="12009"/>
                      <a:pt x="5204" y="12476"/>
                    </a:cubicBezTo>
                    <a:cubicBezTo>
                      <a:pt x="5204" y="12777"/>
                      <a:pt x="5237" y="13010"/>
                      <a:pt x="5237" y="13310"/>
                    </a:cubicBezTo>
                    <a:cubicBezTo>
                      <a:pt x="5271" y="13777"/>
                      <a:pt x="5337" y="14211"/>
                      <a:pt x="5237" y="14711"/>
                    </a:cubicBezTo>
                    <a:cubicBezTo>
                      <a:pt x="5204" y="14945"/>
                      <a:pt x="5171" y="15145"/>
                      <a:pt x="5071" y="15345"/>
                    </a:cubicBezTo>
                    <a:cubicBezTo>
                      <a:pt x="5004" y="15545"/>
                      <a:pt x="4870" y="15712"/>
                      <a:pt x="4737" y="15879"/>
                    </a:cubicBezTo>
                    <a:lnTo>
                      <a:pt x="4270" y="16346"/>
                    </a:lnTo>
                    <a:cubicBezTo>
                      <a:pt x="4070" y="16513"/>
                      <a:pt x="3836" y="16646"/>
                      <a:pt x="3503" y="16779"/>
                    </a:cubicBezTo>
                    <a:cubicBezTo>
                      <a:pt x="3336" y="16813"/>
                      <a:pt x="3169" y="16879"/>
                      <a:pt x="3002" y="16946"/>
                    </a:cubicBezTo>
                    <a:cubicBezTo>
                      <a:pt x="2569" y="17046"/>
                      <a:pt x="2169" y="17213"/>
                      <a:pt x="1735" y="17447"/>
                    </a:cubicBezTo>
                    <a:cubicBezTo>
                      <a:pt x="1435" y="17613"/>
                      <a:pt x="1201" y="17813"/>
                      <a:pt x="934" y="18047"/>
                    </a:cubicBezTo>
                    <a:cubicBezTo>
                      <a:pt x="701" y="18347"/>
                      <a:pt x="534" y="18681"/>
                      <a:pt x="367" y="19048"/>
                    </a:cubicBezTo>
                    <a:cubicBezTo>
                      <a:pt x="200" y="19448"/>
                      <a:pt x="100" y="19882"/>
                      <a:pt x="100" y="20349"/>
                    </a:cubicBezTo>
                    <a:cubicBezTo>
                      <a:pt x="34" y="20682"/>
                      <a:pt x="0" y="21016"/>
                      <a:pt x="0" y="21349"/>
                    </a:cubicBezTo>
                    <a:cubicBezTo>
                      <a:pt x="0" y="22117"/>
                      <a:pt x="200" y="22850"/>
                      <a:pt x="567" y="23618"/>
                    </a:cubicBezTo>
                    <a:cubicBezTo>
                      <a:pt x="734" y="23884"/>
                      <a:pt x="934" y="24218"/>
                      <a:pt x="1235" y="24585"/>
                    </a:cubicBezTo>
                    <a:cubicBezTo>
                      <a:pt x="1435" y="24852"/>
                      <a:pt x="1735" y="25152"/>
                      <a:pt x="2035" y="25419"/>
                    </a:cubicBezTo>
                    <a:cubicBezTo>
                      <a:pt x="2602" y="25986"/>
                      <a:pt x="3336" y="26420"/>
                      <a:pt x="4070" y="26853"/>
                    </a:cubicBezTo>
                    <a:cubicBezTo>
                      <a:pt x="4770" y="27220"/>
                      <a:pt x="5538" y="27587"/>
                      <a:pt x="6405" y="27921"/>
                    </a:cubicBezTo>
                    <a:cubicBezTo>
                      <a:pt x="7105" y="28221"/>
                      <a:pt x="7873" y="28421"/>
                      <a:pt x="8573" y="28621"/>
                    </a:cubicBezTo>
                    <a:cubicBezTo>
                      <a:pt x="9707" y="28855"/>
                      <a:pt x="10841" y="28988"/>
                      <a:pt x="11709" y="29021"/>
                    </a:cubicBezTo>
                    <a:cubicBezTo>
                      <a:pt x="12576" y="29088"/>
                      <a:pt x="13510" y="29088"/>
                      <a:pt x="14377" y="29088"/>
                    </a:cubicBezTo>
                    <a:lnTo>
                      <a:pt x="15411" y="29088"/>
                    </a:lnTo>
                    <a:cubicBezTo>
                      <a:pt x="16946" y="29055"/>
                      <a:pt x="18347" y="28955"/>
                      <a:pt x="19614" y="28688"/>
                    </a:cubicBezTo>
                    <a:cubicBezTo>
                      <a:pt x="21082" y="28421"/>
                      <a:pt x="22316" y="28054"/>
                      <a:pt x="23384" y="27554"/>
                    </a:cubicBezTo>
                    <a:cubicBezTo>
                      <a:pt x="24551" y="26987"/>
                      <a:pt x="25418" y="26219"/>
                      <a:pt x="25885" y="25352"/>
                    </a:cubicBezTo>
                    <a:cubicBezTo>
                      <a:pt x="26119" y="24919"/>
                      <a:pt x="26252" y="24485"/>
                      <a:pt x="26319" y="24018"/>
                    </a:cubicBezTo>
                    <a:cubicBezTo>
                      <a:pt x="26386" y="23718"/>
                      <a:pt x="26419" y="23484"/>
                      <a:pt x="26419" y="23217"/>
                    </a:cubicBezTo>
                    <a:cubicBezTo>
                      <a:pt x="26419" y="22984"/>
                      <a:pt x="26386" y="22717"/>
                      <a:pt x="26319" y="22350"/>
                    </a:cubicBezTo>
                    <a:cubicBezTo>
                      <a:pt x="26252" y="21683"/>
                      <a:pt x="25986" y="21016"/>
                      <a:pt x="25652" y="20415"/>
                    </a:cubicBezTo>
                    <a:cubicBezTo>
                      <a:pt x="25452" y="20048"/>
                      <a:pt x="25185" y="19681"/>
                      <a:pt x="24885" y="19315"/>
                    </a:cubicBezTo>
                    <a:lnTo>
                      <a:pt x="24484" y="18814"/>
                    </a:lnTo>
                    <a:cubicBezTo>
                      <a:pt x="24318" y="18614"/>
                      <a:pt x="24251" y="18381"/>
                      <a:pt x="24118" y="18180"/>
                    </a:cubicBezTo>
                    <a:cubicBezTo>
                      <a:pt x="24084" y="18047"/>
                      <a:pt x="24051" y="17880"/>
                      <a:pt x="24051" y="17780"/>
                    </a:cubicBezTo>
                    <a:lnTo>
                      <a:pt x="24051" y="17213"/>
                    </a:lnTo>
                    <a:cubicBezTo>
                      <a:pt x="24084" y="16946"/>
                      <a:pt x="24218" y="16579"/>
                      <a:pt x="24318" y="16246"/>
                    </a:cubicBezTo>
                    <a:cubicBezTo>
                      <a:pt x="24585" y="15712"/>
                      <a:pt x="24951" y="15212"/>
                      <a:pt x="25285" y="14711"/>
                    </a:cubicBezTo>
                    <a:cubicBezTo>
                      <a:pt x="25452" y="14511"/>
                      <a:pt x="25585" y="14311"/>
                      <a:pt x="25752" y="14044"/>
                    </a:cubicBezTo>
                    <a:cubicBezTo>
                      <a:pt x="26119" y="13410"/>
                      <a:pt x="26653" y="12510"/>
                      <a:pt x="26586" y="11542"/>
                    </a:cubicBezTo>
                    <a:cubicBezTo>
                      <a:pt x="26553" y="11042"/>
                      <a:pt x="26386" y="10542"/>
                      <a:pt x="26119" y="10075"/>
                    </a:cubicBezTo>
                    <a:cubicBezTo>
                      <a:pt x="25986" y="9841"/>
                      <a:pt x="25852" y="9641"/>
                      <a:pt x="25585" y="9341"/>
                    </a:cubicBezTo>
                    <a:cubicBezTo>
                      <a:pt x="25418" y="9141"/>
                      <a:pt x="25252" y="9007"/>
                      <a:pt x="25052" y="8840"/>
                    </a:cubicBezTo>
                    <a:cubicBezTo>
                      <a:pt x="24718" y="8540"/>
                      <a:pt x="24284" y="8373"/>
                      <a:pt x="23917" y="8207"/>
                    </a:cubicBezTo>
                    <a:cubicBezTo>
                      <a:pt x="23550" y="8040"/>
                      <a:pt x="23150" y="7906"/>
                      <a:pt x="22750" y="7806"/>
                    </a:cubicBezTo>
                    <a:lnTo>
                      <a:pt x="22583" y="7740"/>
                    </a:lnTo>
                    <a:cubicBezTo>
                      <a:pt x="22116" y="7640"/>
                      <a:pt x="21649" y="7473"/>
                      <a:pt x="21249" y="7306"/>
                    </a:cubicBezTo>
                    <a:cubicBezTo>
                      <a:pt x="20949" y="7173"/>
                      <a:pt x="20715" y="7006"/>
                      <a:pt x="20448" y="6839"/>
                    </a:cubicBezTo>
                    <a:cubicBezTo>
                      <a:pt x="20281" y="6706"/>
                      <a:pt x="20148" y="6539"/>
                      <a:pt x="20048" y="6372"/>
                    </a:cubicBezTo>
                    <a:cubicBezTo>
                      <a:pt x="19915" y="6205"/>
                      <a:pt x="19814" y="6005"/>
                      <a:pt x="19748" y="5838"/>
                    </a:cubicBezTo>
                    <a:lnTo>
                      <a:pt x="19614" y="5338"/>
                    </a:lnTo>
                    <a:cubicBezTo>
                      <a:pt x="19581" y="4971"/>
                      <a:pt x="19614" y="4571"/>
                      <a:pt x="19614" y="4204"/>
                    </a:cubicBezTo>
                    <a:lnTo>
                      <a:pt x="19614" y="3970"/>
                    </a:lnTo>
                    <a:cubicBezTo>
                      <a:pt x="19614" y="3503"/>
                      <a:pt x="19614" y="2970"/>
                      <a:pt x="19481" y="2402"/>
                    </a:cubicBezTo>
                    <a:cubicBezTo>
                      <a:pt x="19381" y="1902"/>
                      <a:pt x="19114" y="1502"/>
                      <a:pt x="18714" y="1068"/>
                    </a:cubicBezTo>
                    <a:cubicBezTo>
                      <a:pt x="18413" y="801"/>
                      <a:pt x="18147" y="568"/>
                      <a:pt x="17880" y="401"/>
                    </a:cubicBezTo>
                    <a:cubicBezTo>
                      <a:pt x="17580" y="234"/>
                      <a:pt x="17313" y="134"/>
                      <a:pt x="17046" y="67"/>
                    </a:cubicBezTo>
                    <a:cubicBezTo>
                      <a:pt x="16879" y="34"/>
                      <a:pt x="16746" y="34"/>
                      <a:pt x="1657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85" name="Google Shape;14;p2">
                <a:extLst>
                  <a:ext uri="{FF2B5EF4-FFF2-40B4-BE49-F238E27FC236}">
                    <a16:creationId xmlns:a16="http://schemas.microsoft.com/office/drawing/2014/main" id="{BC3205D1-FD29-231C-CA9D-37205B5FD026}"/>
                  </a:ext>
                </a:extLst>
              </p:cNvPr>
              <p:cNvSpPr/>
              <p:nvPr/>
            </p:nvSpPr>
            <p:spPr>
              <a:xfrm>
                <a:off x="1005525" y="4529525"/>
                <a:ext cx="155125" cy="687500"/>
              </a:xfrm>
              <a:custGeom>
                <a:avLst/>
                <a:gdLst/>
                <a:ahLst/>
                <a:cxnLst/>
                <a:rect l="l" t="t" r="r" b="b"/>
                <a:pathLst>
                  <a:path w="6205" h="27500" extrusionOk="0">
                    <a:moveTo>
                      <a:pt x="6038" y="0"/>
                    </a:moveTo>
                    <a:cubicBezTo>
                      <a:pt x="6071" y="67"/>
                      <a:pt x="6004" y="167"/>
                      <a:pt x="6004" y="234"/>
                    </a:cubicBezTo>
                    <a:cubicBezTo>
                      <a:pt x="5904" y="901"/>
                      <a:pt x="5838" y="1568"/>
                      <a:pt x="5737" y="2302"/>
                    </a:cubicBezTo>
                    <a:cubicBezTo>
                      <a:pt x="5671" y="2969"/>
                      <a:pt x="5571" y="3670"/>
                      <a:pt x="5437" y="4337"/>
                    </a:cubicBezTo>
                    <a:cubicBezTo>
                      <a:pt x="5237" y="5704"/>
                      <a:pt x="5070" y="7105"/>
                      <a:pt x="4870" y="8506"/>
                    </a:cubicBezTo>
                    <a:lnTo>
                      <a:pt x="4870" y="8406"/>
                    </a:lnTo>
                    <a:cubicBezTo>
                      <a:pt x="4837" y="8540"/>
                      <a:pt x="4837" y="8706"/>
                      <a:pt x="4770" y="8840"/>
                    </a:cubicBezTo>
                    <a:lnTo>
                      <a:pt x="4770" y="8773"/>
                    </a:lnTo>
                    <a:cubicBezTo>
                      <a:pt x="4737" y="9040"/>
                      <a:pt x="4703" y="9340"/>
                      <a:pt x="4670" y="9574"/>
                    </a:cubicBezTo>
                    <a:lnTo>
                      <a:pt x="4670" y="9707"/>
                    </a:lnTo>
                    <a:lnTo>
                      <a:pt x="4670" y="9841"/>
                    </a:lnTo>
                    <a:cubicBezTo>
                      <a:pt x="4670" y="9907"/>
                      <a:pt x="4670" y="9941"/>
                      <a:pt x="4603" y="10041"/>
                    </a:cubicBezTo>
                    <a:cubicBezTo>
                      <a:pt x="4570" y="10208"/>
                      <a:pt x="4570" y="10341"/>
                      <a:pt x="4537" y="10508"/>
                    </a:cubicBezTo>
                    <a:cubicBezTo>
                      <a:pt x="4370" y="11575"/>
                      <a:pt x="4170" y="12709"/>
                      <a:pt x="3936" y="13777"/>
                    </a:cubicBezTo>
                    <a:cubicBezTo>
                      <a:pt x="3736" y="14878"/>
                      <a:pt x="3503" y="15945"/>
                      <a:pt x="3236" y="17046"/>
                    </a:cubicBezTo>
                    <a:cubicBezTo>
                      <a:pt x="3002" y="18147"/>
                      <a:pt x="2735" y="19181"/>
                      <a:pt x="2402" y="20248"/>
                    </a:cubicBezTo>
                    <a:cubicBezTo>
                      <a:pt x="2068" y="21382"/>
                      <a:pt x="1735" y="22516"/>
                      <a:pt x="1334" y="23650"/>
                    </a:cubicBezTo>
                    <a:lnTo>
                      <a:pt x="701" y="25252"/>
                    </a:lnTo>
                    <a:cubicBezTo>
                      <a:pt x="600" y="25518"/>
                      <a:pt x="500" y="25752"/>
                      <a:pt x="367" y="26052"/>
                    </a:cubicBezTo>
                    <a:cubicBezTo>
                      <a:pt x="234" y="26352"/>
                      <a:pt x="167" y="26586"/>
                      <a:pt x="33" y="26886"/>
                    </a:cubicBezTo>
                    <a:cubicBezTo>
                      <a:pt x="0" y="26953"/>
                      <a:pt x="0" y="27053"/>
                      <a:pt x="33" y="27120"/>
                    </a:cubicBezTo>
                    <a:cubicBezTo>
                      <a:pt x="67" y="27253"/>
                      <a:pt x="167" y="27386"/>
                      <a:pt x="234" y="27420"/>
                    </a:cubicBezTo>
                    <a:cubicBezTo>
                      <a:pt x="307" y="27475"/>
                      <a:pt x="380" y="27500"/>
                      <a:pt x="448" y="27500"/>
                    </a:cubicBezTo>
                    <a:cubicBezTo>
                      <a:pt x="504" y="27500"/>
                      <a:pt x="555" y="27483"/>
                      <a:pt x="600" y="27453"/>
                    </a:cubicBezTo>
                    <a:cubicBezTo>
                      <a:pt x="734" y="27420"/>
                      <a:pt x="867" y="27353"/>
                      <a:pt x="901" y="27253"/>
                    </a:cubicBezTo>
                    <a:cubicBezTo>
                      <a:pt x="1034" y="27020"/>
                      <a:pt x="1101" y="26786"/>
                      <a:pt x="1234" y="26553"/>
                    </a:cubicBezTo>
                    <a:cubicBezTo>
                      <a:pt x="1368" y="26252"/>
                      <a:pt x="1501" y="26019"/>
                      <a:pt x="1601" y="25719"/>
                    </a:cubicBezTo>
                    <a:cubicBezTo>
                      <a:pt x="1835" y="25218"/>
                      <a:pt x="2035" y="24718"/>
                      <a:pt x="2202" y="24218"/>
                    </a:cubicBezTo>
                    <a:cubicBezTo>
                      <a:pt x="2569" y="23183"/>
                      <a:pt x="2902" y="22183"/>
                      <a:pt x="3169" y="21082"/>
                    </a:cubicBezTo>
                    <a:cubicBezTo>
                      <a:pt x="3436" y="20048"/>
                      <a:pt x="3703" y="18947"/>
                      <a:pt x="3936" y="17880"/>
                    </a:cubicBezTo>
                    <a:cubicBezTo>
                      <a:pt x="4203" y="16779"/>
                      <a:pt x="4370" y="15711"/>
                      <a:pt x="4537" y="14577"/>
                    </a:cubicBezTo>
                    <a:lnTo>
                      <a:pt x="4670" y="13710"/>
                    </a:lnTo>
                    <a:cubicBezTo>
                      <a:pt x="4837" y="12576"/>
                      <a:pt x="5004" y="11508"/>
                      <a:pt x="5104" y="10374"/>
                    </a:cubicBezTo>
                    <a:cubicBezTo>
                      <a:pt x="5170" y="10208"/>
                      <a:pt x="5170" y="10041"/>
                      <a:pt x="5204" y="9841"/>
                    </a:cubicBezTo>
                    <a:lnTo>
                      <a:pt x="5204" y="9774"/>
                    </a:lnTo>
                    <a:cubicBezTo>
                      <a:pt x="5337" y="8873"/>
                      <a:pt x="5404" y="8006"/>
                      <a:pt x="5504" y="7072"/>
                    </a:cubicBezTo>
                    <a:cubicBezTo>
                      <a:pt x="5604" y="6005"/>
                      <a:pt x="5704" y="4904"/>
                      <a:pt x="5838" y="3836"/>
                    </a:cubicBezTo>
                    <a:cubicBezTo>
                      <a:pt x="5871" y="3269"/>
                      <a:pt x="5938" y="2736"/>
                      <a:pt x="6004" y="2202"/>
                    </a:cubicBezTo>
                    <a:cubicBezTo>
                      <a:pt x="6038" y="1668"/>
                      <a:pt x="6104" y="1168"/>
                      <a:pt x="6171" y="601"/>
                    </a:cubicBezTo>
                    <a:cubicBezTo>
                      <a:pt x="6171" y="434"/>
                      <a:pt x="6204" y="334"/>
                      <a:pt x="6204" y="167"/>
                    </a:cubicBezTo>
                    <a:cubicBezTo>
                      <a:pt x="6204" y="67"/>
                      <a:pt x="6104" y="0"/>
                      <a:pt x="603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86" name="Google Shape;15;p2">
                <a:extLst>
                  <a:ext uri="{FF2B5EF4-FFF2-40B4-BE49-F238E27FC236}">
                    <a16:creationId xmlns:a16="http://schemas.microsoft.com/office/drawing/2014/main" id="{E93F77C4-541D-BF80-FAD6-3E10D9641FCE}"/>
                  </a:ext>
                </a:extLst>
              </p:cNvPr>
              <p:cNvSpPr/>
              <p:nvPr/>
            </p:nvSpPr>
            <p:spPr>
              <a:xfrm>
                <a:off x="919625" y="4749675"/>
                <a:ext cx="177650" cy="241200"/>
              </a:xfrm>
              <a:custGeom>
                <a:avLst/>
                <a:gdLst/>
                <a:ahLst/>
                <a:cxnLst/>
                <a:rect l="l" t="t" r="r" b="b"/>
                <a:pathLst>
                  <a:path w="7106" h="9648" extrusionOk="0">
                    <a:moveTo>
                      <a:pt x="100" y="1"/>
                    </a:moveTo>
                    <a:cubicBezTo>
                      <a:pt x="34" y="34"/>
                      <a:pt x="0" y="67"/>
                      <a:pt x="0" y="101"/>
                    </a:cubicBezTo>
                    <a:cubicBezTo>
                      <a:pt x="134" y="534"/>
                      <a:pt x="267" y="935"/>
                      <a:pt x="367" y="1335"/>
                    </a:cubicBezTo>
                    <a:lnTo>
                      <a:pt x="868" y="2569"/>
                    </a:lnTo>
                    <a:cubicBezTo>
                      <a:pt x="1268" y="3436"/>
                      <a:pt x="1768" y="4270"/>
                      <a:pt x="2269" y="5104"/>
                    </a:cubicBezTo>
                    <a:cubicBezTo>
                      <a:pt x="2502" y="5538"/>
                      <a:pt x="2802" y="5938"/>
                      <a:pt x="3102" y="6338"/>
                    </a:cubicBezTo>
                    <a:cubicBezTo>
                      <a:pt x="3369" y="6705"/>
                      <a:pt x="3670" y="7072"/>
                      <a:pt x="4003" y="7439"/>
                    </a:cubicBezTo>
                    <a:cubicBezTo>
                      <a:pt x="4337" y="7773"/>
                      <a:pt x="4670" y="8173"/>
                      <a:pt x="5004" y="8440"/>
                    </a:cubicBezTo>
                    <a:cubicBezTo>
                      <a:pt x="5337" y="8740"/>
                      <a:pt x="5671" y="9040"/>
                      <a:pt x="6038" y="9274"/>
                    </a:cubicBezTo>
                    <a:cubicBezTo>
                      <a:pt x="6138" y="9374"/>
                      <a:pt x="6271" y="9407"/>
                      <a:pt x="6338" y="9441"/>
                    </a:cubicBezTo>
                    <a:cubicBezTo>
                      <a:pt x="6371" y="9474"/>
                      <a:pt x="6438" y="9474"/>
                      <a:pt x="6472" y="9541"/>
                    </a:cubicBezTo>
                    <a:cubicBezTo>
                      <a:pt x="6505" y="9574"/>
                      <a:pt x="6605" y="9574"/>
                      <a:pt x="6638" y="9607"/>
                    </a:cubicBezTo>
                    <a:cubicBezTo>
                      <a:pt x="6684" y="9635"/>
                      <a:pt x="6730" y="9647"/>
                      <a:pt x="6774" y="9647"/>
                    </a:cubicBezTo>
                    <a:cubicBezTo>
                      <a:pt x="6889" y="9647"/>
                      <a:pt x="6990" y="9561"/>
                      <a:pt x="7039" y="9441"/>
                    </a:cubicBezTo>
                    <a:cubicBezTo>
                      <a:pt x="7105" y="9374"/>
                      <a:pt x="7105" y="9274"/>
                      <a:pt x="7039" y="9207"/>
                    </a:cubicBezTo>
                    <a:cubicBezTo>
                      <a:pt x="7005" y="9107"/>
                      <a:pt x="6972" y="9074"/>
                      <a:pt x="6872" y="9040"/>
                    </a:cubicBezTo>
                    <a:cubicBezTo>
                      <a:pt x="6672" y="8874"/>
                      <a:pt x="6438" y="8707"/>
                      <a:pt x="6171" y="8573"/>
                    </a:cubicBezTo>
                    <a:cubicBezTo>
                      <a:pt x="5938" y="8407"/>
                      <a:pt x="5671" y="8240"/>
                      <a:pt x="5437" y="8040"/>
                    </a:cubicBezTo>
                    <a:cubicBezTo>
                      <a:pt x="4937" y="7639"/>
                      <a:pt x="4470" y="7206"/>
                      <a:pt x="4003" y="6739"/>
                    </a:cubicBezTo>
                    <a:cubicBezTo>
                      <a:pt x="3770" y="6472"/>
                      <a:pt x="3536" y="6205"/>
                      <a:pt x="3303" y="5938"/>
                    </a:cubicBezTo>
                    <a:cubicBezTo>
                      <a:pt x="3036" y="5638"/>
                      <a:pt x="2836" y="5371"/>
                      <a:pt x="2635" y="5071"/>
                    </a:cubicBezTo>
                    <a:cubicBezTo>
                      <a:pt x="2435" y="4771"/>
                      <a:pt x="2202" y="4437"/>
                      <a:pt x="2002" y="4137"/>
                    </a:cubicBezTo>
                    <a:cubicBezTo>
                      <a:pt x="1802" y="3870"/>
                      <a:pt x="1635" y="3536"/>
                      <a:pt x="1468" y="3236"/>
                    </a:cubicBezTo>
                    <a:cubicBezTo>
                      <a:pt x="1168" y="2736"/>
                      <a:pt x="934" y="2202"/>
                      <a:pt x="701" y="1635"/>
                    </a:cubicBezTo>
                    <a:cubicBezTo>
                      <a:pt x="501" y="1101"/>
                      <a:pt x="300" y="601"/>
                      <a:pt x="167" y="34"/>
                    </a:cubicBezTo>
                    <a:cubicBezTo>
                      <a:pt x="200" y="1"/>
                      <a:pt x="167" y="1"/>
                      <a:pt x="10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87" name="Google Shape;16;p2">
                <a:extLst>
                  <a:ext uri="{FF2B5EF4-FFF2-40B4-BE49-F238E27FC236}">
                    <a16:creationId xmlns:a16="http://schemas.microsoft.com/office/drawing/2014/main" id="{F0F00F0A-53B5-377A-47E8-832FD97E7EE2}"/>
                  </a:ext>
                </a:extLst>
              </p:cNvPr>
              <p:cNvSpPr/>
              <p:nvPr/>
            </p:nvSpPr>
            <p:spPr>
              <a:xfrm>
                <a:off x="819550" y="4946475"/>
                <a:ext cx="229350" cy="219775"/>
              </a:xfrm>
              <a:custGeom>
                <a:avLst/>
                <a:gdLst/>
                <a:ahLst/>
                <a:cxnLst/>
                <a:rect l="l" t="t" r="r" b="b"/>
                <a:pathLst>
                  <a:path w="9174" h="8791" extrusionOk="0">
                    <a:moveTo>
                      <a:pt x="234" y="1"/>
                    </a:moveTo>
                    <a:cubicBezTo>
                      <a:pt x="201" y="134"/>
                      <a:pt x="167" y="134"/>
                      <a:pt x="167" y="134"/>
                    </a:cubicBezTo>
                    <a:cubicBezTo>
                      <a:pt x="100" y="168"/>
                      <a:pt x="0" y="301"/>
                      <a:pt x="34" y="368"/>
                    </a:cubicBezTo>
                    <a:cubicBezTo>
                      <a:pt x="834" y="2036"/>
                      <a:pt x="1968" y="3537"/>
                      <a:pt x="3203" y="4871"/>
                    </a:cubicBezTo>
                    <a:cubicBezTo>
                      <a:pt x="3870" y="5571"/>
                      <a:pt x="4637" y="6305"/>
                      <a:pt x="5438" y="6906"/>
                    </a:cubicBezTo>
                    <a:cubicBezTo>
                      <a:pt x="6171" y="7506"/>
                      <a:pt x="6905" y="8073"/>
                      <a:pt x="7739" y="8474"/>
                    </a:cubicBezTo>
                    <a:cubicBezTo>
                      <a:pt x="7873" y="8507"/>
                      <a:pt x="8006" y="8574"/>
                      <a:pt x="8140" y="8640"/>
                    </a:cubicBezTo>
                    <a:cubicBezTo>
                      <a:pt x="8273" y="8674"/>
                      <a:pt x="8373" y="8707"/>
                      <a:pt x="8540" y="8740"/>
                    </a:cubicBezTo>
                    <a:lnTo>
                      <a:pt x="8573" y="8740"/>
                    </a:lnTo>
                    <a:cubicBezTo>
                      <a:pt x="8623" y="8774"/>
                      <a:pt x="8682" y="8790"/>
                      <a:pt x="8736" y="8790"/>
                    </a:cubicBezTo>
                    <a:cubicBezTo>
                      <a:pt x="8790" y="8790"/>
                      <a:pt x="8840" y="8774"/>
                      <a:pt x="8873" y="8740"/>
                    </a:cubicBezTo>
                    <a:cubicBezTo>
                      <a:pt x="8973" y="8707"/>
                      <a:pt x="9040" y="8640"/>
                      <a:pt x="9074" y="8540"/>
                    </a:cubicBezTo>
                    <a:cubicBezTo>
                      <a:pt x="9174" y="8373"/>
                      <a:pt x="9074" y="8140"/>
                      <a:pt x="8907" y="8040"/>
                    </a:cubicBezTo>
                    <a:lnTo>
                      <a:pt x="8673" y="7906"/>
                    </a:lnTo>
                    <a:cubicBezTo>
                      <a:pt x="8540" y="7873"/>
                      <a:pt x="8473" y="7840"/>
                      <a:pt x="8340" y="7740"/>
                    </a:cubicBezTo>
                    <a:cubicBezTo>
                      <a:pt x="8140" y="7640"/>
                      <a:pt x="7873" y="7540"/>
                      <a:pt x="7673" y="7406"/>
                    </a:cubicBezTo>
                    <a:cubicBezTo>
                      <a:pt x="7239" y="7206"/>
                      <a:pt x="6839" y="6972"/>
                      <a:pt x="6405" y="6706"/>
                    </a:cubicBezTo>
                    <a:lnTo>
                      <a:pt x="6472" y="6706"/>
                    </a:lnTo>
                    <a:cubicBezTo>
                      <a:pt x="6472" y="6706"/>
                      <a:pt x="6405" y="6706"/>
                      <a:pt x="6405" y="6672"/>
                    </a:cubicBezTo>
                    <a:cubicBezTo>
                      <a:pt x="6405" y="6672"/>
                      <a:pt x="6372" y="6672"/>
                      <a:pt x="6372" y="6606"/>
                    </a:cubicBezTo>
                    <a:lnTo>
                      <a:pt x="6405" y="6606"/>
                    </a:lnTo>
                    <a:cubicBezTo>
                      <a:pt x="5204" y="5838"/>
                      <a:pt x="4137" y="4871"/>
                      <a:pt x="3136" y="3837"/>
                    </a:cubicBezTo>
                    <a:cubicBezTo>
                      <a:pt x="2202" y="2836"/>
                      <a:pt x="1368" y="1735"/>
                      <a:pt x="701" y="568"/>
                    </a:cubicBezTo>
                    <a:cubicBezTo>
                      <a:pt x="701" y="568"/>
                      <a:pt x="701" y="535"/>
                      <a:pt x="668" y="535"/>
                    </a:cubicBezTo>
                    <a:lnTo>
                      <a:pt x="668" y="568"/>
                    </a:lnTo>
                    <a:cubicBezTo>
                      <a:pt x="567" y="401"/>
                      <a:pt x="501" y="301"/>
                      <a:pt x="434" y="101"/>
                    </a:cubicBezTo>
                    <a:cubicBezTo>
                      <a:pt x="367" y="34"/>
                      <a:pt x="301" y="1"/>
                      <a:pt x="23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88" name="Google Shape;17;p2">
                <a:extLst>
                  <a:ext uri="{FF2B5EF4-FFF2-40B4-BE49-F238E27FC236}">
                    <a16:creationId xmlns:a16="http://schemas.microsoft.com/office/drawing/2014/main" id="{9854FBE7-2E2D-B019-20FF-E516802AC4E7}"/>
                  </a:ext>
                </a:extLst>
              </p:cNvPr>
              <p:cNvSpPr/>
              <p:nvPr/>
            </p:nvSpPr>
            <p:spPr>
              <a:xfrm>
                <a:off x="1048050" y="4658150"/>
                <a:ext cx="89250" cy="116875"/>
              </a:xfrm>
              <a:custGeom>
                <a:avLst/>
                <a:gdLst/>
                <a:ahLst/>
                <a:cxnLst/>
                <a:rect l="l" t="t" r="r" b="b"/>
                <a:pathLst>
                  <a:path w="3570" h="4675" extrusionOk="0">
                    <a:moveTo>
                      <a:pt x="75" y="1"/>
                    </a:moveTo>
                    <a:cubicBezTo>
                      <a:pt x="67" y="1"/>
                      <a:pt x="67" y="9"/>
                      <a:pt x="67" y="26"/>
                    </a:cubicBezTo>
                    <a:cubicBezTo>
                      <a:pt x="0" y="59"/>
                      <a:pt x="0" y="92"/>
                      <a:pt x="0" y="192"/>
                    </a:cubicBezTo>
                    <a:cubicBezTo>
                      <a:pt x="167" y="593"/>
                      <a:pt x="334" y="1026"/>
                      <a:pt x="534" y="1427"/>
                    </a:cubicBezTo>
                    <a:cubicBezTo>
                      <a:pt x="734" y="1860"/>
                      <a:pt x="1001" y="2261"/>
                      <a:pt x="1234" y="2661"/>
                    </a:cubicBezTo>
                    <a:cubicBezTo>
                      <a:pt x="1501" y="3028"/>
                      <a:pt x="1802" y="3361"/>
                      <a:pt x="2068" y="3695"/>
                    </a:cubicBezTo>
                    <a:cubicBezTo>
                      <a:pt x="2402" y="4028"/>
                      <a:pt x="2736" y="4395"/>
                      <a:pt x="3169" y="4662"/>
                    </a:cubicBezTo>
                    <a:cubicBezTo>
                      <a:pt x="3186" y="4671"/>
                      <a:pt x="3209" y="4675"/>
                      <a:pt x="3235" y="4675"/>
                    </a:cubicBezTo>
                    <a:cubicBezTo>
                      <a:pt x="3315" y="4675"/>
                      <a:pt x="3428" y="4637"/>
                      <a:pt x="3503" y="4562"/>
                    </a:cubicBezTo>
                    <a:cubicBezTo>
                      <a:pt x="3536" y="4529"/>
                      <a:pt x="3569" y="4429"/>
                      <a:pt x="3536" y="4362"/>
                    </a:cubicBezTo>
                    <a:cubicBezTo>
                      <a:pt x="3536" y="4262"/>
                      <a:pt x="3503" y="4229"/>
                      <a:pt x="3469" y="4195"/>
                    </a:cubicBezTo>
                    <a:cubicBezTo>
                      <a:pt x="3369" y="4095"/>
                      <a:pt x="3236" y="4028"/>
                      <a:pt x="3136" y="3895"/>
                    </a:cubicBezTo>
                    <a:cubicBezTo>
                      <a:pt x="3002" y="3828"/>
                      <a:pt x="2902" y="3728"/>
                      <a:pt x="2769" y="3662"/>
                    </a:cubicBezTo>
                    <a:cubicBezTo>
                      <a:pt x="2535" y="3428"/>
                      <a:pt x="2335" y="3261"/>
                      <a:pt x="2135" y="3028"/>
                    </a:cubicBezTo>
                    <a:lnTo>
                      <a:pt x="2135" y="3028"/>
                    </a:lnTo>
                    <a:lnTo>
                      <a:pt x="2168" y="3061"/>
                    </a:lnTo>
                    <a:cubicBezTo>
                      <a:pt x="2168" y="3061"/>
                      <a:pt x="2168" y="3028"/>
                      <a:pt x="2135" y="3028"/>
                    </a:cubicBezTo>
                    <a:cubicBezTo>
                      <a:pt x="1868" y="2728"/>
                      <a:pt x="1635" y="2427"/>
                      <a:pt x="1401" y="2160"/>
                    </a:cubicBezTo>
                    <a:cubicBezTo>
                      <a:pt x="1168" y="1827"/>
                      <a:pt x="968" y="1460"/>
                      <a:pt x="734" y="1093"/>
                    </a:cubicBezTo>
                    <a:lnTo>
                      <a:pt x="734" y="1160"/>
                    </a:lnTo>
                    <a:cubicBezTo>
                      <a:pt x="567" y="826"/>
                      <a:pt x="401" y="426"/>
                      <a:pt x="234" y="92"/>
                    </a:cubicBezTo>
                    <a:cubicBezTo>
                      <a:pt x="234" y="59"/>
                      <a:pt x="167" y="26"/>
                      <a:pt x="134" y="26"/>
                    </a:cubicBezTo>
                    <a:cubicBezTo>
                      <a:pt x="100" y="9"/>
                      <a:pt x="84" y="1"/>
                      <a:pt x="7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89" name="Google Shape;18;p2">
                <a:extLst>
                  <a:ext uri="{FF2B5EF4-FFF2-40B4-BE49-F238E27FC236}">
                    <a16:creationId xmlns:a16="http://schemas.microsoft.com/office/drawing/2014/main" id="{0BB54360-3D80-7659-01A5-7EDE2F7A72F3}"/>
                  </a:ext>
                </a:extLst>
              </p:cNvPr>
              <p:cNvSpPr/>
              <p:nvPr/>
            </p:nvSpPr>
            <p:spPr>
              <a:xfrm>
                <a:off x="1108075" y="4555375"/>
                <a:ext cx="45075" cy="68600"/>
              </a:xfrm>
              <a:custGeom>
                <a:avLst/>
                <a:gdLst/>
                <a:ahLst/>
                <a:cxnLst/>
                <a:rect l="l" t="t" r="r" b="b"/>
                <a:pathLst>
                  <a:path w="1803" h="2744" extrusionOk="0">
                    <a:moveTo>
                      <a:pt x="101" y="0"/>
                    </a:moveTo>
                    <a:cubicBezTo>
                      <a:pt x="1" y="34"/>
                      <a:pt x="1" y="134"/>
                      <a:pt x="1" y="167"/>
                    </a:cubicBezTo>
                    <a:cubicBezTo>
                      <a:pt x="101" y="367"/>
                      <a:pt x="168" y="634"/>
                      <a:pt x="268" y="834"/>
                    </a:cubicBezTo>
                    <a:cubicBezTo>
                      <a:pt x="335" y="1034"/>
                      <a:pt x="468" y="1301"/>
                      <a:pt x="601" y="1501"/>
                    </a:cubicBezTo>
                    <a:cubicBezTo>
                      <a:pt x="835" y="1935"/>
                      <a:pt x="1135" y="2335"/>
                      <a:pt x="1469" y="2669"/>
                    </a:cubicBezTo>
                    <a:cubicBezTo>
                      <a:pt x="1519" y="2719"/>
                      <a:pt x="1569" y="2744"/>
                      <a:pt x="1615" y="2744"/>
                    </a:cubicBezTo>
                    <a:cubicBezTo>
                      <a:pt x="1660" y="2744"/>
                      <a:pt x="1702" y="2719"/>
                      <a:pt x="1736" y="2669"/>
                    </a:cubicBezTo>
                    <a:cubicBezTo>
                      <a:pt x="1769" y="2636"/>
                      <a:pt x="1802" y="2602"/>
                      <a:pt x="1802" y="2535"/>
                    </a:cubicBezTo>
                    <a:cubicBezTo>
                      <a:pt x="1802" y="2502"/>
                      <a:pt x="1802" y="2435"/>
                      <a:pt x="1769" y="2369"/>
                    </a:cubicBezTo>
                    <a:cubicBezTo>
                      <a:pt x="1635" y="2269"/>
                      <a:pt x="1569" y="2135"/>
                      <a:pt x="1435" y="2002"/>
                    </a:cubicBezTo>
                    <a:cubicBezTo>
                      <a:pt x="1302" y="1868"/>
                      <a:pt x="1202" y="1768"/>
                      <a:pt x="1102" y="1635"/>
                    </a:cubicBezTo>
                    <a:cubicBezTo>
                      <a:pt x="868" y="1368"/>
                      <a:pt x="668" y="1101"/>
                      <a:pt x="501" y="801"/>
                    </a:cubicBezTo>
                    <a:lnTo>
                      <a:pt x="501" y="834"/>
                    </a:lnTo>
                    <a:cubicBezTo>
                      <a:pt x="368" y="634"/>
                      <a:pt x="301" y="367"/>
                      <a:pt x="201" y="134"/>
                    </a:cubicBezTo>
                    <a:cubicBezTo>
                      <a:pt x="201" y="100"/>
                      <a:pt x="134" y="34"/>
                      <a:pt x="101" y="34"/>
                    </a:cubicBezTo>
                    <a:cubicBezTo>
                      <a:pt x="134" y="0"/>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90" name="Google Shape;19;p2">
                <a:extLst>
                  <a:ext uri="{FF2B5EF4-FFF2-40B4-BE49-F238E27FC236}">
                    <a16:creationId xmlns:a16="http://schemas.microsoft.com/office/drawing/2014/main" id="{D2A8D3B3-9245-084D-90EC-08B7AE8567B6}"/>
                  </a:ext>
                </a:extLst>
              </p:cNvPr>
              <p:cNvSpPr/>
              <p:nvPr/>
            </p:nvSpPr>
            <p:spPr>
              <a:xfrm>
                <a:off x="1145625" y="4554125"/>
                <a:ext cx="61725" cy="71325"/>
              </a:xfrm>
              <a:custGeom>
                <a:avLst/>
                <a:gdLst/>
                <a:ahLst/>
                <a:cxnLst/>
                <a:rect l="l" t="t" r="r" b="b"/>
                <a:pathLst>
                  <a:path w="2469" h="2853" extrusionOk="0">
                    <a:moveTo>
                      <a:pt x="2235" y="0"/>
                    </a:moveTo>
                    <a:cubicBezTo>
                      <a:pt x="2210" y="0"/>
                      <a:pt x="2185" y="17"/>
                      <a:pt x="2168" y="50"/>
                    </a:cubicBezTo>
                    <a:lnTo>
                      <a:pt x="1801" y="684"/>
                    </a:lnTo>
                    <a:cubicBezTo>
                      <a:pt x="1635" y="884"/>
                      <a:pt x="1468" y="1151"/>
                      <a:pt x="1301" y="1351"/>
                    </a:cubicBezTo>
                    <a:cubicBezTo>
                      <a:pt x="1134" y="1518"/>
                      <a:pt x="1001" y="1718"/>
                      <a:pt x="801" y="1885"/>
                    </a:cubicBezTo>
                    <a:cubicBezTo>
                      <a:pt x="634" y="2052"/>
                      <a:pt x="434" y="2219"/>
                      <a:pt x="267" y="2352"/>
                    </a:cubicBezTo>
                    <a:cubicBezTo>
                      <a:pt x="234" y="2385"/>
                      <a:pt x="133" y="2419"/>
                      <a:pt x="100" y="2485"/>
                    </a:cubicBezTo>
                    <a:cubicBezTo>
                      <a:pt x="67" y="2519"/>
                      <a:pt x="0" y="2552"/>
                      <a:pt x="0" y="2585"/>
                    </a:cubicBezTo>
                    <a:lnTo>
                      <a:pt x="0" y="2752"/>
                    </a:lnTo>
                    <a:cubicBezTo>
                      <a:pt x="67" y="2819"/>
                      <a:pt x="100" y="2852"/>
                      <a:pt x="133" y="2852"/>
                    </a:cubicBezTo>
                    <a:lnTo>
                      <a:pt x="300" y="2852"/>
                    </a:lnTo>
                    <a:cubicBezTo>
                      <a:pt x="500" y="2686"/>
                      <a:pt x="734" y="2519"/>
                      <a:pt x="901" y="2352"/>
                    </a:cubicBezTo>
                    <a:cubicBezTo>
                      <a:pt x="1101" y="2152"/>
                      <a:pt x="1268" y="1918"/>
                      <a:pt x="1468" y="1685"/>
                    </a:cubicBezTo>
                    <a:cubicBezTo>
                      <a:pt x="1835" y="1218"/>
                      <a:pt x="2135" y="717"/>
                      <a:pt x="2435" y="217"/>
                    </a:cubicBezTo>
                    <a:cubicBezTo>
                      <a:pt x="2468" y="150"/>
                      <a:pt x="2435" y="50"/>
                      <a:pt x="2402" y="50"/>
                    </a:cubicBezTo>
                    <a:lnTo>
                      <a:pt x="2302" y="50"/>
                    </a:lnTo>
                    <a:cubicBezTo>
                      <a:pt x="2285" y="17"/>
                      <a:pt x="2260" y="0"/>
                      <a:pt x="223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91" name="Google Shape;20;p2">
                <a:extLst>
                  <a:ext uri="{FF2B5EF4-FFF2-40B4-BE49-F238E27FC236}">
                    <a16:creationId xmlns:a16="http://schemas.microsoft.com/office/drawing/2014/main" id="{6B1CEF0B-D4B4-867B-1C6D-4337F2DFA1F5}"/>
                  </a:ext>
                </a:extLst>
              </p:cNvPr>
              <p:cNvSpPr/>
              <p:nvPr/>
            </p:nvSpPr>
            <p:spPr>
              <a:xfrm>
                <a:off x="1127275" y="4675450"/>
                <a:ext cx="116775" cy="104250"/>
              </a:xfrm>
              <a:custGeom>
                <a:avLst/>
                <a:gdLst/>
                <a:ahLst/>
                <a:cxnLst/>
                <a:rect l="l" t="t" r="r" b="b"/>
                <a:pathLst>
                  <a:path w="4671" h="4170" extrusionOk="0">
                    <a:moveTo>
                      <a:pt x="4503" y="1"/>
                    </a:moveTo>
                    <a:cubicBezTo>
                      <a:pt x="4403" y="1"/>
                      <a:pt x="4337" y="1"/>
                      <a:pt x="4337" y="34"/>
                    </a:cubicBezTo>
                    <a:cubicBezTo>
                      <a:pt x="4337" y="67"/>
                      <a:pt x="4303" y="67"/>
                      <a:pt x="4303" y="134"/>
                    </a:cubicBezTo>
                    <a:lnTo>
                      <a:pt x="4303" y="168"/>
                    </a:lnTo>
                    <a:cubicBezTo>
                      <a:pt x="3970" y="568"/>
                      <a:pt x="3536" y="1001"/>
                      <a:pt x="3169" y="1402"/>
                    </a:cubicBezTo>
                    <a:cubicBezTo>
                      <a:pt x="2802" y="1835"/>
                      <a:pt x="2335" y="2169"/>
                      <a:pt x="1868" y="2503"/>
                    </a:cubicBezTo>
                    <a:lnTo>
                      <a:pt x="1902" y="2503"/>
                    </a:lnTo>
                    <a:cubicBezTo>
                      <a:pt x="1902" y="2503"/>
                      <a:pt x="1868" y="2503"/>
                      <a:pt x="1868" y="2536"/>
                    </a:cubicBezTo>
                    <a:cubicBezTo>
                      <a:pt x="1635" y="2703"/>
                      <a:pt x="1368" y="2903"/>
                      <a:pt x="1068" y="3070"/>
                    </a:cubicBezTo>
                    <a:lnTo>
                      <a:pt x="200" y="3570"/>
                    </a:lnTo>
                    <a:cubicBezTo>
                      <a:pt x="34" y="3670"/>
                      <a:pt x="0" y="3870"/>
                      <a:pt x="67" y="4004"/>
                    </a:cubicBezTo>
                    <a:cubicBezTo>
                      <a:pt x="135" y="4118"/>
                      <a:pt x="235" y="4169"/>
                      <a:pt x="344" y="4169"/>
                    </a:cubicBezTo>
                    <a:cubicBezTo>
                      <a:pt x="395" y="4169"/>
                      <a:pt x="448" y="4158"/>
                      <a:pt x="501" y="4137"/>
                    </a:cubicBezTo>
                    <a:cubicBezTo>
                      <a:pt x="901" y="3904"/>
                      <a:pt x="1301" y="3670"/>
                      <a:pt x="1668" y="3370"/>
                    </a:cubicBezTo>
                    <a:cubicBezTo>
                      <a:pt x="2035" y="3070"/>
                      <a:pt x="2402" y="2736"/>
                      <a:pt x="2735" y="2402"/>
                    </a:cubicBezTo>
                    <a:cubicBezTo>
                      <a:pt x="3403" y="1735"/>
                      <a:pt x="4003" y="1001"/>
                      <a:pt x="4637" y="234"/>
                    </a:cubicBezTo>
                    <a:cubicBezTo>
                      <a:pt x="4670" y="168"/>
                      <a:pt x="4637" y="67"/>
                      <a:pt x="4570" y="34"/>
                    </a:cubicBezTo>
                    <a:cubicBezTo>
                      <a:pt x="4537" y="34"/>
                      <a:pt x="4537" y="1"/>
                      <a:pt x="450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92" name="Google Shape;21;p2">
                <a:extLst>
                  <a:ext uri="{FF2B5EF4-FFF2-40B4-BE49-F238E27FC236}">
                    <a16:creationId xmlns:a16="http://schemas.microsoft.com/office/drawing/2014/main" id="{98ED769E-E9E1-4D02-7737-3DA80A2CE1B2}"/>
                  </a:ext>
                </a:extLst>
              </p:cNvPr>
              <p:cNvSpPr/>
              <p:nvPr/>
            </p:nvSpPr>
            <p:spPr>
              <a:xfrm>
                <a:off x="1089750" y="4781675"/>
                <a:ext cx="264375" cy="219050"/>
              </a:xfrm>
              <a:custGeom>
                <a:avLst/>
                <a:gdLst/>
                <a:ahLst/>
                <a:cxnLst/>
                <a:rect l="l" t="t" r="r" b="b"/>
                <a:pathLst>
                  <a:path w="10575" h="8762" extrusionOk="0">
                    <a:moveTo>
                      <a:pt x="10464" y="0"/>
                    </a:moveTo>
                    <a:cubicBezTo>
                      <a:pt x="10455" y="0"/>
                      <a:pt x="10438" y="24"/>
                      <a:pt x="10408" y="55"/>
                    </a:cubicBezTo>
                    <a:cubicBezTo>
                      <a:pt x="9907" y="822"/>
                      <a:pt x="9340" y="1623"/>
                      <a:pt x="8740" y="2390"/>
                    </a:cubicBezTo>
                    <a:cubicBezTo>
                      <a:pt x="8206" y="2990"/>
                      <a:pt x="7672" y="3624"/>
                      <a:pt x="7072" y="4258"/>
                    </a:cubicBezTo>
                    <a:cubicBezTo>
                      <a:pt x="6805" y="4558"/>
                      <a:pt x="6471" y="4825"/>
                      <a:pt x="6171" y="5125"/>
                    </a:cubicBezTo>
                    <a:cubicBezTo>
                      <a:pt x="5838" y="5425"/>
                      <a:pt x="5504" y="5659"/>
                      <a:pt x="5170" y="5926"/>
                    </a:cubicBezTo>
                    <a:lnTo>
                      <a:pt x="5204" y="5892"/>
                    </a:lnTo>
                    <a:lnTo>
                      <a:pt x="5204" y="5892"/>
                    </a:lnTo>
                    <a:cubicBezTo>
                      <a:pt x="4370" y="6459"/>
                      <a:pt x="3503" y="6993"/>
                      <a:pt x="2569" y="7393"/>
                    </a:cubicBezTo>
                    <a:cubicBezTo>
                      <a:pt x="2235" y="7493"/>
                      <a:pt x="1868" y="7627"/>
                      <a:pt x="1501" y="7727"/>
                    </a:cubicBezTo>
                    <a:cubicBezTo>
                      <a:pt x="1101" y="7794"/>
                      <a:pt x="801" y="7827"/>
                      <a:pt x="400" y="7927"/>
                    </a:cubicBezTo>
                    <a:cubicBezTo>
                      <a:pt x="267" y="7927"/>
                      <a:pt x="200" y="7960"/>
                      <a:pt x="134" y="8061"/>
                    </a:cubicBezTo>
                    <a:cubicBezTo>
                      <a:pt x="33" y="8127"/>
                      <a:pt x="0" y="8227"/>
                      <a:pt x="0" y="8327"/>
                    </a:cubicBezTo>
                    <a:cubicBezTo>
                      <a:pt x="0" y="8427"/>
                      <a:pt x="33" y="8561"/>
                      <a:pt x="134" y="8628"/>
                    </a:cubicBezTo>
                    <a:cubicBezTo>
                      <a:pt x="200" y="8728"/>
                      <a:pt x="300" y="8761"/>
                      <a:pt x="400" y="8761"/>
                    </a:cubicBezTo>
                    <a:lnTo>
                      <a:pt x="701" y="8761"/>
                    </a:lnTo>
                    <a:cubicBezTo>
                      <a:pt x="834" y="8761"/>
                      <a:pt x="934" y="8728"/>
                      <a:pt x="1034" y="8728"/>
                    </a:cubicBezTo>
                    <a:lnTo>
                      <a:pt x="1668" y="8594"/>
                    </a:lnTo>
                    <a:cubicBezTo>
                      <a:pt x="2068" y="8461"/>
                      <a:pt x="2535" y="8294"/>
                      <a:pt x="2902" y="8094"/>
                    </a:cubicBezTo>
                    <a:cubicBezTo>
                      <a:pt x="3736" y="7660"/>
                      <a:pt x="4537" y="7160"/>
                      <a:pt x="5237" y="6559"/>
                    </a:cubicBezTo>
                    <a:cubicBezTo>
                      <a:pt x="5637" y="6259"/>
                      <a:pt x="5938" y="5926"/>
                      <a:pt x="6338" y="5592"/>
                    </a:cubicBezTo>
                    <a:cubicBezTo>
                      <a:pt x="6672" y="5259"/>
                      <a:pt x="7005" y="4925"/>
                      <a:pt x="7339" y="4558"/>
                    </a:cubicBezTo>
                    <a:cubicBezTo>
                      <a:pt x="7972" y="3824"/>
                      <a:pt x="8540" y="3124"/>
                      <a:pt x="9140" y="2390"/>
                    </a:cubicBezTo>
                    <a:cubicBezTo>
                      <a:pt x="9640" y="1723"/>
                      <a:pt x="10074" y="989"/>
                      <a:pt x="10541" y="288"/>
                    </a:cubicBezTo>
                    <a:cubicBezTo>
                      <a:pt x="10574" y="255"/>
                      <a:pt x="10541" y="155"/>
                      <a:pt x="10508" y="122"/>
                    </a:cubicBezTo>
                    <a:lnTo>
                      <a:pt x="10474" y="122"/>
                    </a:lnTo>
                    <a:cubicBezTo>
                      <a:pt x="10474" y="32"/>
                      <a:pt x="10474" y="0"/>
                      <a:pt x="1046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93" name="Google Shape;22;p2">
                <a:extLst>
                  <a:ext uri="{FF2B5EF4-FFF2-40B4-BE49-F238E27FC236}">
                    <a16:creationId xmlns:a16="http://schemas.microsoft.com/office/drawing/2014/main" id="{49595E02-8C0D-6EBD-4B67-4A2622A3C755}"/>
                  </a:ext>
                </a:extLst>
              </p:cNvPr>
              <p:cNvSpPr/>
              <p:nvPr/>
            </p:nvSpPr>
            <p:spPr>
              <a:xfrm>
                <a:off x="1033025" y="5053225"/>
                <a:ext cx="341950" cy="114275"/>
              </a:xfrm>
              <a:custGeom>
                <a:avLst/>
                <a:gdLst/>
                <a:ahLst/>
                <a:cxnLst/>
                <a:rect l="l" t="t" r="r" b="b"/>
                <a:pathLst>
                  <a:path w="13678" h="4571" extrusionOk="0">
                    <a:moveTo>
                      <a:pt x="13510" y="1"/>
                    </a:moveTo>
                    <a:cubicBezTo>
                      <a:pt x="13510" y="101"/>
                      <a:pt x="13477" y="101"/>
                      <a:pt x="13477" y="134"/>
                    </a:cubicBezTo>
                    <a:cubicBezTo>
                      <a:pt x="12843" y="634"/>
                      <a:pt x="12176" y="1068"/>
                      <a:pt x="11476" y="1468"/>
                    </a:cubicBezTo>
                    <a:lnTo>
                      <a:pt x="11509" y="1468"/>
                    </a:lnTo>
                    <a:cubicBezTo>
                      <a:pt x="10775" y="1902"/>
                      <a:pt x="10008" y="2235"/>
                      <a:pt x="9207" y="2536"/>
                    </a:cubicBezTo>
                    <a:cubicBezTo>
                      <a:pt x="8807" y="2702"/>
                      <a:pt x="8373" y="2803"/>
                      <a:pt x="7973" y="2936"/>
                    </a:cubicBezTo>
                    <a:cubicBezTo>
                      <a:pt x="7540" y="3069"/>
                      <a:pt x="7139" y="3136"/>
                      <a:pt x="6706" y="3270"/>
                    </a:cubicBezTo>
                    <a:cubicBezTo>
                      <a:pt x="5838" y="3470"/>
                      <a:pt x="4971" y="3603"/>
                      <a:pt x="4037" y="3703"/>
                    </a:cubicBezTo>
                    <a:cubicBezTo>
                      <a:pt x="3637" y="3737"/>
                      <a:pt x="3170" y="3737"/>
                      <a:pt x="2769" y="3770"/>
                    </a:cubicBezTo>
                    <a:lnTo>
                      <a:pt x="1068" y="3770"/>
                    </a:lnTo>
                    <a:cubicBezTo>
                      <a:pt x="868" y="3770"/>
                      <a:pt x="701" y="3770"/>
                      <a:pt x="568" y="3737"/>
                    </a:cubicBezTo>
                    <a:cubicBezTo>
                      <a:pt x="434" y="3737"/>
                      <a:pt x="334" y="3737"/>
                      <a:pt x="234" y="3803"/>
                    </a:cubicBezTo>
                    <a:cubicBezTo>
                      <a:pt x="134" y="3903"/>
                      <a:pt x="101" y="3970"/>
                      <a:pt x="34" y="4070"/>
                    </a:cubicBezTo>
                    <a:cubicBezTo>
                      <a:pt x="1" y="4270"/>
                      <a:pt x="168" y="4537"/>
                      <a:pt x="401" y="4537"/>
                    </a:cubicBezTo>
                    <a:cubicBezTo>
                      <a:pt x="601" y="4570"/>
                      <a:pt x="801" y="4570"/>
                      <a:pt x="1068" y="4570"/>
                    </a:cubicBezTo>
                    <a:lnTo>
                      <a:pt x="1835" y="4570"/>
                    </a:lnTo>
                    <a:cubicBezTo>
                      <a:pt x="2302" y="4570"/>
                      <a:pt x="2803" y="4537"/>
                      <a:pt x="3270" y="4470"/>
                    </a:cubicBezTo>
                    <a:cubicBezTo>
                      <a:pt x="3770" y="4437"/>
                      <a:pt x="4237" y="4370"/>
                      <a:pt x="4738" y="4237"/>
                    </a:cubicBezTo>
                    <a:cubicBezTo>
                      <a:pt x="4971" y="4204"/>
                      <a:pt x="5171" y="4137"/>
                      <a:pt x="5438" y="4070"/>
                    </a:cubicBezTo>
                    <a:cubicBezTo>
                      <a:pt x="5672" y="4037"/>
                      <a:pt x="5938" y="3937"/>
                      <a:pt x="6239" y="3870"/>
                    </a:cubicBezTo>
                    <a:cubicBezTo>
                      <a:pt x="6472" y="3770"/>
                      <a:pt x="6672" y="3737"/>
                      <a:pt x="6939" y="3636"/>
                    </a:cubicBezTo>
                    <a:lnTo>
                      <a:pt x="7673" y="3403"/>
                    </a:lnTo>
                    <a:cubicBezTo>
                      <a:pt x="8140" y="3236"/>
                      <a:pt x="8640" y="3069"/>
                      <a:pt x="9107" y="2869"/>
                    </a:cubicBezTo>
                    <a:cubicBezTo>
                      <a:pt x="10008" y="2469"/>
                      <a:pt x="10909" y="2069"/>
                      <a:pt x="11743" y="1568"/>
                    </a:cubicBezTo>
                    <a:cubicBezTo>
                      <a:pt x="12410" y="1201"/>
                      <a:pt x="13010" y="734"/>
                      <a:pt x="13611" y="267"/>
                    </a:cubicBezTo>
                    <a:cubicBezTo>
                      <a:pt x="13644" y="234"/>
                      <a:pt x="13677" y="134"/>
                      <a:pt x="13644" y="67"/>
                    </a:cubicBezTo>
                    <a:cubicBezTo>
                      <a:pt x="13611" y="1"/>
                      <a:pt x="13577" y="1"/>
                      <a:pt x="1351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94" name="Google Shape;23;p2">
                <a:extLst>
                  <a:ext uri="{FF2B5EF4-FFF2-40B4-BE49-F238E27FC236}">
                    <a16:creationId xmlns:a16="http://schemas.microsoft.com/office/drawing/2014/main" id="{4A97209A-1E98-8366-DA90-6CB8D5DD8CD2}"/>
                  </a:ext>
                </a:extLst>
              </p:cNvPr>
              <p:cNvSpPr/>
              <p:nvPr/>
            </p:nvSpPr>
            <p:spPr>
              <a:xfrm>
                <a:off x="1082225" y="4676300"/>
                <a:ext cx="20050" cy="20025"/>
              </a:xfrm>
              <a:custGeom>
                <a:avLst/>
                <a:gdLst/>
                <a:ahLst/>
                <a:cxnLst/>
                <a:rect l="l" t="t" r="r" b="b"/>
                <a:pathLst>
                  <a:path w="802" h="801" extrusionOk="0">
                    <a:moveTo>
                      <a:pt x="435" y="0"/>
                    </a:moveTo>
                    <a:cubicBezTo>
                      <a:pt x="201" y="0"/>
                      <a:pt x="1" y="134"/>
                      <a:pt x="1" y="367"/>
                    </a:cubicBezTo>
                    <a:cubicBezTo>
                      <a:pt x="1" y="601"/>
                      <a:pt x="168" y="801"/>
                      <a:pt x="368" y="801"/>
                    </a:cubicBezTo>
                    <a:cubicBezTo>
                      <a:pt x="601" y="801"/>
                      <a:pt x="801" y="634"/>
                      <a:pt x="801" y="434"/>
                    </a:cubicBezTo>
                    <a:cubicBezTo>
                      <a:pt x="801" y="200"/>
                      <a:pt x="635" y="0"/>
                      <a:pt x="43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95" name="Google Shape;24;p2">
                <a:extLst>
                  <a:ext uri="{FF2B5EF4-FFF2-40B4-BE49-F238E27FC236}">
                    <a16:creationId xmlns:a16="http://schemas.microsoft.com/office/drawing/2014/main" id="{85BC6D6D-FAB3-4861-900C-535D94ADD40D}"/>
                  </a:ext>
                </a:extLst>
              </p:cNvPr>
              <p:cNvSpPr/>
              <p:nvPr/>
            </p:nvSpPr>
            <p:spPr>
              <a:xfrm>
                <a:off x="1075575" y="4637100"/>
                <a:ext cx="14200" cy="13350"/>
              </a:xfrm>
              <a:custGeom>
                <a:avLst/>
                <a:gdLst/>
                <a:ahLst/>
                <a:cxnLst/>
                <a:rect l="l" t="t" r="r" b="b"/>
                <a:pathLst>
                  <a:path w="568" h="534" extrusionOk="0">
                    <a:moveTo>
                      <a:pt x="300" y="0"/>
                    </a:moveTo>
                    <a:cubicBezTo>
                      <a:pt x="133" y="0"/>
                      <a:pt x="0" y="100"/>
                      <a:pt x="0" y="234"/>
                    </a:cubicBezTo>
                    <a:cubicBezTo>
                      <a:pt x="0" y="367"/>
                      <a:pt x="133" y="534"/>
                      <a:pt x="267" y="534"/>
                    </a:cubicBezTo>
                    <a:cubicBezTo>
                      <a:pt x="400" y="534"/>
                      <a:pt x="500" y="434"/>
                      <a:pt x="567" y="267"/>
                    </a:cubicBezTo>
                    <a:cubicBezTo>
                      <a:pt x="567" y="167"/>
                      <a:pt x="434" y="0"/>
                      <a:pt x="30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96" name="Google Shape;25;p2">
                <a:extLst>
                  <a:ext uri="{FF2B5EF4-FFF2-40B4-BE49-F238E27FC236}">
                    <a16:creationId xmlns:a16="http://schemas.microsoft.com/office/drawing/2014/main" id="{A2772456-DEA6-FD3C-DAE9-B28226A13A4B}"/>
                  </a:ext>
                </a:extLst>
              </p:cNvPr>
              <p:cNvSpPr/>
              <p:nvPr/>
            </p:nvSpPr>
            <p:spPr>
              <a:xfrm>
                <a:off x="1103075" y="4655450"/>
                <a:ext cx="5025" cy="5025"/>
              </a:xfrm>
              <a:custGeom>
                <a:avLst/>
                <a:gdLst/>
                <a:ahLst/>
                <a:cxnLst/>
                <a:rect l="l" t="t" r="r" b="b"/>
                <a:pathLst>
                  <a:path w="201" h="201" extrusionOk="0">
                    <a:moveTo>
                      <a:pt x="134" y="0"/>
                    </a:moveTo>
                    <a:cubicBezTo>
                      <a:pt x="101" y="0"/>
                      <a:pt x="1" y="34"/>
                      <a:pt x="1" y="100"/>
                    </a:cubicBezTo>
                    <a:cubicBezTo>
                      <a:pt x="1" y="134"/>
                      <a:pt x="34" y="200"/>
                      <a:pt x="101" y="200"/>
                    </a:cubicBezTo>
                    <a:cubicBezTo>
                      <a:pt x="134" y="200"/>
                      <a:pt x="201" y="167"/>
                      <a:pt x="201" y="134"/>
                    </a:cubicBezTo>
                    <a:cubicBezTo>
                      <a:pt x="201" y="100"/>
                      <a:pt x="168" y="0"/>
                      <a:pt x="13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97" name="Google Shape;26;p2">
                <a:extLst>
                  <a:ext uri="{FF2B5EF4-FFF2-40B4-BE49-F238E27FC236}">
                    <a16:creationId xmlns:a16="http://schemas.microsoft.com/office/drawing/2014/main" id="{F05E3288-D97B-B504-025C-A610C6C1125A}"/>
                  </a:ext>
                </a:extLst>
              </p:cNvPr>
              <p:cNvSpPr/>
              <p:nvPr/>
            </p:nvSpPr>
            <p:spPr>
              <a:xfrm>
                <a:off x="1091400" y="4604575"/>
                <a:ext cx="11700" cy="11700"/>
              </a:xfrm>
              <a:custGeom>
                <a:avLst/>
                <a:gdLst/>
                <a:ahLst/>
                <a:cxnLst/>
                <a:rect l="l" t="t" r="r" b="b"/>
                <a:pathLst>
                  <a:path w="468" h="468" extrusionOk="0">
                    <a:moveTo>
                      <a:pt x="268" y="0"/>
                    </a:moveTo>
                    <a:cubicBezTo>
                      <a:pt x="134" y="0"/>
                      <a:pt x="1" y="67"/>
                      <a:pt x="1" y="201"/>
                    </a:cubicBezTo>
                    <a:cubicBezTo>
                      <a:pt x="1" y="334"/>
                      <a:pt x="101" y="467"/>
                      <a:pt x="201" y="467"/>
                    </a:cubicBezTo>
                    <a:cubicBezTo>
                      <a:pt x="334" y="467"/>
                      <a:pt x="468" y="367"/>
                      <a:pt x="468" y="234"/>
                    </a:cubicBezTo>
                    <a:cubicBezTo>
                      <a:pt x="468" y="134"/>
                      <a:pt x="401" y="0"/>
                      <a:pt x="26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98" name="Google Shape;27;p2">
                <a:extLst>
                  <a:ext uri="{FF2B5EF4-FFF2-40B4-BE49-F238E27FC236}">
                    <a16:creationId xmlns:a16="http://schemas.microsoft.com/office/drawing/2014/main" id="{FD9BCDC8-ACE0-1A6F-D032-5ADAF6F7F53F}"/>
                  </a:ext>
                </a:extLst>
              </p:cNvPr>
              <p:cNvSpPr/>
              <p:nvPr/>
            </p:nvSpPr>
            <p:spPr>
              <a:xfrm>
                <a:off x="1127275" y="4638775"/>
                <a:ext cx="5025" cy="5025"/>
              </a:xfrm>
              <a:custGeom>
                <a:avLst/>
                <a:gdLst/>
                <a:ahLst/>
                <a:cxnLst/>
                <a:rect l="l" t="t" r="r" b="b"/>
                <a:pathLst>
                  <a:path w="201" h="201" extrusionOk="0">
                    <a:moveTo>
                      <a:pt x="134" y="0"/>
                    </a:moveTo>
                    <a:cubicBezTo>
                      <a:pt x="34" y="0"/>
                      <a:pt x="0" y="33"/>
                      <a:pt x="0" y="100"/>
                    </a:cubicBezTo>
                    <a:cubicBezTo>
                      <a:pt x="0" y="133"/>
                      <a:pt x="34" y="200"/>
                      <a:pt x="67" y="200"/>
                    </a:cubicBezTo>
                    <a:cubicBezTo>
                      <a:pt x="100" y="200"/>
                      <a:pt x="200" y="167"/>
                      <a:pt x="200" y="133"/>
                    </a:cubicBezTo>
                    <a:cubicBezTo>
                      <a:pt x="200" y="100"/>
                      <a:pt x="167" y="0"/>
                      <a:pt x="13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99" name="Google Shape;28;p2">
                <a:extLst>
                  <a:ext uri="{FF2B5EF4-FFF2-40B4-BE49-F238E27FC236}">
                    <a16:creationId xmlns:a16="http://schemas.microsoft.com/office/drawing/2014/main" id="{4575843E-02C9-438F-CC2A-4E5E0D4CD631}"/>
                  </a:ext>
                </a:extLst>
              </p:cNvPr>
              <p:cNvSpPr/>
              <p:nvPr/>
            </p:nvSpPr>
            <p:spPr>
              <a:xfrm>
                <a:off x="1111425" y="4713825"/>
                <a:ext cx="10875" cy="10850"/>
              </a:xfrm>
              <a:custGeom>
                <a:avLst/>
                <a:gdLst/>
                <a:ahLst/>
                <a:cxnLst/>
                <a:rect l="l" t="t" r="r" b="b"/>
                <a:pathLst>
                  <a:path w="435" h="434" extrusionOk="0">
                    <a:moveTo>
                      <a:pt x="201" y="0"/>
                    </a:moveTo>
                    <a:cubicBezTo>
                      <a:pt x="100" y="0"/>
                      <a:pt x="0" y="100"/>
                      <a:pt x="0" y="200"/>
                    </a:cubicBezTo>
                    <a:cubicBezTo>
                      <a:pt x="0" y="334"/>
                      <a:pt x="67" y="434"/>
                      <a:pt x="201" y="434"/>
                    </a:cubicBezTo>
                    <a:cubicBezTo>
                      <a:pt x="334" y="434"/>
                      <a:pt x="434" y="334"/>
                      <a:pt x="434" y="200"/>
                    </a:cubicBezTo>
                    <a:cubicBezTo>
                      <a:pt x="434" y="100"/>
                      <a:pt x="334" y="0"/>
                      <a:pt x="2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00" name="Google Shape;29;p2">
                <a:extLst>
                  <a:ext uri="{FF2B5EF4-FFF2-40B4-BE49-F238E27FC236}">
                    <a16:creationId xmlns:a16="http://schemas.microsoft.com/office/drawing/2014/main" id="{2D81F554-D637-AE80-732B-469EECED0629}"/>
                  </a:ext>
                </a:extLst>
              </p:cNvPr>
              <p:cNvSpPr/>
              <p:nvPr/>
            </p:nvSpPr>
            <p:spPr>
              <a:xfrm>
                <a:off x="1024700" y="4810550"/>
                <a:ext cx="28375" cy="28375"/>
              </a:xfrm>
              <a:custGeom>
                <a:avLst/>
                <a:gdLst/>
                <a:ahLst/>
                <a:cxnLst/>
                <a:rect l="l" t="t" r="r" b="b"/>
                <a:pathLst>
                  <a:path w="1135" h="1135" extrusionOk="0">
                    <a:moveTo>
                      <a:pt x="601" y="1"/>
                    </a:moveTo>
                    <a:cubicBezTo>
                      <a:pt x="300" y="1"/>
                      <a:pt x="0" y="234"/>
                      <a:pt x="0" y="568"/>
                    </a:cubicBezTo>
                    <a:cubicBezTo>
                      <a:pt x="0" y="835"/>
                      <a:pt x="267" y="1135"/>
                      <a:pt x="567" y="1135"/>
                    </a:cubicBezTo>
                    <a:cubicBezTo>
                      <a:pt x="834" y="1135"/>
                      <a:pt x="1134" y="935"/>
                      <a:pt x="1134" y="601"/>
                    </a:cubicBezTo>
                    <a:cubicBezTo>
                      <a:pt x="1134" y="301"/>
                      <a:pt x="901" y="1"/>
                      <a:pt x="60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01" name="Google Shape;30;p2">
                <a:extLst>
                  <a:ext uri="{FF2B5EF4-FFF2-40B4-BE49-F238E27FC236}">
                    <a16:creationId xmlns:a16="http://schemas.microsoft.com/office/drawing/2014/main" id="{9916755E-E13F-66A6-1F86-A97A567E3324}"/>
                  </a:ext>
                </a:extLst>
              </p:cNvPr>
              <p:cNvSpPr/>
              <p:nvPr/>
            </p:nvSpPr>
            <p:spPr>
              <a:xfrm>
                <a:off x="1024700" y="4747175"/>
                <a:ext cx="20025" cy="20050"/>
              </a:xfrm>
              <a:custGeom>
                <a:avLst/>
                <a:gdLst/>
                <a:ahLst/>
                <a:cxnLst/>
                <a:rect l="l" t="t" r="r" b="b"/>
                <a:pathLst>
                  <a:path w="801" h="802" extrusionOk="0">
                    <a:moveTo>
                      <a:pt x="434" y="0"/>
                    </a:moveTo>
                    <a:cubicBezTo>
                      <a:pt x="234" y="0"/>
                      <a:pt x="67" y="167"/>
                      <a:pt x="0" y="367"/>
                    </a:cubicBezTo>
                    <a:cubicBezTo>
                      <a:pt x="0" y="601"/>
                      <a:pt x="167" y="801"/>
                      <a:pt x="367" y="801"/>
                    </a:cubicBezTo>
                    <a:cubicBezTo>
                      <a:pt x="601" y="801"/>
                      <a:pt x="767" y="634"/>
                      <a:pt x="801" y="434"/>
                    </a:cubicBezTo>
                    <a:cubicBezTo>
                      <a:pt x="801" y="201"/>
                      <a:pt x="634" y="0"/>
                      <a:pt x="43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02" name="Google Shape;31;p2">
                <a:extLst>
                  <a:ext uri="{FF2B5EF4-FFF2-40B4-BE49-F238E27FC236}">
                    <a16:creationId xmlns:a16="http://schemas.microsoft.com/office/drawing/2014/main" id="{62E42B56-F4F2-6ECD-AFA0-F1D404C7818D}"/>
                  </a:ext>
                </a:extLst>
              </p:cNvPr>
              <p:cNvSpPr/>
              <p:nvPr/>
            </p:nvSpPr>
            <p:spPr>
              <a:xfrm>
                <a:off x="1068050" y="4780525"/>
                <a:ext cx="5875" cy="6700"/>
              </a:xfrm>
              <a:custGeom>
                <a:avLst/>
                <a:gdLst/>
                <a:ahLst/>
                <a:cxnLst/>
                <a:rect l="l" t="t" r="r" b="b"/>
                <a:pathLst>
                  <a:path w="235" h="268" extrusionOk="0">
                    <a:moveTo>
                      <a:pt x="101" y="1"/>
                    </a:moveTo>
                    <a:lnTo>
                      <a:pt x="1" y="134"/>
                    </a:lnTo>
                    <a:cubicBezTo>
                      <a:pt x="1" y="201"/>
                      <a:pt x="34" y="268"/>
                      <a:pt x="101" y="268"/>
                    </a:cubicBezTo>
                    <a:cubicBezTo>
                      <a:pt x="201" y="268"/>
                      <a:pt x="234" y="201"/>
                      <a:pt x="234" y="134"/>
                    </a:cubicBezTo>
                    <a:cubicBezTo>
                      <a:pt x="234" y="34"/>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03" name="Google Shape;32;p2">
                <a:extLst>
                  <a:ext uri="{FF2B5EF4-FFF2-40B4-BE49-F238E27FC236}">
                    <a16:creationId xmlns:a16="http://schemas.microsoft.com/office/drawing/2014/main" id="{D1BDCEB3-C0F7-F426-FF10-75FBBF1BFFCD}"/>
                  </a:ext>
                </a:extLst>
              </p:cNvPr>
              <p:cNvSpPr/>
              <p:nvPr/>
            </p:nvSpPr>
            <p:spPr>
              <a:xfrm>
                <a:off x="1073050" y="4831400"/>
                <a:ext cx="12550" cy="12525"/>
              </a:xfrm>
              <a:custGeom>
                <a:avLst/>
                <a:gdLst/>
                <a:ahLst/>
                <a:cxnLst/>
                <a:rect l="l" t="t" r="r" b="b"/>
                <a:pathLst>
                  <a:path w="502" h="501" extrusionOk="0">
                    <a:moveTo>
                      <a:pt x="234" y="1"/>
                    </a:moveTo>
                    <a:cubicBezTo>
                      <a:pt x="101" y="1"/>
                      <a:pt x="1" y="134"/>
                      <a:pt x="1" y="267"/>
                    </a:cubicBezTo>
                    <a:cubicBezTo>
                      <a:pt x="1" y="401"/>
                      <a:pt x="68" y="501"/>
                      <a:pt x="234" y="501"/>
                    </a:cubicBezTo>
                    <a:cubicBezTo>
                      <a:pt x="368" y="501"/>
                      <a:pt x="501" y="434"/>
                      <a:pt x="501" y="267"/>
                    </a:cubicBezTo>
                    <a:cubicBezTo>
                      <a:pt x="501" y="134"/>
                      <a:pt x="401" y="1"/>
                      <a:pt x="23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04" name="Google Shape;33;p2">
                <a:extLst>
                  <a:ext uri="{FF2B5EF4-FFF2-40B4-BE49-F238E27FC236}">
                    <a16:creationId xmlns:a16="http://schemas.microsoft.com/office/drawing/2014/main" id="{F0109D3A-7169-59A1-FFB1-06DD826E6F2F}"/>
                  </a:ext>
                </a:extLst>
              </p:cNvPr>
              <p:cNvSpPr/>
              <p:nvPr/>
            </p:nvSpPr>
            <p:spPr>
              <a:xfrm>
                <a:off x="1069725" y="4746350"/>
                <a:ext cx="8375" cy="8350"/>
              </a:xfrm>
              <a:custGeom>
                <a:avLst/>
                <a:gdLst/>
                <a:ahLst/>
                <a:cxnLst/>
                <a:rect l="l" t="t" r="r" b="b"/>
                <a:pathLst>
                  <a:path w="335" h="334" extrusionOk="0">
                    <a:moveTo>
                      <a:pt x="167" y="0"/>
                    </a:moveTo>
                    <a:cubicBezTo>
                      <a:pt x="101" y="0"/>
                      <a:pt x="1" y="67"/>
                      <a:pt x="1" y="167"/>
                    </a:cubicBezTo>
                    <a:cubicBezTo>
                      <a:pt x="1" y="234"/>
                      <a:pt x="67" y="334"/>
                      <a:pt x="167" y="334"/>
                    </a:cubicBezTo>
                    <a:cubicBezTo>
                      <a:pt x="234" y="334"/>
                      <a:pt x="334" y="234"/>
                      <a:pt x="334" y="167"/>
                    </a:cubicBezTo>
                    <a:cubicBezTo>
                      <a:pt x="334" y="67"/>
                      <a:pt x="267" y="0"/>
                      <a:pt x="16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05" name="Google Shape;34;p2">
                <a:extLst>
                  <a:ext uri="{FF2B5EF4-FFF2-40B4-BE49-F238E27FC236}">
                    <a16:creationId xmlns:a16="http://schemas.microsoft.com/office/drawing/2014/main" id="{4A7EE949-4761-C288-D0C1-A889DB79949C}"/>
                  </a:ext>
                </a:extLst>
              </p:cNvPr>
              <p:cNvSpPr/>
              <p:nvPr/>
            </p:nvSpPr>
            <p:spPr>
              <a:xfrm>
                <a:off x="1054725" y="4888100"/>
                <a:ext cx="14200" cy="13375"/>
              </a:xfrm>
              <a:custGeom>
                <a:avLst/>
                <a:gdLst/>
                <a:ahLst/>
                <a:cxnLst/>
                <a:rect l="l" t="t" r="r" b="b"/>
                <a:pathLst>
                  <a:path w="568" h="535" extrusionOk="0">
                    <a:moveTo>
                      <a:pt x="300" y="1"/>
                    </a:moveTo>
                    <a:cubicBezTo>
                      <a:pt x="200" y="1"/>
                      <a:pt x="67" y="68"/>
                      <a:pt x="0" y="234"/>
                    </a:cubicBezTo>
                    <a:cubicBezTo>
                      <a:pt x="0" y="368"/>
                      <a:pt x="134" y="535"/>
                      <a:pt x="267" y="535"/>
                    </a:cubicBezTo>
                    <a:cubicBezTo>
                      <a:pt x="434" y="535"/>
                      <a:pt x="567" y="401"/>
                      <a:pt x="567" y="268"/>
                    </a:cubicBezTo>
                    <a:cubicBezTo>
                      <a:pt x="567" y="168"/>
                      <a:pt x="434" y="1"/>
                      <a:pt x="30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06" name="Google Shape;35;p2">
                <a:extLst>
                  <a:ext uri="{FF2B5EF4-FFF2-40B4-BE49-F238E27FC236}">
                    <a16:creationId xmlns:a16="http://schemas.microsoft.com/office/drawing/2014/main" id="{BCBA6B6F-A2FC-7DA9-B649-655FF1B910F4}"/>
                  </a:ext>
                </a:extLst>
              </p:cNvPr>
              <p:cNvSpPr/>
              <p:nvPr/>
            </p:nvSpPr>
            <p:spPr>
              <a:xfrm>
                <a:off x="1011350" y="4855575"/>
                <a:ext cx="6700" cy="6700"/>
              </a:xfrm>
              <a:custGeom>
                <a:avLst/>
                <a:gdLst/>
                <a:ahLst/>
                <a:cxnLst/>
                <a:rect l="l" t="t" r="r" b="b"/>
                <a:pathLst>
                  <a:path w="268" h="268" extrusionOk="0">
                    <a:moveTo>
                      <a:pt x="134" y="1"/>
                    </a:moveTo>
                    <a:cubicBezTo>
                      <a:pt x="101" y="1"/>
                      <a:pt x="1" y="101"/>
                      <a:pt x="1" y="134"/>
                    </a:cubicBezTo>
                    <a:cubicBezTo>
                      <a:pt x="1" y="168"/>
                      <a:pt x="34" y="268"/>
                      <a:pt x="134" y="268"/>
                    </a:cubicBezTo>
                    <a:cubicBezTo>
                      <a:pt x="201" y="268"/>
                      <a:pt x="267" y="201"/>
                      <a:pt x="267" y="134"/>
                    </a:cubicBezTo>
                    <a:cubicBezTo>
                      <a:pt x="267" y="101"/>
                      <a:pt x="201" y="1"/>
                      <a:pt x="13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07" name="Google Shape;36;p2">
                <a:extLst>
                  <a:ext uri="{FF2B5EF4-FFF2-40B4-BE49-F238E27FC236}">
                    <a16:creationId xmlns:a16="http://schemas.microsoft.com/office/drawing/2014/main" id="{DF2192D1-CC11-258F-F4E1-89354B995BCF}"/>
                  </a:ext>
                </a:extLst>
              </p:cNvPr>
              <p:cNvSpPr/>
              <p:nvPr/>
            </p:nvSpPr>
            <p:spPr>
              <a:xfrm>
                <a:off x="1061375" y="4927300"/>
                <a:ext cx="12550" cy="12525"/>
              </a:xfrm>
              <a:custGeom>
                <a:avLst/>
                <a:gdLst/>
                <a:ahLst/>
                <a:cxnLst/>
                <a:rect l="l" t="t" r="r" b="b"/>
                <a:pathLst>
                  <a:path w="502" h="501" extrusionOk="0">
                    <a:moveTo>
                      <a:pt x="268" y="1"/>
                    </a:moveTo>
                    <a:cubicBezTo>
                      <a:pt x="134" y="1"/>
                      <a:pt x="1" y="134"/>
                      <a:pt x="1" y="267"/>
                    </a:cubicBezTo>
                    <a:cubicBezTo>
                      <a:pt x="1" y="401"/>
                      <a:pt x="101" y="501"/>
                      <a:pt x="268" y="501"/>
                    </a:cubicBezTo>
                    <a:cubicBezTo>
                      <a:pt x="368" y="501"/>
                      <a:pt x="501" y="434"/>
                      <a:pt x="501" y="267"/>
                    </a:cubicBezTo>
                    <a:cubicBezTo>
                      <a:pt x="501" y="134"/>
                      <a:pt x="435" y="1"/>
                      <a:pt x="26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08" name="Google Shape;37;p2">
                <a:extLst>
                  <a:ext uri="{FF2B5EF4-FFF2-40B4-BE49-F238E27FC236}">
                    <a16:creationId xmlns:a16="http://schemas.microsoft.com/office/drawing/2014/main" id="{0AF73137-A8C5-4793-7803-8D615E1A8E61}"/>
                  </a:ext>
                </a:extLst>
              </p:cNvPr>
              <p:cNvSpPr/>
              <p:nvPr/>
            </p:nvSpPr>
            <p:spPr>
              <a:xfrm>
                <a:off x="965475" y="5047400"/>
                <a:ext cx="28400" cy="28375"/>
              </a:xfrm>
              <a:custGeom>
                <a:avLst/>
                <a:gdLst/>
                <a:ahLst/>
                <a:cxnLst/>
                <a:rect l="l" t="t" r="r" b="b"/>
                <a:pathLst>
                  <a:path w="1136" h="1135" extrusionOk="0">
                    <a:moveTo>
                      <a:pt x="601" y="0"/>
                    </a:moveTo>
                    <a:cubicBezTo>
                      <a:pt x="301" y="0"/>
                      <a:pt x="1" y="200"/>
                      <a:pt x="1" y="534"/>
                    </a:cubicBezTo>
                    <a:cubicBezTo>
                      <a:pt x="1" y="834"/>
                      <a:pt x="234" y="1134"/>
                      <a:pt x="535" y="1134"/>
                    </a:cubicBezTo>
                    <a:cubicBezTo>
                      <a:pt x="835" y="1134"/>
                      <a:pt x="1135" y="901"/>
                      <a:pt x="1135" y="567"/>
                    </a:cubicBezTo>
                    <a:cubicBezTo>
                      <a:pt x="1135" y="300"/>
                      <a:pt x="868" y="0"/>
                      <a:pt x="6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09" name="Google Shape;38;p2">
                <a:extLst>
                  <a:ext uri="{FF2B5EF4-FFF2-40B4-BE49-F238E27FC236}">
                    <a16:creationId xmlns:a16="http://schemas.microsoft.com/office/drawing/2014/main" id="{8E2E4B7C-7DFD-6438-E461-75E9354A953B}"/>
                  </a:ext>
                </a:extLst>
              </p:cNvPr>
              <p:cNvSpPr/>
              <p:nvPr/>
            </p:nvSpPr>
            <p:spPr>
              <a:xfrm>
                <a:off x="967975" y="4969000"/>
                <a:ext cx="17550" cy="17525"/>
              </a:xfrm>
              <a:custGeom>
                <a:avLst/>
                <a:gdLst/>
                <a:ahLst/>
                <a:cxnLst/>
                <a:rect l="l" t="t" r="r" b="b"/>
                <a:pathLst>
                  <a:path w="702" h="701" extrusionOk="0">
                    <a:moveTo>
                      <a:pt x="368" y="0"/>
                    </a:moveTo>
                    <a:cubicBezTo>
                      <a:pt x="168" y="0"/>
                      <a:pt x="1" y="167"/>
                      <a:pt x="1" y="334"/>
                    </a:cubicBezTo>
                    <a:cubicBezTo>
                      <a:pt x="1" y="501"/>
                      <a:pt x="101" y="701"/>
                      <a:pt x="335" y="701"/>
                    </a:cubicBezTo>
                    <a:cubicBezTo>
                      <a:pt x="535" y="701"/>
                      <a:pt x="701" y="601"/>
                      <a:pt x="701" y="367"/>
                    </a:cubicBezTo>
                    <a:cubicBezTo>
                      <a:pt x="701" y="234"/>
                      <a:pt x="568" y="0"/>
                      <a:pt x="36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10" name="Google Shape;39;p2">
                <a:extLst>
                  <a:ext uri="{FF2B5EF4-FFF2-40B4-BE49-F238E27FC236}">
                    <a16:creationId xmlns:a16="http://schemas.microsoft.com/office/drawing/2014/main" id="{0654F26C-829A-4B4C-58E0-FFB91EC051A3}"/>
                  </a:ext>
                </a:extLst>
              </p:cNvPr>
              <p:cNvSpPr/>
              <p:nvPr/>
            </p:nvSpPr>
            <p:spPr>
              <a:xfrm>
                <a:off x="1030525" y="4993175"/>
                <a:ext cx="10050" cy="10875"/>
              </a:xfrm>
              <a:custGeom>
                <a:avLst/>
                <a:gdLst/>
                <a:ahLst/>
                <a:cxnLst/>
                <a:rect l="l" t="t" r="r" b="b"/>
                <a:pathLst>
                  <a:path w="402" h="435" extrusionOk="0">
                    <a:moveTo>
                      <a:pt x="201" y="1"/>
                    </a:moveTo>
                    <a:cubicBezTo>
                      <a:pt x="67" y="1"/>
                      <a:pt x="1" y="101"/>
                      <a:pt x="1" y="201"/>
                    </a:cubicBezTo>
                    <a:cubicBezTo>
                      <a:pt x="1" y="334"/>
                      <a:pt x="67" y="434"/>
                      <a:pt x="201" y="434"/>
                    </a:cubicBezTo>
                    <a:cubicBezTo>
                      <a:pt x="334" y="434"/>
                      <a:pt x="401" y="334"/>
                      <a:pt x="401" y="201"/>
                    </a:cubicBezTo>
                    <a:cubicBezTo>
                      <a:pt x="401" y="101"/>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11" name="Google Shape;40;p2">
                <a:extLst>
                  <a:ext uri="{FF2B5EF4-FFF2-40B4-BE49-F238E27FC236}">
                    <a16:creationId xmlns:a16="http://schemas.microsoft.com/office/drawing/2014/main" id="{1FD7252A-658A-2637-20E0-3011F9AE241D}"/>
                  </a:ext>
                </a:extLst>
              </p:cNvPr>
              <p:cNvSpPr/>
              <p:nvPr/>
            </p:nvSpPr>
            <p:spPr>
              <a:xfrm>
                <a:off x="1045550" y="5033200"/>
                <a:ext cx="6700" cy="5875"/>
              </a:xfrm>
              <a:custGeom>
                <a:avLst/>
                <a:gdLst/>
                <a:ahLst/>
                <a:cxnLst/>
                <a:rect l="l" t="t" r="r" b="b"/>
                <a:pathLst>
                  <a:path w="268" h="235" extrusionOk="0">
                    <a:moveTo>
                      <a:pt x="134" y="1"/>
                    </a:moveTo>
                    <a:cubicBezTo>
                      <a:pt x="100" y="34"/>
                      <a:pt x="0" y="68"/>
                      <a:pt x="0" y="101"/>
                    </a:cubicBezTo>
                    <a:cubicBezTo>
                      <a:pt x="0" y="201"/>
                      <a:pt x="67" y="234"/>
                      <a:pt x="134" y="234"/>
                    </a:cubicBezTo>
                    <a:cubicBezTo>
                      <a:pt x="234" y="234"/>
                      <a:pt x="267" y="201"/>
                      <a:pt x="267" y="101"/>
                    </a:cubicBezTo>
                    <a:cubicBezTo>
                      <a:pt x="267"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12" name="Google Shape;41;p2">
                <a:extLst>
                  <a:ext uri="{FF2B5EF4-FFF2-40B4-BE49-F238E27FC236}">
                    <a16:creationId xmlns:a16="http://schemas.microsoft.com/office/drawing/2014/main" id="{32F60808-B774-0427-A31C-6358E767C303}"/>
                  </a:ext>
                </a:extLst>
              </p:cNvPr>
              <p:cNvSpPr/>
              <p:nvPr/>
            </p:nvSpPr>
            <p:spPr>
              <a:xfrm>
                <a:off x="1012175" y="5084925"/>
                <a:ext cx="14200" cy="13350"/>
              </a:xfrm>
              <a:custGeom>
                <a:avLst/>
                <a:gdLst/>
                <a:ahLst/>
                <a:cxnLst/>
                <a:rect l="l" t="t" r="r" b="b"/>
                <a:pathLst>
                  <a:path w="568" h="534" extrusionOk="0">
                    <a:moveTo>
                      <a:pt x="301" y="0"/>
                    </a:moveTo>
                    <a:cubicBezTo>
                      <a:pt x="134" y="0"/>
                      <a:pt x="1" y="100"/>
                      <a:pt x="1" y="267"/>
                    </a:cubicBezTo>
                    <a:cubicBezTo>
                      <a:pt x="1" y="367"/>
                      <a:pt x="134" y="534"/>
                      <a:pt x="268" y="534"/>
                    </a:cubicBezTo>
                    <a:cubicBezTo>
                      <a:pt x="368" y="534"/>
                      <a:pt x="501" y="467"/>
                      <a:pt x="568" y="300"/>
                    </a:cubicBezTo>
                    <a:cubicBezTo>
                      <a:pt x="568" y="167"/>
                      <a:pt x="435" y="0"/>
                      <a:pt x="3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13" name="Google Shape;42;p2">
                <a:extLst>
                  <a:ext uri="{FF2B5EF4-FFF2-40B4-BE49-F238E27FC236}">
                    <a16:creationId xmlns:a16="http://schemas.microsoft.com/office/drawing/2014/main" id="{C2A1B3BF-1AE9-A784-CF2F-CF710737F1CA}"/>
                  </a:ext>
                </a:extLst>
              </p:cNvPr>
              <p:cNvSpPr/>
              <p:nvPr/>
            </p:nvSpPr>
            <p:spPr>
              <a:xfrm>
                <a:off x="920450" y="5006525"/>
                <a:ext cx="12525" cy="12525"/>
              </a:xfrm>
              <a:custGeom>
                <a:avLst/>
                <a:gdLst/>
                <a:ahLst/>
                <a:cxnLst/>
                <a:rect l="l" t="t" r="r" b="b"/>
                <a:pathLst>
                  <a:path w="501" h="501" extrusionOk="0">
                    <a:moveTo>
                      <a:pt x="267" y="1"/>
                    </a:moveTo>
                    <a:cubicBezTo>
                      <a:pt x="134" y="1"/>
                      <a:pt x="1" y="134"/>
                      <a:pt x="1" y="267"/>
                    </a:cubicBezTo>
                    <a:cubicBezTo>
                      <a:pt x="1" y="401"/>
                      <a:pt x="101" y="501"/>
                      <a:pt x="267" y="501"/>
                    </a:cubicBezTo>
                    <a:cubicBezTo>
                      <a:pt x="368" y="501"/>
                      <a:pt x="501" y="434"/>
                      <a:pt x="501" y="267"/>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14" name="Google Shape;43;p2">
                <a:extLst>
                  <a:ext uri="{FF2B5EF4-FFF2-40B4-BE49-F238E27FC236}">
                    <a16:creationId xmlns:a16="http://schemas.microsoft.com/office/drawing/2014/main" id="{BD3DB2C0-7226-4F41-076E-6C29C9B2ECA2}"/>
                  </a:ext>
                </a:extLst>
              </p:cNvPr>
              <p:cNvSpPr/>
              <p:nvPr/>
            </p:nvSpPr>
            <p:spPr>
              <a:xfrm>
                <a:off x="909600" y="4924100"/>
                <a:ext cx="5050" cy="5725"/>
              </a:xfrm>
              <a:custGeom>
                <a:avLst/>
                <a:gdLst/>
                <a:ahLst/>
                <a:cxnLst/>
                <a:rect l="l" t="t" r="r" b="b"/>
                <a:pathLst>
                  <a:path w="202" h="229" extrusionOk="0">
                    <a:moveTo>
                      <a:pt x="72" y="1"/>
                    </a:moveTo>
                    <a:cubicBezTo>
                      <a:pt x="48" y="1"/>
                      <a:pt x="25" y="48"/>
                      <a:pt x="1" y="95"/>
                    </a:cubicBezTo>
                    <a:cubicBezTo>
                      <a:pt x="1" y="129"/>
                      <a:pt x="34" y="229"/>
                      <a:pt x="68" y="229"/>
                    </a:cubicBezTo>
                    <a:cubicBezTo>
                      <a:pt x="101" y="229"/>
                      <a:pt x="201" y="195"/>
                      <a:pt x="201" y="129"/>
                    </a:cubicBezTo>
                    <a:cubicBezTo>
                      <a:pt x="201" y="95"/>
                      <a:pt x="168" y="29"/>
                      <a:pt x="101" y="29"/>
                    </a:cubicBezTo>
                    <a:cubicBezTo>
                      <a:pt x="91" y="9"/>
                      <a:pt x="81" y="1"/>
                      <a:pt x="7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15" name="Google Shape;44;p2">
                <a:extLst>
                  <a:ext uri="{FF2B5EF4-FFF2-40B4-BE49-F238E27FC236}">
                    <a16:creationId xmlns:a16="http://schemas.microsoft.com/office/drawing/2014/main" id="{43E46FF3-B418-0DD3-A11C-FF3BA42C6562}"/>
                  </a:ext>
                </a:extLst>
              </p:cNvPr>
              <p:cNvSpPr/>
              <p:nvPr/>
            </p:nvSpPr>
            <p:spPr>
              <a:xfrm>
                <a:off x="843725" y="5079900"/>
                <a:ext cx="17550" cy="17550"/>
              </a:xfrm>
              <a:custGeom>
                <a:avLst/>
                <a:gdLst/>
                <a:ahLst/>
                <a:cxnLst/>
                <a:rect l="l" t="t" r="r" b="b"/>
                <a:pathLst>
                  <a:path w="702" h="702" extrusionOk="0">
                    <a:moveTo>
                      <a:pt x="368" y="1"/>
                    </a:moveTo>
                    <a:cubicBezTo>
                      <a:pt x="168" y="1"/>
                      <a:pt x="1" y="168"/>
                      <a:pt x="1" y="335"/>
                    </a:cubicBezTo>
                    <a:cubicBezTo>
                      <a:pt x="1" y="501"/>
                      <a:pt x="134" y="701"/>
                      <a:pt x="334" y="701"/>
                    </a:cubicBezTo>
                    <a:cubicBezTo>
                      <a:pt x="501" y="701"/>
                      <a:pt x="668" y="568"/>
                      <a:pt x="701" y="368"/>
                    </a:cubicBezTo>
                    <a:cubicBezTo>
                      <a:pt x="701" y="201"/>
                      <a:pt x="568" y="1"/>
                      <a:pt x="36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16" name="Google Shape;45;p2">
                <a:extLst>
                  <a:ext uri="{FF2B5EF4-FFF2-40B4-BE49-F238E27FC236}">
                    <a16:creationId xmlns:a16="http://schemas.microsoft.com/office/drawing/2014/main" id="{DDF39122-11BA-829D-554E-FA0876ACB927}"/>
                  </a:ext>
                </a:extLst>
              </p:cNvPr>
              <p:cNvSpPr/>
              <p:nvPr/>
            </p:nvSpPr>
            <p:spPr>
              <a:xfrm>
                <a:off x="794525" y="4998175"/>
                <a:ext cx="15875" cy="15875"/>
              </a:xfrm>
              <a:custGeom>
                <a:avLst/>
                <a:gdLst/>
                <a:ahLst/>
                <a:cxnLst/>
                <a:rect l="l" t="t" r="r" b="b"/>
                <a:pathLst>
                  <a:path w="635" h="635" extrusionOk="0">
                    <a:moveTo>
                      <a:pt x="334" y="1"/>
                    </a:moveTo>
                    <a:cubicBezTo>
                      <a:pt x="167" y="1"/>
                      <a:pt x="1" y="134"/>
                      <a:pt x="1" y="301"/>
                    </a:cubicBezTo>
                    <a:cubicBezTo>
                      <a:pt x="1" y="468"/>
                      <a:pt x="134" y="635"/>
                      <a:pt x="301" y="635"/>
                    </a:cubicBezTo>
                    <a:cubicBezTo>
                      <a:pt x="468" y="635"/>
                      <a:pt x="634" y="501"/>
                      <a:pt x="634" y="335"/>
                    </a:cubicBezTo>
                    <a:cubicBezTo>
                      <a:pt x="634" y="168"/>
                      <a:pt x="501" y="1"/>
                      <a:pt x="33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17" name="Google Shape;46;p2">
                <a:extLst>
                  <a:ext uri="{FF2B5EF4-FFF2-40B4-BE49-F238E27FC236}">
                    <a16:creationId xmlns:a16="http://schemas.microsoft.com/office/drawing/2014/main" id="{FF4BBEDD-3529-37D9-4C28-5B6EA409A259}"/>
                  </a:ext>
                </a:extLst>
              </p:cNvPr>
              <p:cNvSpPr/>
              <p:nvPr/>
            </p:nvSpPr>
            <p:spPr>
              <a:xfrm>
                <a:off x="842900" y="5029875"/>
                <a:ext cx="13375" cy="13375"/>
              </a:xfrm>
              <a:custGeom>
                <a:avLst/>
                <a:gdLst/>
                <a:ahLst/>
                <a:cxnLst/>
                <a:rect l="l" t="t" r="r" b="b"/>
                <a:pathLst>
                  <a:path w="535" h="535" extrusionOk="0">
                    <a:moveTo>
                      <a:pt x="267" y="1"/>
                    </a:moveTo>
                    <a:cubicBezTo>
                      <a:pt x="100" y="1"/>
                      <a:pt x="0" y="134"/>
                      <a:pt x="0" y="234"/>
                    </a:cubicBezTo>
                    <a:cubicBezTo>
                      <a:pt x="0" y="401"/>
                      <a:pt x="100" y="534"/>
                      <a:pt x="234" y="534"/>
                    </a:cubicBezTo>
                    <a:cubicBezTo>
                      <a:pt x="401" y="534"/>
                      <a:pt x="534" y="401"/>
                      <a:pt x="534" y="301"/>
                    </a:cubicBezTo>
                    <a:cubicBezTo>
                      <a:pt x="534" y="134"/>
                      <a:pt x="401" y="1"/>
                      <a:pt x="26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18" name="Google Shape;47;p2">
                <a:extLst>
                  <a:ext uri="{FF2B5EF4-FFF2-40B4-BE49-F238E27FC236}">
                    <a16:creationId xmlns:a16="http://schemas.microsoft.com/office/drawing/2014/main" id="{CD14826B-B80D-A4A1-8686-683014A5CE59}"/>
                  </a:ext>
                </a:extLst>
              </p:cNvPr>
              <p:cNvSpPr/>
              <p:nvPr/>
            </p:nvSpPr>
            <p:spPr>
              <a:xfrm>
                <a:off x="803700" y="5055725"/>
                <a:ext cx="8375" cy="8375"/>
              </a:xfrm>
              <a:custGeom>
                <a:avLst/>
                <a:gdLst/>
                <a:ahLst/>
                <a:cxnLst/>
                <a:rect l="l" t="t" r="r" b="b"/>
                <a:pathLst>
                  <a:path w="335" h="335" extrusionOk="0">
                    <a:moveTo>
                      <a:pt x="167" y="1"/>
                    </a:moveTo>
                    <a:cubicBezTo>
                      <a:pt x="101" y="1"/>
                      <a:pt x="1" y="101"/>
                      <a:pt x="1" y="167"/>
                    </a:cubicBezTo>
                    <a:cubicBezTo>
                      <a:pt x="1" y="267"/>
                      <a:pt x="101" y="334"/>
                      <a:pt x="167" y="334"/>
                    </a:cubicBezTo>
                    <a:cubicBezTo>
                      <a:pt x="267" y="334"/>
                      <a:pt x="334" y="267"/>
                      <a:pt x="334" y="167"/>
                    </a:cubicBezTo>
                    <a:cubicBezTo>
                      <a:pt x="334" y="101"/>
                      <a:pt x="267" y="1"/>
                      <a:pt x="16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19" name="Google Shape;48;p2">
                <a:extLst>
                  <a:ext uri="{FF2B5EF4-FFF2-40B4-BE49-F238E27FC236}">
                    <a16:creationId xmlns:a16="http://schemas.microsoft.com/office/drawing/2014/main" id="{6E5818CD-EFA8-A692-0860-DD704599BD2D}"/>
                  </a:ext>
                </a:extLst>
              </p:cNvPr>
              <p:cNvSpPr/>
              <p:nvPr/>
            </p:nvSpPr>
            <p:spPr>
              <a:xfrm>
                <a:off x="1144775" y="4838075"/>
                <a:ext cx="24225" cy="24200"/>
              </a:xfrm>
              <a:custGeom>
                <a:avLst/>
                <a:gdLst/>
                <a:ahLst/>
                <a:cxnLst/>
                <a:rect l="l" t="t" r="r" b="b"/>
                <a:pathLst>
                  <a:path w="969" h="968" extrusionOk="0">
                    <a:moveTo>
                      <a:pt x="501" y="0"/>
                    </a:moveTo>
                    <a:cubicBezTo>
                      <a:pt x="268" y="34"/>
                      <a:pt x="34" y="201"/>
                      <a:pt x="1" y="467"/>
                    </a:cubicBezTo>
                    <a:cubicBezTo>
                      <a:pt x="1" y="701"/>
                      <a:pt x="201" y="968"/>
                      <a:pt x="468" y="968"/>
                    </a:cubicBezTo>
                    <a:cubicBezTo>
                      <a:pt x="701" y="968"/>
                      <a:pt x="935" y="801"/>
                      <a:pt x="968" y="501"/>
                    </a:cubicBezTo>
                    <a:cubicBezTo>
                      <a:pt x="968" y="234"/>
                      <a:pt x="768" y="0"/>
                      <a:pt x="5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20" name="Google Shape;49;p2">
                <a:extLst>
                  <a:ext uri="{FF2B5EF4-FFF2-40B4-BE49-F238E27FC236}">
                    <a16:creationId xmlns:a16="http://schemas.microsoft.com/office/drawing/2014/main" id="{3B1182C6-2896-74EC-944B-9EE4B1420C2B}"/>
                  </a:ext>
                </a:extLst>
              </p:cNvPr>
              <p:cNvSpPr/>
              <p:nvPr/>
            </p:nvSpPr>
            <p:spPr>
              <a:xfrm>
                <a:off x="1156450" y="4798050"/>
                <a:ext cx="12550" cy="12525"/>
              </a:xfrm>
              <a:custGeom>
                <a:avLst/>
                <a:gdLst/>
                <a:ahLst/>
                <a:cxnLst/>
                <a:rect l="l" t="t" r="r" b="b"/>
                <a:pathLst>
                  <a:path w="502" h="501" extrusionOk="0">
                    <a:moveTo>
                      <a:pt x="234" y="0"/>
                    </a:moveTo>
                    <a:cubicBezTo>
                      <a:pt x="101" y="0"/>
                      <a:pt x="1" y="100"/>
                      <a:pt x="1" y="267"/>
                    </a:cubicBezTo>
                    <a:cubicBezTo>
                      <a:pt x="1" y="401"/>
                      <a:pt x="134" y="501"/>
                      <a:pt x="234" y="501"/>
                    </a:cubicBezTo>
                    <a:cubicBezTo>
                      <a:pt x="368" y="501"/>
                      <a:pt x="501" y="434"/>
                      <a:pt x="501" y="267"/>
                    </a:cubicBezTo>
                    <a:cubicBezTo>
                      <a:pt x="501" y="134"/>
                      <a:pt x="368" y="0"/>
                      <a:pt x="23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21" name="Google Shape;50;p2">
                <a:extLst>
                  <a:ext uri="{FF2B5EF4-FFF2-40B4-BE49-F238E27FC236}">
                    <a16:creationId xmlns:a16="http://schemas.microsoft.com/office/drawing/2014/main" id="{C34555D0-4B63-2F63-B4B2-7B1A897199E8}"/>
                  </a:ext>
                </a:extLst>
              </p:cNvPr>
              <p:cNvSpPr/>
              <p:nvPr/>
            </p:nvSpPr>
            <p:spPr>
              <a:xfrm>
                <a:off x="1198975" y="4815850"/>
                <a:ext cx="7550" cy="7225"/>
              </a:xfrm>
              <a:custGeom>
                <a:avLst/>
                <a:gdLst/>
                <a:ahLst/>
                <a:cxnLst/>
                <a:rect l="l" t="t" r="r" b="b"/>
                <a:pathLst>
                  <a:path w="302" h="289" extrusionOk="0">
                    <a:moveTo>
                      <a:pt x="108" y="0"/>
                    </a:moveTo>
                    <a:cubicBezTo>
                      <a:pt x="52" y="0"/>
                      <a:pt x="26" y="71"/>
                      <a:pt x="1" y="122"/>
                    </a:cubicBezTo>
                    <a:cubicBezTo>
                      <a:pt x="1" y="222"/>
                      <a:pt x="34" y="289"/>
                      <a:pt x="134" y="289"/>
                    </a:cubicBezTo>
                    <a:cubicBezTo>
                      <a:pt x="201" y="289"/>
                      <a:pt x="268" y="256"/>
                      <a:pt x="301" y="156"/>
                    </a:cubicBezTo>
                    <a:cubicBezTo>
                      <a:pt x="301" y="89"/>
                      <a:pt x="268" y="22"/>
                      <a:pt x="168" y="22"/>
                    </a:cubicBezTo>
                    <a:cubicBezTo>
                      <a:pt x="144" y="7"/>
                      <a:pt x="125" y="0"/>
                      <a:pt x="10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22" name="Google Shape;51;p2">
                <a:extLst>
                  <a:ext uri="{FF2B5EF4-FFF2-40B4-BE49-F238E27FC236}">
                    <a16:creationId xmlns:a16="http://schemas.microsoft.com/office/drawing/2014/main" id="{CDCABB50-C298-7B3C-719D-AFF7A0C03A0E}"/>
                  </a:ext>
                </a:extLst>
              </p:cNvPr>
              <p:cNvSpPr/>
              <p:nvPr/>
            </p:nvSpPr>
            <p:spPr>
              <a:xfrm>
                <a:off x="1183150" y="4863925"/>
                <a:ext cx="11700" cy="11700"/>
              </a:xfrm>
              <a:custGeom>
                <a:avLst/>
                <a:gdLst/>
                <a:ahLst/>
                <a:cxnLst/>
                <a:rect l="l" t="t" r="r" b="b"/>
                <a:pathLst>
                  <a:path w="468" h="468" extrusionOk="0">
                    <a:moveTo>
                      <a:pt x="267" y="0"/>
                    </a:moveTo>
                    <a:cubicBezTo>
                      <a:pt x="134" y="0"/>
                      <a:pt x="0" y="101"/>
                      <a:pt x="0" y="201"/>
                    </a:cubicBezTo>
                    <a:cubicBezTo>
                      <a:pt x="0" y="334"/>
                      <a:pt x="100" y="467"/>
                      <a:pt x="234" y="467"/>
                    </a:cubicBezTo>
                    <a:cubicBezTo>
                      <a:pt x="334" y="467"/>
                      <a:pt x="467" y="367"/>
                      <a:pt x="467" y="267"/>
                    </a:cubicBezTo>
                    <a:cubicBezTo>
                      <a:pt x="467" y="134"/>
                      <a:pt x="400" y="0"/>
                      <a:pt x="26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23" name="Google Shape;52;p2">
                <a:extLst>
                  <a:ext uri="{FF2B5EF4-FFF2-40B4-BE49-F238E27FC236}">
                    <a16:creationId xmlns:a16="http://schemas.microsoft.com/office/drawing/2014/main" id="{75164E24-F66A-3339-385E-16650C87DCD8}"/>
                  </a:ext>
                </a:extLst>
              </p:cNvPr>
              <p:cNvSpPr/>
              <p:nvPr/>
            </p:nvSpPr>
            <p:spPr>
              <a:xfrm>
                <a:off x="1140600" y="4923125"/>
                <a:ext cx="17550" cy="18375"/>
              </a:xfrm>
              <a:custGeom>
                <a:avLst/>
                <a:gdLst/>
                <a:ahLst/>
                <a:cxnLst/>
                <a:rect l="l" t="t" r="r" b="b"/>
                <a:pathLst>
                  <a:path w="702" h="735" extrusionOk="0">
                    <a:moveTo>
                      <a:pt x="368" y="1"/>
                    </a:moveTo>
                    <a:cubicBezTo>
                      <a:pt x="201" y="1"/>
                      <a:pt x="34" y="134"/>
                      <a:pt x="1" y="334"/>
                    </a:cubicBezTo>
                    <a:cubicBezTo>
                      <a:pt x="1" y="501"/>
                      <a:pt x="134" y="735"/>
                      <a:pt x="334" y="735"/>
                    </a:cubicBezTo>
                    <a:cubicBezTo>
                      <a:pt x="535" y="735"/>
                      <a:pt x="701" y="601"/>
                      <a:pt x="701" y="401"/>
                    </a:cubicBezTo>
                    <a:cubicBezTo>
                      <a:pt x="701" y="234"/>
                      <a:pt x="601" y="1"/>
                      <a:pt x="36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24" name="Google Shape;53;p2">
                <a:extLst>
                  <a:ext uri="{FF2B5EF4-FFF2-40B4-BE49-F238E27FC236}">
                    <a16:creationId xmlns:a16="http://schemas.microsoft.com/office/drawing/2014/main" id="{CA03AD3C-03EA-3872-F963-C59B11ECCB22}"/>
                  </a:ext>
                </a:extLst>
              </p:cNvPr>
              <p:cNvSpPr/>
              <p:nvPr/>
            </p:nvSpPr>
            <p:spPr>
              <a:xfrm>
                <a:off x="1116425" y="5069900"/>
                <a:ext cx="12525" cy="13375"/>
              </a:xfrm>
              <a:custGeom>
                <a:avLst/>
                <a:gdLst/>
                <a:ahLst/>
                <a:cxnLst/>
                <a:rect l="l" t="t" r="r" b="b"/>
                <a:pathLst>
                  <a:path w="501" h="535" extrusionOk="0">
                    <a:moveTo>
                      <a:pt x="267" y="1"/>
                    </a:moveTo>
                    <a:cubicBezTo>
                      <a:pt x="134" y="34"/>
                      <a:pt x="1" y="101"/>
                      <a:pt x="1" y="268"/>
                    </a:cubicBezTo>
                    <a:cubicBezTo>
                      <a:pt x="1" y="401"/>
                      <a:pt x="101" y="534"/>
                      <a:pt x="267" y="534"/>
                    </a:cubicBezTo>
                    <a:cubicBezTo>
                      <a:pt x="401" y="534"/>
                      <a:pt x="501" y="434"/>
                      <a:pt x="501" y="268"/>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25" name="Google Shape;54;p2">
                <a:extLst>
                  <a:ext uri="{FF2B5EF4-FFF2-40B4-BE49-F238E27FC236}">
                    <a16:creationId xmlns:a16="http://schemas.microsoft.com/office/drawing/2014/main" id="{548AAAC4-D9F9-2F40-8827-F88E31CEEDB2}"/>
                  </a:ext>
                </a:extLst>
              </p:cNvPr>
              <p:cNvSpPr/>
              <p:nvPr/>
            </p:nvSpPr>
            <p:spPr>
              <a:xfrm>
                <a:off x="1117250" y="5013200"/>
                <a:ext cx="15050" cy="14200"/>
              </a:xfrm>
              <a:custGeom>
                <a:avLst/>
                <a:gdLst/>
                <a:ahLst/>
                <a:cxnLst/>
                <a:rect l="l" t="t" r="r" b="b"/>
                <a:pathLst>
                  <a:path w="602" h="568" extrusionOk="0">
                    <a:moveTo>
                      <a:pt x="301" y="0"/>
                    </a:moveTo>
                    <a:cubicBezTo>
                      <a:pt x="134" y="0"/>
                      <a:pt x="1" y="134"/>
                      <a:pt x="1" y="301"/>
                    </a:cubicBezTo>
                    <a:cubicBezTo>
                      <a:pt x="1" y="467"/>
                      <a:pt x="134" y="567"/>
                      <a:pt x="301" y="567"/>
                    </a:cubicBezTo>
                    <a:cubicBezTo>
                      <a:pt x="468" y="567"/>
                      <a:pt x="601" y="467"/>
                      <a:pt x="601" y="301"/>
                    </a:cubicBezTo>
                    <a:cubicBezTo>
                      <a:pt x="601" y="134"/>
                      <a:pt x="468" y="0"/>
                      <a:pt x="3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26" name="Google Shape;55;p2">
                <a:extLst>
                  <a:ext uri="{FF2B5EF4-FFF2-40B4-BE49-F238E27FC236}">
                    <a16:creationId xmlns:a16="http://schemas.microsoft.com/office/drawing/2014/main" id="{BB053FA7-A069-588C-D3F3-668A4E4A0C4E}"/>
                  </a:ext>
                </a:extLst>
              </p:cNvPr>
              <p:cNvSpPr/>
              <p:nvPr/>
            </p:nvSpPr>
            <p:spPr>
              <a:xfrm>
                <a:off x="1158950" y="5054575"/>
                <a:ext cx="5875" cy="5350"/>
              </a:xfrm>
              <a:custGeom>
                <a:avLst/>
                <a:gdLst/>
                <a:ahLst/>
                <a:cxnLst/>
                <a:rect l="l" t="t" r="r" b="b"/>
                <a:pathLst>
                  <a:path w="235" h="214" extrusionOk="0">
                    <a:moveTo>
                      <a:pt x="96" y="0"/>
                    </a:moveTo>
                    <a:cubicBezTo>
                      <a:pt x="54" y="0"/>
                      <a:pt x="1" y="31"/>
                      <a:pt x="1" y="80"/>
                    </a:cubicBezTo>
                    <a:cubicBezTo>
                      <a:pt x="1" y="147"/>
                      <a:pt x="67" y="213"/>
                      <a:pt x="101" y="213"/>
                    </a:cubicBezTo>
                    <a:cubicBezTo>
                      <a:pt x="134" y="213"/>
                      <a:pt x="234" y="180"/>
                      <a:pt x="234" y="147"/>
                    </a:cubicBezTo>
                    <a:cubicBezTo>
                      <a:pt x="234" y="80"/>
                      <a:pt x="201" y="13"/>
                      <a:pt x="134" y="13"/>
                    </a:cubicBezTo>
                    <a:cubicBezTo>
                      <a:pt x="125" y="4"/>
                      <a:pt x="112" y="0"/>
                      <a:pt x="9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27" name="Google Shape;56;p2">
                <a:extLst>
                  <a:ext uri="{FF2B5EF4-FFF2-40B4-BE49-F238E27FC236}">
                    <a16:creationId xmlns:a16="http://schemas.microsoft.com/office/drawing/2014/main" id="{77E77D7C-A9CB-DB0C-53C3-36002B2BD10A}"/>
                  </a:ext>
                </a:extLst>
              </p:cNvPr>
              <p:cNvSpPr/>
              <p:nvPr/>
            </p:nvSpPr>
            <p:spPr>
              <a:xfrm>
                <a:off x="1148125" y="5100750"/>
                <a:ext cx="5850" cy="5875"/>
              </a:xfrm>
              <a:custGeom>
                <a:avLst/>
                <a:gdLst/>
                <a:ahLst/>
                <a:cxnLst/>
                <a:rect l="l" t="t" r="r" b="b"/>
                <a:pathLst>
                  <a:path w="234" h="235" extrusionOk="0">
                    <a:moveTo>
                      <a:pt x="134" y="1"/>
                    </a:moveTo>
                    <a:cubicBezTo>
                      <a:pt x="33" y="34"/>
                      <a:pt x="0" y="68"/>
                      <a:pt x="0" y="134"/>
                    </a:cubicBezTo>
                    <a:cubicBezTo>
                      <a:pt x="0" y="168"/>
                      <a:pt x="33" y="234"/>
                      <a:pt x="134" y="234"/>
                    </a:cubicBezTo>
                    <a:cubicBezTo>
                      <a:pt x="167" y="234"/>
                      <a:pt x="234" y="201"/>
                      <a:pt x="234" y="134"/>
                    </a:cubicBezTo>
                    <a:cubicBezTo>
                      <a:pt x="234" y="68"/>
                      <a:pt x="200" y="1"/>
                      <a:pt x="13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2" name="Google Shape;57;p2">
              <a:extLst>
                <a:ext uri="{FF2B5EF4-FFF2-40B4-BE49-F238E27FC236}">
                  <a16:creationId xmlns:a16="http://schemas.microsoft.com/office/drawing/2014/main" id="{82D659EF-1ECF-091D-1846-4721BEB410B5}"/>
                </a:ext>
              </a:extLst>
            </p:cNvPr>
            <p:cNvGrpSpPr/>
            <p:nvPr/>
          </p:nvGrpSpPr>
          <p:grpSpPr>
            <a:xfrm>
              <a:off x="-58751" y="3080616"/>
              <a:ext cx="668020" cy="1064893"/>
              <a:chOff x="60675" y="3495450"/>
              <a:chExt cx="509550" cy="812275"/>
            </a:xfrm>
          </p:grpSpPr>
          <p:sp>
            <p:nvSpPr>
              <p:cNvPr id="7635" name="Google Shape;58;p2">
                <a:extLst>
                  <a:ext uri="{FF2B5EF4-FFF2-40B4-BE49-F238E27FC236}">
                    <a16:creationId xmlns:a16="http://schemas.microsoft.com/office/drawing/2014/main" id="{EC6779C1-326F-AF1D-3FD8-41E048765774}"/>
                  </a:ext>
                </a:extLst>
              </p:cNvPr>
              <p:cNvSpPr/>
              <p:nvPr/>
            </p:nvSpPr>
            <p:spPr>
              <a:xfrm>
                <a:off x="64000" y="3495450"/>
                <a:ext cx="506225" cy="800600"/>
              </a:xfrm>
              <a:custGeom>
                <a:avLst/>
                <a:gdLst/>
                <a:ahLst/>
                <a:cxnLst/>
                <a:rect l="l" t="t" r="r" b="b"/>
                <a:pathLst>
                  <a:path w="20249" h="32024" extrusionOk="0">
                    <a:moveTo>
                      <a:pt x="15879" y="0"/>
                    </a:moveTo>
                    <a:cubicBezTo>
                      <a:pt x="15579" y="0"/>
                      <a:pt x="15278" y="67"/>
                      <a:pt x="15078" y="200"/>
                    </a:cubicBezTo>
                    <a:cubicBezTo>
                      <a:pt x="14845" y="334"/>
                      <a:pt x="14578" y="501"/>
                      <a:pt x="14378" y="667"/>
                    </a:cubicBezTo>
                    <a:cubicBezTo>
                      <a:pt x="13844" y="1134"/>
                      <a:pt x="13410" y="1668"/>
                      <a:pt x="13043" y="2202"/>
                    </a:cubicBezTo>
                    <a:cubicBezTo>
                      <a:pt x="12576" y="2836"/>
                      <a:pt x="12176" y="3503"/>
                      <a:pt x="11876" y="4070"/>
                    </a:cubicBezTo>
                    <a:cubicBezTo>
                      <a:pt x="11609" y="4537"/>
                      <a:pt x="11376" y="4971"/>
                      <a:pt x="11109" y="5404"/>
                    </a:cubicBezTo>
                    <a:cubicBezTo>
                      <a:pt x="11075" y="5304"/>
                      <a:pt x="11009" y="5171"/>
                      <a:pt x="10909" y="5071"/>
                    </a:cubicBezTo>
                    <a:cubicBezTo>
                      <a:pt x="10775" y="4971"/>
                      <a:pt x="10675" y="4870"/>
                      <a:pt x="10508" y="4870"/>
                    </a:cubicBezTo>
                    <a:cubicBezTo>
                      <a:pt x="10445" y="4860"/>
                      <a:pt x="10383" y="4855"/>
                      <a:pt x="10322" y="4855"/>
                    </a:cubicBezTo>
                    <a:cubicBezTo>
                      <a:pt x="10004" y="4855"/>
                      <a:pt x="9737" y="4986"/>
                      <a:pt x="9541" y="5071"/>
                    </a:cubicBezTo>
                    <a:cubicBezTo>
                      <a:pt x="9207" y="5237"/>
                      <a:pt x="8874" y="5504"/>
                      <a:pt x="8574" y="5738"/>
                    </a:cubicBezTo>
                    <a:cubicBezTo>
                      <a:pt x="8240" y="6038"/>
                      <a:pt x="7940" y="6338"/>
                      <a:pt x="7673" y="6705"/>
                    </a:cubicBezTo>
                    <a:cubicBezTo>
                      <a:pt x="7373" y="7072"/>
                      <a:pt x="7073" y="7506"/>
                      <a:pt x="6839" y="8006"/>
                    </a:cubicBezTo>
                    <a:cubicBezTo>
                      <a:pt x="6439" y="8673"/>
                      <a:pt x="6105" y="9474"/>
                      <a:pt x="5772" y="10341"/>
                    </a:cubicBezTo>
                    <a:cubicBezTo>
                      <a:pt x="5738" y="10241"/>
                      <a:pt x="5705" y="10174"/>
                      <a:pt x="5605" y="10141"/>
                    </a:cubicBezTo>
                    <a:cubicBezTo>
                      <a:pt x="5505" y="10007"/>
                      <a:pt x="5338" y="9907"/>
                      <a:pt x="5104" y="9907"/>
                    </a:cubicBezTo>
                    <a:cubicBezTo>
                      <a:pt x="5004" y="9907"/>
                      <a:pt x="4838" y="9974"/>
                      <a:pt x="4604" y="10041"/>
                    </a:cubicBezTo>
                    <a:cubicBezTo>
                      <a:pt x="4437" y="10141"/>
                      <a:pt x="4337" y="10241"/>
                      <a:pt x="4204" y="10374"/>
                    </a:cubicBezTo>
                    <a:cubicBezTo>
                      <a:pt x="3870" y="10675"/>
                      <a:pt x="3603" y="11042"/>
                      <a:pt x="3337" y="11408"/>
                    </a:cubicBezTo>
                    <a:cubicBezTo>
                      <a:pt x="2769" y="12209"/>
                      <a:pt x="2269" y="13143"/>
                      <a:pt x="1702" y="14244"/>
                    </a:cubicBezTo>
                    <a:cubicBezTo>
                      <a:pt x="1435" y="14744"/>
                      <a:pt x="1268" y="15144"/>
                      <a:pt x="1168" y="15511"/>
                    </a:cubicBezTo>
                    <a:cubicBezTo>
                      <a:pt x="1068" y="15678"/>
                      <a:pt x="1035" y="15845"/>
                      <a:pt x="1002" y="16045"/>
                    </a:cubicBezTo>
                    <a:cubicBezTo>
                      <a:pt x="935" y="16145"/>
                      <a:pt x="935" y="16212"/>
                      <a:pt x="935" y="16312"/>
                    </a:cubicBezTo>
                    <a:cubicBezTo>
                      <a:pt x="868" y="16579"/>
                      <a:pt x="835" y="16879"/>
                      <a:pt x="768" y="17179"/>
                    </a:cubicBezTo>
                    <a:cubicBezTo>
                      <a:pt x="1" y="21149"/>
                      <a:pt x="101" y="25218"/>
                      <a:pt x="234" y="29188"/>
                    </a:cubicBezTo>
                    <a:lnTo>
                      <a:pt x="268" y="29922"/>
                    </a:lnTo>
                    <a:cubicBezTo>
                      <a:pt x="268" y="30555"/>
                      <a:pt x="334" y="31223"/>
                      <a:pt x="334" y="31856"/>
                    </a:cubicBezTo>
                    <a:cubicBezTo>
                      <a:pt x="334" y="31890"/>
                      <a:pt x="334" y="31923"/>
                      <a:pt x="368" y="31990"/>
                    </a:cubicBezTo>
                    <a:cubicBezTo>
                      <a:pt x="401" y="32023"/>
                      <a:pt x="434" y="32023"/>
                      <a:pt x="501" y="32023"/>
                    </a:cubicBezTo>
                    <a:cubicBezTo>
                      <a:pt x="568" y="32023"/>
                      <a:pt x="668" y="31923"/>
                      <a:pt x="668" y="31856"/>
                    </a:cubicBezTo>
                    <a:cubicBezTo>
                      <a:pt x="668" y="31056"/>
                      <a:pt x="601" y="30255"/>
                      <a:pt x="601" y="29488"/>
                    </a:cubicBezTo>
                    <a:lnTo>
                      <a:pt x="568" y="28220"/>
                    </a:lnTo>
                    <a:lnTo>
                      <a:pt x="568" y="28220"/>
                    </a:lnTo>
                    <a:cubicBezTo>
                      <a:pt x="668" y="28521"/>
                      <a:pt x="768" y="28821"/>
                      <a:pt x="935" y="29054"/>
                    </a:cubicBezTo>
                    <a:cubicBezTo>
                      <a:pt x="1068" y="29221"/>
                      <a:pt x="1202" y="29388"/>
                      <a:pt x="1335" y="29521"/>
                    </a:cubicBezTo>
                    <a:cubicBezTo>
                      <a:pt x="1502" y="29688"/>
                      <a:pt x="1669" y="29822"/>
                      <a:pt x="1835" y="29888"/>
                    </a:cubicBezTo>
                    <a:cubicBezTo>
                      <a:pt x="2102" y="30055"/>
                      <a:pt x="2503" y="30155"/>
                      <a:pt x="2870" y="30189"/>
                    </a:cubicBezTo>
                    <a:cubicBezTo>
                      <a:pt x="3036" y="30189"/>
                      <a:pt x="3203" y="30189"/>
                      <a:pt x="3370" y="30155"/>
                    </a:cubicBezTo>
                    <a:cubicBezTo>
                      <a:pt x="3503" y="30088"/>
                      <a:pt x="3670" y="30088"/>
                      <a:pt x="3837" y="30022"/>
                    </a:cubicBezTo>
                    <a:cubicBezTo>
                      <a:pt x="4104" y="29922"/>
                      <a:pt x="4437" y="29755"/>
                      <a:pt x="4838" y="29555"/>
                    </a:cubicBezTo>
                    <a:cubicBezTo>
                      <a:pt x="5104" y="29388"/>
                      <a:pt x="5405" y="29221"/>
                      <a:pt x="5738" y="28988"/>
                    </a:cubicBezTo>
                    <a:cubicBezTo>
                      <a:pt x="6272" y="28587"/>
                      <a:pt x="6839" y="28154"/>
                      <a:pt x="7540" y="27520"/>
                    </a:cubicBezTo>
                    <a:cubicBezTo>
                      <a:pt x="7740" y="27320"/>
                      <a:pt x="7940" y="27086"/>
                      <a:pt x="8207" y="26886"/>
                    </a:cubicBezTo>
                    <a:cubicBezTo>
                      <a:pt x="8373" y="26719"/>
                      <a:pt x="8574" y="26553"/>
                      <a:pt x="8774" y="26352"/>
                    </a:cubicBezTo>
                    <a:lnTo>
                      <a:pt x="10175" y="25085"/>
                    </a:lnTo>
                    <a:cubicBezTo>
                      <a:pt x="10542" y="24751"/>
                      <a:pt x="10942" y="24418"/>
                      <a:pt x="11342" y="24051"/>
                    </a:cubicBezTo>
                    <a:cubicBezTo>
                      <a:pt x="12710" y="22817"/>
                      <a:pt x="13711" y="21849"/>
                      <a:pt x="14611" y="20849"/>
                    </a:cubicBezTo>
                    <a:cubicBezTo>
                      <a:pt x="15212" y="20215"/>
                      <a:pt x="15679" y="19681"/>
                      <a:pt x="16112" y="19147"/>
                    </a:cubicBezTo>
                    <a:cubicBezTo>
                      <a:pt x="16613" y="18514"/>
                      <a:pt x="17013" y="17980"/>
                      <a:pt x="17347" y="17413"/>
                    </a:cubicBezTo>
                    <a:cubicBezTo>
                      <a:pt x="17680" y="16846"/>
                      <a:pt x="17880" y="16345"/>
                      <a:pt x="18014" y="15845"/>
                    </a:cubicBezTo>
                    <a:cubicBezTo>
                      <a:pt x="18047" y="15578"/>
                      <a:pt x="18080" y="15345"/>
                      <a:pt x="18080" y="15078"/>
                    </a:cubicBezTo>
                    <a:cubicBezTo>
                      <a:pt x="18080" y="14911"/>
                      <a:pt x="18047" y="14711"/>
                      <a:pt x="18014" y="14477"/>
                    </a:cubicBezTo>
                    <a:cubicBezTo>
                      <a:pt x="17947" y="14244"/>
                      <a:pt x="17880" y="14077"/>
                      <a:pt x="17780" y="13910"/>
                    </a:cubicBezTo>
                    <a:cubicBezTo>
                      <a:pt x="17747" y="13844"/>
                      <a:pt x="17680" y="13743"/>
                      <a:pt x="17580" y="13677"/>
                    </a:cubicBezTo>
                    <a:cubicBezTo>
                      <a:pt x="17380" y="13510"/>
                      <a:pt x="17113" y="13377"/>
                      <a:pt x="16880" y="13343"/>
                    </a:cubicBezTo>
                    <a:cubicBezTo>
                      <a:pt x="16801" y="13335"/>
                      <a:pt x="16720" y="13331"/>
                      <a:pt x="16637" y="13331"/>
                    </a:cubicBezTo>
                    <a:cubicBezTo>
                      <a:pt x="16367" y="13331"/>
                      <a:pt x="16069" y="13375"/>
                      <a:pt x="15712" y="13477"/>
                    </a:cubicBezTo>
                    <a:cubicBezTo>
                      <a:pt x="15579" y="13510"/>
                      <a:pt x="15512" y="13543"/>
                      <a:pt x="15378" y="13577"/>
                    </a:cubicBezTo>
                    <a:lnTo>
                      <a:pt x="15712" y="13210"/>
                    </a:lnTo>
                    <a:cubicBezTo>
                      <a:pt x="15879" y="13010"/>
                      <a:pt x="16046" y="12843"/>
                      <a:pt x="16212" y="12643"/>
                    </a:cubicBezTo>
                    <a:cubicBezTo>
                      <a:pt x="17180" y="11509"/>
                      <a:pt x="18114" y="10341"/>
                      <a:pt x="18948" y="9007"/>
                    </a:cubicBezTo>
                    <a:cubicBezTo>
                      <a:pt x="19381" y="8373"/>
                      <a:pt x="19682" y="7806"/>
                      <a:pt x="19882" y="7239"/>
                    </a:cubicBezTo>
                    <a:cubicBezTo>
                      <a:pt x="20115" y="6572"/>
                      <a:pt x="20249" y="6071"/>
                      <a:pt x="20215" y="5571"/>
                    </a:cubicBezTo>
                    <a:cubicBezTo>
                      <a:pt x="20182" y="5304"/>
                      <a:pt x="20082" y="4971"/>
                      <a:pt x="19948" y="4637"/>
                    </a:cubicBezTo>
                    <a:cubicBezTo>
                      <a:pt x="19882" y="4403"/>
                      <a:pt x="19748" y="4237"/>
                      <a:pt x="19581" y="4137"/>
                    </a:cubicBezTo>
                    <a:cubicBezTo>
                      <a:pt x="19515" y="4036"/>
                      <a:pt x="19448" y="4003"/>
                      <a:pt x="19381" y="3970"/>
                    </a:cubicBezTo>
                    <a:cubicBezTo>
                      <a:pt x="19115" y="3757"/>
                      <a:pt x="18802" y="3685"/>
                      <a:pt x="18501" y="3685"/>
                    </a:cubicBezTo>
                    <a:cubicBezTo>
                      <a:pt x="18237" y="3685"/>
                      <a:pt x="17983" y="3741"/>
                      <a:pt x="17780" y="3803"/>
                    </a:cubicBezTo>
                    <a:cubicBezTo>
                      <a:pt x="17447" y="3870"/>
                      <a:pt x="17113" y="4036"/>
                      <a:pt x="16746" y="4237"/>
                    </a:cubicBezTo>
                    <a:cubicBezTo>
                      <a:pt x="16613" y="4337"/>
                      <a:pt x="16446" y="4403"/>
                      <a:pt x="16346" y="4503"/>
                    </a:cubicBezTo>
                    <a:lnTo>
                      <a:pt x="16413" y="4370"/>
                    </a:lnTo>
                    <a:lnTo>
                      <a:pt x="16546" y="4137"/>
                    </a:lnTo>
                    <a:cubicBezTo>
                      <a:pt x="16880" y="3403"/>
                      <a:pt x="17113" y="2869"/>
                      <a:pt x="17246" y="2335"/>
                    </a:cubicBezTo>
                    <a:cubicBezTo>
                      <a:pt x="17347" y="2035"/>
                      <a:pt x="17380" y="1802"/>
                      <a:pt x="17380" y="1501"/>
                    </a:cubicBezTo>
                    <a:cubicBezTo>
                      <a:pt x="17380" y="1335"/>
                      <a:pt x="17380" y="1034"/>
                      <a:pt x="17246" y="801"/>
                    </a:cubicBezTo>
                    <a:cubicBezTo>
                      <a:pt x="17213" y="701"/>
                      <a:pt x="17180" y="667"/>
                      <a:pt x="17180" y="567"/>
                    </a:cubicBezTo>
                    <a:cubicBezTo>
                      <a:pt x="17113" y="501"/>
                      <a:pt x="17080" y="467"/>
                      <a:pt x="17046" y="401"/>
                    </a:cubicBezTo>
                    <a:cubicBezTo>
                      <a:pt x="17002" y="423"/>
                      <a:pt x="16968" y="430"/>
                      <a:pt x="16944" y="430"/>
                    </a:cubicBezTo>
                    <a:cubicBezTo>
                      <a:pt x="16894" y="430"/>
                      <a:pt x="16880" y="401"/>
                      <a:pt x="16880" y="401"/>
                    </a:cubicBezTo>
                    <a:cubicBezTo>
                      <a:pt x="16779" y="334"/>
                      <a:pt x="16746" y="267"/>
                      <a:pt x="16679" y="234"/>
                    </a:cubicBezTo>
                    <a:cubicBezTo>
                      <a:pt x="16579" y="167"/>
                      <a:pt x="16446" y="134"/>
                      <a:pt x="16279" y="67"/>
                    </a:cubicBezTo>
                    <a:cubicBezTo>
                      <a:pt x="16179" y="34"/>
                      <a:pt x="16046" y="34"/>
                      <a:pt x="1587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36" name="Google Shape;59;p2">
                <a:extLst>
                  <a:ext uri="{FF2B5EF4-FFF2-40B4-BE49-F238E27FC236}">
                    <a16:creationId xmlns:a16="http://schemas.microsoft.com/office/drawing/2014/main" id="{2622DE18-CA2B-740C-4E87-C88DFCCCC15D}"/>
                  </a:ext>
                </a:extLst>
              </p:cNvPr>
              <p:cNvSpPr/>
              <p:nvPr/>
            </p:nvSpPr>
            <p:spPr>
              <a:xfrm>
                <a:off x="60675" y="3703925"/>
                <a:ext cx="170150" cy="529800"/>
              </a:xfrm>
              <a:custGeom>
                <a:avLst/>
                <a:gdLst/>
                <a:ahLst/>
                <a:cxnLst/>
                <a:rect l="l" t="t" r="r" b="b"/>
                <a:pathLst>
                  <a:path w="6806" h="21192" extrusionOk="0">
                    <a:moveTo>
                      <a:pt x="4770" y="1"/>
                    </a:moveTo>
                    <a:cubicBezTo>
                      <a:pt x="4537" y="1"/>
                      <a:pt x="4337" y="67"/>
                      <a:pt x="4137" y="134"/>
                    </a:cubicBezTo>
                    <a:cubicBezTo>
                      <a:pt x="3970" y="167"/>
                      <a:pt x="3770" y="234"/>
                      <a:pt x="3603" y="334"/>
                    </a:cubicBezTo>
                    <a:cubicBezTo>
                      <a:pt x="3369" y="401"/>
                      <a:pt x="3203" y="534"/>
                      <a:pt x="3036" y="668"/>
                    </a:cubicBezTo>
                    <a:cubicBezTo>
                      <a:pt x="2869" y="801"/>
                      <a:pt x="2702" y="968"/>
                      <a:pt x="2536" y="1135"/>
                    </a:cubicBezTo>
                    <a:cubicBezTo>
                      <a:pt x="2235" y="1402"/>
                      <a:pt x="2002" y="1702"/>
                      <a:pt x="1802" y="2035"/>
                    </a:cubicBezTo>
                    <a:cubicBezTo>
                      <a:pt x="1535" y="2402"/>
                      <a:pt x="1335" y="2836"/>
                      <a:pt x="1168" y="3236"/>
                    </a:cubicBezTo>
                    <a:cubicBezTo>
                      <a:pt x="801" y="4070"/>
                      <a:pt x="534" y="4971"/>
                      <a:pt x="334" y="5838"/>
                    </a:cubicBezTo>
                    <a:cubicBezTo>
                      <a:pt x="167" y="6572"/>
                      <a:pt x="100" y="7373"/>
                      <a:pt x="34" y="8173"/>
                    </a:cubicBezTo>
                    <a:cubicBezTo>
                      <a:pt x="0" y="8573"/>
                      <a:pt x="34" y="9040"/>
                      <a:pt x="34" y="9474"/>
                    </a:cubicBezTo>
                    <a:cubicBezTo>
                      <a:pt x="34" y="10008"/>
                      <a:pt x="34" y="10508"/>
                      <a:pt x="100" y="11042"/>
                    </a:cubicBezTo>
                    <a:cubicBezTo>
                      <a:pt x="167" y="12810"/>
                      <a:pt x="367" y="14544"/>
                      <a:pt x="701" y="16246"/>
                    </a:cubicBezTo>
                    <a:cubicBezTo>
                      <a:pt x="1034" y="17913"/>
                      <a:pt x="1602" y="19548"/>
                      <a:pt x="2369" y="21049"/>
                    </a:cubicBezTo>
                    <a:cubicBezTo>
                      <a:pt x="2424" y="21131"/>
                      <a:pt x="2479" y="21191"/>
                      <a:pt x="2571" y="21191"/>
                    </a:cubicBezTo>
                    <a:cubicBezTo>
                      <a:pt x="2590" y="21191"/>
                      <a:pt x="2612" y="21188"/>
                      <a:pt x="2636" y="21182"/>
                    </a:cubicBezTo>
                    <a:cubicBezTo>
                      <a:pt x="2702" y="21149"/>
                      <a:pt x="2802" y="21016"/>
                      <a:pt x="2769" y="20916"/>
                    </a:cubicBezTo>
                    <a:cubicBezTo>
                      <a:pt x="2169" y="19815"/>
                      <a:pt x="1702" y="18547"/>
                      <a:pt x="1401" y="17313"/>
                    </a:cubicBezTo>
                    <a:lnTo>
                      <a:pt x="1401" y="17246"/>
                    </a:lnTo>
                    <a:lnTo>
                      <a:pt x="1401" y="17213"/>
                    </a:lnTo>
                    <a:cubicBezTo>
                      <a:pt x="868" y="14878"/>
                      <a:pt x="701" y="12510"/>
                      <a:pt x="734" y="10074"/>
                    </a:cubicBezTo>
                    <a:lnTo>
                      <a:pt x="734" y="10074"/>
                    </a:lnTo>
                    <a:lnTo>
                      <a:pt x="734" y="10175"/>
                    </a:lnTo>
                    <a:cubicBezTo>
                      <a:pt x="801" y="9341"/>
                      <a:pt x="834" y="8507"/>
                      <a:pt x="968" y="7673"/>
                    </a:cubicBezTo>
                    <a:cubicBezTo>
                      <a:pt x="1064" y="6937"/>
                      <a:pt x="1221" y="6232"/>
                      <a:pt x="1440" y="5498"/>
                    </a:cubicBezTo>
                    <a:lnTo>
                      <a:pt x="1440" y="5498"/>
                    </a:lnTo>
                    <a:cubicBezTo>
                      <a:pt x="1467" y="5486"/>
                      <a:pt x="1468" y="5456"/>
                      <a:pt x="1468" y="5408"/>
                    </a:cubicBezTo>
                    <a:lnTo>
                      <a:pt x="1468" y="5408"/>
                    </a:lnTo>
                    <a:cubicBezTo>
                      <a:pt x="1468" y="5452"/>
                      <a:pt x="1468" y="5466"/>
                      <a:pt x="1445" y="5481"/>
                    </a:cubicBezTo>
                    <a:lnTo>
                      <a:pt x="1445" y="5481"/>
                    </a:lnTo>
                    <a:cubicBezTo>
                      <a:pt x="1453" y="5455"/>
                      <a:pt x="1460" y="5430"/>
                      <a:pt x="1468" y="5404"/>
                    </a:cubicBezTo>
                    <a:cubicBezTo>
                      <a:pt x="1702" y="4537"/>
                      <a:pt x="2069" y="3703"/>
                      <a:pt x="2536" y="2903"/>
                    </a:cubicBezTo>
                    <a:cubicBezTo>
                      <a:pt x="2802" y="2502"/>
                      <a:pt x="3103" y="2135"/>
                      <a:pt x="3470" y="1802"/>
                    </a:cubicBezTo>
                    <a:cubicBezTo>
                      <a:pt x="3670" y="1635"/>
                      <a:pt x="3870" y="1468"/>
                      <a:pt x="4103" y="1335"/>
                    </a:cubicBezTo>
                    <a:cubicBezTo>
                      <a:pt x="4270" y="1235"/>
                      <a:pt x="4437" y="1168"/>
                      <a:pt x="4637" y="1135"/>
                    </a:cubicBezTo>
                    <a:cubicBezTo>
                      <a:pt x="4770" y="1068"/>
                      <a:pt x="4871" y="1068"/>
                      <a:pt x="4971" y="1068"/>
                    </a:cubicBezTo>
                    <a:cubicBezTo>
                      <a:pt x="5004" y="1068"/>
                      <a:pt x="5071" y="1068"/>
                      <a:pt x="5137" y="1135"/>
                    </a:cubicBezTo>
                    <a:cubicBezTo>
                      <a:pt x="5171" y="1135"/>
                      <a:pt x="5171" y="1168"/>
                      <a:pt x="5204" y="1168"/>
                    </a:cubicBezTo>
                    <a:cubicBezTo>
                      <a:pt x="5271" y="1168"/>
                      <a:pt x="5271" y="1201"/>
                      <a:pt x="5271" y="1201"/>
                    </a:cubicBezTo>
                    <a:cubicBezTo>
                      <a:pt x="5304" y="1235"/>
                      <a:pt x="5304" y="1302"/>
                      <a:pt x="5338" y="1335"/>
                    </a:cubicBezTo>
                    <a:cubicBezTo>
                      <a:pt x="5371" y="1402"/>
                      <a:pt x="5438" y="1502"/>
                      <a:pt x="5438" y="1568"/>
                    </a:cubicBezTo>
                    <a:cubicBezTo>
                      <a:pt x="5471" y="1869"/>
                      <a:pt x="5504" y="2169"/>
                      <a:pt x="5504" y="2469"/>
                    </a:cubicBezTo>
                    <a:cubicBezTo>
                      <a:pt x="5504" y="2869"/>
                      <a:pt x="5438" y="3336"/>
                      <a:pt x="5371" y="3737"/>
                    </a:cubicBezTo>
                    <a:cubicBezTo>
                      <a:pt x="5338" y="3970"/>
                      <a:pt x="5304" y="4170"/>
                      <a:pt x="5304" y="4370"/>
                    </a:cubicBezTo>
                    <a:cubicBezTo>
                      <a:pt x="5271" y="4537"/>
                      <a:pt x="5271" y="4704"/>
                      <a:pt x="5204" y="4871"/>
                    </a:cubicBezTo>
                    <a:cubicBezTo>
                      <a:pt x="5171" y="5004"/>
                      <a:pt x="5204" y="5171"/>
                      <a:pt x="5304" y="5304"/>
                    </a:cubicBezTo>
                    <a:cubicBezTo>
                      <a:pt x="5371" y="5404"/>
                      <a:pt x="5504" y="5505"/>
                      <a:pt x="5671" y="5505"/>
                    </a:cubicBezTo>
                    <a:cubicBezTo>
                      <a:pt x="5704" y="5513"/>
                      <a:pt x="5740" y="5517"/>
                      <a:pt x="5776" y="5517"/>
                    </a:cubicBezTo>
                    <a:cubicBezTo>
                      <a:pt x="5886" y="5517"/>
                      <a:pt x="6005" y="5480"/>
                      <a:pt x="6105" y="5404"/>
                    </a:cubicBezTo>
                    <a:cubicBezTo>
                      <a:pt x="6205" y="5338"/>
                      <a:pt x="6305" y="5204"/>
                      <a:pt x="6305" y="5038"/>
                    </a:cubicBezTo>
                    <a:lnTo>
                      <a:pt x="6305" y="5004"/>
                    </a:lnTo>
                    <a:cubicBezTo>
                      <a:pt x="6372" y="4737"/>
                      <a:pt x="6472" y="4470"/>
                      <a:pt x="6505" y="4204"/>
                    </a:cubicBezTo>
                    <a:cubicBezTo>
                      <a:pt x="6605" y="3870"/>
                      <a:pt x="6638" y="3536"/>
                      <a:pt x="6705" y="3203"/>
                    </a:cubicBezTo>
                    <a:cubicBezTo>
                      <a:pt x="6772" y="2836"/>
                      <a:pt x="6805" y="2469"/>
                      <a:pt x="6805" y="2069"/>
                    </a:cubicBezTo>
                    <a:cubicBezTo>
                      <a:pt x="6805" y="1735"/>
                      <a:pt x="6705" y="1368"/>
                      <a:pt x="6605" y="1068"/>
                    </a:cubicBezTo>
                    <a:cubicBezTo>
                      <a:pt x="6538" y="901"/>
                      <a:pt x="6472" y="801"/>
                      <a:pt x="6338" y="634"/>
                    </a:cubicBezTo>
                    <a:cubicBezTo>
                      <a:pt x="6305" y="534"/>
                      <a:pt x="6205" y="501"/>
                      <a:pt x="6171" y="401"/>
                    </a:cubicBezTo>
                    <a:cubicBezTo>
                      <a:pt x="6038" y="401"/>
                      <a:pt x="6005" y="334"/>
                      <a:pt x="5938" y="301"/>
                    </a:cubicBezTo>
                    <a:cubicBezTo>
                      <a:pt x="5838" y="234"/>
                      <a:pt x="5771" y="167"/>
                      <a:pt x="5638" y="134"/>
                    </a:cubicBezTo>
                    <a:cubicBezTo>
                      <a:pt x="5538" y="67"/>
                      <a:pt x="5438" y="34"/>
                      <a:pt x="5338" y="34"/>
                    </a:cubicBezTo>
                    <a:cubicBezTo>
                      <a:pt x="5237" y="34"/>
                      <a:pt x="5204" y="1"/>
                      <a:pt x="513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37" name="Google Shape;60;p2">
                <a:extLst>
                  <a:ext uri="{FF2B5EF4-FFF2-40B4-BE49-F238E27FC236}">
                    <a16:creationId xmlns:a16="http://schemas.microsoft.com/office/drawing/2014/main" id="{2FD89071-A600-B1A0-2F02-F727BDE091AC}"/>
                  </a:ext>
                </a:extLst>
              </p:cNvPr>
              <p:cNvSpPr/>
              <p:nvPr/>
            </p:nvSpPr>
            <p:spPr>
              <a:xfrm>
                <a:off x="69850" y="3719775"/>
                <a:ext cx="139275" cy="235350"/>
              </a:xfrm>
              <a:custGeom>
                <a:avLst/>
                <a:gdLst/>
                <a:ahLst/>
                <a:cxnLst/>
                <a:rect l="l" t="t" r="r" b="b"/>
                <a:pathLst>
                  <a:path w="5571" h="9414" extrusionOk="0">
                    <a:moveTo>
                      <a:pt x="4170" y="0"/>
                    </a:moveTo>
                    <a:cubicBezTo>
                      <a:pt x="3803" y="34"/>
                      <a:pt x="3469" y="201"/>
                      <a:pt x="3169" y="401"/>
                    </a:cubicBezTo>
                    <a:cubicBezTo>
                      <a:pt x="2836" y="601"/>
                      <a:pt x="2602" y="901"/>
                      <a:pt x="2335" y="1201"/>
                    </a:cubicBezTo>
                    <a:cubicBezTo>
                      <a:pt x="2068" y="1535"/>
                      <a:pt x="1835" y="1902"/>
                      <a:pt x="1635" y="2269"/>
                    </a:cubicBezTo>
                    <a:cubicBezTo>
                      <a:pt x="1168" y="3069"/>
                      <a:pt x="901" y="4003"/>
                      <a:pt x="634" y="4871"/>
                    </a:cubicBezTo>
                    <a:cubicBezTo>
                      <a:pt x="401" y="5638"/>
                      <a:pt x="234" y="6472"/>
                      <a:pt x="134" y="7372"/>
                    </a:cubicBezTo>
                    <a:cubicBezTo>
                      <a:pt x="100" y="7673"/>
                      <a:pt x="100" y="7906"/>
                      <a:pt x="34" y="8206"/>
                    </a:cubicBezTo>
                    <a:cubicBezTo>
                      <a:pt x="34" y="8440"/>
                      <a:pt x="0" y="8707"/>
                      <a:pt x="34" y="8940"/>
                    </a:cubicBezTo>
                    <a:cubicBezTo>
                      <a:pt x="100" y="9174"/>
                      <a:pt x="267" y="9374"/>
                      <a:pt x="467" y="9407"/>
                    </a:cubicBezTo>
                    <a:cubicBezTo>
                      <a:pt x="492" y="9411"/>
                      <a:pt x="518" y="9413"/>
                      <a:pt x="545" y="9413"/>
                    </a:cubicBezTo>
                    <a:cubicBezTo>
                      <a:pt x="731" y="9413"/>
                      <a:pt x="943" y="9311"/>
                      <a:pt x="1001" y="9107"/>
                    </a:cubicBezTo>
                    <a:cubicBezTo>
                      <a:pt x="1335" y="8340"/>
                      <a:pt x="1535" y="7506"/>
                      <a:pt x="1802" y="6672"/>
                    </a:cubicBezTo>
                    <a:lnTo>
                      <a:pt x="1802" y="6739"/>
                    </a:lnTo>
                    <a:cubicBezTo>
                      <a:pt x="1802" y="6839"/>
                      <a:pt x="1835" y="6905"/>
                      <a:pt x="1868" y="7005"/>
                    </a:cubicBezTo>
                    <a:cubicBezTo>
                      <a:pt x="1968" y="7105"/>
                      <a:pt x="2102" y="7172"/>
                      <a:pt x="2202" y="7206"/>
                    </a:cubicBezTo>
                    <a:cubicBezTo>
                      <a:pt x="2335" y="7206"/>
                      <a:pt x="2469" y="7206"/>
                      <a:pt x="2602" y="7105"/>
                    </a:cubicBezTo>
                    <a:cubicBezTo>
                      <a:pt x="2669" y="7039"/>
                      <a:pt x="2802" y="6905"/>
                      <a:pt x="2802" y="6772"/>
                    </a:cubicBezTo>
                    <a:cubicBezTo>
                      <a:pt x="2802" y="6105"/>
                      <a:pt x="2936" y="5404"/>
                      <a:pt x="3103" y="4770"/>
                    </a:cubicBezTo>
                    <a:cubicBezTo>
                      <a:pt x="3303" y="4103"/>
                      <a:pt x="3603" y="3503"/>
                      <a:pt x="3970" y="2869"/>
                    </a:cubicBezTo>
                    <a:cubicBezTo>
                      <a:pt x="4403" y="2235"/>
                      <a:pt x="4837" y="1602"/>
                      <a:pt x="5304" y="1034"/>
                    </a:cubicBezTo>
                    <a:cubicBezTo>
                      <a:pt x="5337" y="1001"/>
                      <a:pt x="5404" y="901"/>
                      <a:pt x="5404" y="868"/>
                    </a:cubicBezTo>
                    <a:cubicBezTo>
                      <a:pt x="5438" y="834"/>
                      <a:pt x="5471" y="768"/>
                      <a:pt x="5504" y="701"/>
                    </a:cubicBezTo>
                    <a:cubicBezTo>
                      <a:pt x="5571" y="601"/>
                      <a:pt x="5571" y="501"/>
                      <a:pt x="5504" y="367"/>
                    </a:cubicBezTo>
                    <a:cubicBezTo>
                      <a:pt x="5471" y="334"/>
                      <a:pt x="5471" y="234"/>
                      <a:pt x="5404" y="201"/>
                    </a:cubicBezTo>
                    <a:cubicBezTo>
                      <a:pt x="5404" y="167"/>
                      <a:pt x="5337" y="100"/>
                      <a:pt x="5304" y="100"/>
                    </a:cubicBezTo>
                    <a:cubicBezTo>
                      <a:pt x="5137" y="67"/>
                      <a:pt x="4937" y="34"/>
                      <a:pt x="477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38" name="Google Shape;61;p2">
                <a:extLst>
                  <a:ext uri="{FF2B5EF4-FFF2-40B4-BE49-F238E27FC236}">
                    <a16:creationId xmlns:a16="http://schemas.microsoft.com/office/drawing/2014/main" id="{D6E1AC0E-650B-0E3E-93C8-2A34A48B4F68}"/>
                  </a:ext>
                </a:extLst>
              </p:cNvPr>
              <p:cNvSpPr/>
              <p:nvPr/>
            </p:nvSpPr>
            <p:spPr>
              <a:xfrm>
                <a:off x="207450" y="3590700"/>
                <a:ext cx="149300" cy="168400"/>
              </a:xfrm>
              <a:custGeom>
                <a:avLst/>
                <a:gdLst/>
                <a:ahLst/>
                <a:cxnLst/>
                <a:rect l="l" t="t" r="r" b="b"/>
                <a:pathLst>
                  <a:path w="5972" h="6736" extrusionOk="0">
                    <a:moveTo>
                      <a:pt x="4408" y="0"/>
                    </a:moveTo>
                    <a:cubicBezTo>
                      <a:pt x="4209" y="0"/>
                      <a:pt x="4032" y="62"/>
                      <a:pt x="3836" y="160"/>
                    </a:cubicBezTo>
                    <a:cubicBezTo>
                      <a:pt x="3569" y="226"/>
                      <a:pt x="3303" y="393"/>
                      <a:pt x="3069" y="560"/>
                    </a:cubicBezTo>
                    <a:cubicBezTo>
                      <a:pt x="2802" y="727"/>
                      <a:pt x="2569" y="927"/>
                      <a:pt x="2335" y="1127"/>
                    </a:cubicBezTo>
                    <a:cubicBezTo>
                      <a:pt x="1902" y="1561"/>
                      <a:pt x="1568" y="2095"/>
                      <a:pt x="1234" y="2595"/>
                    </a:cubicBezTo>
                    <a:cubicBezTo>
                      <a:pt x="901" y="3162"/>
                      <a:pt x="634" y="3696"/>
                      <a:pt x="434" y="4263"/>
                    </a:cubicBezTo>
                    <a:cubicBezTo>
                      <a:pt x="234" y="4830"/>
                      <a:pt x="100" y="5397"/>
                      <a:pt x="0" y="6031"/>
                    </a:cubicBezTo>
                    <a:lnTo>
                      <a:pt x="0" y="6231"/>
                    </a:lnTo>
                    <a:cubicBezTo>
                      <a:pt x="0" y="6498"/>
                      <a:pt x="134" y="6698"/>
                      <a:pt x="401" y="6731"/>
                    </a:cubicBezTo>
                    <a:cubicBezTo>
                      <a:pt x="418" y="6734"/>
                      <a:pt x="435" y="6735"/>
                      <a:pt x="453" y="6735"/>
                    </a:cubicBezTo>
                    <a:cubicBezTo>
                      <a:pt x="640" y="6735"/>
                      <a:pt x="840" y="6580"/>
                      <a:pt x="901" y="6398"/>
                    </a:cubicBezTo>
                    <a:cubicBezTo>
                      <a:pt x="934" y="6031"/>
                      <a:pt x="1001" y="5630"/>
                      <a:pt x="1101" y="5263"/>
                    </a:cubicBezTo>
                    <a:cubicBezTo>
                      <a:pt x="1301" y="4596"/>
                      <a:pt x="1601" y="3963"/>
                      <a:pt x="1935" y="3395"/>
                    </a:cubicBezTo>
                    <a:cubicBezTo>
                      <a:pt x="2235" y="2928"/>
                      <a:pt x="2602" y="2461"/>
                      <a:pt x="2969" y="2061"/>
                    </a:cubicBezTo>
                    <a:cubicBezTo>
                      <a:pt x="3236" y="1794"/>
                      <a:pt x="3503" y="1594"/>
                      <a:pt x="3803" y="1427"/>
                    </a:cubicBezTo>
                    <a:cubicBezTo>
                      <a:pt x="3970" y="1361"/>
                      <a:pt x="4103" y="1294"/>
                      <a:pt x="4270" y="1261"/>
                    </a:cubicBezTo>
                    <a:cubicBezTo>
                      <a:pt x="4337" y="1261"/>
                      <a:pt x="4403" y="1261"/>
                      <a:pt x="4470" y="1227"/>
                    </a:cubicBezTo>
                    <a:lnTo>
                      <a:pt x="4570" y="1227"/>
                    </a:lnTo>
                    <a:lnTo>
                      <a:pt x="4604" y="1261"/>
                    </a:lnTo>
                    <a:cubicBezTo>
                      <a:pt x="4604" y="1327"/>
                      <a:pt x="4637" y="1327"/>
                      <a:pt x="4637" y="1361"/>
                    </a:cubicBezTo>
                    <a:cubicBezTo>
                      <a:pt x="4670" y="1427"/>
                      <a:pt x="4670" y="1461"/>
                      <a:pt x="4737" y="1561"/>
                    </a:cubicBezTo>
                    <a:cubicBezTo>
                      <a:pt x="4770" y="1828"/>
                      <a:pt x="4770" y="2028"/>
                      <a:pt x="4770" y="2261"/>
                    </a:cubicBezTo>
                    <a:cubicBezTo>
                      <a:pt x="4737" y="2862"/>
                      <a:pt x="4637" y="3395"/>
                      <a:pt x="4470" y="3929"/>
                    </a:cubicBezTo>
                    <a:cubicBezTo>
                      <a:pt x="4470" y="3996"/>
                      <a:pt x="4470" y="3996"/>
                      <a:pt x="4437" y="4029"/>
                    </a:cubicBezTo>
                    <a:cubicBezTo>
                      <a:pt x="4437" y="4096"/>
                      <a:pt x="4437" y="4229"/>
                      <a:pt x="4470" y="4296"/>
                    </a:cubicBezTo>
                    <a:cubicBezTo>
                      <a:pt x="4503" y="4430"/>
                      <a:pt x="4637" y="4563"/>
                      <a:pt x="4770" y="4630"/>
                    </a:cubicBezTo>
                    <a:cubicBezTo>
                      <a:pt x="4833" y="4665"/>
                      <a:pt x="4907" y="4682"/>
                      <a:pt x="4985" y="4682"/>
                    </a:cubicBezTo>
                    <a:cubicBezTo>
                      <a:pt x="5197" y="4682"/>
                      <a:pt x="5431" y="4558"/>
                      <a:pt x="5504" y="4363"/>
                    </a:cubicBezTo>
                    <a:cubicBezTo>
                      <a:pt x="5671" y="3896"/>
                      <a:pt x="5804" y="3429"/>
                      <a:pt x="5904" y="2962"/>
                    </a:cubicBezTo>
                    <a:cubicBezTo>
                      <a:pt x="5971" y="2528"/>
                      <a:pt x="5971" y="2028"/>
                      <a:pt x="5938" y="1527"/>
                    </a:cubicBezTo>
                    <a:cubicBezTo>
                      <a:pt x="5904" y="1094"/>
                      <a:pt x="5738" y="693"/>
                      <a:pt x="5404" y="393"/>
                    </a:cubicBezTo>
                    <a:lnTo>
                      <a:pt x="5271" y="260"/>
                    </a:lnTo>
                    <a:cubicBezTo>
                      <a:pt x="5104" y="93"/>
                      <a:pt x="4837" y="26"/>
                      <a:pt x="4637" y="26"/>
                    </a:cubicBezTo>
                    <a:cubicBezTo>
                      <a:pt x="4556" y="8"/>
                      <a:pt x="4481" y="0"/>
                      <a:pt x="440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39" name="Google Shape;62;p2">
                <a:extLst>
                  <a:ext uri="{FF2B5EF4-FFF2-40B4-BE49-F238E27FC236}">
                    <a16:creationId xmlns:a16="http://schemas.microsoft.com/office/drawing/2014/main" id="{CD6E56D3-D5CF-4D74-85C7-D0F4298B5F96}"/>
                  </a:ext>
                </a:extLst>
              </p:cNvPr>
              <p:cNvSpPr/>
              <p:nvPr/>
            </p:nvSpPr>
            <p:spPr>
              <a:xfrm>
                <a:off x="109875" y="3523925"/>
                <a:ext cx="350275" cy="719375"/>
              </a:xfrm>
              <a:custGeom>
                <a:avLst/>
                <a:gdLst/>
                <a:ahLst/>
                <a:cxnLst/>
                <a:rect l="l" t="t" r="r" b="b"/>
                <a:pathLst>
                  <a:path w="14011" h="28775" extrusionOk="0">
                    <a:moveTo>
                      <a:pt x="13873" y="0"/>
                    </a:moveTo>
                    <a:cubicBezTo>
                      <a:pt x="13842" y="0"/>
                      <a:pt x="13810" y="39"/>
                      <a:pt x="13810" y="62"/>
                    </a:cubicBezTo>
                    <a:lnTo>
                      <a:pt x="13177" y="1697"/>
                    </a:lnTo>
                    <a:cubicBezTo>
                      <a:pt x="12976" y="2230"/>
                      <a:pt x="12743" y="2764"/>
                      <a:pt x="12509" y="3298"/>
                    </a:cubicBezTo>
                    <a:cubicBezTo>
                      <a:pt x="12042" y="4399"/>
                      <a:pt x="11575" y="5499"/>
                      <a:pt x="11142" y="6600"/>
                    </a:cubicBezTo>
                    <a:cubicBezTo>
                      <a:pt x="10174" y="8835"/>
                      <a:pt x="9174" y="10970"/>
                      <a:pt x="8073" y="13105"/>
                    </a:cubicBezTo>
                    <a:cubicBezTo>
                      <a:pt x="7039" y="15273"/>
                      <a:pt x="5905" y="17408"/>
                      <a:pt x="4837" y="19543"/>
                    </a:cubicBezTo>
                    <a:cubicBezTo>
                      <a:pt x="3703" y="21611"/>
                      <a:pt x="2569" y="23746"/>
                      <a:pt x="1401" y="25781"/>
                    </a:cubicBezTo>
                    <a:cubicBezTo>
                      <a:pt x="968" y="26614"/>
                      <a:pt x="501" y="27415"/>
                      <a:pt x="34" y="28249"/>
                    </a:cubicBezTo>
                    <a:cubicBezTo>
                      <a:pt x="0" y="28316"/>
                      <a:pt x="0" y="28449"/>
                      <a:pt x="34" y="28549"/>
                    </a:cubicBezTo>
                    <a:cubicBezTo>
                      <a:pt x="67" y="28616"/>
                      <a:pt x="167" y="28716"/>
                      <a:pt x="234" y="28749"/>
                    </a:cubicBezTo>
                    <a:cubicBezTo>
                      <a:pt x="284" y="28766"/>
                      <a:pt x="342" y="28774"/>
                      <a:pt x="397" y="28774"/>
                    </a:cubicBezTo>
                    <a:cubicBezTo>
                      <a:pt x="451" y="28774"/>
                      <a:pt x="501" y="28766"/>
                      <a:pt x="534" y="28749"/>
                    </a:cubicBezTo>
                    <a:cubicBezTo>
                      <a:pt x="568" y="28749"/>
                      <a:pt x="568" y="28716"/>
                      <a:pt x="634" y="28716"/>
                    </a:cubicBezTo>
                    <a:cubicBezTo>
                      <a:pt x="668" y="28649"/>
                      <a:pt x="701" y="28616"/>
                      <a:pt x="734" y="28549"/>
                    </a:cubicBezTo>
                    <a:cubicBezTo>
                      <a:pt x="1335" y="27548"/>
                      <a:pt x="1902" y="26481"/>
                      <a:pt x="2469" y="25447"/>
                    </a:cubicBezTo>
                    <a:cubicBezTo>
                      <a:pt x="3036" y="24413"/>
                      <a:pt x="3570" y="23379"/>
                      <a:pt x="4137" y="22311"/>
                    </a:cubicBezTo>
                    <a:cubicBezTo>
                      <a:pt x="5238" y="20210"/>
                      <a:pt x="6305" y="18075"/>
                      <a:pt x="7339" y="15907"/>
                    </a:cubicBezTo>
                    <a:cubicBezTo>
                      <a:pt x="8373" y="13739"/>
                      <a:pt x="9374" y="11570"/>
                      <a:pt x="10308" y="9369"/>
                    </a:cubicBezTo>
                    <a:cubicBezTo>
                      <a:pt x="11242" y="7201"/>
                      <a:pt x="12142" y="4999"/>
                      <a:pt x="13010" y="2764"/>
                    </a:cubicBezTo>
                    <a:lnTo>
                      <a:pt x="14010" y="129"/>
                    </a:lnTo>
                    <a:cubicBezTo>
                      <a:pt x="13977" y="95"/>
                      <a:pt x="13977" y="62"/>
                      <a:pt x="13910" y="29"/>
                    </a:cubicBezTo>
                    <a:cubicBezTo>
                      <a:pt x="13900" y="8"/>
                      <a:pt x="13886" y="0"/>
                      <a:pt x="1387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40" name="Google Shape;63;p2">
                <a:extLst>
                  <a:ext uri="{FF2B5EF4-FFF2-40B4-BE49-F238E27FC236}">
                    <a16:creationId xmlns:a16="http://schemas.microsoft.com/office/drawing/2014/main" id="{04D2E3E8-CDA6-BA6C-B0C2-0B5143C8BAB1}"/>
                  </a:ext>
                </a:extLst>
              </p:cNvPr>
              <p:cNvSpPr/>
              <p:nvPr/>
            </p:nvSpPr>
            <p:spPr>
              <a:xfrm>
                <a:off x="286675" y="3609700"/>
                <a:ext cx="35050" cy="251350"/>
              </a:xfrm>
              <a:custGeom>
                <a:avLst/>
                <a:gdLst/>
                <a:ahLst/>
                <a:cxnLst/>
                <a:rect l="l" t="t" r="r" b="b"/>
                <a:pathLst>
                  <a:path w="1402" h="10054" extrusionOk="0">
                    <a:moveTo>
                      <a:pt x="1101" y="0"/>
                    </a:moveTo>
                    <a:cubicBezTo>
                      <a:pt x="1068" y="0"/>
                      <a:pt x="1001" y="0"/>
                      <a:pt x="968" y="100"/>
                    </a:cubicBezTo>
                    <a:cubicBezTo>
                      <a:pt x="834" y="467"/>
                      <a:pt x="734" y="834"/>
                      <a:pt x="601" y="1268"/>
                    </a:cubicBezTo>
                    <a:cubicBezTo>
                      <a:pt x="467" y="1668"/>
                      <a:pt x="400" y="2102"/>
                      <a:pt x="300" y="2502"/>
                    </a:cubicBezTo>
                    <a:cubicBezTo>
                      <a:pt x="134" y="3336"/>
                      <a:pt x="67" y="4170"/>
                      <a:pt x="0" y="5004"/>
                    </a:cubicBezTo>
                    <a:cubicBezTo>
                      <a:pt x="0" y="5437"/>
                      <a:pt x="0" y="5838"/>
                      <a:pt x="67" y="6271"/>
                    </a:cubicBezTo>
                    <a:cubicBezTo>
                      <a:pt x="100" y="6672"/>
                      <a:pt x="134" y="7139"/>
                      <a:pt x="234" y="7572"/>
                    </a:cubicBezTo>
                    <a:cubicBezTo>
                      <a:pt x="300" y="7973"/>
                      <a:pt x="400" y="8406"/>
                      <a:pt x="501" y="8807"/>
                    </a:cubicBezTo>
                    <a:cubicBezTo>
                      <a:pt x="601" y="9007"/>
                      <a:pt x="634" y="9240"/>
                      <a:pt x="734" y="9440"/>
                    </a:cubicBezTo>
                    <a:lnTo>
                      <a:pt x="834" y="9674"/>
                    </a:lnTo>
                    <a:cubicBezTo>
                      <a:pt x="901" y="9774"/>
                      <a:pt x="968" y="9907"/>
                      <a:pt x="1068" y="9974"/>
                    </a:cubicBezTo>
                    <a:cubicBezTo>
                      <a:pt x="1104" y="10029"/>
                      <a:pt x="1151" y="10054"/>
                      <a:pt x="1197" y="10054"/>
                    </a:cubicBezTo>
                    <a:cubicBezTo>
                      <a:pt x="1234" y="10054"/>
                      <a:pt x="1271" y="10037"/>
                      <a:pt x="1301" y="10007"/>
                    </a:cubicBezTo>
                    <a:cubicBezTo>
                      <a:pt x="1334" y="10007"/>
                      <a:pt x="1334" y="9974"/>
                      <a:pt x="1401" y="9941"/>
                    </a:cubicBezTo>
                    <a:lnTo>
                      <a:pt x="1401" y="9907"/>
                    </a:lnTo>
                    <a:lnTo>
                      <a:pt x="1401" y="9774"/>
                    </a:lnTo>
                    <a:cubicBezTo>
                      <a:pt x="1401" y="9741"/>
                      <a:pt x="1401" y="9640"/>
                      <a:pt x="1334" y="9607"/>
                    </a:cubicBezTo>
                    <a:cubicBezTo>
                      <a:pt x="1334" y="9507"/>
                      <a:pt x="1301" y="9440"/>
                      <a:pt x="1268" y="9407"/>
                    </a:cubicBezTo>
                    <a:lnTo>
                      <a:pt x="1134" y="9007"/>
                    </a:lnTo>
                    <a:cubicBezTo>
                      <a:pt x="1001" y="8740"/>
                      <a:pt x="934" y="8473"/>
                      <a:pt x="834" y="8173"/>
                    </a:cubicBezTo>
                    <a:cubicBezTo>
                      <a:pt x="667" y="7639"/>
                      <a:pt x="567" y="7072"/>
                      <a:pt x="467" y="6472"/>
                    </a:cubicBezTo>
                    <a:cubicBezTo>
                      <a:pt x="434" y="6238"/>
                      <a:pt x="400" y="5971"/>
                      <a:pt x="400" y="5671"/>
                    </a:cubicBezTo>
                    <a:cubicBezTo>
                      <a:pt x="334" y="5404"/>
                      <a:pt x="334" y="5137"/>
                      <a:pt x="334" y="4837"/>
                    </a:cubicBezTo>
                    <a:cubicBezTo>
                      <a:pt x="334" y="4270"/>
                      <a:pt x="400" y="3736"/>
                      <a:pt x="434" y="3136"/>
                    </a:cubicBezTo>
                    <a:lnTo>
                      <a:pt x="434" y="3169"/>
                    </a:lnTo>
                    <a:cubicBezTo>
                      <a:pt x="567" y="2135"/>
                      <a:pt x="801" y="1134"/>
                      <a:pt x="1134" y="167"/>
                    </a:cubicBezTo>
                    <a:cubicBezTo>
                      <a:pt x="1168" y="100"/>
                      <a:pt x="1134" y="67"/>
                      <a:pt x="110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41" name="Google Shape;64;p2">
                <a:extLst>
                  <a:ext uri="{FF2B5EF4-FFF2-40B4-BE49-F238E27FC236}">
                    <a16:creationId xmlns:a16="http://schemas.microsoft.com/office/drawing/2014/main" id="{497E52BD-635C-FA54-4BD4-341F57B0E18E}"/>
                  </a:ext>
                </a:extLst>
              </p:cNvPr>
              <p:cNvSpPr/>
              <p:nvPr/>
            </p:nvSpPr>
            <p:spPr>
              <a:xfrm>
                <a:off x="151575" y="3723100"/>
                <a:ext cx="70075" cy="333925"/>
              </a:xfrm>
              <a:custGeom>
                <a:avLst/>
                <a:gdLst/>
                <a:ahLst/>
                <a:cxnLst/>
                <a:rect l="l" t="t" r="r" b="b"/>
                <a:pathLst>
                  <a:path w="2803" h="13357" extrusionOk="0">
                    <a:moveTo>
                      <a:pt x="1001" y="1"/>
                    </a:moveTo>
                    <a:lnTo>
                      <a:pt x="901" y="34"/>
                    </a:lnTo>
                    <a:cubicBezTo>
                      <a:pt x="834" y="34"/>
                      <a:pt x="734" y="68"/>
                      <a:pt x="734" y="101"/>
                    </a:cubicBezTo>
                    <a:cubicBezTo>
                      <a:pt x="167" y="2069"/>
                      <a:pt x="0" y="4104"/>
                      <a:pt x="134" y="6105"/>
                    </a:cubicBezTo>
                    <a:cubicBezTo>
                      <a:pt x="167" y="7139"/>
                      <a:pt x="334" y="8207"/>
                      <a:pt x="567" y="9241"/>
                    </a:cubicBezTo>
                    <a:cubicBezTo>
                      <a:pt x="834" y="10241"/>
                      <a:pt x="1168" y="11209"/>
                      <a:pt x="1568" y="12143"/>
                    </a:cubicBezTo>
                    <a:cubicBezTo>
                      <a:pt x="1668" y="12376"/>
                      <a:pt x="1802" y="12543"/>
                      <a:pt x="1902" y="12743"/>
                    </a:cubicBezTo>
                    <a:cubicBezTo>
                      <a:pt x="2002" y="12877"/>
                      <a:pt x="2035" y="12943"/>
                      <a:pt x="2135" y="13010"/>
                    </a:cubicBezTo>
                    <a:lnTo>
                      <a:pt x="2235" y="13144"/>
                    </a:lnTo>
                    <a:lnTo>
                      <a:pt x="2369" y="13277"/>
                    </a:lnTo>
                    <a:cubicBezTo>
                      <a:pt x="2424" y="13332"/>
                      <a:pt x="2479" y="13357"/>
                      <a:pt x="2534" y="13357"/>
                    </a:cubicBezTo>
                    <a:cubicBezTo>
                      <a:pt x="2579" y="13357"/>
                      <a:pt x="2624" y="13340"/>
                      <a:pt x="2669" y="13310"/>
                    </a:cubicBezTo>
                    <a:cubicBezTo>
                      <a:pt x="2802" y="13244"/>
                      <a:pt x="2802" y="13110"/>
                      <a:pt x="2736" y="12977"/>
                    </a:cubicBezTo>
                    <a:lnTo>
                      <a:pt x="2736" y="12943"/>
                    </a:lnTo>
                    <a:cubicBezTo>
                      <a:pt x="2702" y="12777"/>
                      <a:pt x="2636" y="12643"/>
                      <a:pt x="2535" y="12476"/>
                    </a:cubicBezTo>
                    <a:cubicBezTo>
                      <a:pt x="2469" y="12310"/>
                      <a:pt x="2369" y="12143"/>
                      <a:pt x="2235" y="11943"/>
                    </a:cubicBezTo>
                    <a:cubicBezTo>
                      <a:pt x="2068" y="11609"/>
                      <a:pt x="1902" y="11242"/>
                      <a:pt x="1735" y="10909"/>
                    </a:cubicBezTo>
                    <a:cubicBezTo>
                      <a:pt x="1201" y="9641"/>
                      <a:pt x="868" y="8340"/>
                      <a:pt x="667" y="7006"/>
                    </a:cubicBezTo>
                    <a:lnTo>
                      <a:pt x="667" y="7073"/>
                    </a:lnTo>
                    <a:cubicBezTo>
                      <a:pt x="534" y="6272"/>
                      <a:pt x="501" y="5505"/>
                      <a:pt x="434" y="4738"/>
                    </a:cubicBezTo>
                    <a:cubicBezTo>
                      <a:pt x="434" y="3937"/>
                      <a:pt x="501" y="3136"/>
                      <a:pt x="567" y="2403"/>
                    </a:cubicBezTo>
                    <a:lnTo>
                      <a:pt x="567" y="2436"/>
                    </a:lnTo>
                    <a:cubicBezTo>
                      <a:pt x="667" y="1635"/>
                      <a:pt x="834" y="901"/>
                      <a:pt x="1034" y="134"/>
                    </a:cubicBezTo>
                    <a:cubicBezTo>
                      <a:pt x="1034" y="101"/>
                      <a:pt x="1034" y="1"/>
                      <a:pt x="100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42" name="Google Shape;65;p2">
                <a:extLst>
                  <a:ext uri="{FF2B5EF4-FFF2-40B4-BE49-F238E27FC236}">
                    <a16:creationId xmlns:a16="http://schemas.microsoft.com/office/drawing/2014/main" id="{6A8B81B9-9E22-28D0-48F8-60F6C0393BDF}"/>
                  </a:ext>
                </a:extLst>
              </p:cNvPr>
              <p:cNvSpPr/>
              <p:nvPr/>
            </p:nvSpPr>
            <p:spPr>
              <a:xfrm>
                <a:off x="401750" y="3545475"/>
                <a:ext cx="14200" cy="87975"/>
              </a:xfrm>
              <a:custGeom>
                <a:avLst/>
                <a:gdLst/>
                <a:ahLst/>
                <a:cxnLst/>
                <a:rect l="l" t="t" r="r" b="b"/>
                <a:pathLst>
                  <a:path w="568" h="3519" extrusionOk="0">
                    <a:moveTo>
                      <a:pt x="301" y="1"/>
                    </a:moveTo>
                    <a:cubicBezTo>
                      <a:pt x="234" y="1"/>
                      <a:pt x="167" y="1"/>
                      <a:pt x="167" y="67"/>
                    </a:cubicBezTo>
                    <a:cubicBezTo>
                      <a:pt x="34" y="634"/>
                      <a:pt x="0" y="1202"/>
                      <a:pt x="0" y="1735"/>
                    </a:cubicBezTo>
                    <a:cubicBezTo>
                      <a:pt x="0" y="2035"/>
                      <a:pt x="34" y="2302"/>
                      <a:pt x="67" y="2569"/>
                    </a:cubicBezTo>
                    <a:cubicBezTo>
                      <a:pt x="134" y="2869"/>
                      <a:pt x="167" y="3170"/>
                      <a:pt x="301" y="3403"/>
                    </a:cubicBezTo>
                    <a:cubicBezTo>
                      <a:pt x="301" y="3470"/>
                      <a:pt x="334" y="3503"/>
                      <a:pt x="367" y="3503"/>
                    </a:cubicBezTo>
                    <a:cubicBezTo>
                      <a:pt x="390" y="3503"/>
                      <a:pt x="427" y="3518"/>
                      <a:pt x="459" y="3518"/>
                    </a:cubicBezTo>
                    <a:cubicBezTo>
                      <a:pt x="475" y="3518"/>
                      <a:pt x="490" y="3514"/>
                      <a:pt x="501" y="3503"/>
                    </a:cubicBezTo>
                    <a:cubicBezTo>
                      <a:pt x="534" y="3503"/>
                      <a:pt x="568" y="3437"/>
                      <a:pt x="568" y="3403"/>
                    </a:cubicBezTo>
                    <a:lnTo>
                      <a:pt x="568" y="3270"/>
                    </a:lnTo>
                    <a:cubicBezTo>
                      <a:pt x="534" y="3136"/>
                      <a:pt x="501" y="2903"/>
                      <a:pt x="467" y="2736"/>
                    </a:cubicBezTo>
                    <a:lnTo>
                      <a:pt x="334" y="2102"/>
                    </a:lnTo>
                    <a:cubicBezTo>
                      <a:pt x="234" y="1602"/>
                      <a:pt x="234" y="1068"/>
                      <a:pt x="301" y="534"/>
                    </a:cubicBezTo>
                    <a:lnTo>
                      <a:pt x="301" y="534"/>
                    </a:lnTo>
                    <a:lnTo>
                      <a:pt x="301" y="568"/>
                    </a:lnTo>
                    <a:cubicBezTo>
                      <a:pt x="334" y="401"/>
                      <a:pt x="334" y="234"/>
                      <a:pt x="367" y="67"/>
                    </a:cubicBezTo>
                    <a:cubicBezTo>
                      <a:pt x="334" y="67"/>
                      <a:pt x="334" y="34"/>
                      <a:pt x="301" y="1"/>
                    </a:cubicBezTo>
                    <a:close/>
                  </a:path>
                </a:pathLst>
              </a:custGeom>
              <a:solidFill>
                <a:srgbClr val="A5BF7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43" name="Google Shape;66;p2">
                <a:extLst>
                  <a:ext uri="{FF2B5EF4-FFF2-40B4-BE49-F238E27FC236}">
                    <a16:creationId xmlns:a16="http://schemas.microsoft.com/office/drawing/2014/main" id="{BD8B22EF-6022-DBC8-6257-D11DCEBADD0C}"/>
                  </a:ext>
                </a:extLst>
              </p:cNvPr>
              <p:cNvSpPr/>
              <p:nvPr/>
            </p:nvSpPr>
            <p:spPr>
              <a:xfrm>
                <a:off x="365900" y="3619275"/>
                <a:ext cx="178475" cy="116375"/>
              </a:xfrm>
              <a:custGeom>
                <a:avLst/>
                <a:gdLst/>
                <a:ahLst/>
                <a:cxnLst/>
                <a:rect l="l" t="t" r="r" b="b"/>
                <a:pathLst>
                  <a:path w="7139" h="4655" extrusionOk="0">
                    <a:moveTo>
                      <a:pt x="7038" y="1"/>
                    </a:moveTo>
                    <a:cubicBezTo>
                      <a:pt x="7013" y="1"/>
                      <a:pt x="6988" y="18"/>
                      <a:pt x="6972" y="51"/>
                    </a:cubicBezTo>
                    <a:cubicBezTo>
                      <a:pt x="6772" y="318"/>
                      <a:pt x="6505" y="618"/>
                      <a:pt x="6238" y="885"/>
                    </a:cubicBezTo>
                    <a:cubicBezTo>
                      <a:pt x="5904" y="1218"/>
                      <a:pt x="5504" y="1519"/>
                      <a:pt x="5137" y="1785"/>
                    </a:cubicBezTo>
                    <a:cubicBezTo>
                      <a:pt x="4937" y="1952"/>
                      <a:pt x="4737" y="2086"/>
                      <a:pt x="4503" y="2252"/>
                    </a:cubicBezTo>
                    <a:cubicBezTo>
                      <a:pt x="4303" y="2386"/>
                      <a:pt x="4103" y="2553"/>
                      <a:pt x="3836" y="2619"/>
                    </a:cubicBezTo>
                    <a:cubicBezTo>
                      <a:pt x="3236" y="2953"/>
                      <a:pt x="2635" y="3287"/>
                      <a:pt x="1968" y="3553"/>
                    </a:cubicBezTo>
                    <a:cubicBezTo>
                      <a:pt x="1668" y="3687"/>
                      <a:pt x="1334" y="3787"/>
                      <a:pt x="1068" y="3920"/>
                    </a:cubicBezTo>
                    <a:cubicBezTo>
                      <a:pt x="901" y="3954"/>
                      <a:pt x="767" y="4054"/>
                      <a:pt x="601" y="4087"/>
                    </a:cubicBezTo>
                    <a:cubicBezTo>
                      <a:pt x="567" y="4120"/>
                      <a:pt x="467" y="4120"/>
                      <a:pt x="400" y="4154"/>
                    </a:cubicBezTo>
                    <a:cubicBezTo>
                      <a:pt x="300" y="4221"/>
                      <a:pt x="234" y="4254"/>
                      <a:pt x="167" y="4254"/>
                    </a:cubicBezTo>
                    <a:cubicBezTo>
                      <a:pt x="100" y="4287"/>
                      <a:pt x="0" y="4387"/>
                      <a:pt x="67" y="4454"/>
                    </a:cubicBezTo>
                    <a:cubicBezTo>
                      <a:pt x="67" y="4487"/>
                      <a:pt x="100" y="4587"/>
                      <a:pt x="134" y="4621"/>
                    </a:cubicBezTo>
                    <a:cubicBezTo>
                      <a:pt x="167" y="4654"/>
                      <a:pt x="267" y="4654"/>
                      <a:pt x="300" y="4654"/>
                    </a:cubicBezTo>
                    <a:cubicBezTo>
                      <a:pt x="400" y="4654"/>
                      <a:pt x="434" y="4621"/>
                      <a:pt x="500" y="4621"/>
                    </a:cubicBezTo>
                    <a:cubicBezTo>
                      <a:pt x="601" y="4621"/>
                      <a:pt x="667" y="4587"/>
                      <a:pt x="767" y="4554"/>
                    </a:cubicBezTo>
                    <a:cubicBezTo>
                      <a:pt x="934" y="4487"/>
                      <a:pt x="1068" y="4454"/>
                      <a:pt x="1234" y="4387"/>
                    </a:cubicBezTo>
                    <a:cubicBezTo>
                      <a:pt x="1568" y="4254"/>
                      <a:pt x="1835" y="4120"/>
                      <a:pt x="2135" y="3954"/>
                    </a:cubicBezTo>
                    <a:cubicBezTo>
                      <a:pt x="2469" y="3787"/>
                      <a:pt x="2769" y="3620"/>
                      <a:pt x="3102" y="3453"/>
                    </a:cubicBezTo>
                    <a:cubicBezTo>
                      <a:pt x="3436" y="3253"/>
                      <a:pt x="3769" y="3086"/>
                      <a:pt x="4070" y="2820"/>
                    </a:cubicBezTo>
                    <a:lnTo>
                      <a:pt x="4937" y="2219"/>
                    </a:lnTo>
                    <a:cubicBezTo>
                      <a:pt x="5070" y="2086"/>
                      <a:pt x="5237" y="1986"/>
                      <a:pt x="5337" y="1886"/>
                    </a:cubicBezTo>
                    <a:cubicBezTo>
                      <a:pt x="5504" y="1752"/>
                      <a:pt x="5637" y="1619"/>
                      <a:pt x="5804" y="1485"/>
                    </a:cubicBezTo>
                    <a:cubicBezTo>
                      <a:pt x="6300" y="1088"/>
                      <a:pt x="6763" y="593"/>
                      <a:pt x="7129" y="97"/>
                    </a:cubicBezTo>
                    <a:lnTo>
                      <a:pt x="7129" y="97"/>
                    </a:lnTo>
                    <a:cubicBezTo>
                      <a:pt x="7134" y="114"/>
                      <a:pt x="7136" y="128"/>
                      <a:pt x="7137" y="128"/>
                    </a:cubicBezTo>
                    <a:cubicBezTo>
                      <a:pt x="7139" y="128"/>
                      <a:pt x="7139" y="116"/>
                      <a:pt x="7139" y="84"/>
                    </a:cubicBezTo>
                    <a:lnTo>
                      <a:pt x="7139" y="84"/>
                    </a:lnTo>
                    <a:cubicBezTo>
                      <a:pt x="7135" y="89"/>
                      <a:pt x="7132" y="93"/>
                      <a:pt x="7129" y="97"/>
                    </a:cubicBezTo>
                    <a:lnTo>
                      <a:pt x="7129" y="97"/>
                    </a:lnTo>
                    <a:cubicBezTo>
                      <a:pt x="7124" y="81"/>
                      <a:pt x="7116" y="62"/>
                      <a:pt x="7105" y="51"/>
                    </a:cubicBezTo>
                    <a:cubicBezTo>
                      <a:pt x="7088" y="18"/>
                      <a:pt x="7063" y="1"/>
                      <a:pt x="703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44" name="Google Shape;67;p2">
                <a:extLst>
                  <a:ext uri="{FF2B5EF4-FFF2-40B4-BE49-F238E27FC236}">
                    <a16:creationId xmlns:a16="http://schemas.microsoft.com/office/drawing/2014/main" id="{51740F61-46B0-BB77-E136-ACA6B9CF242F}"/>
                  </a:ext>
                </a:extLst>
              </p:cNvPr>
              <p:cNvSpPr/>
              <p:nvPr/>
            </p:nvSpPr>
            <p:spPr>
              <a:xfrm>
                <a:off x="247475" y="3867375"/>
                <a:ext cx="242700" cy="123450"/>
              </a:xfrm>
              <a:custGeom>
                <a:avLst/>
                <a:gdLst/>
                <a:ahLst/>
                <a:cxnLst/>
                <a:rect l="l" t="t" r="r" b="b"/>
                <a:pathLst>
                  <a:path w="9708" h="4938" extrusionOk="0">
                    <a:moveTo>
                      <a:pt x="9674" y="1"/>
                    </a:moveTo>
                    <a:cubicBezTo>
                      <a:pt x="9674" y="34"/>
                      <a:pt x="9641" y="34"/>
                      <a:pt x="9574" y="34"/>
                    </a:cubicBezTo>
                    <a:cubicBezTo>
                      <a:pt x="9040" y="468"/>
                      <a:pt x="8506" y="868"/>
                      <a:pt x="7973" y="1268"/>
                    </a:cubicBezTo>
                    <a:cubicBezTo>
                      <a:pt x="7673" y="1468"/>
                      <a:pt x="7372" y="1635"/>
                      <a:pt x="7072" y="1802"/>
                    </a:cubicBezTo>
                    <a:cubicBezTo>
                      <a:pt x="6805" y="2002"/>
                      <a:pt x="6472" y="2169"/>
                      <a:pt x="6138" y="2336"/>
                    </a:cubicBezTo>
                    <a:cubicBezTo>
                      <a:pt x="5738" y="2536"/>
                      <a:pt x="5371" y="2703"/>
                      <a:pt x="4971" y="2936"/>
                    </a:cubicBezTo>
                    <a:cubicBezTo>
                      <a:pt x="4570" y="3069"/>
                      <a:pt x="4170" y="3270"/>
                      <a:pt x="3736" y="3436"/>
                    </a:cubicBezTo>
                    <a:cubicBezTo>
                      <a:pt x="2982" y="3764"/>
                      <a:pt x="2163" y="3996"/>
                      <a:pt x="1344" y="4193"/>
                    </a:cubicBezTo>
                    <a:lnTo>
                      <a:pt x="1344" y="4193"/>
                    </a:lnTo>
                    <a:cubicBezTo>
                      <a:pt x="1350" y="4188"/>
                      <a:pt x="1357" y="4181"/>
                      <a:pt x="1368" y="4170"/>
                    </a:cubicBezTo>
                    <a:lnTo>
                      <a:pt x="1368" y="4170"/>
                    </a:lnTo>
                    <a:cubicBezTo>
                      <a:pt x="1168" y="4204"/>
                      <a:pt x="1001" y="4237"/>
                      <a:pt x="801" y="4304"/>
                    </a:cubicBezTo>
                    <a:cubicBezTo>
                      <a:pt x="701" y="4337"/>
                      <a:pt x="567" y="4337"/>
                      <a:pt x="501" y="4370"/>
                    </a:cubicBezTo>
                    <a:cubicBezTo>
                      <a:pt x="467" y="4370"/>
                      <a:pt x="367" y="4404"/>
                      <a:pt x="334" y="4404"/>
                    </a:cubicBezTo>
                    <a:cubicBezTo>
                      <a:pt x="301" y="4404"/>
                      <a:pt x="234" y="4470"/>
                      <a:pt x="201" y="4470"/>
                    </a:cubicBezTo>
                    <a:lnTo>
                      <a:pt x="167" y="4470"/>
                    </a:lnTo>
                    <a:cubicBezTo>
                      <a:pt x="67" y="4504"/>
                      <a:pt x="0" y="4604"/>
                      <a:pt x="0" y="4704"/>
                    </a:cubicBezTo>
                    <a:cubicBezTo>
                      <a:pt x="0" y="4804"/>
                      <a:pt x="67" y="4937"/>
                      <a:pt x="201" y="4937"/>
                    </a:cubicBezTo>
                    <a:lnTo>
                      <a:pt x="501" y="4937"/>
                    </a:lnTo>
                    <a:cubicBezTo>
                      <a:pt x="634" y="4937"/>
                      <a:pt x="734" y="4937"/>
                      <a:pt x="834" y="4871"/>
                    </a:cubicBezTo>
                    <a:cubicBezTo>
                      <a:pt x="1034" y="4837"/>
                      <a:pt x="1301" y="4804"/>
                      <a:pt x="1501" y="4737"/>
                    </a:cubicBezTo>
                    <a:cubicBezTo>
                      <a:pt x="1902" y="4637"/>
                      <a:pt x="2335" y="4504"/>
                      <a:pt x="2736" y="4337"/>
                    </a:cubicBezTo>
                    <a:cubicBezTo>
                      <a:pt x="3636" y="4003"/>
                      <a:pt x="4470" y="3637"/>
                      <a:pt x="5237" y="3170"/>
                    </a:cubicBezTo>
                    <a:cubicBezTo>
                      <a:pt x="5471" y="3036"/>
                      <a:pt x="5638" y="2969"/>
                      <a:pt x="5838" y="2836"/>
                    </a:cubicBezTo>
                    <a:cubicBezTo>
                      <a:pt x="6038" y="2703"/>
                      <a:pt x="6205" y="2569"/>
                      <a:pt x="6405" y="2502"/>
                    </a:cubicBezTo>
                    <a:lnTo>
                      <a:pt x="7539" y="1735"/>
                    </a:lnTo>
                    <a:cubicBezTo>
                      <a:pt x="7906" y="1502"/>
                      <a:pt x="8240" y="1235"/>
                      <a:pt x="8640" y="968"/>
                    </a:cubicBezTo>
                    <a:cubicBezTo>
                      <a:pt x="8973" y="701"/>
                      <a:pt x="9340" y="401"/>
                      <a:pt x="9674" y="134"/>
                    </a:cubicBezTo>
                    <a:cubicBezTo>
                      <a:pt x="9707" y="67"/>
                      <a:pt x="9707" y="34"/>
                      <a:pt x="967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45" name="Google Shape;68;p2">
                <a:extLst>
                  <a:ext uri="{FF2B5EF4-FFF2-40B4-BE49-F238E27FC236}">
                    <a16:creationId xmlns:a16="http://schemas.microsoft.com/office/drawing/2014/main" id="{8686A3C4-7628-8EE4-8321-ABDF7DA05F49}"/>
                  </a:ext>
                </a:extLst>
              </p:cNvPr>
              <p:cNvSpPr/>
              <p:nvPr/>
            </p:nvSpPr>
            <p:spPr>
              <a:xfrm>
                <a:off x="152400" y="4103600"/>
                <a:ext cx="152650" cy="55825"/>
              </a:xfrm>
              <a:custGeom>
                <a:avLst/>
                <a:gdLst/>
                <a:ahLst/>
                <a:cxnLst/>
                <a:rect l="l" t="t" r="r" b="b"/>
                <a:pathLst>
                  <a:path w="6106" h="2233" extrusionOk="0">
                    <a:moveTo>
                      <a:pt x="5955" y="0"/>
                    </a:moveTo>
                    <a:cubicBezTo>
                      <a:pt x="5930" y="0"/>
                      <a:pt x="5905" y="8"/>
                      <a:pt x="5872" y="25"/>
                    </a:cubicBezTo>
                    <a:cubicBezTo>
                      <a:pt x="5771" y="92"/>
                      <a:pt x="5605" y="192"/>
                      <a:pt x="5438" y="259"/>
                    </a:cubicBezTo>
                    <a:lnTo>
                      <a:pt x="5471" y="259"/>
                    </a:lnTo>
                    <a:cubicBezTo>
                      <a:pt x="5004" y="525"/>
                      <a:pt x="4537" y="726"/>
                      <a:pt x="4104" y="926"/>
                    </a:cubicBezTo>
                    <a:cubicBezTo>
                      <a:pt x="3603" y="1159"/>
                      <a:pt x="3103" y="1259"/>
                      <a:pt x="2603" y="1393"/>
                    </a:cubicBezTo>
                    <a:cubicBezTo>
                      <a:pt x="2202" y="1493"/>
                      <a:pt x="1869" y="1526"/>
                      <a:pt x="1502" y="1559"/>
                    </a:cubicBezTo>
                    <a:cubicBezTo>
                      <a:pt x="1101" y="1593"/>
                      <a:pt x="701" y="1660"/>
                      <a:pt x="301" y="1660"/>
                    </a:cubicBezTo>
                    <a:cubicBezTo>
                      <a:pt x="134" y="1660"/>
                      <a:pt x="1" y="1826"/>
                      <a:pt x="34" y="1993"/>
                    </a:cubicBezTo>
                    <a:cubicBezTo>
                      <a:pt x="34" y="2138"/>
                      <a:pt x="160" y="2233"/>
                      <a:pt x="303" y="2233"/>
                    </a:cubicBezTo>
                    <a:cubicBezTo>
                      <a:pt x="324" y="2233"/>
                      <a:pt x="346" y="2231"/>
                      <a:pt x="368" y="2227"/>
                    </a:cubicBezTo>
                    <a:cubicBezTo>
                      <a:pt x="634" y="2227"/>
                      <a:pt x="868" y="2193"/>
                      <a:pt x="1135" y="2160"/>
                    </a:cubicBezTo>
                    <a:cubicBezTo>
                      <a:pt x="1368" y="2093"/>
                      <a:pt x="1635" y="2060"/>
                      <a:pt x="1869" y="1993"/>
                    </a:cubicBezTo>
                    <a:cubicBezTo>
                      <a:pt x="2369" y="1860"/>
                      <a:pt x="2836" y="1693"/>
                      <a:pt x="3336" y="1526"/>
                    </a:cubicBezTo>
                    <a:cubicBezTo>
                      <a:pt x="3837" y="1359"/>
                      <a:pt x="4304" y="1159"/>
                      <a:pt x="4737" y="892"/>
                    </a:cubicBezTo>
                    <a:cubicBezTo>
                      <a:pt x="5204" y="692"/>
                      <a:pt x="5638" y="392"/>
                      <a:pt x="6038" y="158"/>
                    </a:cubicBezTo>
                    <a:cubicBezTo>
                      <a:pt x="6105" y="92"/>
                      <a:pt x="6105" y="58"/>
                      <a:pt x="6038" y="25"/>
                    </a:cubicBezTo>
                    <a:cubicBezTo>
                      <a:pt x="6005" y="8"/>
                      <a:pt x="5980" y="0"/>
                      <a:pt x="59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46" name="Google Shape;69;p2">
                <a:extLst>
                  <a:ext uri="{FF2B5EF4-FFF2-40B4-BE49-F238E27FC236}">
                    <a16:creationId xmlns:a16="http://schemas.microsoft.com/office/drawing/2014/main" id="{FA38591F-C41B-014D-F47C-F5003876DC03}"/>
                  </a:ext>
                </a:extLst>
              </p:cNvPr>
              <p:cNvSpPr/>
              <p:nvPr/>
            </p:nvSpPr>
            <p:spPr>
              <a:xfrm>
                <a:off x="194100" y="3939300"/>
                <a:ext cx="19200" cy="18175"/>
              </a:xfrm>
              <a:custGeom>
                <a:avLst/>
                <a:gdLst/>
                <a:ahLst/>
                <a:cxnLst/>
                <a:rect l="l" t="t" r="r" b="b"/>
                <a:pathLst>
                  <a:path w="768" h="727" extrusionOk="0">
                    <a:moveTo>
                      <a:pt x="384" y="1"/>
                    </a:moveTo>
                    <a:cubicBezTo>
                      <a:pt x="292" y="1"/>
                      <a:pt x="201" y="42"/>
                      <a:pt x="134" y="126"/>
                    </a:cubicBezTo>
                    <a:cubicBezTo>
                      <a:pt x="1" y="259"/>
                      <a:pt x="1" y="493"/>
                      <a:pt x="134" y="626"/>
                    </a:cubicBezTo>
                    <a:cubicBezTo>
                      <a:pt x="201" y="693"/>
                      <a:pt x="292" y="726"/>
                      <a:pt x="384" y="726"/>
                    </a:cubicBezTo>
                    <a:cubicBezTo>
                      <a:pt x="476" y="726"/>
                      <a:pt x="568" y="693"/>
                      <a:pt x="634" y="626"/>
                    </a:cubicBezTo>
                    <a:cubicBezTo>
                      <a:pt x="768" y="493"/>
                      <a:pt x="768" y="259"/>
                      <a:pt x="634" y="126"/>
                    </a:cubicBezTo>
                    <a:cubicBezTo>
                      <a:pt x="568" y="42"/>
                      <a:pt x="476" y="1"/>
                      <a:pt x="384"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47" name="Google Shape;70;p2">
                <a:extLst>
                  <a:ext uri="{FF2B5EF4-FFF2-40B4-BE49-F238E27FC236}">
                    <a16:creationId xmlns:a16="http://schemas.microsoft.com/office/drawing/2014/main" id="{B81A868D-E225-A9EA-38D9-4818A909A81D}"/>
                  </a:ext>
                </a:extLst>
              </p:cNvPr>
              <p:cNvSpPr/>
              <p:nvPr/>
            </p:nvSpPr>
            <p:spPr>
              <a:xfrm>
                <a:off x="205775" y="3898025"/>
                <a:ext cx="11700" cy="10650"/>
              </a:xfrm>
              <a:custGeom>
                <a:avLst/>
                <a:gdLst/>
                <a:ahLst/>
                <a:cxnLst/>
                <a:rect l="l" t="t" r="r" b="b"/>
                <a:pathLst>
                  <a:path w="468" h="426" extrusionOk="0">
                    <a:moveTo>
                      <a:pt x="230" y="0"/>
                    </a:moveTo>
                    <a:cubicBezTo>
                      <a:pt x="176" y="0"/>
                      <a:pt x="117" y="25"/>
                      <a:pt x="67" y="76"/>
                    </a:cubicBezTo>
                    <a:cubicBezTo>
                      <a:pt x="1" y="142"/>
                      <a:pt x="1" y="276"/>
                      <a:pt x="67" y="376"/>
                    </a:cubicBezTo>
                    <a:cubicBezTo>
                      <a:pt x="117" y="409"/>
                      <a:pt x="176" y="426"/>
                      <a:pt x="230" y="426"/>
                    </a:cubicBezTo>
                    <a:cubicBezTo>
                      <a:pt x="284" y="426"/>
                      <a:pt x="334" y="409"/>
                      <a:pt x="367" y="376"/>
                    </a:cubicBezTo>
                    <a:cubicBezTo>
                      <a:pt x="468" y="276"/>
                      <a:pt x="468" y="142"/>
                      <a:pt x="367" y="76"/>
                    </a:cubicBezTo>
                    <a:cubicBezTo>
                      <a:pt x="334" y="25"/>
                      <a:pt x="284" y="0"/>
                      <a:pt x="230"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48" name="Google Shape;71;p2">
                <a:extLst>
                  <a:ext uri="{FF2B5EF4-FFF2-40B4-BE49-F238E27FC236}">
                    <a16:creationId xmlns:a16="http://schemas.microsoft.com/office/drawing/2014/main" id="{7F087F9B-C11A-846A-F599-E55E98984CB6}"/>
                  </a:ext>
                </a:extLst>
              </p:cNvPr>
              <p:cNvSpPr/>
              <p:nvPr/>
            </p:nvSpPr>
            <p:spPr>
              <a:xfrm>
                <a:off x="222450" y="3934725"/>
                <a:ext cx="10025" cy="9600"/>
              </a:xfrm>
              <a:custGeom>
                <a:avLst/>
                <a:gdLst/>
                <a:ahLst/>
                <a:cxnLst/>
                <a:rect l="l" t="t" r="r" b="b"/>
                <a:pathLst>
                  <a:path w="401" h="384" extrusionOk="0">
                    <a:moveTo>
                      <a:pt x="226" y="0"/>
                    </a:moveTo>
                    <a:cubicBezTo>
                      <a:pt x="176" y="0"/>
                      <a:pt x="117" y="25"/>
                      <a:pt x="67" y="75"/>
                    </a:cubicBezTo>
                    <a:cubicBezTo>
                      <a:pt x="1" y="142"/>
                      <a:pt x="1" y="275"/>
                      <a:pt x="67" y="309"/>
                    </a:cubicBezTo>
                    <a:cubicBezTo>
                      <a:pt x="117" y="359"/>
                      <a:pt x="176" y="384"/>
                      <a:pt x="226" y="384"/>
                    </a:cubicBezTo>
                    <a:cubicBezTo>
                      <a:pt x="276" y="384"/>
                      <a:pt x="318" y="359"/>
                      <a:pt x="334" y="309"/>
                    </a:cubicBezTo>
                    <a:cubicBezTo>
                      <a:pt x="401" y="242"/>
                      <a:pt x="401" y="109"/>
                      <a:pt x="334" y="75"/>
                    </a:cubicBezTo>
                    <a:cubicBezTo>
                      <a:pt x="318" y="25"/>
                      <a:pt x="276" y="0"/>
                      <a:pt x="226"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49" name="Google Shape;72;p2">
                <a:extLst>
                  <a:ext uri="{FF2B5EF4-FFF2-40B4-BE49-F238E27FC236}">
                    <a16:creationId xmlns:a16="http://schemas.microsoft.com/office/drawing/2014/main" id="{3C246B6E-36A1-4F39-0CDC-7B58409294D9}"/>
                  </a:ext>
                </a:extLst>
              </p:cNvPr>
              <p:cNvSpPr/>
              <p:nvPr/>
            </p:nvSpPr>
            <p:spPr>
              <a:xfrm>
                <a:off x="238300" y="3896150"/>
                <a:ext cx="12525" cy="11500"/>
              </a:xfrm>
              <a:custGeom>
                <a:avLst/>
                <a:gdLst/>
                <a:ahLst/>
                <a:cxnLst/>
                <a:rect l="l" t="t" r="r" b="b"/>
                <a:pathLst>
                  <a:path w="501" h="460" extrusionOk="0">
                    <a:moveTo>
                      <a:pt x="221" y="0"/>
                    </a:moveTo>
                    <a:cubicBezTo>
                      <a:pt x="167" y="0"/>
                      <a:pt x="117" y="17"/>
                      <a:pt x="67" y="50"/>
                    </a:cubicBezTo>
                    <a:cubicBezTo>
                      <a:pt x="0" y="151"/>
                      <a:pt x="0" y="317"/>
                      <a:pt x="67" y="384"/>
                    </a:cubicBezTo>
                    <a:cubicBezTo>
                      <a:pt x="117" y="434"/>
                      <a:pt x="184" y="459"/>
                      <a:pt x="246" y="459"/>
                    </a:cubicBezTo>
                    <a:cubicBezTo>
                      <a:pt x="309" y="459"/>
                      <a:pt x="367" y="434"/>
                      <a:pt x="401" y="384"/>
                    </a:cubicBezTo>
                    <a:cubicBezTo>
                      <a:pt x="501" y="317"/>
                      <a:pt x="501" y="151"/>
                      <a:pt x="401" y="50"/>
                    </a:cubicBezTo>
                    <a:cubicBezTo>
                      <a:pt x="334" y="17"/>
                      <a:pt x="276" y="0"/>
                      <a:pt x="221"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50" name="Google Shape;73;p2">
                <a:extLst>
                  <a:ext uri="{FF2B5EF4-FFF2-40B4-BE49-F238E27FC236}">
                    <a16:creationId xmlns:a16="http://schemas.microsoft.com/office/drawing/2014/main" id="{7B274019-1166-55E0-24AE-CFDFC43E15BD}"/>
                  </a:ext>
                </a:extLst>
              </p:cNvPr>
              <p:cNvSpPr/>
              <p:nvPr/>
            </p:nvSpPr>
            <p:spPr>
              <a:xfrm>
                <a:off x="229950" y="3838825"/>
                <a:ext cx="13375" cy="12325"/>
              </a:xfrm>
              <a:custGeom>
                <a:avLst/>
                <a:gdLst/>
                <a:ahLst/>
                <a:cxnLst/>
                <a:rect l="l" t="t" r="r" b="b"/>
                <a:pathLst>
                  <a:path w="535" h="493" extrusionOk="0">
                    <a:moveTo>
                      <a:pt x="264" y="0"/>
                    </a:moveTo>
                    <a:cubicBezTo>
                      <a:pt x="193" y="0"/>
                      <a:pt x="118" y="25"/>
                      <a:pt x="68" y="75"/>
                    </a:cubicBezTo>
                    <a:cubicBezTo>
                      <a:pt x="1" y="175"/>
                      <a:pt x="1" y="342"/>
                      <a:pt x="68" y="442"/>
                    </a:cubicBezTo>
                    <a:cubicBezTo>
                      <a:pt x="134" y="475"/>
                      <a:pt x="209" y="492"/>
                      <a:pt x="276" y="492"/>
                    </a:cubicBezTo>
                    <a:cubicBezTo>
                      <a:pt x="343" y="492"/>
                      <a:pt x="401" y="475"/>
                      <a:pt x="435" y="442"/>
                    </a:cubicBezTo>
                    <a:cubicBezTo>
                      <a:pt x="535" y="309"/>
                      <a:pt x="535" y="142"/>
                      <a:pt x="435" y="75"/>
                    </a:cubicBezTo>
                    <a:cubicBezTo>
                      <a:pt x="401" y="25"/>
                      <a:pt x="334" y="0"/>
                      <a:pt x="264"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51" name="Google Shape;74;p2">
                <a:extLst>
                  <a:ext uri="{FF2B5EF4-FFF2-40B4-BE49-F238E27FC236}">
                    <a16:creationId xmlns:a16="http://schemas.microsoft.com/office/drawing/2014/main" id="{9674B530-6EF6-7D10-69CB-3D14EF473071}"/>
                  </a:ext>
                </a:extLst>
              </p:cNvPr>
              <p:cNvSpPr/>
              <p:nvPr/>
            </p:nvSpPr>
            <p:spPr>
              <a:xfrm>
                <a:off x="277500" y="3857575"/>
                <a:ext cx="6700" cy="5450"/>
              </a:xfrm>
              <a:custGeom>
                <a:avLst/>
                <a:gdLst/>
                <a:ahLst/>
                <a:cxnLst/>
                <a:rect l="l" t="t" r="r" b="b"/>
                <a:pathLst>
                  <a:path w="268" h="218" extrusionOk="0">
                    <a:moveTo>
                      <a:pt x="129" y="1"/>
                    </a:moveTo>
                    <a:cubicBezTo>
                      <a:pt x="100" y="1"/>
                      <a:pt x="67" y="9"/>
                      <a:pt x="34" y="26"/>
                    </a:cubicBezTo>
                    <a:cubicBezTo>
                      <a:pt x="0" y="59"/>
                      <a:pt x="0" y="159"/>
                      <a:pt x="34" y="192"/>
                    </a:cubicBezTo>
                    <a:cubicBezTo>
                      <a:pt x="67" y="209"/>
                      <a:pt x="100" y="217"/>
                      <a:pt x="129" y="217"/>
                    </a:cubicBezTo>
                    <a:cubicBezTo>
                      <a:pt x="159" y="217"/>
                      <a:pt x="184" y="209"/>
                      <a:pt x="200" y="192"/>
                    </a:cubicBezTo>
                    <a:cubicBezTo>
                      <a:pt x="267" y="126"/>
                      <a:pt x="267" y="59"/>
                      <a:pt x="200" y="26"/>
                    </a:cubicBezTo>
                    <a:cubicBezTo>
                      <a:pt x="184" y="9"/>
                      <a:pt x="159" y="1"/>
                      <a:pt x="129"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52" name="Google Shape;75;p2">
                <a:extLst>
                  <a:ext uri="{FF2B5EF4-FFF2-40B4-BE49-F238E27FC236}">
                    <a16:creationId xmlns:a16="http://schemas.microsoft.com/office/drawing/2014/main" id="{D42BC718-C2C6-2DA5-7260-D5BACA1D642B}"/>
                  </a:ext>
                </a:extLst>
              </p:cNvPr>
              <p:cNvSpPr/>
              <p:nvPr/>
            </p:nvSpPr>
            <p:spPr>
              <a:xfrm>
                <a:off x="263325" y="3812550"/>
                <a:ext cx="6700" cy="6900"/>
              </a:xfrm>
              <a:custGeom>
                <a:avLst/>
                <a:gdLst/>
                <a:ahLst/>
                <a:cxnLst/>
                <a:rect l="l" t="t" r="r" b="b"/>
                <a:pathLst>
                  <a:path w="268" h="276" extrusionOk="0">
                    <a:moveTo>
                      <a:pt x="134" y="0"/>
                    </a:moveTo>
                    <a:cubicBezTo>
                      <a:pt x="92" y="0"/>
                      <a:pt x="50" y="9"/>
                      <a:pt x="34" y="25"/>
                    </a:cubicBezTo>
                    <a:cubicBezTo>
                      <a:pt x="0" y="59"/>
                      <a:pt x="0" y="159"/>
                      <a:pt x="34" y="226"/>
                    </a:cubicBezTo>
                    <a:cubicBezTo>
                      <a:pt x="50" y="259"/>
                      <a:pt x="75" y="276"/>
                      <a:pt x="109" y="276"/>
                    </a:cubicBezTo>
                    <a:cubicBezTo>
                      <a:pt x="142" y="276"/>
                      <a:pt x="184" y="259"/>
                      <a:pt x="234" y="226"/>
                    </a:cubicBezTo>
                    <a:cubicBezTo>
                      <a:pt x="267" y="192"/>
                      <a:pt x="267" y="125"/>
                      <a:pt x="234" y="25"/>
                    </a:cubicBezTo>
                    <a:cubicBezTo>
                      <a:pt x="217" y="9"/>
                      <a:pt x="175" y="0"/>
                      <a:pt x="134"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53" name="Google Shape;76;p2">
                <a:extLst>
                  <a:ext uri="{FF2B5EF4-FFF2-40B4-BE49-F238E27FC236}">
                    <a16:creationId xmlns:a16="http://schemas.microsoft.com/office/drawing/2014/main" id="{12B38CC6-A100-7F27-EE1B-E4A11728B7DF}"/>
                  </a:ext>
                </a:extLst>
              </p:cNvPr>
              <p:cNvSpPr/>
              <p:nvPr/>
            </p:nvSpPr>
            <p:spPr>
              <a:xfrm>
                <a:off x="259975" y="3906150"/>
                <a:ext cx="5875" cy="6075"/>
              </a:xfrm>
              <a:custGeom>
                <a:avLst/>
                <a:gdLst/>
                <a:ahLst/>
                <a:cxnLst/>
                <a:rect l="l" t="t" r="r" b="b"/>
                <a:pathLst>
                  <a:path w="235" h="243" extrusionOk="0">
                    <a:moveTo>
                      <a:pt x="105" y="1"/>
                    </a:moveTo>
                    <a:cubicBezTo>
                      <a:pt x="76" y="1"/>
                      <a:pt x="51" y="17"/>
                      <a:pt x="34" y="51"/>
                    </a:cubicBezTo>
                    <a:cubicBezTo>
                      <a:pt x="1" y="84"/>
                      <a:pt x="1" y="151"/>
                      <a:pt x="34" y="218"/>
                    </a:cubicBezTo>
                    <a:cubicBezTo>
                      <a:pt x="51" y="234"/>
                      <a:pt x="84" y="243"/>
                      <a:pt x="117" y="243"/>
                    </a:cubicBezTo>
                    <a:cubicBezTo>
                      <a:pt x="151" y="243"/>
                      <a:pt x="184" y="234"/>
                      <a:pt x="201" y="218"/>
                    </a:cubicBezTo>
                    <a:cubicBezTo>
                      <a:pt x="234" y="151"/>
                      <a:pt x="234" y="84"/>
                      <a:pt x="201" y="51"/>
                    </a:cubicBezTo>
                    <a:cubicBezTo>
                      <a:pt x="168" y="17"/>
                      <a:pt x="134" y="1"/>
                      <a:pt x="105"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54" name="Google Shape;77;p2">
                <a:extLst>
                  <a:ext uri="{FF2B5EF4-FFF2-40B4-BE49-F238E27FC236}">
                    <a16:creationId xmlns:a16="http://schemas.microsoft.com/office/drawing/2014/main" id="{8B59823C-0487-1B1E-24BE-50B6B07F1811}"/>
                  </a:ext>
                </a:extLst>
              </p:cNvPr>
              <p:cNvSpPr/>
              <p:nvPr/>
            </p:nvSpPr>
            <p:spPr>
              <a:xfrm>
                <a:off x="207450" y="3978250"/>
                <a:ext cx="19200" cy="17575"/>
              </a:xfrm>
              <a:custGeom>
                <a:avLst/>
                <a:gdLst/>
                <a:ahLst/>
                <a:cxnLst/>
                <a:rect l="l" t="t" r="r" b="b"/>
                <a:pathLst>
                  <a:path w="768" h="703" extrusionOk="0">
                    <a:moveTo>
                      <a:pt x="403" y="1"/>
                    </a:moveTo>
                    <a:cubicBezTo>
                      <a:pt x="304" y="1"/>
                      <a:pt x="208" y="46"/>
                      <a:pt x="134" y="102"/>
                    </a:cubicBezTo>
                    <a:cubicBezTo>
                      <a:pt x="0" y="236"/>
                      <a:pt x="0" y="502"/>
                      <a:pt x="134" y="603"/>
                    </a:cubicBezTo>
                    <a:cubicBezTo>
                      <a:pt x="200" y="669"/>
                      <a:pt x="292" y="703"/>
                      <a:pt x="384" y="703"/>
                    </a:cubicBezTo>
                    <a:cubicBezTo>
                      <a:pt x="476" y="703"/>
                      <a:pt x="567" y="669"/>
                      <a:pt x="634" y="603"/>
                    </a:cubicBezTo>
                    <a:cubicBezTo>
                      <a:pt x="767" y="502"/>
                      <a:pt x="767" y="236"/>
                      <a:pt x="634" y="102"/>
                    </a:cubicBezTo>
                    <a:cubicBezTo>
                      <a:pt x="561" y="29"/>
                      <a:pt x="481" y="1"/>
                      <a:pt x="403"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55" name="Google Shape;78;p2">
                <a:extLst>
                  <a:ext uri="{FF2B5EF4-FFF2-40B4-BE49-F238E27FC236}">
                    <a16:creationId xmlns:a16="http://schemas.microsoft.com/office/drawing/2014/main" id="{EF5D8EBD-6DE1-5127-05D7-C12F9B705A01}"/>
                  </a:ext>
                </a:extLst>
              </p:cNvPr>
              <p:cNvSpPr/>
              <p:nvPr/>
            </p:nvSpPr>
            <p:spPr>
              <a:xfrm>
                <a:off x="115700" y="3975800"/>
                <a:ext cx="18375" cy="15850"/>
              </a:xfrm>
              <a:custGeom>
                <a:avLst/>
                <a:gdLst/>
                <a:ahLst/>
                <a:cxnLst/>
                <a:rect l="l" t="t" r="r" b="b"/>
                <a:pathLst>
                  <a:path w="735" h="634" extrusionOk="0">
                    <a:moveTo>
                      <a:pt x="343" y="0"/>
                    </a:moveTo>
                    <a:cubicBezTo>
                      <a:pt x="259" y="0"/>
                      <a:pt x="184" y="33"/>
                      <a:pt x="134" y="100"/>
                    </a:cubicBezTo>
                    <a:cubicBezTo>
                      <a:pt x="1" y="200"/>
                      <a:pt x="1" y="434"/>
                      <a:pt x="134" y="534"/>
                    </a:cubicBezTo>
                    <a:cubicBezTo>
                      <a:pt x="201" y="600"/>
                      <a:pt x="284" y="634"/>
                      <a:pt x="368" y="634"/>
                    </a:cubicBezTo>
                    <a:cubicBezTo>
                      <a:pt x="451" y="634"/>
                      <a:pt x="535" y="600"/>
                      <a:pt x="601" y="534"/>
                    </a:cubicBezTo>
                    <a:cubicBezTo>
                      <a:pt x="735" y="434"/>
                      <a:pt x="735" y="200"/>
                      <a:pt x="601" y="100"/>
                    </a:cubicBezTo>
                    <a:cubicBezTo>
                      <a:pt x="518" y="33"/>
                      <a:pt x="426" y="0"/>
                      <a:pt x="343"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56" name="Google Shape;79;p2">
                <a:extLst>
                  <a:ext uri="{FF2B5EF4-FFF2-40B4-BE49-F238E27FC236}">
                    <a16:creationId xmlns:a16="http://schemas.microsoft.com/office/drawing/2014/main" id="{EF9232AC-B7D0-C4AA-AE89-9CF604184E35}"/>
                  </a:ext>
                </a:extLst>
              </p:cNvPr>
              <p:cNvSpPr/>
              <p:nvPr/>
            </p:nvSpPr>
            <p:spPr>
              <a:xfrm>
                <a:off x="128225" y="3933050"/>
                <a:ext cx="16700" cy="15250"/>
              </a:xfrm>
              <a:custGeom>
                <a:avLst/>
                <a:gdLst/>
                <a:ahLst/>
                <a:cxnLst/>
                <a:rect l="l" t="t" r="r" b="b"/>
                <a:pathLst>
                  <a:path w="668" h="610" extrusionOk="0">
                    <a:moveTo>
                      <a:pt x="351" y="0"/>
                    </a:moveTo>
                    <a:cubicBezTo>
                      <a:pt x="275" y="0"/>
                      <a:pt x="200" y="25"/>
                      <a:pt x="134" y="76"/>
                    </a:cubicBezTo>
                    <a:cubicBezTo>
                      <a:pt x="0" y="209"/>
                      <a:pt x="0" y="376"/>
                      <a:pt x="134" y="509"/>
                    </a:cubicBezTo>
                    <a:cubicBezTo>
                      <a:pt x="200" y="576"/>
                      <a:pt x="275" y="609"/>
                      <a:pt x="351" y="609"/>
                    </a:cubicBezTo>
                    <a:cubicBezTo>
                      <a:pt x="426" y="609"/>
                      <a:pt x="501" y="576"/>
                      <a:pt x="567" y="509"/>
                    </a:cubicBezTo>
                    <a:cubicBezTo>
                      <a:pt x="667" y="376"/>
                      <a:pt x="667" y="209"/>
                      <a:pt x="567" y="76"/>
                    </a:cubicBezTo>
                    <a:cubicBezTo>
                      <a:pt x="501" y="25"/>
                      <a:pt x="426" y="0"/>
                      <a:pt x="351"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57" name="Google Shape;80;p2">
                <a:extLst>
                  <a:ext uri="{FF2B5EF4-FFF2-40B4-BE49-F238E27FC236}">
                    <a16:creationId xmlns:a16="http://schemas.microsoft.com/office/drawing/2014/main" id="{8600DBFD-767B-C52D-29AF-275B168C9756}"/>
                  </a:ext>
                </a:extLst>
              </p:cNvPr>
              <p:cNvSpPr/>
              <p:nvPr/>
            </p:nvSpPr>
            <p:spPr>
              <a:xfrm>
                <a:off x="159900" y="4005600"/>
                <a:ext cx="12550" cy="11500"/>
              </a:xfrm>
              <a:custGeom>
                <a:avLst/>
                <a:gdLst/>
                <a:ahLst/>
                <a:cxnLst/>
                <a:rect l="l" t="t" r="r" b="b"/>
                <a:pathLst>
                  <a:path w="502" h="460" extrusionOk="0">
                    <a:moveTo>
                      <a:pt x="247" y="1"/>
                    </a:moveTo>
                    <a:cubicBezTo>
                      <a:pt x="184" y="1"/>
                      <a:pt x="118" y="26"/>
                      <a:pt x="68" y="76"/>
                    </a:cubicBezTo>
                    <a:cubicBezTo>
                      <a:pt x="1" y="142"/>
                      <a:pt x="1" y="309"/>
                      <a:pt x="68" y="409"/>
                    </a:cubicBezTo>
                    <a:cubicBezTo>
                      <a:pt x="118" y="443"/>
                      <a:pt x="184" y="459"/>
                      <a:pt x="247" y="459"/>
                    </a:cubicBezTo>
                    <a:cubicBezTo>
                      <a:pt x="309" y="459"/>
                      <a:pt x="368" y="443"/>
                      <a:pt x="401" y="409"/>
                    </a:cubicBezTo>
                    <a:cubicBezTo>
                      <a:pt x="501" y="309"/>
                      <a:pt x="501" y="142"/>
                      <a:pt x="401" y="76"/>
                    </a:cubicBezTo>
                    <a:cubicBezTo>
                      <a:pt x="368" y="26"/>
                      <a:pt x="309" y="1"/>
                      <a:pt x="247"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58" name="Google Shape;81;p2">
                <a:extLst>
                  <a:ext uri="{FF2B5EF4-FFF2-40B4-BE49-F238E27FC236}">
                    <a16:creationId xmlns:a16="http://schemas.microsoft.com/office/drawing/2014/main" id="{8342F26E-3359-00B4-BC46-527BC5437545}"/>
                  </a:ext>
                </a:extLst>
              </p:cNvPr>
              <p:cNvSpPr/>
              <p:nvPr/>
            </p:nvSpPr>
            <p:spPr>
              <a:xfrm>
                <a:off x="132400" y="4032900"/>
                <a:ext cx="12525" cy="11500"/>
              </a:xfrm>
              <a:custGeom>
                <a:avLst/>
                <a:gdLst/>
                <a:ahLst/>
                <a:cxnLst/>
                <a:rect l="l" t="t" r="r" b="b"/>
                <a:pathLst>
                  <a:path w="501" h="460" extrusionOk="0">
                    <a:moveTo>
                      <a:pt x="254" y="1"/>
                    </a:moveTo>
                    <a:cubicBezTo>
                      <a:pt x="192" y="1"/>
                      <a:pt x="134" y="18"/>
                      <a:pt x="100" y="51"/>
                    </a:cubicBezTo>
                    <a:cubicBezTo>
                      <a:pt x="0" y="151"/>
                      <a:pt x="0" y="318"/>
                      <a:pt x="100" y="385"/>
                    </a:cubicBezTo>
                    <a:cubicBezTo>
                      <a:pt x="134" y="435"/>
                      <a:pt x="192" y="460"/>
                      <a:pt x="254" y="460"/>
                    </a:cubicBezTo>
                    <a:cubicBezTo>
                      <a:pt x="317" y="460"/>
                      <a:pt x="384" y="435"/>
                      <a:pt x="434" y="385"/>
                    </a:cubicBezTo>
                    <a:cubicBezTo>
                      <a:pt x="500" y="318"/>
                      <a:pt x="500" y="151"/>
                      <a:pt x="434" y="51"/>
                    </a:cubicBezTo>
                    <a:cubicBezTo>
                      <a:pt x="384" y="18"/>
                      <a:pt x="317" y="1"/>
                      <a:pt x="254"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59" name="Google Shape;82;p2">
                <a:extLst>
                  <a:ext uri="{FF2B5EF4-FFF2-40B4-BE49-F238E27FC236}">
                    <a16:creationId xmlns:a16="http://schemas.microsoft.com/office/drawing/2014/main" id="{78DE9466-7B4C-4442-D43A-72B4AF535B01}"/>
                  </a:ext>
                </a:extLst>
              </p:cNvPr>
              <p:cNvSpPr/>
              <p:nvPr/>
            </p:nvSpPr>
            <p:spPr>
              <a:xfrm>
                <a:off x="121550" y="4066475"/>
                <a:ext cx="21700" cy="18625"/>
              </a:xfrm>
              <a:custGeom>
                <a:avLst/>
                <a:gdLst/>
                <a:ahLst/>
                <a:cxnLst/>
                <a:rect l="l" t="t" r="r" b="b"/>
                <a:pathLst>
                  <a:path w="868" h="745" extrusionOk="0">
                    <a:moveTo>
                      <a:pt x="447" y="1"/>
                    </a:moveTo>
                    <a:cubicBezTo>
                      <a:pt x="351" y="1"/>
                      <a:pt x="251" y="26"/>
                      <a:pt x="167" y="76"/>
                    </a:cubicBezTo>
                    <a:cubicBezTo>
                      <a:pt x="0" y="242"/>
                      <a:pt x="34" y="509"/>
                      <a:pt x="167" y="643"/>
                    </a:cubicBezTo>
                    <a:cubicBezTo>
                      <a:pt x="241" y="716"/>
                      <a:pt x="327" y="744"/>
                      <a:pt x="412" y="744"/>
                    </a:cubicBezTo>
                    <a:cubicBezTo>
                      <a:pt x="520" y="744"/>
                      <a:pt x="626" y="699"/>
                      <a:pt x="701" y="643"/>
                    </a:cubicBezTo>
                    <a:cubicBezTo>
                      <a:pt x="868" y="476"/>
                      <a:pt x="801" y="209"/>
                      <a:pt x="701" y="76"/>
                    </a:cubicBezTo>
                    <a:cubicBezTo>
                      <a:pt x="634" y="26"/>
                      <a:pt x="542" y="1"/>
                      <a:pt x="447"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60" name="Google Shape;83;p2">
                <a:extLst>
                  <a:ext uri="{FF2B5EF4-FFF2-40B4-BE49-F238E27FC236}">
                    <a16:creationId xmlns:a16="http://schemas.microsoft.com/office/drawing/2014/main" id="{7112FED5-CD5E-320F-B3FC-F443C171F911}"/>
                  </a:ext>
                </a:extLst>
              </p:cNvPr>
              <p:cNvSpPr/>
              <p:nvPr/>
            </p:nvSpPr>
            <p:spPr>
              <a:xfrm>
                <a:off x="169925" y="4053750"/>
                <a:ext cx="11700" cy="10050"/>
              </a:xfrm>
              <a:custGeom>
                <a:avLst/>
                <a:gdLst/>
                <a:ahLst/>
                <a:cxnLst/>
                <a:rect l="l" t="t" r="r" b="b"/>
                <a:pathLst>
                  <a:path w="468" h="402" extrusionOk="0">
                    <a:moveTo>
                      <a:pt x="238" y="1"/>
                    </a:moveTo>
                    <a:cubicBezTo>
                      <a:pt x="184" y="1"/>
                      <a:pt x="134" y="18"/>
                      <a:pt x="100" y="51"/>
                    </a:cubicBezTo>
                    <a:cubicBezTo>
                      <a:pt x="0" y="151"/>
                      <a:pt x="0" y="251"/>
                      <a:pt x="100" y="351"/>
                    </a:cubicBezTo>
                    <a:cubicBezTo>
                      <a:pt x="134" y="385"/>
                      <a:pt x="184" y="401"/>
                      <a:pt x="238" y="401"/>
                    </a:cubicBezTo>
                    <a:cubicBezTo>
                      <a:pt x="292" y="401"/>
                      <a:pt x="350" y="385"/>
                      <a:pt x="400" y="351"/>
                    </a:cubicBezTo>
                    <a:cubicBezTo>
                      <a:pt x="467" y="251"/>
                      <a:pt x="467" y="151"/>
                      <a:pt x="400" y="51"/>
                    </a:cubicBezTo>
                    <a:cubicBezTo>
                      <a:pt x="350" y="18"/>
                      <a:pt x="292" y="1"/>
                      <a:pt x="238"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61" name="Google Shape;84;p2">
                <a:extLst>
                  <a:ext uri="{FF2B5EF4-FFF2-40B4-BE49-F238E27FC236}">
                    <a16:creationId xmlns:a16="http://schemas.microsoft.com/office/drawing/2014/main" id="{F9263282-2366-B005-2833-4631DAC2D096}"/>
                  </a:ext>
                </a:extLst>
              </p:cNvPr>
              <p:cNvSpPr/>
              <p:nvPr/>
            </p:nvSpPr>
            <p:spPr>
              <a:xfrm>
                <a:off x="306675" y="3692450"/>
                <a:ext cx="22550" cy="20475"/>
              </a:xfrm>
              <a:custGeom>
                <a:avLst/>
                <a:gdLst/>
                <a:ahLst/>
                <a:cxnLst/>
                <a:rect l="l" t="t" r="r" b="b"/>
                <a:pathLst>
                  <a:path w="902" h="819" extrusionOk="0">
                    <a:moveTo>
                      <a:pt x="455" y="1"/>
                    </a:moveTo>
                    <a:cubicBezTo>
                      <a:pt x="343" y="1"/>
                      <a:pt x="234" y="43"/>
                      <a:pt x="168" y="126"/>
                    </a:cubicBezTo>
                    <a:cubicBezTo>
                      <a:pt x="1" y="293"/>
                      <a:pt x="1" y="593"/>
                      <a:pt x="168" y="693"/>
                    </a:cubicBezTo>
                    <a:cubicBezTo>
                      <a:pt x="251" y="776"/>
                      <a:pt x="368" y="818"/>
                      <a:pt x="480" y="818"/>
                    </a:cubicBezTo>
                    <a:cubicBezTo>
                      <a:pt x="593" y="818"/>
                      <a:pt x="701" y="776"/>
                      <a:pt x="768" y="693"/>
                    </a:cubicBezTo>
                    <a:cubicBezTo>
                      <a:pt x="901" y="526"/>
                      <a:pt x="901" y="226"/>
                      <a:pt x="768" y="126"/>
                    </a:cubicBezTo>
                    <a:cubicBezTo>
                      <a:pt x="685" y="43"/>
                      <a:pt x="568" y="1"/>
                      <a:pt x="455"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62" name="Google Shape;85;p2">
                <a:extLst>
                  <a:ext uri="{FF2B5EF4-FFF2-40B4-BE49-F238E27FC236}">
                    <a16:creationId xmlns:a16="http://schemas.microsoft.com/office/drawing/2014/main" id="{99DEA2C4-4634-6506-3FC0-B8C4618C9621}"/>
                  </a:ext>
                </a:extLst>
              </p:cNvPr>
              <p:cNvSpPr/>
              <p:nvPr/>
            </p:nvSpPr>
            <p:spPr>
              <a:xfrm>
                <a:off x="334200" y="3635550"/>
                <a:ext cx="15875" cy="15250"/>
              </a:xfrm>
              <a:custGeom>
                <a:avLst/>
                <a:gdLst/>
                <a:ahLst/>
                <a:cxnLst/>
                <a:rect l="l" t="t" r="r" b="b"/>
                <a:pathLst>
                  <a:path w="635" h="610" extrusionOk="0">
                    <a:moveTo>
                      <a:pt x="317" y="0"/>
                    </a:moveTo>
                    <a:cubicBezTo>
                      <a:pt x="242" y="0"/>
                      <a:pt x="167" y="34"/>
                      <a:pt x="101" y="100"/>
                    </a:cubicBezTo>
                    <a:cubicBezTo>
                      <a:pt x="1" y="234"/>
                      <a:pt x="1" y="401"/>
                      <a:pt x="101" y="534"/>
                    </a:cubicBezTo>
                    <a:cubicBezTo>
                      <a:pt x="167" y="584"/>
                      <a:pt x="242" y="609"/>
                      <a:pt x="317" y="609"/>
                    </a:cubicBezTo>
                    <a:cubicBezTo>
                      <a:pt x="392" y="609"/>
                      <a:pt x="468" y="584"/>
                      <a:pt x="534" y="534"/>
                    </a:cubicBezTo>
                    <a:cubicBezTo>
                      <a:pt x="634" y="401"/>
                      <a:pt x="634" y="234"/>
                      <a:pt x="534" y="100"/>
                    </a:cubicBezTo>
                    <a:cubicBezTo>
                      <a:pt x="468" y="34"/>
                      <a:pt x="392" y="0"/>
                      <a:pt x="317"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63" name="Google Shape;86;p2">
                <a:extLst>
                  <a:ext uri="{FF2B5EF4-FFF2-40B4-BE49-F238E27FC236}">
                    <a16:creationId xmlns:a16="http://schemas.microsoft.com/office/drawing/2014/main" id="{A3A2E167-C448-F766-33D8-C51C2C550C58}"/>
                  </a:ext>
                </a:extLst>
              </p:cNvPr>
              <p:cNvSpPr/>
              <p:nvPr/>
            </p:nvSpPr>
            <p:spPr>
              <a:xfrm>
                <a:off x="376725" y="3661825"/>
                <a:ext cx="5875" cy="6050"/>
              </a:xfrm>
              <a:custGeom>
                <a:avLst/>
                <a:gdLst/>
                <a:ahLst/>
                <a:cxnLst/>
                <a:rect l="l" t="t" r="r" b="b"/>
                <a:pathLst>
                  <a:path w="235" h="242" extrusionOk="0">
                    <a:moveTo>
                      <a:pt x="117" y="0"/>
                    </a:moveTo>
                    <a:cubicBezTo>
                      <a:pt x="84" y="0"/>
                      <a:pt x="51" y="17"/>
                      <a:pt x="34" y="50"/>
                    </a:cubicBezTo>
                    <a:cubicBezTo>
                      <a:pt x="1" y="83"/>
                      <a:pt x="1" y="184"/>
                      <a:pt x="34" y="217"/>
                    </a:cubicBezTo>
                    <a:cubicBezTo>
                      <a:pt x="51" y="234"/>
                      <a:pt x="84" y="242"/>
                      <a:pt x="117" y="242"/>
                    </a:cubicBezTo>
                    <a:cubicBezTo>
                      <a:pt x="151" y="242"/>
                      <a:pt x="184" y="234"/>
                      <a:pt x="201" y="217"/>
                    </a:cubicBezTo>
                    <a:cubicBezTo>
                      <a:pt x="234" y="184"/>
                      <a:pt x="234" y="83"/>
                      <a:pt x="201" y="50"/>
                    </a:cubicBezTo>
                    <a:cubicBezTo>
                      <a:pt x="184" y="17"/>
                      <a:pt x="151" y="0"/>
                      <a:pt x="117"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64" name="Google Shape;87;p2">
                <a:extLst>
                  <a:ext uri="{FF2B5EF4-FFF2-40B4-BE49-F238E27FC236}">
                    <a16:creationId xmlns:a16="http://schemas.microsoft.com/office/drawing/2014/main" id="{A6235A91-BE4B-E010-688F-B60F32DF0C16}"/>
                  </a:ext>
                </a:extLst>
              </p:cNvPr>
              <p:cNvSpPr/>
              <p:nvPr/>
            </p:nvSpPr>
            <p:spPr>
              <a:xfrm>
                <a:off x="343375" y="3681200"/>
                <a:ext cx="10025" cy="9625"/>
              </a:xfrm>
              <a:custGeom>
                <a:avLst/>
                <a:gdLst/>
                <a:ahLst/>
                <a:cxnLst/>
                <a:rect l="l" t="t" r="r" b="b"/>
                <a:pathLst>
                  <a:path w="401" h="385" extrusionOk="0">
                    <a:moveTo>
                      <a:pt x="226" y="1"/>
                    </a:moveTo>
                    <a:cubicBezTo>
                      <a:pt x="176" y="1"/>
                      <a:pt x="117" y="26"/>
                      <a:pt x="67" y="76"/>
                    </a:cubicBezTo>
                    <a:cubicBezTo>
                      <a:pt x="0" y="142"/>
                      <a:pt x="0" y="276"/>
                      <a:pt x="67" y="309"/>
                    </a:cubicBezTo>
                    <a:cubicBezTo>
                      <a:pt x="117" y="359"/>
                      <a:pt x="176" y="384"/>
                      <a:pt x="226" y="384"/>
                    </a:cubicBezTo>
                    <a:cubicBezTo>
                      <a:pt x="276" y="384"/>
                      <a:pt x="317" y="359"/>
                      <a:pt x="334" y="309"/>
                    </a:cubicBezTo>
                    <a:cubicBezTo>
                      <a:pt x="401" y="242"/>
                      <a:pt x="401" y="109"/>
                      <a:pt x="334" y="76"/>
                    </a:cubicBezTo>
                    <a:cubicBezTo>
                      <a:pt x="317" y="26"/>
                      <a:pt x="276" y="1"/>
                      <a:pt x="226"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65" name="Google Shape;88;p2">
                <a:extLst>
                  <a:ext uri="{FF2B5EF4-FFF2-40B4-BE49-F238E27FC236}">
                    <a16:creationId xmlns:a16="http://schemas.microsoft.com/office/drawing/2014/main" id="{24B8BCF4-CE91-AB04-6F09-2C09B30107C8}"/>
                  </a:ext>
                </a:extLst>
              </p:cNvPr>
              <p:cNvSpPr/>
              <p:nvPr/>
            </p:nvSpPr>
            <p:spPr>
              <a:xfrm>
                <a:off x="344200" y="3730400"/>
                <a:ext cx="10875" cy="9075"/>
              </a:xfrm>
              <a:custGeom>
                <a:avLst/>
                <a:gdLst/>
                <a:ahLst/>
                <a:cxnLst/>
                <a:rect l="l" t="t" r="r" b="b"/>
                <a:pathLst>
                  <a:path w="435" h="363" extrusionOk="0">
                    <a:moveTo>
                      <a:pt x="218" y="1"/>
                    </a:moveTo>
                    <a:cubicBezTo>
                      <a:pt x="176" y="1"/>
                      <a:pt x="134" y="26"/>
                      <a:pt x="101" y="76"/>
                    </a:cubicBezTo>
                    <a:cubicBezTo>
                      <a:pt x="1" y="142"/>
                      <a:pt x="34" y="209"/>
                      <a:pt x="101" y="309"/>
                    </a:cubicBezTo>
                    <a:cubicBezTo>
                      <a:pt x="127" y="348"/>
                      <a:pt x="158" y="362"/>
                      <a:pt x="191" y="362"/>
                    </a:cubicBezTo>
                    <a:cubicBezTo>
                      <a:pt x="241" y="362"/>
                      <a:pt x="294" y="329"/>
                      <a:pt x="334" y="309"/>
                    </a:cubicBezTo>
                    <a:cubicBezTo>
                      <a:pt x="434" y="243"/>
                      <a:pt x="368" y="142"/>
                      <a:pt x="334" y="76"/>
                    </a:cubicBezTo>
                    <a:cubicBezTo>
                      <a:pt x="301" y="26"/>
                      <a:pt x="259" y="1"/>
                      <a:pt x="218"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66" name="Google Shape;89;p2">
                <a:extLst>
                  <a:ext uri="{FF2B5EF4-FFF2-40B4-BE49-F238E27FC236}">
                    <a16:creationId xmlns:a16="http://schemas.microsoft.com/office/drawing/2014/main" id="{5656F6B8-ED9B-92FD-4DE6-7E8EA8BEDB6C}"/>
                  </a:ext>
                </a:extLst>
              </p:cNvPr>
              <p:cNvSpPr/>
              <p:nvPr/>
            </p:nvSpPr>
            <p:spPr>
              <a:xfrm>
                <a:off x="318350" y="3766900"/>
                <a:ext cx="13375" cy="12325"/>
              </a:xfrm>
              <a:custGeom>
                <a:avLst/>
                <a:gdLst/>
                <a:ahLst/>
                <a:cxnLst/>
                <a:rect l="l" t="t" r="r" b="b"/>
                <a:pathLst>
                  <a:path w="535" h="493" extrusionOk="0">
                    <a:moveTo>
                      <a:pt x="255" y="0"/>
                    </a:moveTo>
                    <a:cubicBezTo>
                      <a:pt x="184" y="0"/>
                      <a:pt x="117" y="17"/>
                      <a:pt x="67" y="50"/>
                    </a:cubicBezTo>
                    <a:cubicBezTo>
                      <a:pt x="1" y="150"/>
                      <a:pt x="1" y="317"/>
                      <a:pt x="67" y="417"/>
                    </a:cubicBezTo>
                    <a:cubicBezTo>
                      <a:pt x="117" y="467"/>
                      <a:pt x="193" y="492"/>
                      <a:pt x="268" y="492"/>
                    </a:cubicBezTo>
                    <a:cubicBezTo>
                      <a:pt x="343" y="492"/>
                      <a:pt x="418" y="467"/>
                      <a:pt x="468" y="417"/>
                    </a:cubicBezTo>
                    <a:cubicBezTo>
                      <a:pt x="534" y="350"/>
                      <a:pt x="534" y="184"/>
                      <a:pt x="468" y="50"/>
                    </a:cubicBezTo>
                    <a:cubicBezTo>
                      <a:pt x="401" y="17"/>
                      <a:pt x="326" y="0"/>
                      <a:pt x="255"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67" name="Google Shape;90;p2">
                <a:extLst>
                  <a:ext uri="{FF2B5EF4-FFF2-40B4-BE49-F238E27FC236}">
                    <a16:creationId xmlns:a16="http://schemas.microsoft.com/office/drawing/2014/main" id="{CB85D12C-2AFF-6901-3941-F036144F2956}"/>
                  </a:ext>
                </a:extLst>
              </p:cNvPr>
              <p:cNvSpPr/>
              <p:nvPr/>
            </p:nvSpPr>
            <p:spPr>
              <a:xfrm>
                <a:off x="422600" y="3568625"/>
                <a:ext cx="6700" cy="7525"/>
              </a:xfrm>
              <a:custGeom>
                <a:avLst/>
                <a:gdLst/>
                <a:ahLst/>
                <a:cxnLst/>
                <a:rect l="l" t="t" r="r" b="b"/>
                <a:pathLst>
                  <a:path w="268" h="301" extrusionOk="0">
                    <a:moveTo>
                      <a:pt x="159" y="0"/>
                    </a:moveTo>
                    <a:cubicBezTo>
                      <a:pt x="125" y="0"/>
                      <a:pt x="84" y="25"/>
                      <a:pt x="34" y="75"/>
                    </a:cubicBezTo>
                    <a:cubicBezTo>
                      <a:pt x="0" y="109"/>
                      <a:pt x="0" y="209"/>
                      <a:pt x="34" y="276"/>
                    </a:cubicBezTo>
                    <a:cubicBezTo>
                      <a:pt x="50" y="292"/>
                      <a:pt x="84" y="301"/>
                      <a:pt x="121" y="301"/>
                    </a:cubicBezTo>
                    <a:cubicBezTo>
                      <a:pt x="159" y="301"/>
                      <a:pt x="201" y="292"/>
                      <a:pt x="234" y="276"/>
                    </a:cubicBezTo>
                    <a:cubicBezTo>
                      <a:pt x="267" y="242"/>
                      <a:pt x="267" y="142"/>
                      <a:pt x="234" y="75"/>
                    </a:cubicBezTo>
                    <a:cubicBezTo>
                      <a:pt x="217" y="25"/>
                      <a:pt x="192" y="0"/>
                      <a:pt x="159"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68" name="Google Shape;91;p2">
                <a:extLst>
                  <a:ext uri="{FF2B5EF4-FFF2-40B4-BE49-F238E27FC236}">
                    <a16:creationId xmlns:a16="http://schemas.microsoft.com/office/drawing/2014/main" id="{A3C18506-9987-CEED-F39B-6749E90FE723}"/>
                  </a:ext>
                </a:extLst>
              </p:cNvPr>
              <p:cNvSpPr/>
              <p:nvPr/>
            </p:nvSpPr>
            <p:spPr>
              <a:xfrm>
                <a:off x="314175" y="3877600"/>
                <a:ext cx="19225" cy="19200"/>
              </a:xfrm>
              <a:custGeom>
                <a:avLst/>
                <a:gdLst/>
                <a:ahLst/>
                <a:cxnLst/>
                <a:rect l="l" t="t" r="r" b="b"/>
                <a:pathLst>
                  <a:path w="769" h="768" extrusionOk="0">
                    <a:moveTo>
                      <a:pt x="376" y="0"/>
                    </a:moveTo>
                    <a:cubicBezTo>
                      <a:pt x="276" y="0"/>
                      <a:pt x="184" y="42"/>
                      <a:pt x="134" y="125"/>
                    </a:cubicBezTo>
                    <a:cubicBezTo>
                      <a:pt x="1" y="292"/>
                      <a:pt x="1" y="526"/>
                      <a:pt x="134" y="692"/>
                    </a:cubicBezTo>
                    <a:cubicBezTo>
                      <a:pt x="218" y="742"/>
                      <a:pt x="309" y="767"/>
                      <a:pt x="401" y="767"/>
                    </a:cubicBezTo>
                    <a:cubicBezTo>
                      <a:pt x="493" y="767"/>
                      <a:pt x="585" y="742"/>
                      <a:pt x="668" y="692"/>
                    </a:cubicBezTo>
                    <a:cubicBezTo>
                      <a:pt x="768" y="526"/>
                      <a:pt x="768" y="292"/>
                      <a:pt x="668" y="125"/>
                    </a:cubicBezTo>
                    <a:cubicBezTo>
                      <a:pt x="585" y="42"/>
                      <a:pt x="476" y="0"/>
                      <a:pt x="376"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69" name="Google Shape;92;p2">
                <a:extLst>
                  <a:ext uri="{FF2B5EF4-FFF2-40B4-BE49-F238E27FC236}">
                    <a16:creationId xmlns:a16="http://schemas.microsoft.com/office/drawing/2014/main" id="{2D306735-B77B-5F65-97E2-E61623D3371F}"/>
                  </a:ext>
                </a:extLst>
              </p:cNvPr>
              <p:cNvSpPr/>
              <p:nvPr/>
            </p:nvSpPr>
            <p:spPr>
              <a:xfrm>
                <a:off x="348375" y="3834025"/>
                <a:ext cx="17550" cy="15875"/>
              </a:xfrm>
              <a:custGeom>
                <a:avLst/>
                <a:gdLst/>
                <a:ahLst/>
                <a:cxnLst/>
                <a:rect l="l" t="t" r="r" b="b"/>
                <a:pathLst>
                  <a:path w="702" h="635" extrusionOk="0">
                    <a:moveTo>
                      <a:pt x="368" y="0"/>
                    </a:moveTo>
                    <a:cubicBezTo>
                      <a:pt x="284" y="0"/>
                      <a:pt x="201" y="34"/>
                      <a:pt x="134" y="100"/>
                    </a:cubicBezTo>
                    <a:cubicBezTo>
                      <a:pt x="1" y="200"/>
                      <a:pt x="1" y="434"/>
                      <a:pt x="134" y="534"/>
                    </a:cubicBezTo>
                    <a:cubicBezTo>
                      <a:pt x="201" y="601"/>
                      <a:pt x="284" y="634"/>
                      <a:pt x="368" y="634"/>
                    </a:cubicBezTo>
                    <a:cubicBezTo>
                      <a:pt x="451" y="634"/>
                      <a:pt x="534" y="601"/>
                      <a:pt x="601" y="534"/>
                    </a:cubicBezTo>
                    <a:cubicBezTo>
                      <a:pt x="701" y="434"/>
                      <a:pt x="701" y="200"/>
                      <a:pt x="601" y="100"/>
                    </a:cubicBezTo>
                    <a:cubicBezTo>
                      <a:pt x="534" y="34"/>
                      <a:pt x="451" y="0"/>
                      <a:pt x="368"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70" name="Google Shape;93;p2">
                <a:extLst>
                  <a:ext uri="{FF2B5EF4-FFF2-40B4-BE49-F238E27FC236}">
                    <a16:creationId xmlns:a16="http://schemas.microsoft.com/office/drawing/2014/main" id="{10DEECBB-834F-75EA-320B-1A9B8A1D3409}"/>
                  </a:ext>
                </a:extLst>
              </p:cNvPr>
              <p:cNvSpPr/>
              <p:nvPr/>
            </p:nvSpPr>
            <p:spPr>
              <a:xfrm>
                <a:off x="374225" y="3878850"/>
                <a:ext cx="16700" cy="15250"/>
              </a:xfrm>
              <a:custGeom>
                <a:avLst/>
                <a:gdLst/>
                <a:ahLst/>
                <a:cxnLst/>
                <a:rect l="l" t="t" r="r" b="b"/>
                <a:pathLst>
                  <a:path w="668" h="610" extrusionOk="0">
                    <a:moveTo>
                      <a:pt x="338" y="0"/>
                    </a:moveTo>
                    <a:cubicBezTo>
                      <a:pt x="259" y="0"/>
                      <a:pt x="184" y="25"/>
                      <a:pt x="134" y="75"/>
                    </a:cubicBezTo>
                    <a:cubicBezTo>
                      <a:pt x="1" y="209"/>
                      <a:pt x="1" y="376"/>
                      <a:pt x="134" y="509"/>
                    </a:cubicBezTo>
                    <a:cubicBezTo>
                      <a:pt x="201" y="576"/>
                      <a:pt x="276" y="609"/>
                      <a:pt x="351" y="609"/>
                    </a:cubicBezTo>
                    <a:cubicBezTo>
                      <a:pt x="426" y="609"/>
                      <a:pt x="501" y="576"/>
                      <a:pt x="568" y="509"/>
                    </a:cubicBezTo>
                    <a:cubicBezTo>
                      <a:pt x="668" y="376"/>
                      <a:pt x="668" y="209"/>
                      <a:pt x="568" y="75"/>
                    </a:cubicBezTo>
                    <a:cubicBezTo>
                      <a:pt x="501" y="25"/>
                      <a:pt x="418" y="0"/>
                      <a:pt x="338"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71" name="Google Shape;94;p2">
                <a:extLst>
                  <a:ext uri="{FF2B5EF4-FFF2-40B4-BE49-F238E27FC236}">
                    <a16:creationId xmlns:a16="http://schemas.microsoft.com/office/drawing/2014/main" id="{D7A89A23-EAB5-5BC5-4A68-5EB3CF219577}"/>
                  </a:ext>
                </a:extLst>
              </p:cNvPr>
              <p:cNvSpPr/>
              <p:nvPr/>
            </p:nvSpPr>
            <p:spPr>
              <a:xfrm>
                <a:off x="348375" y="3877375"/>
                <a:ext cx="13375" cy="13575"/>
              </a:xfrm>
              <a:custGeom>
                <a:avLst/>
                <a:gdLst/>
                <a:ahLst/>
                <a:cxnLst/>
                <a:rect l="l" t="t" r="r" b="b"/>
                <a:pathLst>
                  <a:path w="535" h="543" extrusionOk="0">
                    <a:moveTo>
                      <a:pt x="284" y="1"/>
                    </a:moveTo>
                    <a:cubicBezTo>
                      <a:pt x="217" y="1"/>
                      <a:pt x="151" y="34"/>
                      <a:pt x="101" y="101"/>
                    </a:cubicBezTo>
                    <a:cubicBezTo>
                      <a:pt x="1" y="234"/>
                      <a:pt x="1" y="401"/>
                      <a:pt x="101" y="468"/>
                    </a:cubicBezTo>
                    <a:cubicBezTo>
                      <a:pt x="151" y="518"/>
                      <a:pt x="217" y="543"/>
                      <a:pt x="284" y="543"/>
                    </a:cubicBezTo>
                    <a:cubicBezTo>
                      <a:pt x="351" y="543"/>
                      <a:pt x="418" y="518"/>
                      <a:pt x="468" y="468"/>
                    </a:cubicBezTo>
                    <a:cubicBezTo>
                      <a:pt x="534" y="368"/>
                      <a:pt x="534" y="201"/>
                      <a:pt x="468" y="101"/>
                    </a:cubicBezTo>
                    <a:cubicBezTo>
                      <a:pt x="418" y="34"/>
                      <a:pt x="351" y="1"/>
                      <a:pt x="284"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72" name="Google Shape;95;p2">
                <a:extLst>
                  <a:ext uri="{FF2B5EF4-FFF2-40B4-BE49-F238E27FC236}">
                    <a16:creationId xmlns:a16="http://schemas.microsoft.com/office/drawing/2014/main" id="{1B2DBEFC-F399-46C9-5B6B-AD353FFF5084}"/>
                  </a:ext>
                </a:extLst>
              </p:cNvPr>
              <p:cNvSpPr/>
              <p:nvPr/>
            </p:nvSpPr>
            <p:spPr>
              <a:xfrm>
                <a:off x="346700" y="3909700"/>
                <a:ext cx="12550" cy="11500"/>
              </a:xfrm>
              <a:custGeom>
                <a:avLst/>
                <a:gdLst/>
                <a:ahLst/>
                <a:cxnLst/>
                <a:rect l="l" t="t" r="r" b="b"/>
                <a:pathLst>
                  <a:path w="502" h="460" extrusionOk="0">
                    <a:moveTo>
                      <a:pt x="247" y="0"/>
                    </a:moveTo>
                    <a:cubicBezTo>
                      <a:pt x="184" y="0"/>
                      <a:pt x="118" y="25"/>
                      <a:pt x="68" y="76"/>
                    </a:cubicBezTo>
                    <a:cubicBezTo>
                      <a:pt x="1" y="142"/>
                      <a:pt x="1" y="309"/>
                      <a:pt x="68" y="409"/>
                    </a:cubicBezTo>
                    <a:cubicBezTo>
                      <a:pt x="118" y="442"/>
                      <a:pt x="184" y="459"/>
                      <a:pt x="247" y="459"/>
                    </a:cubicBezTo>
                    <a:cubicBezTo>
                      <a:pt x="309" y="459"/>
                      <a:pt x="368" y="442"/>
                      <a:pt x="401" y="409"/>
                    </a:cubicBezTo>
                    <a:cubicBezTo>
                      <a:pt x="501" y="309"/>
                      <a:pt x="501" y="142"/>
                      <a:pt x="401" y="76"/>
                    </a:cubicBezTo>
                    <a:cubicBezTo>
                      <a:pt x="368" y="25"/>
                      <a:pt x="309" y="0"/>
                      <a:pt x="247"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73" name="Google Shape;96;p2">
                <a:extLst>
                  <a:ext uri="{FF2B5EF4-FFF2-40B4-BE49-F238E27FC236}">
                    <a16:creationId xmlns:a16="http://schemas.microsoft.com/office/drawing/2014/main" id="{C0534475-2073-1954-943F-357B752E24DD}"/>
                  </a:ext>
                </a:extLst>
              </p:cNvPr>
              <p:cNvSpPr/>
              <p:nvPr/>
            </p:nvSpPr>
            <p:spPr>
              <a:xfrm>
                <a:off x="300850" y="3927425"/>
                <a:ext cx="18375" cy="17525"/>
              </a:xfrm>
              <a:custGeom>
                <a:avLst/>
                <a:gdLst/>
                <a:ahLst/>
                <a:cxnLst/>
                <a:rect l="l" t="t" r="r" b="b"/>
                <a:pathLst>
                  <a:path w="735" h="701" extrusionOk="0">
                    <a:moveTo>
                      <a:pt x="338" y="0"/>
                    </a:moveTo>
                    <a:cubicBezTo>
                      <a:pt x="250" y="0"/>
                      <a:pt x="167" y="34"/>
                      <a:pt x="100" y="100"/>
                    </a:cubicBezTo>
                    <a:cubicBezTo>
                      <a:pt x="0" y="234"/>
                      <a:pt x="0" y="467"/>
                      <a:pt x="100" y="601"/>
                    </a:cubicBezTo>
                    <a:cubicBezTo>
                      <a:pt x="167" y="667"/>
                      <a:pt x="267" y="701"/>
                      <a:pt x="363" y="701"/>
                    </a:cubicBezTo>
                    <a:cubicBezTo>
                      <a:pt x="459" y="701"/>
                      <a:pt x="551" y="667"/>
                      <a:pt x="601" y="601"/>
                    </a:cubicBezTo>
                    <a:cubicBezTo>
                      <a:pt x="734" y="467"/>
                      <a:pt x="734" y="234"/>
                      <a:pt x="601" y="100"/>
                    </a:cubicBezTo>
                    <a:cubicBezTo>
                      <a:pt x="517" y="34"/>
                      <a:pt x="426" y="0"/>
                      <a:pt x="338"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74" name="Google Shape;97;p2">
                <a:extLst>
                  <a:ext uri="{FF2B5EF4-FFF2-40B4-BE49-F238E27FC236}">
                    <a16:creationId xmlns:a16="http://schemas.microsoft.com/office/drawing/2014/main" id="{042220BD-A341-ED60-AACF-2D3966D786EB}"/>
                  </a:ext>
                </a:extLst>
              </p:cNvPr>
              <p:cNvSpPr/>
              <p:nvPr/>
            </p:nvSpPr>
            <p:spPr>
              <a:xfrm>
                <a:off x="388400" y="3820050"/>
                <a:ext cx="5875" cy="5450"/>
              </a:xfrm>
              <a:custGeom>
                <a:avLst/>
                <a:gdLst/>
                <a:ahLst/>
                <a:cxnLst/>
                <a:rect l="l" t="t" r="r" b="b"/>
                <a:pathLst>
                  <a:path w="235" h="218" extrusionOk="0">
                    <a:moveTo>
                      <a:pt x="105" y="1"/>
                    </a:moveTo>
                    <a:cubicBezTo>
                      <a:pt x="76" y="1"/>
                      <a:pt x="51" y="9"/>
                      <a:pt x="34" y="26"/>
                    </a:cubicBezTo>
                    <a:cubicBezTo>
                      <a:pt x="1" y="59"/>
                      <a:pt x="1" y="159"/>
                      <a:pt x="34" y="192"/>
                    </a:cubicBezTo>
                    <a:cubicBezTo>
                      <a:pt x="51" y="209"/>
                      <a:pt x="76" y="217"/>
                      <a:pt x="105" y="217"/>
                    </a:cubicBezTo>
                    <a:cubicBezTo>
                      <a:pt x="134" y="217"/>
                      <a:pt x="168" y="209"/>
                      <a:pt x="201" y="192"/>
                    </a:cubicBezTo>
                    <a:cubicBezTo>
                      <a:pt x="234" y="126"/>
                      <a:pt x="234" y="59"/>
                      <a:pt x="201" y="26"/>
                    </a:cubicBezTo>
                    <a:cubicBezTo>
                      <a:pt x="168" y="9"/>
                      <a:pt x="134" y="1"/>
                      <a:pt x="105"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75" name="Google Shape;98;p2">
                <a:extLst>
                  <a:ext uri="{FF2B5EF4-FFF2-40B4-BE49-F238E27FC236}">
                    <a16:creationId xmlns:a16="http://schemas.microsoft.com/office/drawing/2014/main" id="{540A8E33-A335-2F47-F43A-F92232B614F2}"/>
                  </a:ext>
                </a:extLst>
              </p:cNvPr>
              <p:cNvSpPr/>
              <p:nvPr/>
            </p:nvSpPr>
            <p:spPr>
              <a:xfrm>
                <a:off x="390900" y="3762725"/>
                <a:ext cx="11700" cy="10650"/>
              </a:xfrm>
              <a:custGeom>
                <a:avLst/>
                <a:gdLst/>
                <a:ahLst/>
                <a:cxnLst/>
                <a:rect l="l" t="t" r="r" b="b"/>
                <a:pathLst>
                  <a:path w="468" h="426" extrusionOk="0">
                    <a:moveTo>
                      <a:pt x="238" y="0"/>
                    </a:moveTo>
                    <a:cubicBezTo>
                      <a:pt x="184" y="0"/>
                      <a:pt x="134" y="17"/>
                      <a:pt x="101" y="50"/>
                    </a:cubicBezTo>
                    <a:cubicBezTo>
                      <a:pt x="1" y="150"/>
                      <a:pt x="1" y="284"/>
                      <a:pt x="101" y="351"/>
                    </a:cubicBezTo>
                    <a:cubicBezTo>
                      <a:pt x="134" y="401"/>
                      <a:pt x="184" y="426"/>
                      <a:pt x="238" y="426"/>
                    </a:cubicBezTo>
                    <a:cubicBezTo>
                      <a:pt x="293" y="426"/>
                      <a:pt x="351" y="401"/>
                      <a:pt x="401" y="351"/>
                    </a:cubicBezTo>
                    <a:cubicBezTo>
                      <a:pt x="468" y="284"/>
                      <a:pt x="468" y="150"/>
                      <a:pt x="401" y="50"/>
                    </a:cubicBezTo>
                    <a:cubicBezTo>
                      <a:pt x="351" y="17"/>
                      <a:pt x="293" y="0"/>
                      <a:pt x="238"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76" name="Google Shape;99;p2">
                <a:extLst>
                  <a:ext uri="{FF2B5EF4-FFF2-40B4-BE49-F238E27FC236}">
                    <a16:creationId xmlns:a16="http://schemas.microsoft.com/office/drawing/2014/main" id="{7C53A237-B7B1-434A-A1AD-8126924FDF7A}"/>
                  </a:ext>
                </a:extLst>
              </p:cNvPr>
              <p:cNvSpPr/>
              <p:nvPr/>
            </p:nvSpPr>
            <p:spPr>
              <a:xfrm>
                <a:off x="248300" y="4059800"/>
                <a:ext cx="12550" cy="11500"/>
              </a:xfrm>
              <a:custGeom>
                <a:avLst/>
                <a:gdLst/>
                <a:ahLst/>
                <a:cxnLst/>
                <a:rect l="l" t="t" r="r" b="b"/>
                <a:pathLst>
                  <a:path w="502" h="460" extrusionOk="0">
                    <a:moveTo>
                      <a:pt x="280" y="1"/>
                    </a:moveTo>
                    <a:cubicBezTo>
                      <a:pt x="218" y="1"/>
                      <a:pt x="151" y="26"/>
                      <a:pt x="101" y="76"/>
                    </a:cubicBezTo>
                    <a:cubicBezTo>
                      <a:pt x="1" y="143"/>
                      <a:pt x="1" y="309"/>
                      <a:pt x="101" y="409"/>
                    </a:cubicBezTo>
                    <a:cubicBezTo>
                      <a:pt x="134" y="443"/>
                      <a:pt x="193" y="459"/>
                      <a:pt x="255" y="459"/>
                    </a:cubicBezTo>
                    <a:cubicBezTo>
                      <a:pt x="318" y="459"/>
                      <a:pt x="384" y="443"/>
                      <a:pt x="434" y="409"/>
                    </a:cubicBezTo>
                    <a:cubicBezTo>
                      <a:pt x="501" y="309"/>
                      <a:pt x="501" y="143"/>
                      <a:pt x="434" y="76"/>
                    </a:cubicBezTo>
                    <a:cubicBezTo>
                      <a:pt x="401" y="26"/>
                      <a:pt x="343" y="1"/>
                      <a:pt x="280"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77" name="Google Shape;100;p2">
                <a:extLst>
                  <a:ext uri="{FF2B5EF4-FFF2-40B4-BE49-F238E27FC236}">
                    <a16:creationId xmlns:a16="http://schemas.microsoft.com/office/drawing/2014/main" id="{24733724-0404-4D25-047F-D37C3C7451DD}"/>
                  </a:ext>
                </a:extLst>
              </p:cNvPr>
              <p:cNvSpPr/>
              <p:nvPr/>
            </p:nvSpPr>
            <p:spPr>
              <a:xfrm>
                <a:off x="286675" y="4025400"/>
                <a:ext cx="7525" cy="7750"/>
              </a:xfrm>
              <a:custGeom>
                <a:avLst/>
                <a:gdLst/>
                <a:ahLst/>
                <a:cxnLst/>
                <a:rect l="l" t="t" r="r" b="b"/>
                <a:pathLst>
                  <a:path w="301" h="310" extrusionOk="0">
                    <a:moveTo>
                      <a:pt x="167" y="1"/>
                    </a:moveTo>
                    <a:cubicBezTo>
                      <a:pt x="125" y="1"/>
                      <a:pt x="84" y="17"/>
                      <a:pt x="67" y="51"/>
                    </a:cubicBezTo>
                    <a:cubicBezTo>
                      <a:pt x="0" y="118"/>
                      <a:pt x="0" y="184"/>
                      <a:pt x="67" y="284"/>
                    </a:cubicBezTo>
                    <a:cubicBezTo>
                      <a:pt x="84" y="301"/>
                      <a:pt x="109" y="309"/>
                      <a:pt x="142" y="309"/>
                    </a:cubicBezTo>
                    <a:cubicBezTo>
                      <a:pt x="175" y="309"/>
                      <a:pt x="217" y="301"/>
                      <a:pt x="267" y="284"/>
                    </a:cubicBezTo>
                    <a:cubicBezTo>
                      <a:pt x="300" y="218"/>
                      <a:pt x="300" y="151"/>
                      <a:pt x="267" y="51"/>
                    </a:cubicBezTo>
                    <a:cubicBezTo>
                      <a:pt x="250" y="17"/>
                      <a:pt x="209" y="1"/>
                      <a:pt x="167"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78" name="Google Shape;101;p2">
                <a:extLst>
                  <a:ext uri="{FF2B5EF4-FFF2-40B4-BE49-F238E27FC236}">
                    <a16:creationId xmlns:a16="http://schemas.microsoft.com/office/drawing/2014/main" id="{3CFFFF6A-6338-3254-26CF-6DA24126F960}"/>
                  </a:ext>
                </a:extLst>
              </p:cNvPr>
              <p:cNvSpPr/>
              <p:nvPr/>
            </p:nvSpPr>
            <p:spPr>
              <a:xfrm>
                <a:off x="306675" y="4058550"/>
                <a:ext cx="10875" cy="8575"/>
              </a:xfrm>
              <a:custGeom>
                <a:avLst/>
                <a:gdLst/>
                <a:ahLst/>
                <a:cxnLst/>
                <a:rect l="l" t="t" r="r" b="b"/>
                <a:pathLst>
                  <a:path w="435" h="343" extrusionOk="0">
                    <a:moveTo>
                      <a:pt x="230" y="1"/>
                    </a:moveTo>
                    <a:cubicBezTo>
                      <a:pt x="184" y="1"/>
                      <a:pt x="134" y="9"/>
                      <a:pt x="101" y="26"/>
                    </a:cubicBezTo>
                    <a:cubicBezTo>
                      <a:pt x="1" y="126"/>
                      <a:pt x="1" y="193"/>
                      <a:pt x="101" y="293"/>
                    </a:cubicBezTo>
                    <a:cubicBezTo>
                      <a:pt x="134" y="326"/>
                      <a:pt x="176" y="343"/>
                      <a:pt x="218" y="343"/>
                    </a:cubicBezTo>
                    <a:cubicBezTo>
                      <a:pt x="259" y="343"/>
                      <a:pt x="301" y="326"/>
                      <a:pt x="334" y="293"/>
                    </a:cubicBezTo>
                    <a:cubicBezTo>
                      <a:pt x="434" y="193"/>
                      <a:pt x="434" y="126"/>
                      <a:pt x="334" y="26"/>
                    </a:cubicBezTo>
                    <a:cubicBezTo>
                      <a:pt x="318" y="9"/>
                      <a:pt x="276" y="1"/>
                      <a:pt x="230"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79" name="Google Shape;102;p2">
                <a:extLst>
                  <a:ext uri="{FF2B5EF4-FFF2-40B4-BE49-F238E27FC236}">
                    <a16:creationId xmlns:a16="http://schemas.microsoft.com/office/drawing/2014/main" id="{47F727A7-6582-EE36-00B0-B4375E7AD41D}"/>
                  </a:ext>
                </a:extLst>
              </p:cNvPr>
              <p:cNvSpPr/>
              <p:nvPr/>
            </p:nvSpPr>
            <p:spPr>
              <a:xfrm>
                <a:off x="231625" y="4098175"/>
                <a:ext cx="13375" cy="12325"/>
              </a:xfrm>
              <a:custGeom>
                <a:avLst/>
                <a:gdLst/>
                <a:ahLst/>
                <a:cxnLst/>
                <a:rect l="l" t="t" r="r" b="b"/>
                <a:pathLst>
                  <a:path w="535" h="493" extrusionOk="0">
                    <a:moveTo>
                      <a:pt x="259" y="0"/>
                    </a:moveTo>
                    <a:cubicBezTo>
                      <a:pt x="192" y="0"/>
                      <a:pt x="134" y="25"/>
                      <a:pt x="101" y="75"/>
                    </a:cubicBezTo>
                    <a:cubicBezTo>
                      <a:pt x="1" y="209"/>
                      <a:pt x="1" y="375"/>
                      <a:pt x="101" y="442"/>
                    </a:cubicBezTo>
                    <a:cubicBezTo>
                      <a:pt x="151" y="476"/>
                      <a:pt x="217" y="492"/>
                      <a:pt x="284" y="492"/>
                    </a:cubicBezTo>
                    <a:cubicBezTo>
                      <a:pt x="351" y="492"/>
                      <a:pt x="418" y="476"/>
                      <a:pt x="468" y="442"/>
                    </a:cubicBezTo>
                    <a:cubicBezTo>
                      <a:pt x="534" y="309"/>
                      <a:pt x="534" y="142"/>
                      <a:pt x="468" y="75"/>
                    </a:cubicBezTo>
                    <a:cubicBezTo>
                      <a:pt x="401" y="25"/>
                      <a:pt x="326" y="0"/>
                      <a:pt x="259"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80" name="Google Shape;103;p2">
                <a:extLst>
                  <a:ext uri="{FF2B5EF4-FFF2-40B4-BE49-F238E27FC236}">
                    <a16:creationId xmlns:a16="http://schemas.microsoft.com/office/drawing/2014/main" id="{E7E853E9-3404-CABE-E6F2-C10BC1A738B0}"/>
                  </a:ext>
                </a:extLst>
              </p:cNvPr>
              <p:cNvSpPr/>
              <p:nvPr/>
            </p:nvSpPr>
            <p:spPr>
              <a:xfrm>
                <a:off x="448450" y="3992475"/>
                <a:ext cx="25" cy="25"/>
              </a:xfrm>
              <a:custGeom>
                <a:avLst/>
                <a:gdLst/>
                <a:ahLst/>
                <a:cxnLst/>
                <a:rect l="l" t="t" r="r" b="b"/>
                <a:pathLst>
                  <a:path w="1" h="1" extrusionOk="0">
                    <a:moveTo>
                      <a:pt x="0" y="0"/>
                    </a:moveTo>
                    <a:lnTo>
                      <a:pt x="0" y="0"/>
                    </a:lnTo>
                    <a:lnTo>
                      <a:pt x="0" y="0"/>
                    </a:lnTo>
                    <a:close/>
                  </a:path>
                </a:pathLst>
              </a:custGeom>
              <a:solidFill>
                <a:srgbClr val="FFAFB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81" name="Google Shape;104;p2">
                <a:extLst>
                  <a:ext uri="{FF2B5EF4-FFF2-40B4-BE49-F238E27FC236}">
                    <a16:creationId xmlns:a16="http://schemas.microsoft.com/office/drawing/2014/main" id="{D0A98393-C196-9B5B-D9DC-E26D5281C625}"/>
                  </a:ext>
                </a:extLst>
              </p:cNvPr>
              <p:cNvSpPr/>
              <p:nvPr/>
            </p:nvSpPr>
            <p:spPr>
              <a:xfrm>
                <a:off x="451775" y="4001650"/>
                <a:ext cx="25" cy="25"/>
              </a:xfrm>
              <a:custGeom>
                <a:avLst/>
                <a:gdLst/>
                <a:ahLst/>
                <a:cxnLst/>
                <a:rect l="l" t="t" r="r" b="b"/>
                <a:pathLst>
                  <a:path w="1" h="1" extrusionOk="0">
                    <a:moveTo>
                      <a:pt x="1" y="0"/>
                    </a:moveTo>
                    <a:close/>
                  </a:path>
                </a:pathLst>
              </a:custGeom>
              <a:solidFill>
                <a:srgbClr val="FFAFB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82" name="Google Shape;105;p2">
                <a:extLst>
                  <a:ext uri="{FF2B5EF4-FFF2-40B4-BE49-F238E27FC236}">
                    <a16:creationId xmlns:a16="http://schemas.microsoft.com/office/drawing/2014/main" id="{F2A2ECD5-C81C-1250-8A61-4E19245D2FE0}"/>
                  </a:ext>
                </a:extLst>
              </p:cNvPr>
              <p:cNvSpPr/>
              <p:nvPr/>
            </p:nvSpPr>
            <p:spPr>
              <a:xfrm>
                <a:off x="460125" y="4283500"/>
                <a:ext cx="25" cy="25"/>
              </a:xfrm>
              <a:custGeom>
                <a:avLst/>
                <a:gdLst/>
                <a:ahLst/>
                <a:cxnLst/>
                <a:rect l="l" t="t" r="r" b="b"/>
                <a:pathLst>
                  <a:path w="1" h="1" extrusionOk="0">
                    <a:moveTo>
                      <a:pt x="0" y="1"/>
                    </a:moveTo>
                    <a:lnTo>
                      <a:pt x="0" y="1"/>
                    </a:lnTo>
                    <a:lnTo>
                      <a:pt x="0" y="1"/>
                    </a:lnTo>
                    <a:close/>
                  </a:path>
                </a:pathLst>
              </a:custGeom>
              <a:solidFill>
                <a:srgbClr val="FFAFB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83" name="Google Shape;106;p2">
                <a:extLst>
                  <a:ext uri="{FF2B5EF4-FFF2-40B4-BE49-F238E27FC236}">
                    <a16:creationId xmlns:a16="http://schemas.microsoft.com/office/drawing/2014/main" id="{3F6E5701-9FE2-E231-932E-B6C2BA983322}"/>
                  </a:ext>
                </a:extLst>
              </p:cNvPr>
              <p:cNvSpPr/>
              <p:nvPr/>
            </p:nvSpPr>
            <p:spPr>
              <a:xfrm>
                <a:off x="485975" y="4307700"/>
                <a:ext cx="25" cy="25"/>
              </a:xfrm>
              <a:custGeom>
                <a:avLst/>
                <a:gdLst/>
                <a:ahLst/>
                <a:cxnLst/>
                <a:rect l="l" t="t" r="r" b="b"/>
                <a:pathLst>
                  <a:path w="1" h="1" extrusionOk="0">
                    <a:moveTo>
                      <a:pt x="1" y="0"/>
                    </a:moveTo>
                    <a:lnTo>
                      <a:pt x="1" y="0"/>
                    </a:lnTo>
                    <a:lnTo>
                      <a:pt x="1" y="0"/>
                    </a:lnTo>
                    <a:close/>
                  </a:path>
                </a:pathLst>
              </a:custGeom>
              <a:solidFill>
                <a:srgbClr val="FFAFB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3" name="Google Shape;107;p2">
              <a:extLst>
                <a:ext uri="{FF2B5EF4-FFF2-40B4-BE49-F238E27FC236}">
                  <a16:creationId xmlns:a16="http://schemas.microsoft.com/office/drawing/2014/main" id="{6CA052D5-3FBE-B8BD-91B4-4F55AC7BE2AA}"/>
                </a:ext>
              </a:extLst>
            </p:cNvPr>
            <p:cNvGrpSpPr/>
            <p:nvPr/>
          </p:nvGrpSpPr>
          <p:grpSpPr>
            <a:xfrm>
              <a:off x="1467681" y="3519619"/>
              <a:ext cx="568807" cy="960928"/>
              <a:chOff x="1853625" y="3531725"/>
              <a:chExt cx="447000" cy="755150"/>
            </a:xfrm>
          </p:grpSpPr>
          <p:sp>
            <p:nvSpPr>
              <p:cNvPr id="7591" name="Google Shape;108;p2">
                <a:extLst>
                  <a:ext uri="{FF2B5EF4-FFF2-40B4-BE49-F238E27FC236}">
                    <a16:creationId xmlns:a16="http://schemas.microsoft.com/office/drawing/2014/main" id="{8F825000-30EE-8071-C324-719ACB40BF26}"/>
                  </a:ext>
                </a:extLst>
              </p:cNvPr>
              <p:cNvSpPr/>
              <p:nvPr/>
            </p:nvSpPr>
            <p:spPr>
              <a:xfrm>
                <a:off x="1853625" y="3531725"/>
                <a:ext cx="447000" cy="755150"/>
              </a:xfrm>
              <a:custGeom>
                <a:avLst/>
                <a:gdLst/>
                <a:ahLst/>
                <a:cxnLst/>
                <a:rect l="l" t="t" r="r" b="b"/>
                <a:pathLst>
                  <a:path w="17880" h="30206" extrusionOk="0">
                    <a:moveTo>
                      <a:pt x="8823" y="0"/>
                    </a:moveTo>
                    <a:cubicBezTo>
                      <a:pt x="8740" y="0"/>
                      <a:pt x="8656" y="17"/>
                      <a:pt x="8573" y="50"/>
                    </a:cubicBezTo>
                    <a:cubicBezTo>
                      <a:pt x="8533" y="45"/>
                      <a:pt x="8493" y="42"/>
                      <a:pt x="8453" y="42"/>
                    </a:cubicBezTo>
                    <a:cubicBezTo>
                      <a:pt x="8261" y="42"/>
                      <a:pt x="8077" y="107"/>
                      <a:pt x="7939" y="217"/>
                    </a:cubicBezTo>
                    <a:cubicBezTo>
                      <a:pt x="7606" y="417"/>
                      <a:pt x="7339" y="717"/>
                      <a:pt x="7139" y="1184"/>
                    </a:cubicBezTo>
                    <a:cubicBezTo>
                      <a:pt x="6972" y="1551"/>
                      <a:pt x="6838" y="1952"/>
                      <a:pt x="6705" y="2552"/>
                    </a:cubicBezTo>
                    <a:cubicBezTo>
                      <a:pt x="6638" y="3019"/>
                      <a:pt x="6605" y="3520"/>
                      <a:pt x="6538" y="4187"/>
                    </a:cubicBezTo>
                    <a:cubicBezTo>
                      <a:pt x="6505" y="5121"/>
                      <a:pt x="6538" y="6088"/>
                      <a:pt x="6605" y="6955"/>
                    </a:cubicBezTo>
                    <a:cubicBezTo>
                      <a:pt x="6538" y="6889"/>
                      <a:pt x="6538" y="6789"/>
                      <a:pt x="6505" y="6722"/>
                    </a:cubicBezTo>
                    <a:cubicBezTo>
                      <a:pt x="6205" y="6021"/>
                      <a:pt x="5938" y="5521"/>
                      <a:pt x="5638" y="5087"/>
                    </a:cubicBezTo>
                    <a:cubicBezTo>
                      <a:pt x="5471" y="4820"/>
                      <a:pt x="5271" y="4620"/>
                      <a:pt x="5037" y="4454"/>
                    </a:cubicBezTo>
                    <a:cubicBezTo>
                      <a:pt x="4970" y="4387"/>
                      <a:pt x="4837" y="4353"/>
                      <a:pt x="4704" y="4253"/>
                    </a:cubicBezTo>
                    <a:cubicBezTo>
                      <a:pt x="4604" y="4187"/>
                      <a:pt x="4437" y="4187"/>
                      <a:pt x="4303" y="4120"/>
                    </a:cubicBezTo>
                    <a:cubicBezTo>
                      <a:pt x="4237" y="4103"/>
                      <a:pt x="4170" y="4095"/>
                      <a:pt x="4112" y="4095"/>
                    </a:cubicBezTo>
                    <a:cubicBezTo>
                      <a:pt x="4053" y="4095"/>
                      <a:pt x="4003" y="4103"/>
                      <a:pt x="3970" y="4120"/>
                    </a:cubicBezTo>
                    <a:lnTo>
                      <a:pt x="3803" y="4120"/>
                    </a:lnTo>
                    <a:cubicBezTo>
                      <a:pt x="3703" y="4120"/>
                      <a:pt x="3636" y="4187"/>
                      <a:pt x="3569" y="4187"/>
                    </a:cubicBezTo>
                    <a:cubicBezTo>
                      <a:pt x="3369" y="4220"/>
                      <a:pt x="3169" y="4353"/>
                      <a:pt x="3002" y="4454"/>
                    </a:cubicBezTo>
                    <a:cubicBezTo>
                      <a:pt x="2702" y="4720"/>
                      <a:pt x="2535" y="5087"/>
                      <a:pt x="2469" y="5621"/>
                    </a:cubicBezTo>
                    <a:cubicBezTo>
                      <a:pt x="2369" y="6121"/>
                      <a:pt x="2402" y="6688"/>
                      <a:pt x="2469" y="7122"/>
                    </a:cubicBezTo>
                    <a:cubicBezTo>
                      <a:pt x="2535" y="7723"/>
                      <a:pt x="2635" y="8256"/>
                      <a:pt x="2736" y="8690"/>
                    </a:cubicBezTo>
                    <a:cubicBezTo>
                      <a:pt x="2802" y="8890"/>
                      <a:pt x="2836" y="9057"/>
                      <a:pt x="2869" y="9257"/>
                    </a:cubicBezTo>
                    <a:lnTo>
                      <a:pt x="2736" y="9124"/>
                    </a:lnTo>
                    <a:cubicBezTo>
                      <a:pt x="2469" y="8890"/>
                      <a:pt x="2202" y="8757"/>
                      <a:pt x="1902" y="8657"/>
                    </a:cubicBezTo>
                    <a:lnTo>
                      <a:pt x="1668" y="8657"/>
                    </a:lnTo>
                    <a:cubicBezTo>
                      <a:pt x="1635" y="8657"/>
                      <a:pt x="1568" y="8657"/>
                      <a:pt x="1535" y="8723"/>
                    </a:cubicBezTo>
                    <a:cubicBezTo>
                      <a:pt x="1401" y="8757"/>
                      <a:pt x="1301" y="8790"/>
                      <a:pt x="1168" y="8923"/>
                    </a:cubicBezTo>
                    <a:cubicBezTo>
                      <a:pt x="1068" y="8990"/>
                      <a:pt x="968" y="9124"/>
                      <a:pt x="868" y="9290"/>
                    </a:cubicBezTo>
                    <a:cubicBezTo>
                      <a:pt x="801" y="9457"/>
                      <a:pt x="701" y="9657"/>
                      <a:pt x="634" y="9924"/>
                    </a:cubicBezTo>
                    <a:cubicBezTo>
                      <a:pt x="467" y="10491"/>
                      <a:pt x="467" y="11225"/>
                      <a:pt x="701" y="12059"/>
                    </a:cubicBezTo>
                    <a:cubicBezTo>
                      <a:pt x="801" y="12393"/>
                      <a:pt x="901" y="12759"/>
                      <a:pt x="1134" y="13160"/>
                    </a:cubicBezTo>
                    <a:cubicBezTo>
                      <a:pt x="1234" y="13527"/>
                      <a:pt x="1401" y="13860"/>
                      <a:pt x="1635" y="14261"/>
                    </a:cubicBezTo>
                    <a:cubicBezTo>
                      <a:pt x="1735" y="14527"/>
                      <a:pt x="1902" y="14761"/>
                      <a:pt x="2035" y="15028"/>
                    </a:cubicBezTo>
                    <a:cubicBezTo>
                      <a:pt x="1968" y="14961"/>
                      <a:pt x="1835" y="14961"/>
                      <a:pt x="1735" y="14961"/>
                    </a:cubicBezTo>
                    <a:lnTo>
                      <a:pt x="1501" y="14961"/>
                    </a:lnTo>
                    <a:cubicBezTo>
                      <a:pt x="1368" y="14961"/>
                      <a:pt x="1234" y="15028"/>
                      <a:pt x="1168" y="15061"/>
                    </a:cubicBezTo>
                    <a:cubicBezTo>
                      <a:pt x="734" y="15228"/>
                      <a:pt x="501" y="15561"/>
                      <a:pt x="334" y="15795"/>
                    </a:cubicBezTo>
                    <a:cubicBezTo>
                      <a:pt x="167" y="16062"/>
                      <a:pt x="67" y="16295"/>
                      <a:pt x="34" y="16629"/>
                    </a:cubicBezTo>
                    <a:cubicBezTo>
                      <a:pt x="0" y="16896"/>
                      <a:pt x="0" y="17196"/>
                      <a:pt x="0" y="17530"/>
                    </a:cubicBezTo>
                    <a:cubicBezTo>
                      <a:pt x="34" y="17863"/>
                      <a:pt x="67" y="18197"/>
                      <a:pt x="167" y="18530"/>
                    </a:cubicBezTo>
                    <a:cubicBezTo>
                      <a:pt x="334" y="19131"/>
                      <a:pt x="534" y="19764"/>
                      <a:pt x="868" y="20532"/>
                    </a:cubicBezTo>
                    <a:cubicBezTo>
                      <a:pt x="1134" y="21065"/>
                      <a:pt x="1401" y="21632"/>
                      <a:pt x="1802" y="22266"/>
                    </a:cubicBezTo>
                    <a:cubicBezTo>
                      <a:pt x="2135" y="22833"/>
                      <a:pt x="2469" y="23400"/>
                      <a:pt x="2836" y="23901"/>
                    </a:cubicBezTo>
                    <a:cubicBezTo>
                      <a:pt x="3736" y="25202"/>
                      <a:pt x="4870" y="26336"/>
                      <a:pt x="6205" y="27403"/>
                    </a:cubicBezTo>
                    <a:cubicBezTo>
                      <a:pt x="6238" y="27437"/>
                      <a:pt x="6338" y="27470"/>
                      <a:pt x="6371" y="27570"/>
                    </a:cubicBezTo>
                    <a:cubicBezTo>
                      <a:pt x="6505" y="27637"/>
                      <a:pt x="6572" y="27737"/>
                      <a:pt x="6705" y="27804"/>
                    </a:cubicBezTo>
                    <a:cubicBezTo>
                      <a:pt x="7205" y="28137"/>
                      <a:pt x="7739" y="28471"/>
                      <a:pt x="8239" y="28838"/>
                    </a:cubicBezTo>
                    <a:cubicBezTo>
                      <a:pt x="8373" y="28938"/>
                      <a:pt x="8540" y="29004"/>
                      <a:pt x="8673" y="29104"/>
                    </a:cubicBezTo>
                    <a:cubicBezTo>
                      <a:pt x="9540" y="29605"/>
                      <a:pt x="10308" y="29905"/>
                      <a:pt x="11008" y="30072"/>
                    </a:cubicBezTo>
                    <a:cubicBezTo>
                      <a:pt x="11408" y="30139"/>
                      <a:pt x="11842" y="30205"/>
                      <a:pt x="12209" y="30205"/>
                    </a:cubicBezTo>
                    <a:cubicBezTo>
                      <a:pt x="12342" y="30205"/>
                      <a:pt x="12409" y="30205"/>
                      <a:pt x="12543" y="30139"/>
                    </a:cubicBezTo>
                    <a:cubicBezTo>
                      <a:pt x="12643" y="30139"/>
                      <a:pt x="12709" y="30105"/>
                      <a:pt x="12809" y="30105"/>
                    </a:cubicBezTo>
                    <a:cubicBezTo>
                      <a:pt x="13010" y="30072"/>
                      <a:pt x="13176" y="30005"/>
                      <a:pt x="13410" y="29938"/>
                    </a:cubicBezTo>
                    <a:cubicBezTo>
                      <a:pt x="13743" y="29805"/>
                      <a:pt x="14144" y="29605"/>
                      <a:pt x="14411" y="29305"/>
                    </a:cubicBezTo>
                    <a:cubicBezTo>
                      <a:pt x="14677" y="29104"/>
                      <a:pt x="14878" y="28838"/>
                      <a:pt x="15144" y="28537"/>
                    </a:cubicBezTo>
                    <a:cubicBezTo>
                      <a:pt x="15678" y="27837"/>
                      <a:pt x="16045" y="27070"/>
                      <a:pt x="16345" y="26469"/>
                    </a:cubicBezTo>
                    <a:cubicBezTo>
                      <a:pt x="16679" y="25802"/>
                      <a:pt x="16979" y="25135"/>
                      <a:pt x="17179" y="24468"/>
                    </a:cubicBezTo>
                    <a:cubicBezTo>
                      <a:pt x="17213" y="24368"/>
                      <a:pt x="17246" y="24234"/>
                      <a:pt x="17313" y="24068"/>
                    </a:cubicBezTo>
                    <a:lnTo>
                      <a:pt x="17413" y="23567"/>
                    </a:lnTo>
                    <a:cubicBezTo>
                      <a:pt x="17479" y="23267"/>
                      <a:pt x="17513" y="22967"/>
                      <a:pt x="17479" y="22700"/>
                    </a:cubicBezTo>
                    <a:cubicBezTo>
                      <a:pt x="17479" y="22400"/>
                      <a:pt x="17379" y="22133"/>
                      <a:pt x="17313" y="21899"/>
                    </a:cubicBezTo>
                    <a:cubicBezTo>
                      <a:pt x="17213" y="21699"/>
                      <a:pt x="17046" y="21466"/>
                      <a:pt x="16879" y="21399"/>
                    </a:cubicBezTo>
                    <a:cubicBezTo>
                      <a:pt x="16746" y="21299"/>
                      <a:pt x="16645" y="21266"/>
                      <a:pt x="16512" y="21266"/>
                    </a:cubicBezTo>
                    <a:lnTo>
                      <a:pt x="16345" y="21266"/>
                    </a:lnTo>
                    <a:cubicBezTo>
                      <a:pt x="16245" y="21266"/>
                      <a:pt x="16178" y="21299"/>
                      <a:pt x="16045" y="21366"/>
                    </a:cubicBezTo>
                    <a:cubicBezTo>
                      <a:pt x="15978" y="21399"/>
                      <a:pt x="15845" y="21432"/>
                      <a:pt x="15711" y="21499"/>
                    </a:cubicBezTo>
                    <a:cubicBezTo>
                      <a:pt x="15845" y="21266"/>
                      <a:pt x="15978" y="21032"/>
                      <a:pt x="16045" y="20799"/>
                    </a:cubicBezTo>
                    <a:lnTo>
                      <a:pt x="16045" y="20765"/>
                    </a:lnTo>
                    <a:lnTo>
                      <a:pt x="16412" y="19998"/>
                    </a:lnTo>
                    <a:cubicBezTo>
                      <a:pt x="16645" y="19631"/>
                      <a:pt x="16812" y="19264"/>
                      <a:pt x="16979" y="18897"/>
                    </a:cubicBezTo>
                    <a:cubicBezTo>
                      <a:pt x="17213" y="18330"/>
                      <a:pt x="17513" y="17696"/>
                      <a:pt x="17713" y="16929"/>
                    </a:cubicBezTo>
                    <a:cubicBezTo>
                      <a:pt x="17880" y="16229"/>
                      <a:pt x="17880" y="15595"/>
                      <a:pt x="17713" y="15094"/>
                    </a:cubicBezTo>
                    <a:cubicBezTo>
                      <a:pt x="17579" y="14761"/>
                      <a:pt x="17479" y="14461"/>
                      <a:pt x="17279" y="14227"/>
                    </a:cubicBezTo>
                    <a:cubicBezTo>
                      <a:pt x="17046" y="13994"/>
                      <a:pt x="16846" y="13860"/>
                      <a:pt x="16545" y="13794"/>
                    </a:cubicBezTo>
                    <a:lnTo>
                      <a:pt x="16312" y="13794"/>
                    </a:lnTo>
                    <a:cubicBezTo>
                      <a:pt x="16112" y="13860"/>
                      <a:pt x="15945" y="13894"/>
                      <a:pt x="15711" y="13994"/>
                    </a:cubicBezTo>
                    <a:cubicBezTo>
                      <a:pt x="15378" y="14227"/>
                      <a:pt x="15144" y="14494"/>
                      <a:pt x="14878" y="14761"/>
                    </a:cubicBezTo>
                    <a:cubicBezTo>
                      <a:pt x="14644" y="15061"/>
                      <a:pt x="14377" y="15395"/>
                      <a:pt x="14210" y="15662"/>
                    </a:cubicBezTo>
                    <a:lnTo>
                      <a:pt x="14310" y="15228"/>
                    </a:lnTo>
                    <a:lnTo>
                      <a:pt x="14377" y="14761"/>
                    </a:lnTo>
                    <a:cubicBezTo>
                      <a:pt x="14511" y="13894"/>
                      <a:pt x="14611" y="13160"/>
                      <a:pt x="14677" y="12559"/>
                    </a:cubicBezTo>
                    <a:cubicBezTo>
                      <a:pt x="14744" y="11659"/>
                      <a:pt x="14811" y="10925"/>
                      <a:pt x="14844" y="10224"/>
                    </a:cubicBezTo>
                    <a:cubicBezTo>
                      <a:pt x="14844" y="9390"/>
                      <a:pt x="14811" y="8657"/>
                      <a:pt x="14677" y="7989"/>
                    </a:cubicBezTo>
                    <a:cubicBezTo>
                      <a:pt x="14544" y="7389"/>
                      <a:pt x="14377" y="6822"/>
                      <a:pt x="14144" y="6322"/>
                    </a:cubicBezTo>
                    <a:cubicBezTo>
                      <a:pt x="13977" y="5988"/>
                      <a:pt x="13743" y="5754"/>
                      <a:pt x="13543" y="5488"/>
                    </a:cubicBezTo>
                    <a:cubicBezTo>
                      <a:pt x="13343" y="5254"/>
                      <a:pt x="13076" y="5121"/>
                      <a:pt x="12809" y="5087"/>
                    </a:cubicBezTo>
                    <a:lnTo>
                      <a:pt x="12509" y="5087"/>
                    </a:lnTo>
                    <a:cubicBezTo>
                      <a:pt x="12376" y="5087"/>
                      <a:pt x="12242" y="5121"/>
                      <a:pt x="12142" y="5221"/>
                    </a:cubicBezTo>
                    <a:cubicBezTo>
                      <a:pt x="11875" y="5321"/>
                      <a:pt x="11675" y="5588"/>
                      <a:pt x="11508" y="5754"/>
                    </a:cubicBezTo>
                    <a:cubicBezTo>
                      <a:pt x="11375" y="5921"/>
                      <a:pt x="11242" y="6121"/>
                      <a:pt x="11142" y="6388"/>
                    </a:cubicBezTo>
                    <a:cubicBezTo>
                      <a:pt x="11142" y="5955"/>
                      <a:pt x="11075" y="5588"/>
                      <a:pt x="11075" y="5154"/>
                    </a:cubicBezTo>
                    <a:cubicBezTo>
                      <a:pt x="11041" y="4554"/>
                      <a:pt x="10975" y="3987"/>
                      <a:pt x="10908" y="3486"/>
                    </a:cubicBezTo>
                    <a:cubicBezTo>
                      <a:pt x="10841" y="2919"/>
                      <a:pt x="10708" y="2385"/>
                      <a:pt x="10574" y="1918"/>
                    </a:cubicBezTo>
                    <a:cubicBezTo>
                      <a:pt x="10408" y="1385"/>
                      <a:pt x="10208" y="984"/>
                      <a:pt x="10007" y="651"/>
                    </a:cubicBezTo>
                    <a:cubicBezTo>
                      <a:pt x="9741" y="317"/>
                      <a:pt x="9407" y="117"/>
                      <a:pt x="9073" y="50"/>
                    </a:cubicBezTo>
                    <a:cubicBezTo>
                      <a:pt x="8990" y="17"/>
                      <a:pt x="8907" y="0"/>
                      <a:pt x="882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92" name="Google Shape;109;p2">
                <a:extLst>
                  <a:ext uri="{FF2B5EF4-FFF2-40B4-BE49-F238E27FC236}">
                    <a16:creationId xmlns:a16="http://schemas.microsoft.com/office/drawing/2014/main" id="{75EA94E8-65A8-7F01-250E-35C6DF66DF30}"/>
                  </a:ext>
                </a:extLst>
              </p:cNvPr>
              <p:cNvSpPr/>
              <p:nvPr/>
            </p:nvSpPr>
            <p:spPr>
              <a:xfrm>
                <a:off x="2057100" y="3553825"/>
                <a:ext cx="104275" cy="721150"/>
              </a:xfrm>
              <a:custGeom>
                <a:avLst/>
                <a:gdLst/>
                <a:ahLst/>
                <a:cxnLst/>
                <a:rect l="l" t="t" r="r" b="b"/>
                <a:pathLst>
                  <a:path w="4171" h="28846" extrusionOk="0">
                    <a:moveTo>
                      <a:pt x="634" y="0"/>
                    </a:moveTo>
                    <a:cubicBezTo>
                      <a:pt x="534" y="67"/>
                      <a:pt x="501" y="134"/>
                      <a:pt x="501" y="167"/>
                    </a:cubicBezTo>
                    <a:cubicBezTo>
                      <a:pt x="467" y="667"/>
                      <a:pt x="367" y="1168"/>
                      <a:pt x="334" y="1668"/>
                    </a:cubicBezTo>
                    <a:lnTo>
                      <a:pt x="201" y="3169"/>
                    </a:lnTo>
                    <a:cubicBezTo>
                      <a:pt x="134" y="4170"/>
                      <a:pt x="67" y="5171"/>
                      <a:pt x="34" y="6171"/>
                    </a:cubicBezTo>
                    <a:cubicBezTo>
                      <a:pt x="0" y="8173"/>
                      <a:pt x="34" y="10208"/>
                      <a:pt x="167" y="12209"/>
                    </a:cubicBezTo>
                    <a:cubicBezTo>
                      <a:pt x="434" y="16245"/>
                      <a:pt x="1135" y="20248"/>
                      <a:pt x="2069" y="24184"/>
                    </a:cubicBezTo>
                    <a:cubicBezTo>
                      <a:pt x="2235" y="24918"/>
                      <a:pt x="2469" y="25685"/>
                      <a:pt x="2669" y="26386"/>
                    </a:cubicBezTo>
                    <a:cubicBezTo>
                      <a:pt x="2802" y="26753"/>
                      <a:pt x="2869" y="27153"/>
                      <a:pt x="3003" y="27487"/>
                    </a:cubicBezTo>
                    <a:cubicBezTo>
                      <a:pt x="3136" y="27854"/>
                      <a:pt x="3236" y="28220"/>
                      <a:pt x="3403" y="28587"/>
                    </a:cubicBezTo>
                    <a:cubicBezTo>
                      <a:pt x="3470" y="28687"/>
                      <a:pt x="3503" y="28754"/>
                      <a:pt x="3636" y="28821"/>
                    </a:cubicBezTo>
                    <a:cubicBezTo>
                      <a:pt x="3670" y="28838"/>
                      <a:pt x="3720" y="28846"/>
                      <a:pt x="3770" y="28846"/>
                    </a:cubicBezTo>
                    <a:cubicBezTo>
                      <a:pt x="3820" y="28846"/>
                      <a:pt x="3870" y="28838"/>
                      <a:pt x="3903" y="28821"/>
                    </a:cubicBezTo>
                    <a:cubicBezTo>
                      <a:pt x="4003" y="28754"/>
                      <a:pt x="4070" y="28721"/>
                      <a:pt x="4137" y="28587"/>
                    </a:cubicBezTo>
                    <a:cubicBezTo>
                      <a:pt x="4137" y="28554"/>
                      <a:pt x="4137" y="28521"/>
                      <a:pt x="4170" y="28521"/>
                    </a:cubicBezTo>
                    <a:lnTo>
                      <a:pt x="4170" y="28321"/>
                    </a:lnTo>
                    <a:cubicBezTo>
                      <a:pt x="4070" y="27987"/>
                      <a:pt x="4003" y="27687"/>
                      <a:pt x="3903" y="27387"/>
                    </a:cubicBezTo>
                    <a:cubicBezTo>
                      <a:pt x="3836" y="27053"/>
                      <a:pt x="3703" y="26719"/>
                      <a:pt x="3636" y="26419"/>
                    </a:cubicBezTo>
                    <a:cubicBezTo>
                      <a:pt x="3403" y="25819"/>
                      <a:pt x="3236" y="25185"/>
                      <a:pt x="3036" y="24518"/>
                    </a:cubicBezTo>
                    <a:cubicBezTo>
                      <a:pt x="2669" y="23217"/>
                      <a:pt x="2335" y="21916"/>
                      <a:pt x="2035" y="20648"/>
                    </a:cubicBezTo>
                    <a:cubicBezTo>
                      <a:pt x="1568" y="18680"/>
                      <a:pt x="1235" y="16712"/>
                      <a:pt x="1001" y="14744"/>
                    </a:cubicBezTo>
                    <a:cubicBezTo>
                      <a:pt x="734" y="12743"/>
                      <a:pt x="534" y="10741"/>
                      <a:pt x="434" y="8707"/>
                    </a:cubicBezTo>
                    <a:cubicBezTo>
                      <a:pt x="367" y="7072"/>
                      <a:pt x="367" y="5404"/>
                      <a:pt x="434" y="3803"/>
                    </a:cubicBezTo>
                    <a:cubicBezTo>
                      <a:pt x="501" y="2569"/>
                      <a:pt x="567" y="1335"/>
                      <a:pt x="734" y="100"/>
                    </a:cubicBezTo>
                    <a:cubicBezTo>
                      <a:pt x="734" y="67"/>
                      <a:pt x="701" y="0"/>
                      <a:pt x="66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93" name="Google Shape;110;p2">
                <a:extLst>
                  <a:ext uri="{FF2B5EF4-FFF2-40B4-BE49-F238E27FC236}">
                    <a16:creationId xmlns:a16="http://schemas.microsoft.com/office/drawing/2014/main" id="{BEC074A1-0D93-F5F2-C15D-6E78CBFACA4E}"/>
                  </a:ext>
                </a:extLst>
              </p:cNvPr>
              <p:cNvSpPr/>
              <p:nvPr/>
            </p:nvSpPr>
            <p:spPr>
              <a:xfrm>
                <a:off x="1952025" y="3666400"/>
                <a:ext cx="115100" cy="184325"/>
              </a:xfrm>
              <a:custGeom>
                <a:avLst/>
                <a:gdLst/>
                <a:ahLst/>
                <a:cxnLst/>
                <a:rect l="l" t="t" r="r" b="b"/>
                <a:pathLst>
                  <a:path w="4604" h="7373" extrusionOk="0">
                    <a:moveTo>
                      <a:pt x="67" y="1"/>
                    </a:moveTo>
                    <a:cubicBezTo>
                      <a:pt x="34" y="1"/>
                      <a:pt x="0" y="67"/>
                      <a:pt x="0" y="134"/>
                    </a:cubicBezTo>
                    <a:cubicBezTo>
                      <a:pt x="100" y="801"/>
                      <a:pt x="334" y="1468"/>
                      <a:pt x="567" y="2069"/>
                    </a:cubicBezTo>
                    <a:cubicBezTo>
                      <a:pt x="868" y="2736"/>
                      <a:pt x="1201" y="3370"/>
                      <a:pt x="1568" y="3970"/>
                    </a:cubicBezTo>
                    <a:cubicBezTo>
                      <a:pt x="1935" y="4570"/>
                      <a:pt x="2402" y="5171"/>
                      <a:pt x="2869" y="5705"/>
                    </a:cubicBezTo>
                    <a:cubicBezTo>
                      <a:pt x="3336" y="6238"/>
                      <a:pt x="3770" y="6805"/>
                      <a:pt x="4270" y="7306"/>
                    </a:cubicBezTo>
                    <a:cubicBezTo>
                      <a:pt x="4337" y="7339"/>
                      <a:pt x="4370" y="7372"/>
                      <a:pt x="4404" y="7372"/>
                    </a:cubicBezTo>
                    <a:cubicBezTo>
                      <a:pt x="4437" y="7372"/>
                      <a:pt x="4504" y="7372"/>
                      <a:pt x="4537" y="7339"/>
                    </a:cubicBezTo>
                    <a:cubicBezTo>
                      <a:pt x="4604" y="7239"/>
                      <a:pt x="4604" y="7139"/>
                      <a:pt x="4570" y="7039"/>
                    </a:cubicBezTo>
                    <a:cubicBezTo>
                      <a:pt x="4037" y="6472"/>
                      <a:pt x="3503" y="5871"/>
                      <a:pt x="2936" y="5238"/>
                    </a:cubicBezTo>
                    <a:cubicBezTo>
                      <a:pt x="2402" y="4637"/>
                      <a:pt x="1902" y="3970"/>
                      <a:pt x="1501" y="3236"/>
                    </a:cubicBezTo>
                    <a:lnTo>
                      <a:pt x="1501" y="3303"/>
                    </a:lnTo>
                    <a:cubicBezTo>
                      <a:pt x="1235" y="2903"/>
                      <a:pt x="1034" y="2536"/>
                      <a:pt x="868" y="2135"/>
                    </a:cubicBezTo>
                    <a:cubicBezTo>
                      <a:pt x="668" y="1702"/>
                      <a:pt x="501" y="1301"/>
                      <a:pt x="367" y="868"/>
                    </a:cubicBezTo>
                    <a:cubicBezTo>
                      <a:pt x="267" y="568"/>
                      <a:pt x="201" y="334"/>
                      <a:pt x="167" y="34"/>
                    </a:cubicBezTo>
                    <a:cubicBezTo>
                      <a:pt x="201" y="34"/>
                      <a:pt x="167" y="1"/>
                      <a:pt x="6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94" name="Google Shape;111;p2">
                <a:extLst>
                  <a:ext uri="{FF2B5EF4-FFF2-40B4-BE49-F238E27FC236}">
                    <a16:creationId xmlns:a16="http://schemas.microsoft.com/office/drawing/2014/main" id="{565D90F8-8E20-7525-3C9C-3CB9800B2D56}"/>
                  </a:ext>
                </a:extLst>
              </p:cNvPr>
              <p:cNvSpPr/>
              <p:nvPr/>
            </p:nvSpPr>
            <p:spPr>
              <a:xfrm>
                <a:off x="1900325" y="3799450"/>
                <a:ext cx="185975" cy="206700"/>
              </a:xfrm>
              <a:custGeom>
                <a:avLst/>
                <a:gdLst/>
                <a:ahLst/>
                <a:cxnLst/>
                <a:rect l="l" t="t" r="r" b="b"/>
                <a:pathLst>
                  <a:path w="7439" h="8268" extrusionOk="0">
                    <a:moveTo>
                      <a:pt x="136" y="1"/>
                    </a:moveTo>
                    <a:cubicBezTo>
                      <a:pt x="123" y="1"/>
                      <a:pt x="111" y="5"/>
                      <a:pt x="100" y="16"/>
                    </a:cubicBezTo>
                    <a:cubicBezTo>
                      <a:pt x="67" y="49"/>
                      <a:pt x="0" y="82"/>
                      <a:pt x="67" y="149"/>
                    </a:cubicBezTo>
                    <a:cubicBezTo>
                      <a:pt x="234" y="549"/>
                      <a:pt x="401" y="916"/>
                      <a:pt x="601" y="1317"/>
                    </a:cubicBezTo>
                    <a:lnTo>
                      <a:pt x="1234" y="2417"/>
                    </a:lnTo>
                    <a:cubicBezTo>
                      <a:pt x="1668" y="3151"/>
                      <a:pt x="2168" y="3852"/>
                      <a:pt x="2736" y="4486"/>
                    </a:cubicBezTo>
                    <a:cubicBezTo>
                      <a:pt x="3269" y="5153"/>
                      <a:pt x="3836" y="5720"/>
                      <a:pt x="4470" y="6287"/>
                    </a:cubicBezTo>
                    <a:cubicBezTo>
                      <a:pt x="4804" y="6587"/>
                      <a:pt x="5104" y="6887"/>
                      <a:pt x="5437" y="7121"/>
                    </a:cubicBezTo>
                    <a:cubicBezTo>
                      <a:pt x="5771" y="7388"/>
                      <a:pt x="6105" y="7688"/>
                      <a:pt x="6472" y="7888"/>
                    </a:cubicBezTo>
                    <a:cubicBezTo>
                      <a:pt x="6672" y="8021"/>
                      <a:pt x="6905" y="8188"/>
                      <a:pt x="7139" y="8255"/>
                    </a:cubicBezTo>
                    <a:cubicBezTo>
                      <a:pt x="7165" y="8264"/>
                      <a:pt x="7192" y="8268"/>
                      <a:pt x="7218" y="8268"/>
                    </a:cubicBezTo>
                    <a:cubicBezTo>
                      <a:pt x="7290" y="8268"/>
                      <a:pt x="7357" y="8237"/>
                      <a:pt x="7406" y="8188"/>
                    </a:cubicBezTo>
                    <a:cubicBezTo>
                      <a:pt x="7439" y="8121"/>
                      <a:pt x="7439" y="8055"/>
                      <a:pt x="7439" y="8021"/>
                    </a:cubicBezTo>
                    <a:cubicBezTo>
                      <a:pt x="7439" y="7955"/>
                      <a:pt x="7406" y="7888"/>
                      <a:pt x="7339" y="7888"/>
                    </a:cubicBezTo>
                    <a:cubicBezTo>
                      <a:pt x="7239" y="7755"/>
                      <a:pt x="7072" y="7688"/>
                      <a:pt x="6939" y="7588"/>
                    </a:cubicBezTo>
                    <a:cubicBezTo>
                      <a:pt x="6805" y="7521"/>
                      <a:pt x="6638" y="7388"/>
                      <a:pt x="6505" y="7321"/>
                    </a:cubicBezTo>
                    <a:lnTo>
                      <a:pt x="5638" y="6687"/>
                    </a:lnTo>
                    <a:cubicBezTo>
                      <a:pt x="5071" y="6253"/>
                      <a:pt x="4503" y="5786"/>
                      <a:pt x="4003" y="5319"/>
                    </a:cubicBezTo>
                    <a:cubicBezTo>
                      <a:pt x="3469" y="4819"/>
                      <a:pt x="3002" y="4319"/>
                      <a:pt x="2569" y="3718"/>
                    </a:cubicBezTo>
                    <a:cubicBezTo>
                      <a:pt x="2102" y="3151"/>
                      <a:pt x="1635" y="2551"/>
                      <a:pt x="1268" y="1917"/>
                    </a:cubicBezTo>
                    <a:cubicBezTo>
                      <a:pt x="901" y="1283"/>
                      <a:pt x="567" y="683"/>
                      <a:pt x="267" y="16"/>
                    </a:cubicBezTo>
                    <a:cubicBezTo>
                      <a:pt x="200" y="16"/>
                      <a:pt x="163" y="1"/>
                      <a:pt x="13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95" name="Google Shape;112;p2">
                <a:extLst>
                  <a:ext uri="{FF2B5EF4-FFF2-40B4-BE49-F238E27FC236}">
                    <a16:creationId xmlns:a16="http://schemas.microsoft.com/office/drawing/2014/main" id="{76FF05B0-80C4-7EB0-3FAD-55136192CA75}"/>
                  </a:ext>
                </a:extLst>
              </p:cNvPr>
              <p:cNvSpPr/>
              <p:nvPr/>
            </p:nvSpPr>
            <p:spPr>
              <a:xfrm>
                <a:off x="1889475" y="3951600"/>
                <a:ext cx="239375" cy="233900"/>
              </a:xfrm>
              <a:custGeom>
                <a:avLst/>
                <a:gdLst/>
                <a:ahLst/>
                <a:cxnLst/>
                <a:rect l="l" t="t" r="r" b="b"/>
                <a:pathLst>
                  <a:path w="9575" h="9356" extrusionOk="0">
                    <a:moveTo>
                      <a:pt x="67" y="1"/>
                    </a:moveTo>
                    <a:cubicBezTo>
                      <a:pt x="1" y="67"/>
                      <a:pt x="1" y="134"/>
                      <a:pt x="1" y="167"/>
                    </a:cubicBezTo>
                    <a:cubicBezTo>
                      <a:pt x="368" y="968"/>
                      <a:pt x="835" y="1735"/>
                      <a:pt x="1335" y="2436"/>
                    </a:cubicBezTo>
                    <a:cubicBezTo>
                      <a:pt x="1835" y="3136"/>
                      <a:pt x="2402" y="3837"/>
                      <a:pt x="3003" y="4471"/>
                    </a:cubicBezTo>
                    <a:cubicBezTo>
                      <a:pt x="3603" y="5138"/>
                      <a:pt x="4237" y="5705"/>
                      <a:pt x="4904" y="6305"/>
                    </a:cubicBezTo>
                    <a:cubicBezTo>
                      <a:pt x="5571" y="6872"/>
                      <a:pt x="6272" y="7439"/>
                      <a:pt x="7006" y="7973"/>
                    </a:cubicBezTo>
                    <a:cubicBezTo>
                      <a:pt x="7339" y="8207"/>
                      <a:pt x="7673" y="8473"/>
                      <a:pt x="8040" y="8674"/>
                    </a:cubicBezTo>
                    <a:cubicBezTo>
                      <a:pt x="8206" y="8807"/>
                      <a:pt x="8373" y="8874"/>
                      <a:pt x="8573" y="9007"/>
                    </a:cubicBezTo>
                    <a:cubicBezTo>
                      <a:pt x="8774" y="9141"/>
                      <a:pt x="9007" y="9274"/>
                      <a:pt x="9174" y="9341"/>
                    </a:cubicBezTo>
                    <a:cubicBezTo>
                      <a:pt x="9196" y="9341"/>
                      <a:pt x="9218" y="9356"/>
                      <a:pt x="9260" y="9356"/>
                    </a:cubicBezTo>
                    <a:cubicBezTo>
                      <a:pt x="9281" y="9356"/>
                      <a:pt x="9307" y="9352"/>
                      <a:pt x="9341" y="9341"/>
                    </a:cubicBezTo>
                    <a:cubicBezTo>
                      <a:pt x="9407" y="9341"/>
                      <a:pt x="9441" y="9307"/>
                      <a:pt x="9507" y="9207"/>
                    </a:cubicBezTo>
                    <a:cubicBezTo>
                      <a:pt x="9574" y="9107"/>
                      <a:pt x="9574" y="8874"/>
                      <a:pt x="9407" y="8807"/>
                    </a:cubicBezTo>
                    <a:cubicBezTo>
                      <a:pt x="8940" y="8473"/>
                      <a:pt x="8440" y="8173"/>
                      <a:pt x="7940" y="7873"/>
                    </a:cubicBezTo>
                    <a:cubicBezTo>
                      <a:pt x="7439" y="7539"/>
                      <a:pt x="7006" y="7273"/>
                      <a:pt x="6505" y="6939"/>
                    </a:cubicBezTo>
                    <a:cubicBezTo>
                      <a:pt x="5538" y="6272"/>
                      <a:pt x="4604" y="5505"/>
                      <a:pt x="3737" y="4704"/>
                    </a:cubicBezTo>
                    <a:lnTo>
                      <a:pt x="3737" y="4704"/>
                    </a:lnTo>
                    <a:lnTo>
                      <a:pt x="3770" y="4771"/>
                    </a:lnTo>
                    <a:cubicBezTo>
                      <a:pt x="3203" y="4204"/>
                      <a:pt x="2669" y="3670"/>
                      <a:pt x="2169" y="3036"/>
                    </a:cubicBezTo>
                    <a:cubicBezTo>
                      <a:pt x="1668" y="2469"/>
                      <a:pt x="1201" y="1835"/>
                      <a:pt x="768" y="1168"/>
                    </a:cubicBezTo>
                    <a:lnTo>
                      <a:pt x="768" y="1202"/>
                    </a:lnTo>
                    <a:cubicBezTo>
                      <a:pt x="534" y="835"/>
                      <a:pt x="334" y="434"/>
                      <a:pt x="101" y="34"/>
                    </a:cubicBezTo>
                    <a:cubicBezTo>
                      <a:pt x="234" y="1"/>
                      <a:pt x="167" y="1"/>
                      <a:pt x="6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96" name="Google Shape;113;p2">
                <a:extLst>
                  <a:ext uri="{FF2B5EF4-FFF2-40B4-BE49-F238E27FC236}">
                    <a16:creationId xmlns:a16="http://schemas.microsoft.com/office/drawing/2014/main" id="{EFB1E4DB-05AC-5A95-873C-CCD371B16F08}"/>
                  </a:ext>
                </a:extLst>
              </p:cNvPr>
              <p:cNvSpPr/>
              <p:nvPr/>
            </p:nvSpPr>
            <p:spPr>
              <a:xfrm>
                <a:off x="2031250" y="3605525"/>
                <a:ext cx="35050" cy="63825"/>
              </a:xfrm>
              <a:custGeom>
                <a:avLst/>
                <a:gdLst/>
                <a:ahLst/>
                <a:cxnLst/>
                <a:rect l="l" t="t" r="r" b="b"/>
                <a:pathLst>
                  <a:path w="1402" h="2553" extrusionOk="0">
                    <a:moveTo>
                      <a:pt x="67" y="0"/>
                    </a:moveTo>
                    <a:cubicBezTo>
                      <a:pt x="34" y="0"/>
                      <a:pt x="0" y="67"/>
                      <a:pt x="34" y="100"/>
                    </a:cubicBezTo>
                    <a:cubicBezTo>
                      <a:pt x="200" y="501"/>
                      <a:pt x="334" y="934"/>
                      <a:pt x="534" y="1335"/>
                    </a:cubicBezTo>
                    <a:cubicBezTo>
                      <a:pt x="601" y="1568"/>
                      <a:pt x="734" y="1768"/>
                      <a:pt x="834" y="1935"/>
                    </a:cubicBezTo>
                    <a:cubicBezTo>
                      <a:pt x="934" y="2135"/>
                      <a:pt x="1068" y="2302"/>
                      <a:pt x="1201" y="2502"/>
                    </a:cubicBezTo>
                    <a:cubicBezTo>
                      <a:pt x="1218" y="2536"/>
                      <a:pt x="1251" y="2552"/>
                      <a:pt x="1285" y="2552"/>
                    </a:cubicBezTo>
                    <a:cubicBezTo>
                      <a:pt x="1318" y="2552"/>
                      <a:pt x="1351" y="2536"/>
                      <a:pt x="1368" y="2502"/>
                    </a:cubicBezTo>
                    <a:cubicBezTo>
                      <a:pt x="1401" y="2469"/>
                      <a:pt x="1401" y="2469"/>
                      <a:pt x="1401" y="2436"/>
                    </a:cubicBezTo>
                    <a:cubicBezTo>
                      <a:pt x="1401" y="2369"/>
                      <a:pt x="1401" y="2369"/>
                      <a:pt x="1368" y="2335"/>
                    </a:cubicBezTo>
                    <a:cubicBezTo>
                      <a:pt x="1268" y="2269"/>
                      <a:pt x="1201" y="2135"/>
                      <a:pt x="1101" y="2069"/>
                    </a:cubicBezTo>
                    <a:lnTo>
                      <a:pt x="1101" y="2102"/>
                    </a:lnTo>
                    <a:lnTo>
                      <a:pt x="868" y="1735"/>
                    </a:lnTo>
                    <a:cubicBezTo>
                      <a:pt x="768" y="1602"/>
                      <a:pt x="701" y="1435"/>
                      <a:pt x="601" y="1268"/>
                    </a:cubicBezTo>
                    <a:cubicBezTo>
                      <a:pt x="434" y="968"/>
                      <a:pt x="334" y="668"/>
                      <a:pt x="234" y="334"/>
                    </a:cubicBezTo>
                    <a:cubicBezTo>
                      <a:pt x="200" y="267"/>
                      <a:pt x="167" y="134"/>
                      <a:pt x="100" y="67"/>
                    </a:cubicBezTo>
                    <a:cubicBezTo>
                      <a:pt x="167" y="0"/>
                      <a:pt x="100" y="0"/>
                      <a:pt x="6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97" name="Google Shape;114;p2">
                <a:extLst>
                  <a:ext uri="{FF2B5EF4-FFF2-40B4-BE49-F238E27FC236}">
                    <a16:creationId xmlns:a16="http://schemas.microsoft.com/office/drawing/2014/main" id="{33801C2C-7094-B486-C854-57C647F3B10A}"/>
                  </a:ext>
                </a:extLst>
              </p:cNvPr>
              <p:cNvSpPr/>
              <p:nvPr/>
            </p:nvSpPr>
            <p:spPr>
              <a:xfrm>
                <a:off x="2069600" y="3683075"/>
                <a:ext cx="108450" cy="225925"/>
              </a:xfrm>
              <a:custGeom>
                <a:avLst/>
                <a:gdLst/>
                <a:ahLst/>
                <a:cxnLst/>
                <a:rect l="l" t="t" r="r" b="b"/>
                <a:pathLst>
                  <a:path w="4338" h="9037" extrusionOk="0">
                    <a:moveTo>
                      <a:pt x="4237" y="1"/>
                    </a:moveTo>
                    <a:cubicBezTo>
                      <a:pt x="4170" y="134"/>
                      <a:pt x="4137" y="134"/>
                      <a:pt x="4137" y="167"/>
                    </a:cubicBezTo>
                    <a:cubicBezTo>
                      <a:pt x="4004" y="868"/>
                      <a:pt x="3837" y="1535"/>
                      <a:pt x="3637" y="2202"/>
                    </a:cubicBezTo>
                    <a:cubicBezTo>
                      <a:pt x="3403" y="2903"/>
                      <a:pt x="3170" y="3570"/>
                      <a:pt x="2869" y="4237"/>
                    </a:cubicBezTo>
                    <a:cubicBezTo>
                      <a:pt x="2836" y="4337"/>
                      <a:pt x="2836" y="4370"/>
                      <a:pt x="2803" y="4471"/>
                    </a:cubicBezTo>
                    <a:cubicBezTo>
                      <a:pt x="2636" y="4837"/>
                      <a:pt x="2469" y="5171"/>
                      <a:pt x="2236" y="5538"/>
                    </a:cubicBezTo>
                    <a:cubicBezTo>
                      <a:pt x="2136" y="5738"/>
                      <a:pt x="2036" y="5905"/>
                      <a:pt x="1902" y="6072"/>
                    </a:cubicBezTo>
                    <a:cubicBezTo>
                      <a:pt x="1802" y="6238"/>
                      <a:pt x="1702" y="6472"/>
                      <a:pt x="1569" y="6639"/>
                    </a:cubicBezTo>
                    <a:cubicBezTo>
                      <a:pt x="1335" y="7006"/>
                      <a:pt x="1068" y="7339"/>
                      <a:pt x="835" y="7673"/>
                    </a:cubicBezTo>
                    <a:cubicBezTo>
                      <a:pt x="568" y="8006"/>
                      <a:pt x="268" y="8340"/>
                      <a:pt x="34" y="8674"/>
                    </a:cubicBezTo>
                    <a:cubicBezTo>
                      <a:pt x="1" y="8707"/>
                      <a:pt x="1" y="8740"/>
                      <a:pt x="1" y="8807"/>
                    </a:cubicBezTo>
                    <a:cubicBezTo>
                      <a:pt x="1" y="8874"/>
                      <a:pt x="34" y="8907"/>
                      <a:pt x="67" y="8974"/>
                    </a:cubicBezTo>
                    <a:cubicBezTo>
                      <a:pt x="122" y="9010"/>
                      <a:pt x="197" y="9037"/>
                      <a:pt x="270" y="9037"/>
                    </a:cubicBezTo>
                    <a:cubicBezTo>
                      <a:pt x="330" y="9037"/>
                      <a:pt x="389" y="9019"/>
                      <a:pt x="434" y="8974"/>
                    </a:cubicBezTo>
                    <a:cubicBezTo>
                      <a:pt x="735" y="8674"/>
                      <a:pt x="935" y="8373"/>
                      <a:pt x="1202" y="8040"/>
                    </a:cubicBezTo>
                    <a:cubicBezTo>
                      <a:pt x="1435" y="7706"/>
                      <a:pt x="1669" y="7373"/>
                      <a:pt x="1869" y="7006"/>
                    </a:cubicBezTo>
                    <a:cubicBezTo>
                      <a:pt x="2069" y="6639"/>
                      <a:pt x="2269" y="6305"/>
                      <a:pt x="2436" y="5905"/>
                    </a:cubicBezTo>
                    <a:lnTo>
                      <a:pt x="2936" y="4804"/>
                    </a:lnTo>
                    <a:cubicBezTo>
                      <a:pt x="3236" y="4037"/>
                      <a:pt x="3537" y="3303"/>
                      <a:pt x="3737" y="2502"/>
                    </a:cubicBezTo>
                    <a:cubicBezTo>
                      <a:pt x="3870" y="2136"/>
                      <a:pt x="3937" y="1702"/>
                      <a:pt x="4070" y="1302"/>
                    </a:cubicBezTo>
                    <a:cubicBezTo>
                      <a:pt x="4170" y="901"/>
                      <a:pt x="4237" y="501"/>
                      <a:pt x="4337" y="67"/>
                    </a:cubicBezTo>
                    <a:cubicBezTo>
                      <a:pt x="4337" y="34"/>
                      <a:pt x="4337" y="1"/>
                      <a:pt x="430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98" name="Google Shape;115;p2">
                <a:extLst>
                  <a:ext uri="{FF2B5EF4-FFF2-40B4-BE49-F238E27FC236}">
                    <a16:creationId xmlns:a16="http://schemas.microsoft.com/office/drawing/2014/main" id="{938D5DDA-7C27-DAA4-33E2-74E3348DFA6F}"/>
                  </a:ext>
                </a:extLst>
              </p:cNvPr>
              <p:cNvSpPr/>
              <p:nvPr/>
            </p:nvSpPr>
            <p:spPr>
              <a:xfrm>
                <a:off x="2061275" y="3627200"/>
                <a:ext cx="45050" cy="88750"/>
              </a:xfrm>
              <a:custGeom>
                <a:avLst/>
                <a:gdLst/>
                <a:ahLst/>
                <a:cxnLst/>
                <a:rect l="l" t="t" r="r" b="b"/>
                <a:pathLst>
                  <a:path w="1802" h="3550" extrusionOk="0">
                    <a:moveTo>
                      <a:pt x="1701" y="1"/>
                    </a:moveTo>
                    <a:cubicBezTo>
                      <a:pt x="1668" y="1"/>
                      <a:pt x="1635" y="1"/>
                      <a:pt x="1635" y="67"/>
                    </a:cubicBezTo>
                    <a:cubicBezTo>
                      <a:pt x="1501" y="568"/>
                      <a:pt x="1334" y="1068"/>
                      <a:pt x="1134" y="1535"/>
                    </a:cubicBezTo>
                    <a:lnTo>
                      <a:pt x="1134" y="1468"/>
                    </a:lnTo>
                    <a:cubicBezTo>
                      <a:pt x="1001" y="1769"/>
                      <a:pt x="834" y="2102"/>
                      <a:pt x="667" y="2402"/>
                    </a:cubicBezTo>
                    <a:cubicBezTo>
                      <a:pt x="501" y="2736"/>
                      <a:pt x="234" y="3036"/>
                      <a:pt x="34" y="3303"/>
                    </a:cubicBezTo>
                    <a:cubicBezTo>
                      <a:pt x="0" y="3403"/>
                      <a:pt x="34" y="3470"/>
                      <a:pt x="67" y="3503"/>
                    </a:cubicBezTo>
                    <a:cubicBezTo>
                      <a:pt x="112" y="3533"/>
                      <a:pt x="150" y="3550"/>
                      <a:pt x="185" y="3550"/>
                    </a:cubicBezTo>
                    <a:cubicBezTo>
                      <a:pt x="227" y="3550"/>
                      <a:pt x="264" y="3525"/>
                      <a:pt x="300" y="3470"/>
                    </a:cubicBezTo>
                    <a:cubicBezTo>
                      <a:pt x="634" y="2970"/>
                      <a:pt x="901" y="2436"/>
                      <a:pt x="1168" y="1835"/>
                    </a:cubicBezTo>
                    <a:cubicBezTo>
                      <a:pt x="1301" y="1569"/>
                      <a:pt x="1401" y="1268"/>
                      <a:pt x="1501" y="968"/>
                    </a:cubicBezTo>
                    <a:cubicBezTo>
                      <a:pt x="1635" y="668"/>
                      <a:pt x="1701" y="401"/>
                      <a:pt x="1801" y="101"/>
                    </a:cubicBezTo>
                    <a:cubicBezTo>
                      <a:pt x="1801" y="67"/>
                      <a:pt x="1801" y="1"/>
                      <a:pt x="173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99" name="Google Shape;116;p2">
                <a:extLst>
                  <a:ext uri="{FF2B5EF4-FFF2-40B4-BE49-F238E27FC236}">
                    <a16:creationId xmlns:a16="http://schemas.microsoft.com/office/drawing/2014/main" id="{9B3051B9-342E-D38A-E94D-4FD17A1FA33F}"/>
                  </a:ext>
                </a:extLst>
              </p:cNvPr>
              <p:cNvSpPr/>
              <p:nvPr/>
            </p:nvSpPr>
            <p:spPr>
              <a:xfrm>
                <a:off x="2103800" y="3916575"/>
                <a:ext cx="157625" cy="200175"/>
              </a:xfrm>
              <a:custGeom>
                <a:avLst/>
                <a:gdLst/>
                <a:ahLst/>
                <a:cxnLst/>
                <a:rect l="l" t="t" r="r" b="b"/>
                <a:pathLst>
                  <a:path w="6305" h="8007" extrusionOk="0">
                    <a:moveTo>
                      <a:pt x="3536" y="4237"/>
                    </a:moveTo>
                    <a:cubicBezTo>
                      <a:pt x="3518" y="4237"/>
                      <a:pt x="3510" y="4258"/>
                      <a:pt x="3506" y="4276"/>
                    </a:cubicBezTo>
                    <a:lnTo>
                      <a:pt x="3506" y="4276"/>
                    </a:lnTo>
                    <a:cubicBezTo>
                      <a:pt x="3516" y="4263"/>
                      <a:pt x="3526" y="4250"/>
                      <a:pt x="3536" y="4237"/>
                    </a:cubicBezTo>
                    <a:close/>
                    <a:moveTo>
                      <a:pt x="6205" y="1"/>
                    </a:moveTo>
                    <a:cubicBezTo>
                      <a:pt x="6138" y="1"/>
                      <a:pt x="6138" y="34"/>
                      <a:pt x="6138" y="34"/>
                    </a:cubicBezTo>
                    <a:cubicBezTo>
                      <a:pt x="6038" y="201"/>
                      <a:pt x="5971" y="401"/>
                      <a:pt x="5871" y="568"/>
                    </a:cubicBezTo>
                    <a:cubicBezTo>
                      <a:pt x="5604" y="1235"/>
                      <a:pt x="5204" y="1869"/>
                      <a:pt x="4837" y="2469"/>
                    </a:cubicBezTo>
                    <a:cubicBezTo>
                      <a:pt x="4637" y="2736"/>
                      <a:pt x="4437" y="3070"/>
                      <a:pt x="4203" y="3370"/>
                    </a:cubicBezTo>
                    <a:cubicBezTo>
                      <a:pt x="4003" y="3703"/>
                      <a:pt x="3770" y="4004"/>
                      <a:pt x="3503" y="4304"/>
                    </a:cubicBezTo>
                    <a:cubicBezTo>
                      <a:pt x="3503" y="4304"/>
                      <a:pt x="3503" y="4291"/>
                      <a:pt x="3506" y="4276"/>
                    </a:cubicBezTo>
                    <a:lnTo>
                      <a:pt x="3506" y="4276"/>
                    </a:lnTo>
                    <a:cubicBezTo>
                      <a:pt x="3277" y="4566"/>
                      <a:pt x="2993" y="4884"/>
                      <a:pt x="2769" y="5171"/>
                    </a:cubicBezTo>
                    <a:cubicBezTo>
                      <a:pt x="2636" y="5338"/>
                      <a:pt x="2469" y="5438"/>
                      <a:pt x="2335" y="5571"/>
                    </a:cubicBezTo>
                    <a:lnTo>
                      <a:pt x="1868" y="6038"/>
                    </a:lnTo>
                    <a:cubicBezTo>
                      <a:pt x="1602" y="6305"/>
                      <a:pt x="1301" y="6572"/>
                      <a:pt x="1001" y="6839"/>
                    </a:cubicBezTo>
                    <a:cubicBezTo>
                      <a:pt x="834" y="6939"/>
                      <a:pt x="701" y="7072"/>
                      <a:pt x="534" y="7206"/>
                    </a:cubicBezTo>
                    <a:cubicBezTo>
                      <a:pt x="367" y="7339"/>
                      <a:pt x="267" y="7439"/>
                      <a:pt x="100" y="7573"/>
                    </a:cubicBezTo>
                    <a:cubicBezTo>
                      <a:pt x="34" y="7606"/>
                      <a:pt x="0" y="7706"/>
                      <a:pt x="0" y="7740"/>
                    </a:cubicBezTo>
                    <a:cubicBezTo>
                      <a:pt x="0" y="7840"/>
                      <a:pt x="34" y="7873"/>
                      <a:pt x="100" y="7906"/>
                    </a:cubicBezTo>
                    <a:cubicBezTo>
                      <a:pt x="134" y="7940"/>
                      <a:pt x="201" y="8006"/>
                      <a:pt x="267" y="8006"/>
                    </a:cubicBezTo>
                    <a:lnTo>
                      <a:pt x="334" y="8006"/>
                    </a:lnTo>
                    <a:cubicBezTo>
                      <a:pt x="367" y="8006"/>
                      <a:pt x="434" y="7940"/>
                      <a:pt x="467" y="7940"/>
                    </a:cubicBezTo>
                    <a:cubicBezTo>
                      <a:pt x="801" y="7740"/>
                      <a:pt x="1101" y="7506"/>
                      <a:pt x="1368" y="7239"/>
                    </a:cubicBezTo>
                    <a:lnTo>
                      <a:pt x="2269" y="6372"/>
                    </a:lnTo>
                    <a:cubicBezTo>
                      <a:pt x="2536" y="6072"/>
                      <a:pt x="2836" y="5738"/>
                      <a:pt x="3103" y="5405"/>
                    </a:cubicBezTo>
                    <a:cubicBezTo>
                      <a:pt x="3369" y="5071"/>
                      <a:pt x="3636" y="4737"/>
                      <a:pt x="3937" y="4370"/>
                    </a:cubicBezTo>
                    <a:cubicBezTo>
                      <a:pt x="4170" y="4037"/>
                      <a:pt x="4437" y="3670"/>
                      <a:pt x="4637" y="3336"/>
                    </a:cubicBezTo>
                    <a:cubicBezTo>
                      <a:pt x="4837" y="3003"/>
                      <a:pt x="5104" y="2603"/>
                      <a:pt x="5271" y="2236"/>
                    </a:cubicBezTo>
                    <a:cubicBezTo>
                      <a:pt x="5471" y="1902"/>
                      <a:pt x="5638" y="1535"/>
                      <a:pt x="5838" y="1168"/>
                    </a:cubicBezTo>
                    <a:cubicBezTo>
                      <a:pt x="6005" y="768"/>
                      <a:pt x="6171" y="434"/>
                      <a:pt x="6305" y="67"/>
                    </a:cubicBezTo>
                    <a:cubicBezTo>
                      <a:pt x="6305" y="34"/>
                      <a:pt x="6305" y="1"/>
                      <a:pt x="627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00" name="Google Shape;117;p2">
                <a:extLst>
                  <a:ext uri="{FF2B5EF4-FFF2-40B4-BE49-F238E27FC236}">
                    <a16:creationId xmlns:a16="http://schemas.microsoft.com/office/drawing/2014/main" id="{B768A238-BA15-EBD2-15BA-B83688E802C7}"/>
                  </a:ext>
                </a:extLst>
              </p:cNvPr>
              <p:cNvSpPr/>
              <p:nvPr/>
            </p:nvSpPr>
            <p:spPr>
              <a:xfrm>
                <a:off x="2139650" y="4098475"/>
                <a:ext cx="117625" cy="135025"/>
              </a:xfrm>
              <a:custGeom>
                <a:avLst/>
                <a:gdLst/>
                <a:ahLst/>
                <a:cxnLst/>
                <a:rect l="l" t="t" r="r" b="b"/>
                <a:pathLst>
                  <a:path w="4705" h="5401" extrusionOk="0">
                    <a:moveTo>
                      <a:pt x="4614" y="0"/>
                    </a:moveTo>
                    <a:cubicBezTo>
                      <a:pt x="4604" y="0"/>
                      <a:pt x="4582" y="8"/>
                      <a:pt x="4537" y="30"/>
                    </a:cubicBezTo>
                    <a:lnTo>
                      <a:pt x="4604" y="30"/>
                    </a:lnTo>
                    <a:cubicBezTo>
                      <a:pt x="4604" y="30"/>
                      <a:pt x="4634" y="0"/>
                      <a:pt x="4614" y="0"/>
                    </a:cubicBezTo>
                    <a:close/>
                    <a:moveTo>
                      <a:pt x="4604" y="30"/>
                    </a:moveTo>
                    <a:cubicBezTo>
                      <a:pt x="4170" y="897"/>
                      <a:pt x="3570" y="1731"/>
                      <a:pt x="2936" y="2465"/>
                    </a:cubicBezTo>
                    <a:cubicBezTo>
                      <a:pt x="2603" y="2899"/>
                      <a:pt x="2236" y="3299"/>
                      <a:pt x="1835" y="3699"/>
                    </a:cubicBezTo>
                    <a:cubicBezTo>
                      <a:pt x="1402" y="4066"/>
                      <a:pt x="1001" y="4400"/>
                      <a:pt x="534" y="4733"/>
                    </a:cubicBezTo>
                    <a:lnTo>
                      <a:pt x="501" y="4733"/>
                    </a:lnTo>
                    <a:lnTo>
                      <a:pt x="101" y="4967"/>
                    </a:lnTo>
                    <a:lnTo>
                      <a:pt x="1" y="5100"/>
                    </a:lnTo>
                    <a:lnTo>
                      <a:pt x="1" y="5267"/>
                    </a:lnTo>
                    <a:lnTo>
                      <a:pt x="101" y="5400"/>
                    </a:lnTo>
                    <a:lnTo>
                      <a:pt x="268" y="5400"/>
                    </a:lnTo>
                    <a:cubicBezTo>
                      <a:pt x="534" y="5234"/>
                      <a:pt x="735" y="5067"/>
                      <a:pt x="935" y="4900"/>
                    </a:cubicBezTo>
                    <a:cubicBezTo>
                      <a:pt x="1168" y="4733"/>
                      <a:pt x="1368" y="4533"/>
                      <a:pt x="1569" y="4300"/>
                    </a:cubicBezTo>
                    <a:cubicBezTo>
                      <a:pt x="2002" y="3899"/>
                      <a:pt x="2402" y="3466"/>
                      <a:pt x="2736" y="3032"/>
                    </a:cubicBezTo>
                    <a:cubicBezTo>
                      <a:pt x="3437" y="2131"/>
                      <a:pt x="4070" y="1131"/>
                      <a:pt x="4671" y="130"/>
                    </a:cubicBezTo>
                    <a:cubicBezTo>
                      <a:pt x="4704" y="97"/>
                      <a:pt x="4671" y="30"/>
                      <a:pt x="4604" y="3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01" name="Google Shape;118;p2">
                <a:extLst>
                  <a:ext uri="{FF2B5EF4-FFF2-40B4-BE49-F238E27FC236}">
                    <a16:creationId xmlns:a16="http://schemas.microsoft.com/office/drawing/2014/main" id="{04814EBA-E3C9-AD44-87E3-F50E726DB74B}"/>
                  </a:ext>
                </a:extLst>
              </p:cNvPr>
              <p:cNvSpPr/>
              <p:nvPr/>
            </p:nvSpPr>
            <p:spPr>
              <a:xfrm>
                <a:off x="2020400" y="3762300"/>
                <a:ext cx="11700" cy="11700"/>
              </a:xfrm>
              <a:custGeom>
                <a:avLst/>
                <a:gdLst/>
                <a:ahLst/>
                <a:cxnLst/>
                <a:rect l="l" t="t" r="r" b="b"/>
                <a:pathLst>
                  <a:path w="468" h="468" extrusionOk="0">
                    <a:moveTo>
                      <a:pt x="201" y="1"/>
                    </a:moveTo>
                    <a:cubicBezTo>
                      <a:pt x="101" y="1"/>
                      <a:pt x="1" y="134"/>
                      <a:pt x="1" y="234"/>
                    </a:cubicBezTo>
                    <a:cubicBezTo>
                      <a:pt x="1" y="368"/>
                      <a:pt x="134" y="468"/>
                      <a:pt x="268" y="468"/>
                    </a:cubicBezTo>
                    <a:cubicBezTo>
                      <a:pt x="368" y="468"/>
                      <a:pt x="468" y="334"/>
                      <a:pt x="468" y="201"/>
                    </a:cubicBezTo>
                    <a:cubicBezTo>
                      <a:pt x="468" y="67"/>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02" name="Google Shape;119;p2">
                <a:extLst>
                  <a:ext uri="{FF2B5EF4-FFF2-40B4-BE49-F238E27FC236}">
                    <a16:creationId xmlns:a16="http://schemas.microsoft.com/office/drawing/2014/main" id="{D62E9AAC-ACC3-1E74-CB31-4662B39EA651}"/>
                  </a:ext>
                </a:extLst>
              </p:cNvPr>
              <p:cNvSpPr/>
              <p:nvPr/>
            </p:nvSpPr>
            <p:spPr>
              <a:xfrm>
                <a:off x="2008725" y="3737275"/>
                <a:ext cx="7525" cy="7550"/>
              </a:xfrm>
              <a:custGeom>
                <a:avLst/>
                <a:gdLst/>
                <a:ahLst/>
                <a:cxnLst/>
                <a:rect l="l" t="t" r="r" b="b"/>
                <a:pathLst>
                  <a:path w="301" h="302" extrusionOk="0">
                    <a:moveTo>
                      <a:pt x="134" y="1"/>
                    </a:moveTo>
                    <a:cubicBezTo>
                      <a:pt x="67" y="1"/>
                      <a:pt x="1" y="68"/>
                      <a:pt x="1" y="168"/>
                    </a:cubicBezTo>
                    <a:cubicBezTo>
                      <a:pt x="1" y="234"/>
                      <a:pt x="101" y="301"/>
                      <a:pt x="167" y="301"/>
                    </a:cubicBezTo>
                    <a:cubicBezTo>
                      <a:pt x="268" y="301"/>
                      <a:pt x="301" y="201"/>
                      <a:pt x="301" y="134"/>
                    </a:cubicBezTo>
                    <a:cubicBezTo>
                      <a:pt x="301"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03" name="Google Shape;120;p2">
                <a:extLst>
                  <a:ext uri="{FF2B5EF4-FFF2-40B4-BE49-F238E27FC236}">
                    <a16:creationId xmlns:a16="http://schemas.microsoft.com/office/drawing/2014/main" id="{3E5F0EF1-2D52-8C53-99ED-8FC686ABC8FA}"/>
                  </a:ext>
                </a:extLst>
              </p:cNvPr>
              <p:cNvSpPr/>
              <p:nvPr/>
            </p:nvSpPr>
            <p:spPr>
              <a:xfrm>
                <a:off x="2030000" y="3746975"/>
                <a:ext cx="5450" cy="4500"/>
              </a:xfrm>
              <a:custGeom>
                <a:avLst/>
                <a:gdLst/>
                <a:ahLst/>
                <a:cxnLst/>
                <a:rect l="l" t="t" r="r" b="b"/>
                <a:pathLst>
                  <a:path w="218" h="180" extrusionOk="0">
                    <a:moveTo>
                      <a:pt x="69" y="1"/>
                    </a:moveTo>
                    <a:cubicBezTo>
                      <a:pt x="25" y="1"/>
                      <a:pt x="0" y="38"/>
                      <a:pt x="50" y="113"/>
                    </a:cubicBezTo>
                    <a:cubicBezTo>
                      <a:pt x="50" y="147"/>
                      <a:pt x="84" y="180"/>
                      <a:pt x="117" y="180"/>
                    </a:cubicBezTo>
                    <a:cubicBezTo>
                      <a:pt x="150" y="180"/>
                      <a:pt x="217" y="147"/>
                      <a:pt x="217" y="113"/>
                    </a:cubicBezTo>
                    <a:cubicBezTo>
                      <a:pt x="217" y="80"/>
                      <a:pt x="150" y="13"/>
                      <a:pt x="117" y="13"/>
                    </a:cubicBezTo>
                    <a:cubicBezTo>
                      <a:pt x="100" y="5"/>
                      <a:pt x="84" y="1"/>
                      <a:pt x="6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04" name="Google Shape;121;p2">
                <a:extLst>
                  <a:ext uri="{FF2B5EF4-FFF2-40B4-BE49-F238E27FC236}">
                    <a16:creationId xmlns:a16="http://schemas.microsoft.com/office/drawing/2014/main" id="{9EEB986E-1055-99B6-6514-05FF40EF3B55}"/>
                  </a:ext>
                </a:extLst>
              </p:cNvPr>
              <p:cNvSpPr/>
              <p:nvPr/>
            </p:nvSpPr>
            <p:spPr>
              <a:xfrm>
                <a:off x="2028750" y="3712275"/>
                <a:ext cx="5025" cy="4175"/>
              </a:xfrm>
              <a:custGeom>
                <a:avLst/>
                <a:gdLst/>
                <a:ahLst/>
                <a:cxnLst/>
                <a:rect l="l" t="t" r="r" b="b"/>
                <a:pathLst>
                  <a:path w="201" h="167" extrusionOk="0">
                    <a:moveTo>
                      <a:pt x="134" y="0"/>
                    </a:moveTo>
                    <a:cubicBezTo>
                      <a:pt x="34" y="0"/>
                      <a:pt x="0" y="34"/>
                      <a:pt x="34" y="67"/>
                    </a:cubicBezTo>
                    <a:cubicBezTo>
                      <a:pt x="34" y="134"/>
                      <a:pt x="100" y="167"/>
                      <a:pt x="134" y="167"/>
                    </a:cubicBezTo>
                    <a:cubicBezTo>
                      <a:pt x="167" y="167"/>
                      <a:pt x="200" y="100"/>
                      <a:pt x="200" y="67"/>
                    </a:cubicBezTo>
                    <a:cubicBezTo>
                      <a:pt x="200" y="34"/>
                      <a:pt x="167" y="0"/>
                      <a:pt x="13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05" name="Google Shape;122;p2">
                <a:extLst>
                  <a:ext uri="{FF2B5EF4-FFF2-40B4-BE49-F238E27FC236}">
                    <a16:creationId xmlns:a16="http://schemas.microsoft.com/office/drawing/2014/main" id="{4CC1F222-9A3A-EDDF-16BC-C7E7617AA139}"/>
                  </a:ext>
                </a:extLst>
              </p:cNvPr>
              <p:cNvSpPr/>
              <p:nvPr/>
            </p:nvSpPr>
            <p:spPr>
              <a:xfrm>
                <a:off x="2037075" y="3684750"/>
                <a:ext cx="4200" cy="4200"/>
              </a:xfrm>
              <a:custGeom>
                <a:avLst/>
                <a:gdLst/>
                <a:ahLst/>
                <a:cxnLst/>
                <a:rect l="l" t="t" r="r" b="b"/>
                <a:pathLst>
                  <a:path w="168" h="168" extrusionOk="0">
                    <a:moveTo>
                      <a:pt x="101" y="0"/>
                    </a:moveTo>
                    <a:cubicBezTo>
                      <a:pt x="34" y="0"/>
                      <a:pt x="1" y="67"/>
                      <a:pt x="1" y="100"/>
                    </a:cubicBezTo>
                    <a:cubicBezTo>
                      <a:pt x="1" y="134"/>
                      <a:pt x="34" y="167"/>
                      <a:pt x="101" y="167"/>
                    </a:cubicBezTo>
                    <a:cubicBezTo>
                      <a:pt x="134" y="167"/>
                      <a:pt x="168" y="134"/>
                      <a:pt x="168" y="100"/>
                    </a:cubicBezTo>
                    <a:cubicBezTo>
                      <a:pt x="168" y="67"/>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06" name="Google Shape;123;p2">
                <a:extLst>
                  <a:ext uri="{FF2B5EF4-FFF2-40B4-BE49-F238E27FC236}">
                    <a16:creationId xmlns:a16="http://schemas.microsoft.com/office/drawing/2014/main" id="{9155A5D6-A7BD-6233-C6BF-CD4D832306AD}"/>
                  </a:ext>
                </a:extLst>
              </p:cNvPr>
              <p:cNvSpPr/>
              <p:nvPr/>
            </p:nvSpPr>
            <p:spPr>
              <a:xfrm>
                <a:off x="2039575" y="3784825"/>
                <a:ext cx="9200" cy="10025"/>
              </a:xfrm>
              <a:custGeom>
                <a:avLst/>
                <a:gdLst/>
                <a:ahLst/>
                <a:cxnLst/>
                <a:rect l="l" t="t" r="r" b="b"/>
                <a:pathLst>
                  <a:path w="368" h="401" extrusionOk="0">
                    <a:moveTo>
                      <a:pt x="168" y="0"/>
                    </a:moveTo>
                    <a:cubicBezTo>
                      <a:pt x="68" y="67"/>
                      <a:pt x="1" y="134"/>
                      <a:pt x="1" y="234"/>
                    </a:cubicBezTo>
                    <a:cubicBezTo>
                      <a:pt x="1" y="300"/>
                      <a:pt x="101" y="401"/>
                      <a:pt x="201" y="401"/>
                    </a:cubicBezTo>
                    <a:cubicBezTo>
                      <a:pt x="268" y="401"/>
                      <a:pt x="368" y="267"/>
                      <a:pt x="368" y="167"/>
                    </a:cubicBezTo>
                    <a:cubicBezTo>
                      <a:pt x="368" y="100"/>
                      <a:pt x="234" y="0"/>
                      <a:pt x="16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07" name="Google Shape;124;p2">
                <a:extLst>
                  <a:ext uri="{FF2B5EF4-FFF2-40B4-BE49-F238E27FC236}">
                    <a16:creationId xmlns:a16="http://schemas.microsoft.com/office/drawing/2014/main" id="{02DEB246-4369-5837-6B50-FCA8E2159259}"/>
                  </a:ext>
                </a:extLst>
              </p:cNvPr>
              <p:cNvSpPr/>
              <p:nvPr/>
            </p:nvSpPr>
            <p:spPr>
              <a:xfrm>
                <a:off x="2019575" y="3878225"/>
                <a:ext cx="13375" cy="13350"/>
              </a:xfrm>
              <a:custGeom>
                <a:avLst/>
                <a:gdLst/>
                <a:ahLst/>
                <a:cxnLst/>
                <a:rect l="l" t="t" r="r" b="b"/>
                <a:pathLst>
                  <a:path w="535" h="534" extrusionOk="0">
                    <a:moveTo>
                      <a:pt x="234" y="0"/>
                    </a:moveTo>
                    <a:cubicBezTo>
                      <a:pt x="67" y="0"/>
                      <a:pt x="0" y="167"/>
                      <a:pt x="0" y="267"/>
                    </a:cubicBezTo>
                    <a:cubicBezTo>
                      <a:pt x="0" y="434"/>
                      <a:pt x="167" y="534"/>
                      <a:pt x="267" y="534"/>
                    </a:cubicBezTo>
                    <a:cubicBezTo>
                      <a:pt x="467" y="534"/>
                      <a:pt x="534" y="367"/>
                      <a:pt x="534" y="234"/>
                    </a:cubicBezTo>
                    <a:cubicBezTo>
                      <a:pt x="534" y="67"/>
                      <a:pt x="367" y="0"/>
                      <a:pt x="23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08" name="Google Shape;125;p2">
                <a:extLst>
                  <a:ext uri="{FF2B5EF4-FFF2-40B4-BE49-F238E27FC236}">
                    <a16:creationId xmlns:a16="http://schemas.microsoft.com/office/drawing/2014/main" id="{01AD8DE3-1550-CE95-7174-67718555F3CB}"/>
                  </a:ext>
                </a:extLst>
              </p:cNvPr>
              <p:cNvSpPr/>
              <p:nvPr/>
            </p:nvSpPr>
            <p:spPr>
              <a:xfrm>
                <a:off x="2000400" y="3826525"/>
                <a:ext cx="15850" cy="15025"/>
              </a:xfrm>
              <a:custGeom>
                <a:avLst/>
                <a:gdLst/>
                <a:ahLst/>
                <a:cxnLst/>
                <a:rect l="l" t="t" r="r" b="b"/>
                <a:pathLst>
                  <a:path w="634" h="601" extrusionOk="0">
                    <a:moveTo>
                      <a:pt x="300" y="0"/>
                    </a:moveTo>
                    <a:cubicBezTo>
                      <a:pt x="134" y="0"/>
                      <a:pt x="0" y="167"/>
                      <a:pt x="67" y="334"/>
                    </a:cubicBezTo>
                    <a:cubicBezTo>
                      <a:pt x="67" y="500"/>
                      <a:pt x="234" y="601"/>
                      <a:pt x="400" y="601"/>
                    </a:cubicBezTo>
                    <a:cubicBezTo>
                      <a:pt x="567" y="601"/>
                      <a:pt x="634" y="434"/>
                      <a:pt x="634" y="267"/>
                    </a:cubicBezTo>
                    <a:cubicBezTo>
                      <a:pt x="634" y="100"/>
                      <a:pt x="467" y="0"/>
                      <a:pt x="30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09" name="Google Shape;126;p2">
                <a:extLst>
                  <a:ext uri="{FF2B5EF4-FFF2-40B4-BE49-F238E27FC236}">
                    <a16:creationId xmlns:a16="http://schemas.microsoft.com/office/drawing/2014/main" id="{56C646F0-CA7E-7D1B-DC60-BF0E0CD05C3C}"/>
                  </a:ext>
                </a:extLst>
              </p:cNvPr>
              <p:cNvSpPr/>
              <p:nvPr/>
            </p:nvSpPr>
            <p:spPr>
              <a:xfrm>
                <a:off x="2032925" y="3848500"/>
                <a:ext cx="10850" cy="9950"/>
              </a:xfrm>
              <a:custGeom>
                <a:avLst/>
                <a:gdLst/>
                <a:ahLst/>
                <a:cxnLst/>
                <a:rect l="l" t="t" r="r" b="b"/>
                <a:pathLst>
                  <a:path w="434" h="398" extrusionOk="0">
                    <a:moveTo>
                      <a:pt x="232" y="0"/>
                    </a:moveTo>
                    <a:cubicBezTo>
                      <a:pt x="211" y="0"/>
                      <a:pt x="189" y="7"/>
                      <a:pt x="167" y="22"/>
                    </a:cubicBezTo>
                    <a:cubicBezTo>
                      <a:pt x="100" y="22"/>
                      <a:pt x="0" y="88"/>
                      <a:pt x="0" y="222"/>
                    </a:cubicBezTo>
                    <a:cubicBezTo>
                      <a:pt x="0" y="332"/>
                      <a:pt x="92" y="397"/>
                      <a:pt x="161" y="397"/>
                    </a:cubicBezTo>
                    <a:cubicBezTo>
                      <a:pt x="175" y="397"/>
                      <a:pt x="189" y="394"/>
                      <a:pt x="200" y="389"/>
                    </a:cubicBezTo>
                    <a:cubicBezTo>
                      <a:pt x="334" y="389"/>
                      <a:pt x="434" y="255"/>
                      <a:pt x="367" y="189"/>
                    </a:cubicBezTo>
                    <a:cubicBezTo>
                      <a:pt x="367" y="84"/>
                      <a:pt x="306" y="0"/>
                      <a:pt x="23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10" name="Google Shape;127;p2">
                <a:extLst>
                  <a:ext uri="{FF2B5EF4-FFF2-40B4-BE49-F238E27FC236}">
                    <a16:creationId xmlns:a16="http://schemas.microsoft.com/office/drawing/2014/main" id="{3DF37725-7236-6552-A6C1-1553854AF08E}"/>
                  </a:ext>
                </a:extLst>
              </p:cNvPr>
              <p:cNvSpPr/>
              <p:nvPr/>
            </p:nvSpPr>
            <p:spPr>
              <a:xfrm>
                <a:off x="2016225" y="3858200"/>
                <a:ext cx="4200" cy="4200"/>
              </a:xfrm>
              <a:custGeom>
                <a:avLst/>
                <a:gdLst/>
                <a:ahLst/>
                <a:cxnLst/>
                <a:rect l="l" t="t" r="r" b="b"/>
                <a:pathLst>
                  <a:path w="168" h="168" extrusionOk="0">
                    <a:moveTo>
                      <a:pt x="101" y="1"/>
                    </a:moveTo>
                    <a:cubicBezTo>
                      <a:pt x="34" y="1"/>
                      <a:pt x="1" y="34"/>
                      <a:pt x="1" y="67"/>
                    </a:cubicBezTo>
                    <a:cubicBezTo>
                      <a:pt x="1" y="134"/>
                      <a:pt x="34" y="167"/>
                      <a:pt x="101" y="167"/>
                    </a:cubicBezTo>
                    <a:cubicBezTo>
                      <a:pt x="134" y="167"/>
                      <a:pt x="168" y="101"/>
                      <a:pt x="168" y="67"/>
                    </a:cubicBezTo>
                    <a:cubicBezTo>
                      <a:pt x="168" y="34"/>
                      <a:pt x="134" y="1"/>
                      <a:pt x="10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11" name="Google Shape;128;p2">
                <a:extLst>
                  <a:ext uri="{FF2B5EF4-FFF2-40B4-BE49-F238E27FC236}">
                    <a16:creationId xmlns:a16="http://schemas.microsoft.com/office/drawing/2014/main" id="{15ED7E85-A85F-03C3-E10C-99BA4BCD2AEC}"/>
                  </a:ext>
                </a:extLst>
              </p:cNvPr>
              <p:cNvSpPr/>
              <p:nvPr/>
            </p:nvSpPr>
            <p:spPr>
              <a:xfrm>
                <a:off x="2048750" y="3884050"/>
                <a:ext cx="5025" cy="5025"/>
              </a:xfrm>
              <a:custGeom>
                <a:avLst/>
                <a:gdLst/>
                <a:ahLst/>
                <a:cxnLst/>
                <a:rect l="l" t="t" r="r" b="b"/>
                <a:pathLst>
                  <a:path w="201" h="201" extrusionOk="0">
                    <a:moveTo>
                      <a:pt x="68" y="1"/>
                    </a:moveTo>
                    <a:cubicBezTo>
                      <a:pt x="34" y="1"/>
                      <a:pt x="1" y="101"/>
                      <a:pt x="1" y="134"/>
                    </a:cubicBezTo>
                    <a:cubicBezTo>
                      <a:pt x="1" y="168"/>
                      <a:pt x="34" y="201"/>
                      <a:pt x="134" y="201"/>
                    </a:cubicBezTo>
                    <a:cubicBezTo>
                      <a:pt x="201" y="201"/>
                      <a:pt x="201" y="168"/>
                      <a:pt x="201" y="101"/>
                    </a:cubicBezTo>
                    <a:cubicBezTo>
                      <a:pt x="201" y="34"/>
                      <a:pt x="168" y="1"/>
                      <a:pt x="6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12" name="Google Shape;129;p2">
                <a:extLst>
                  <a:ext uri="{FF2B5EF4-FFF2-40B4-BE49-F238E27FC236}">
                    <a16:creationId xmlns:a16="http://schemas.microsoft.com/office/drawing/2014/main" id="{33D586DE-2690-EE8E-DEB1-0F677EC54861}"/>
                  </a:ext>
                </a:extLst>
              </p:cNvPr>
              <p:cNvSpPr/>
              <p:nvPr/>
            </p:nvSpPr>
            <p:spPr>
              <a:xfrm>
                <a:off x="2045425" y="3934925"/>
                <a:ext cx="6700" cy="6700"/>
              </a:xfrm>
              <a:custGeom>
                <a:avLst/>
                <a:gdLst/>
                <a:ahLst/>
                <a:cxnLst/>
                <a:rect l="l" t="t" r="r" b="b"/>
                <a:pathLst>
                  <a:path w="268" h="268" extrusionOk="0">
                    <a:moveTo>
                      <a:pt x="134" y="1"/>
                    </a:moveTo>
                    <a:cubicBezTo>
                      <a:pt x="34" y="1"/>
                      <a:pt x="0" y="67"/>
                      <a:pt x="0" y="134"/>
                    </a:cubicBezTo>
                    <a:cubicBezTo>
                      <a:pt x="0" y="234"/>
                      <a:pt x="67" y="267"/>
                      <a:pt x="134" y="267"/>
                    </a:cubicBezTo>
                    <a:cubicBezTo>
                      <a:pt x="201" y="267"/>
                      <a:pt x="267" y="167"/>
                      <a:pt x="267" y="134"/>
                    </a:cubicBezTo>
                    <a:cubicBezTo>
                      <a:pt x="267" y="67"/>
                      <a:pt x="167" y="1"/>
                      <a:pt x="13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13" name="Google Shape;130;p2">
                <a:extLst>
                  <a:ext uri="{FF2B5EF4-FFF2-40B4-BE49-F238E27FC236}">
                    <a16:creationId xmlns:a16="http://schemas.microsoft.com/office/drawing/2014/main" id="{4343E0EF-C0EE-EA49-CB4F-70BB46CD51EE}"/>
                  </a:ext>
                </a:extLst>
              </p:cNvPr>
              <p:cNvSpPr/>
              <p:nvPr/>
            </p:nvSpPr>
            <p:spPr>
              <a:xfrm>
                <a:off x="1992050" y="3880725"/>
                <a:ext cx="11700" cy="11700"/>
              </a:xfrm>
              <a:custGeom>
                <a:avLst/>
                <a:gdLst/>
                <a:ahLst/>
                <a:cxnLst/>
                <a:rect l="l" t="t" r="r" b="b"/>
                <a:pathLst>
                  <a:path w="468" h="468" extrusionOk="0">
                    <a:moveTo>
                      <a:pt x="234" y="0"/>
                    </a:moveTo>
                    <a:cubicBezTo>
                      <a:pt x="101" y="0"/>
                      <a:pt x="1" y="134"/>
                      <a:pt x="1" y="267"/>
                    </a:cubicBezTo>
                    <a:cubicBezTo>
                      <a:pt x="1" y="401"/>
                      <a:pt x="134" y="467"/>
                      <a:pt x="267" y="467"/>
                    </a:cubicBezTo>
                    <a:cubicBezTo>
                      <a:pt x="401" y="467"/>
                      <a:pt x="468" y="334"/>
                      <a:pt x="468" y="234"/>
                    </a:cubicBezTo>
                    <a:cubicBezTo>
                      <a:pt x="468" y="100"/>
                      <a:pt x="334" y="0"/>
                      <a:pt x="23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14" name="Google Shape;131;p2">
                <a:extLst>
                  <a:ext uri="{FF2B5EF4-FFF2-40B4-BE49-F238E27FC236}">
                    <a16:creationId xmlns:a16="http://schemas.microsoft.com/office/drawing/2014/main" id="{10EC612A-A07B-52A2-F477-06492C83203E}"/>
                  </a:ext>
                </a:extLst>
              </p:cNvPr>
              <p:cNvSpPr/>
              <p:nvPr/>
            </p:nvSpPr>
            <p:spPr>
              <a:xfrm>
                <a:off x="1970375" y="3839700"/>
                <a:ext cx="12525" cy="11225"/>
              </a:xfrm>
              <a:custGeom>
                <a:avLst/>
                <a:gdLst/>
                <a:ahLst/>
                <a:cxnLst/>
                <a:rect l="l" t="t" r="r" b="b"/>
                <a:pathLst>
                  <a:path w="501" h="449" extrusionOk="0">
                    <a:moveTo>
                      <a:pt x="254" y="0"/>
                    </a:moveTo>
                    <a:cubicBezTo>
                      <a:pt x="236" y="0"/>
                      <a:pt x="218" y="2"/>
                      <a:pt x="200" y="7"/>
                    </a:cubicBezTo>
                    <a:cubicBezTo>
                      <a:pt x="100" y="40"/>
                      <a:pt x="0" y="140"/>
                      <a:pt x="34" y="274"/>
                    </a:cubicBezTo>
                    <a:cubicBezTo>
                      <a:pt x="34" y="384"/>
                      <a:pt x="125" y="449"/>
                      <a:pt x="232" y="449"/>
                    </a:cubicBezTo>
                    <a:cubicBezTo>
                      <a:pt x="255" y="449"/>
                      <a:pt x="278" y="446"/>
                      <a:pt x="300" y="440"/>
                    </a:cubicBezTo>
                    <a:cubicBezTo>
                      <a:pt x="434" y="440"/>
                      <a:pt x="501" y="307"/>
                      <a:pt x="467" y="174"/>
                    </a:cubicBezTo>
                    <a:cubicBezTo>
                      <a:pt x="467" y="87"/>
                      <a:pt x="367" y="0"/>
                      <a:pt x="25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15" name="Google Shape;132;p2">
                <a:extLst>
                  <a:ext uri="{FF2B5EF4-FFF2-40B4-BE49-F238E27FC236}">
                    <a16:creationId xmlns:a16="http://schemas.microsoft.com/office/drawing/2014/main" id="{DA37F9EA-BE74-FA72-9FC5-073D98F96B25}"/>
                  </a:ext>
                </a:extLst>
              </p:cNvPr>
              <p:cNvSpPr/>
              <p:nvPr/>
            </p:nvSpPr>
            <p:spPr>
              <a:xfrm>
                <a:off x="2014575" y="4018325"/>
                <a:ext cx="14200" cy="14200"/>
              </a:xfrm>
              <a:custGeom>
                <a:avLst/>
                <a:gdLst/>
                <a:ahLst/>
                <a:cxnLst/>
                <a:rect l="l" t="t" r="r" b="b"/>
                <a:pathLst>
                  <a:path w="568" h="568" extrusionOk="0">
                    <a:moveTo>
                      <a:pt x="267" y="0"/>
                    </a:moveTo>
                    <a:cubicBezTo>
                      <a:pt x="100" y="67"/>
                      <a:pt x="0" y="167"/>
                      <a:pt x="34" y="300"/>
                    </a:cubicBezTo>
                    <a:cubicBezTo>
                      <a:pt x="34" y="434"/>
                      <a:pt x="200" y="567"/>
                      <a:pt x="334" y="567"/>
                    </a:cubicBezTo>
                    <a:cubicBezTo>
                      <a:pt x="434" y="567"/>
                      <a:pt x="567" y="401"/>
                      <a:pt x="567" y="267"/>
                    </a:cubicBezTo>
                    <a:cubicBezTo>
                      <a:pt x="567" y="134"/>
                      <a:pt x="400" y="0"/>
                      <a:pt x="26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16" name="Google Shape;133;p2">
                <a:extLst>
                  <a:ext uri="{FF2B5EF4-FFF2-40B4-BE49-F238E27FC236}">
                    <a16:creationId xmlns:a16="http://schemas.microsoft.com/office/drawing/2014/main" id="{AF747D54-A732-C986-FE38-AF96962D270E}"/>
                  </a:ext>
                </a:extLst>
              </p:cNvPr>
              <p:cNvSpPr/>
              <p:nvPr/>
            </p:nvSpPr>
            <p:spPr>
              <a:xfrm>
                <a:off x="1978700" y="3968275"/>
                <a:ext cx="11700" cy="11700"/>
              </a:xfrm>
              <a:custGeom>
                <a:avLst/>
                <a:gdLst/>
                <a:ahLst/>
                <a:cxnLst/>
                <a:rect l="l" t="t" r="r" b="b"/>
                <a:pathLst>
                  <a:path w="468" h="468" extrusionOk="0">
                    <a:moveTo>
                      <a:pt x="201" y="1"/>
                    </a:moveTo>
                    <a:cubicBezTo>
                      <a:pt x="101" y="1"/>
                      <a:pt x="1" y="134"/>
                      <a:pt x="1" y="268"/>
                    </a:cubicBezTo>
                    <a:cubicBezTo>
                      <a:pt x="1" y="401"/>
                      <a:pt x="134" y="468"/>
                      <a:pt x="268" y="468"/>
                    </a:cubicBezTo>
                    <a:cubicBezTo>
                      <a:pt x="368" y="468"/>
                      <a:pt x="468" y="334"/>
                      <a:pt x="468" y="234"/>
                    </a:cubicBezTo>
                    <a:cubicBezTo>
                      <a:pt x="468" y="101"/>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17" name="Google Shape;134;p2">
                <a:extLst>
                  <a:ext uri="{FF2B5EF4-FFF2-40B4-BE49-F238E27FC236}">
                    <a16:creationId xmlns:a16="http://schemas.microsoft.com/office/drawing/2014/main" id="{043BDCEC-8CF7-8783-ED1C-968AA719548B}"/>
                  </a:ext>
                </a:extLst>
              </p:cNvPr>
              <p:cNvSpPr/>
              <p:nvPr/>
            </p:nvSpPr>
            <p:spPr>
              <a:xfrm>
                <a:off x="2025400" y="3990800"/>
                <a:ext cx="7550" cy="6700"/>
              </a:xfrm>
              <a:custGeom>
                <a:avLst/>
                <a:gdLst/>
                <a:ahLst/>
                <a:cxnLst/>
                <a:rect l="l" t="t" r="r" b="b"/>
                <a:pathLst>
                  <a:path w="302" h="268" extrusionOk="0">
                    <a:moveTo>
                      <a:pt x="134" y="0"/>
                    </a:moveTo>
                    <a:cubicBezTo>
                      <a:pt x="68" y="34"/>
                      <a:pt x="1" y="67"/>
                      <a:pt x="1" y="167"/>
                    </a:cubicBezTo>
                    <a:cubicBezTo>
                      <a:pt x="1" y="234"/>
                      <a:pt x="101" y="267"/>
                      <a:pt x="168" y="267"/>
                    </a:cubicBezTo>
                    <a:cubicBezTo>
                      <a:pt x="268" y="267"/>
                      <a:pt x="301" y="201"/>
                      <a:pt x="301" y="101"/>
                    </a:cubicBezTo>
                    <a:cubicBezTo>
                      <a:pt x="301" y="34"/>
                      <a:pt x="234" y="0"/>
                      <a:pt x="13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18" name="Google Shape;135;p2">
                <a:extLst>
                  <a:ext uri="{FF2B5EF4-FFF2-40B4-BE49-F238E27FC236}">
                    <a16:creationId xmlns:a16="http://schemas.microsoft.com/office/drawing/2014/main" id="{8268C581-A59A-9D25-FB8D-1CE77A1BCD33}"/>
                  </a:ext>
                </a:extLst>
              </p:cNvPr>
              <p:cNvSpPr/>
              <p:nvPr/>
            </p:nvSpPr>
            <p:spPr>
              <a:xfrm>
                <a:off x="2052925" y="4017475"/>
                <a:ext cx="7525" cy="7550"/>
              </a:xfrm>
              <a:custGeom>
                <a:avLst/>
                <a:gdLst/>
                <a:ahLst/>
                <a:cxnLst/>
                <a:rect l="l" t="t" r="r" b="b"/>
                <a:pathLst>
                  <a:path w="301" h="302" extrusionOk="0">
                    <a:moveTo>
                      <a:pt x="134" y="1"/>
                    </a:moveTo>
                    <a:cubicBezTo>
                      <a:pt x="34" y="1"/>
                      <a:pt x="1" y="101"/>
                      <a:pt x="1" y="168"/>
                    </a:cubicBezTo>
                    <a:cubicBezTo>
                      <a:pt x="1" y="268"/>
                      <a:pt x="67" y="301"/>
                      <a:pt x="167" y="301"/>
                    </a:cubicBezTo>
                    <a:cubicBezTo>
                      <a:pt x="234" y="301"/>
                      <a:pt x="301" y="201"/>
                      <a:pt x="301" y="134"/>
                    </a:cubicBezTo>
                    <a:cubicBezTo>
                      <a:pt x="301" y="34"/>
                      <a:pt x="201" y="1"/>
                      <a:pt x="13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19" name="Google Shape;136;p2">
                <a:extLst>
                  <a:ext uri="{FF2B5EF4-FFF2-40B4-BE49-F238E27FC236}">
                    <a16:creationId xmlns:a16="http://schemas.microsoft.com/office/drawing/2014/main" id="{1523F815-64D5-4802-BF20-F42968C4CCE0}"/>
                  </a:ext>
                </a:extLst>
              </p:cNvPr>
              <p:cNvSpPr/>
              <p:nvPr/>
            </p:nvSpPr>
            <p:spPr>
              <a:xfrm>
                <a:off x="2046250" y="4059875"/>
                <a:ext cx="15050" cy="13125"/>
              </a:xfrm>
              <a:custGeom>
                <a:avLst/>
                <a:gdLst/>
                <a:ahLst/>
                <a:cxnLst/>
                <a:rect l="l" t="t" r="r" b="b"/>
                <a:pathLst>
                  <a:path w="602" h="525" extrusionOk="0">
                    <a:moveTo>
                      <a:pt x="319" y="1"/>
                    </a:moveTo>
                    <a:cubicBezTo>
                      <a:pt x="302" y="1"/>
                      <a:pt x="285" y="3"/>
                      <a:pt x="268" y="6"/>
                    </a:cubicBezTo>
                    <a:cubicBezTo>
                      <a:pt x="134" y="73"/>
                      <a:pt x="1" y="173"/>
                      <a:pt x="67" y="306"/>
                    </a:cubicBezTo>
                    <a:cubicBezTo>
                      <a:pt x="67" y="415"/>
                      <a:pt x="134" y="524"/>
                      <a:pt x="249" y="524"/>
                    </a:cubicBezTo>
                    <a:cubicBezTo>
                      <a:pt x="275" y="524"/>
                      <a:pt x="304" y="519"/>
                      <a:pt x="334" y="506"/>
                    </a:cubicBezTo>
                    <a:cubicBezTo>
                      <a:pt x="468" y="506"/>
                      <a:pt x="601" y="406"/>
                      <a:pt x="568" y="240"/>
                    </a:cubicBezTo>
                    <a:cubicBezTo>
                      <a:pt x="568" y="120"/>
                      <a:pt x="461" y="1"/>
                      <a:pt x="31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20" name="Google Shape;137;p2">
                <a:extLst>
                  <a:ext uri="{FF2B5EF4-FFF2-40B4-BE49-F238E27FC236}">
                    <a16:creationId xmlns:a16="http://schemas.microsoft.com/office/drawing/2014/main" id="{6F926D32-C0D2-F954-D01F-C4348C01A37D}"/>
                  </a:ext>
                </a:extLst>
              </p:cNvPr>
              <p:cNvSpPr/>
              <p:nvPr/>
            </p:nvSpPr>
            <p:spPr>
              <a:xfrm>
                <a:off x="2037925" y="4089200"/>
                <a:ext cx="6700" cy="5875"/>
              </a:xfrm>
              <a:custGeom>
                <a:avLst/>
                <a:gdLst/>
                <a:ahLst/>
                <a:cxnLst/>
                <a:rect l="l" t="t" r="r" b="b"/>
                <a:pathLst>
                  <a:path w="268" h="235" extrusionOk="0">
                    <a:moveTo>
                      <a:pt x="134" y="1"/>
                    </a:moveTo>
                    <a:cubicBezTo>
                      <a:pt x="67" y="1"/>
                      <a:pt x="0" y="101"/>
                      <a:pt x="67" y="134"/>
                    </a:cubicBezTo>
                    <a:cubicBezTo>
                      <a:pt x="67" y="167"/>
                      <a:pt x="100" y="234"/>
                      <a:pt x="167" y="234"/>
                    </a:cubicBezTo>
                    <a:cubicBezTo>
                      <a:pt x="234" y="234"/>
                      <a:pt x="267" y="167"/>
                      <a:pt x="267" y="101"/>
                    </a:cubicBezTo>
                    <a:cubicBezTo>
                      <a:pt x="267"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21" name="Google Shape;138;p2">
                <a:extLst>
                  <a:ext uri="{FF2B5EF4-FFF2-40B4-BE49-F238E27FC236}">
                    <a16:creationId xmlns:a16="http://schemas.microsoft.com/office/drawing/2014/main" id="{3F843E92-7688-63BD-FE40-CE92AFDA4349}"/>
                  </a:ext>
                </a:extLst>
              </p:cNvPr>
              <p:cNvSpPr/>
              <p:nvPr/>
            </p:nvSpPr>
            <p:spPr>
              <a:xfrm>
                <a:off x="2086275" y="3821500"/>
                <a:ext cx="10050" cy="9200"/>
              </a:xfrm>
              <a:custGeom>
                <a:avLst/>
                <a:gdLst/>
                <a:ahLst/>
                <a:cxnLst/>
                <a:rect l="l" t="t" r="r" b="b"/>
                <a:pathLst>
                  <a:path w="402" h="368" extrusionOk="0">
                    <a:moveTo>
                      <a:pt x="201" y="1"/>
                    </a:moveTo>
                    <a:cubicBezTo>
                      <a:pt x="68" y="34"/>
                      <a:pt x="1" y="134"/>
                      <a:pt x="34" y="201"/>
                    </a:cubicBezTo>
                    <a:cubicBezTo>
                      <a:pt x="34" y="301"/>
                      <a:pt x="168" y="368"/>
                      <a:pt x="234" y="368"/>
                    </a:cubicBezTo>
                    <a:cubicBezTo>
                      <a:pt x="334" y="368"/>
                      <a:pt x="401" y="268"/>
                      <a:pt x="401" y="168"/>
                    </a:cubicBezTo>
                    <a:cubicBezTo>
                      <a:pt x="401" y="101"/>
                      <a:pt x="301" y="1"/>
                      <a:pt x="20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22" name="Google Shape;139;p2">
                <a:extLst>
                  <a:ext uri="{FF2B5EF4-FFF2-40B4-BE49-F238E27FC236}">
                    <a16:creationId xmlns:a16="http://schemas.microsoft.com/office/drawing/2014/main" id="{28BB847F-5A04-1CEC-840E-8F472289ED4A}"/>
                  </a:ext>
                </a:extLst>
              </p:cNvPr>
              <p:cNvSpPr/>
              <p:nvPr/>
            </p:nvSpPr>
            <p:spPr>
              <a:xfrm>
                <a:off x="2077950" y="3762925"/>
                <a:ext cx="8350" cy="7950"/>
              </a:xfrm>
              <a:custGeom>
                <a:avLst/>
                <a:gdLst/>
                <a:ahLst/>
                <a:cxnLst/>
                <a:rect l="l" t="t" r="r" b="b"/>
                <a:pathLst>
                  <a:path w="334" h="318" extrusionOk="0">
                    <a:moveTo>
                      <a:pt x="172" y="0"/>
                    </a:moveTo>
                    <a:cubicBezTo>
                      <a:pt x="158" y="0"/>
                      <a:pt x="146" y="3"/>
                      <a:pt x="134" y="9"/>
                    </a:cubicBezTo>
                    <a:cubicBezTo>
                      <a:pt x="34" y="9"/>
                      <a:pt x="0" y="109"/>
                      <a:pt x="0" y="176"/>
                    </a:cubicBezTo>
                    <a:cubicBezTo>
                      <a:pt x="0" y="258"/>
                      <a:pt x="45" y="318"/>
                      <a:pt x="117" y="318"/>
                    </a:cubicBezTo>
                    <a:cubicBezTo>
                      <a:pt x="133" y="318"/>
                      <a:pt x="149" y="315"/>
                      <a:pt x="167" y="309"/>
                    </a:cubicBezTo>
                    <a:cubicBezTo>
                      <a:pt x="234" y="309"/>
                      <a:pt x="334" y="209"/>
                      <a:pt x="301" y="142"/>
                    </a:cubicBezTo>
                    <a:cubicBezTo>
                      <a:pt x="301" y="60"/>
                      <a:pt x="233" y="0"/>
                      <a:pt x="17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23" name="Google Shape;140;p2">
                <a:extLst>
                  <a:ext uri="{FF2B5EF4-FFF2-40B4-BE49-F238E27FC236}">
                    <a16:creationId xmlns:a16="http://schemas.microsoft.com/office/drawing/2014/main" id="{1CE85501-E15C-52B7-8970-837CE43620CC}"/>
                  </a:ext>
                </a:extLst>
              </p:cNvPr>
              <p:cNvSpPr/>
              <p:nvPr/>
            </p:nvSpPr>
            <p:spPr>
              <a:xfrm>
                <a:off x="2096300" y="3793025"/>
                <a:ext cx="10850" cy="10325"/>
              </a:xfrm>
              <a:custGeom>
                <a:avLst/>
                <a:gdLst/>
                <a:ahLst/>
                <a:cxnLst/>
                <a:rect l="l" t="t" r="r" b="b"/>
                <a:pathLst>
                  <a:path w="434" h="413" extrusionOk="0">
                    <a:moveTo>
                      <a:pt x="198" y="1"/>
                    </a:moveTo>
                    <a:cubicBezTo>
                      <a:pt x="188" y="1"/>
                      <a:pt x="178" y="2"/>
                      <a:pt x="167" y="6"/>
                    </a:cubicBezTo>
                    <a:cubicBezTo>
                      <a:pt x="100" y="6"/>
                      <a:pt x="0" y="106"/>
                      <a:pt x="0" y="239"/>
                    </a:cubicBezTo>
                    <a:cubicBezTo>
                      <a:pt x="0" y="326"/>
                      <a:pt x="100" y="413"/>
                      <a:pt x="192" y="413"/>
                    </a:cubicBezTo>
                    <a:cubicBezTo>
                      <a:pt x="206" y="413"/>
                      <a:pt x="220" y="411"/>
                      <a:pt x="234" y="406"/>
                    </a:cubicBezTo>
                    <a:cubicBezTo>
                      <a:pt x="334" y="406"/>
                      <a:pt x="434" y="273"/>
                      <a:pt x="400" y="173"/>
                    </a:cubicBezTo>
                    <a:cubicBezTo>
                      <a:pt x="341" y="113"/>
                      <a:pt x="281" y="1"/>
                      <a:pt x="19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24" name="Google Shape;141;p2">
                <a:extLst>
                  <a:ext uri="{FF2B5EF4-FFF2-40B4-BE49-F238E27FC236}">
                    <a16:creationId xmlns:a16="http://schemas.microsoft.com/office/drawing/2014/main" id="{16DC04FF-94B5-6BEA-F0FE-9D1E2D45E889}"/>
                  </a:ext>
                </a:extLst>
              </p:cNvPr>
              <p:cNvSpPr/>
              <p:nvPr/>
            </p:nvSpPr>
            <p:spPr>
              <a:xfrm>
                <a:off x="2089625" y="3728100"/>
                <a:ext cx="6700" cy="6700"/>
              </a:xfrm>
              <a:custGeom>
                <a:avLst/>
                <a:gdLst/>
                <a:ahLst/>
                <a:cxnLst/>
                <a:rect l="l" t="t" r="r" b="b"/>
                <a:pathLst>
                  <a:path w="268" h="268" extrusionOk="0">
                    <a:moveTo>
                      <a:pt x="100" y="1"/>
                    </a:moveTo>
                    <a:cubicBezTo>
                      <a:pt x="34" y="1"/>
                      <a:pt x="0" y="68"/>
                      <a:pt x="0" y="168"/>
                    </a:cubicBezTo>
                    <a:cubicBezTo>
                      <a:pt x="0" y="234"/>
                      <a:pt x="67" y="268"/>
                      <a:pt x="167" y="268"/>
                    </a:cubicBezTo>
                    <a:cubicBezTo>
                      <a:pt x="234" y="268"/>
                      <a:pt x="267" y="201"/>
                      <a:pt x="267" y="101"/>
                    </a:cubicBezTo>
                    <a:cubicBezTo>
                      <a:pt x="267" y="34"/>
                      <a:pt x="200" y="1"/>
                      <a:pt x="10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25" name="Google Shape;142;p2">
                <a:extLst>
                  <a:ext uri="{FF2B5EF4-FFF2-40B4-BE49-F238E27FC236}">
                    <a16:creationId xmlns:a16="http://schemas.microsoft.com/office/drawing/2014/main" id="{912DFAF9-EA29-F5AF-524E-80C8515F5F3C}"/>
                  </a:ext>
                </a:extLst>
              </p:cNvPr>
              <p:cNvSpPr/>
              <p:nvPr/>
            </p:nvSpPr>
            <p:spPr>
              <a:xfrm>
                <a:off x="2095450" y="3707275"/>
                <a:ext cx="4200" cy="4175"/>
              </a:xfrm>
              <a:custGeom>
                <a:avLst/>
                <a:gdLst/>
                <a:ahLst/>
                <a:cxnLst/>
                <a:rect l="l" t="t" r="r" b="b"/>
                <a:pathLst>
                  <a:path w="168" h="167" extrusionOk="0">
                    <a:moveTo>
                      <a:pt x="101" y="0"/>
                    </a:moveTo>
                    <a:cubicBezTo>
                      <a:pt x="34" y="0"/>
                      <a:pt x="1" y="33"/>
                      <a:pt x="1" y="67"/>
                    </a:cubicBezTo>
                    <a:cubicBezTo>
                      <a:pt x="1" y="100"/>
                      <a:pt x="34" y="167"/>
                      <a:pt x="101" y="167"/>
                    </a:cubicBezTo>
                    <a:cubicBezTo>
                      <a:pt x="134" y="167"/>
                      <a:pt x="168" y="100"/>
                      <a:pt x="168" y="67"/>
                    </a:cubicBezTo>
                    <a:cubicBezTo>
                      <a:pt x="168" y="33"/>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26" name="Google Shape;143;p2">
                <a:extLst>
                  <a:ext uri="{FF2B5EF4-FFF2-40B4-BE49-F238E27FC236}">
                    <a16:creationId xmlns:a16="http://schemas.microsoft.com/office/drawing/2014/main" id="{6F83E3FF-250F-4C53-9A9A-7CFCD0F77AD9}"/>
                  </a:ext>
                </a:extLst>
              </p:cNvPr>
              <p:cNvSpPr/>
              <p:nvPr/>
            </p:nvSpPr>
            <p:spPr>
              <a:xfrm>
                <a:off x="2127150" y="3732275"/>
                <a:ext cx="6700" cy="6700"/>
              </a:xfrm>
              <a:custGeom>
                <a:avLst/>
                <a:gdLst/>
                <a:ahLst/>
                <a:cxnLst/>
                <a:rect l="l" t="t" r="r" b="b"/>
                <a:pathLst>
                  <a:path w="268" h="268" extrusionOk="0">
                    <a:moveTo>
                      <a:pt x="100" y="1"/>
                    </a:moveTo>
                    <a:cubicBezTo>
                      <a:pt x="34" y="1"/>
                      <a:pt x="0" y="67"/>
                      <a:pt x="0" y="168"/>
                    </a:cubicBezTo>
                    <a:cubicBezTo>
                      <a:pt x="0" y="234"/>
                      <a:pt x="67" y="268"/>
                      <a:pt x="167" y="268"/>
                    </a:cubicBezTo>
                    <a:cubicBezTo>
                      <a:pt x="234" y="268"/>
                      <a:pt x="267" y="201"/>
                      <a:pt x="267" y="101"/>
                    </a:cubicBezTo>
                    <a:cubicBezTo>
                      <a:pt x="267" y="34"/>
                      <a:pt x="201" y="1"/>
                      <a:pt x="10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27" name="Google Shape;144;p2">
                <a:extLst>
                  <a:ext uri="{FF2B5EF4-FFF2-40B4-BE49-F238E27FC236}">
                    <a16:creationId xmlns:a16="http://schemas.microsoft.com/office/drawing/2014/main" id="{3FAEF95C-43B0-264A-D983-BAF126FA8292}"/>
                  </a:ext>
                </a:extLst>
              </p:cNvPr>
              <p:cNvSpPr/>
              <p:nvPr/>
            </p:nvSpPr>
            <p:spPr>
              <a:xfrm>
                <a:off x="2081275" y="3622200"/>
                <a:ext cx="6700" cy="7525"/>
              </a:xfrm>
              <a:custGeom>
                <a:avLst/>
                <a:gdLst/>
                <a:ahLst/>
                <a:cxnLst/>
                <a:rect l="l" t="t" r="r" b="b"/>
                <a:pathLst>
                  <a:path w="268" h="301" extrusionOk="0">
                    <a:moveTo>
                      <a:pt x="101" y="1"/>
                    </a:moveTo>
                    <a:cubicBezTo>
                      <a:pt x="34" y="1"/>
                      <a:pt x="1" y="101"/>
                      <a:pt x="1" y="167"/>
                    </a:cubicBezTo>
                    <a:cubicBezTo>
                      <a:pt x="1" y="267"/>
                      <a:pt x="67" y="301"/>
                      <a:pt x="168" y="301"/>
                    </a:cubicBezTo>
                    <a:cubicBezTo>
                      <a:pt x="234" y="301"/>
                      <a:pt x="268" y="234"/>
                      <a:pt x="268" y="134"/>
                    </a:cubicBezTo>
                    <a:cubicBezTo>
                      <a:pt x="268" y="67"/>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28" name="Google Shape;145;p2">
                <a:extLst>
                  <a:ext uri="{FF2B5EF4-FFF2-40B4-BE49-F238E27FC236}">
                    <a16:creationId xmlns:a16="http://schemas.microsoft.com/office/drawing/2014/main" id="{134E72BC-F591-D145-6D3D-A561165D14BF}"/>
                  </a:ext>
                </a:extLst>
              </p:cNvPr>
              <p:cNvSpPr/>
              <p:nvPr/>
            </p:nvSpPr>
            <p:spPr>
              <a:xfrm>
                <a:off x="2081275" y="3592175"/>
                <a:ext cx="5025" cy="4200"/>
              </a:xfrm>
              <a:custGeom>
                <a:avLst/>
                <a:gdLst/>
                <a:ahLst/>
                <a:cxnLst/>
                <a:rect l="l" t="t" r="r" b="b"/>
                <a:pathLst>
                  <a:path w="201" h="168" extrusionOk="0">
                    <a:moveTo>
                      <a:pt x="101" y="1"/>
                    </a:moveTo>
                    <a:cubicBezTo>
                      <a:pt x="34" y="1"/>
                      <a:pt x="1" y="34"/>
                      <a:pt x="34" y="101"/>
                    </a:cubicBezTo>
                    <a:cubicBezTo>
                      <a:pt x="34" y="134"/>
                      <a:pt x="67" y="167"/>
                      <a:pt x="101" y="167"/>
                    </a:cubicBezTo>
                    <a:cubicBezTo>
                      <a:pt x="134" y="167"/>
                      <a:pt x="201" y="134"/>
                      <a:pt x="201" y="101"/>
                    </a:cubicBezTo>
                    <a:cubicBezTo>
                      <a:pt x="201" y="34"/>
                      <a:pt x="134" y="1"/>
                      <a:pt x="10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29" name="Google Shape;146;p2">
                <a:extLst>
                  <a:ext uri="{FF2B5EF4-FFF2-40B4-BE49-F238E27FC236}">
                    <a16:creationId xmlns:a16="http://schemas.microsoft.com/office/drawing/2014/main" id="{5889BB67-AE23-B28C-E94D-69709DCBD85F}"/>
                  </a:ext>
                </a:extLst>
              </p:cNvPr>
              <p:cNvSpPr/>
              <p:nvPr/>
            </p:nvSpPr>
            <p:spPr>
              <a:xfrm>
                <a:off x="2090600" y="3587800"/>
                <a:ext cx="4875" cy="4400"/>
              </a:xfrm>
              <a:custGeom>
                <a:avLst/>
                <a:gdLst/>
                <a:ahLst/>
                <a:cxnLst/>
                <a:rect l="l" t="t" r="r" b="b"/>
                <a:pathLst>
                  <a:path w="195" h="176" extrusionOk="0">
                    <a:moveTo>
                      <a:pt x="80" y="0"/>
                    </a:moveTo>
                    <a:cubicBezTo>
                      <a:pt x="18" y="0"/>
                      <a:pt x="1" y="55"/>
                      <a:pt x="28" y="109"/>
                    </a:cubicBezTo>
                    <a:cubicBezTo>
                      <a:pt x="28" y="142"/>
                      <a:pt x="61" y="176"/>
                      <a:pt x="128" y="176"/>
                    </a:cubicBezTo>
                    <a:cubicBezTo>
                      <a:pt x="161" y="176"/>
                      <a:pt x="195" y="142"/>
                      <a:pt x="195" y="109"/>
                    </a:cubicBezTo>
                    <a:cubicBezTo>
                      <a:pt x="195" y="42"/>
                      <a:pt x="161" y="9"/>
                      <a:pt x="128" y="9"/>
                    </a:cubicBezTo>
                    <a:cubicBezTo>
                      <a:pt x="110" y="3"/>
                      <a:pt x="94" y="0"/>
                      <a:pt x="8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30" name="Google Shape;147;p2">
                <a:extLst>
                  <a:ext uri="{FF2B5EF4-FFF2-40B4-BE49-F238E27FC236}">
                    <a16:creationId xmlns:a16="http://schemas.microsoft.com/office/drawing/2014/main" id="{C997F3BF-7D54-173D-4C88-AF4836D91419}"/>
                  </a:ext>
                </a:extLst>
              </p:cNvPr>
              <p:cNvSpPr/>
              <p:nvPr/>
            </p:nvSpPr>
            <p:spPr>
              <a:xfrm>
                <a:off x="2103800" y="3954950"/>
                <a:ext cx="16700" cy="16700"/>
              </a:xfrm>
              <a:custGeom>
                <a:avLst/>
                <a:gdLst/>
                <a:ahLst/>
                <a:cxnLst/>
                <a:rect l="l" t="t" r="r" b="b"/>
                <a:pathLst>
                  <a:path w="668" h="668" extrusionOk="0">
                    <a:moveTo>
                      <a:pt x="301" y="0"/>
                    </a:moveTo>
                    <a:cubicBezTo>
                      <a:pt x="134" y="33"/>
                      <a:pt x="0" y="200"/>
                      <a:pt x="0" y="367"/>
                    </a:cubicBezTo>
                    <a:cubicBezTo>
                      <a:pt x="34" y="534"/>
                      <a:pt x="167" y="667"/>
                      <a:pt x="367" y="667"/>
                    </a:cubicBezTo>
                    <a:cubicBezTo>
                      <a:pt x="534" y="634"/>
                      <a:pt x="668" y="500"/>
                      <a:pt x="668" y="300"/>
                    </a:cubicBezTo>
                    <a:cubicBezTo>
                      <a:pt x="634" y="134"/>
                      <a:pt x="501" y="0"/>
                      <a:pt x="3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31" name="Google Shape;148;p2">
                <a:extLst>
                  <a:ext uri="{FF2B5EF4-FFF2-40B4-BE49-F238E27FC236}">
                    <a16:creationId xmlns:a16="http://schemas.microsoft.com/office/drawing/2014/main" id="{6ACBC52F-D89B-6611-7369-056BF1000C1F}"/>
                  </a:ext>
                </a:extLst>
              </p:cNvPr>
              <p:cNvSpPr/>
              <p:nvPr/>
            </p:nvSpPr>
            <p:spPr>
              <a:xfrm>
                <a:off x="2095450" y="3913250"/>
                <a:ext cx="10875" cy="9200"/>
              </a:xfrm>
              <a:custGeom>
                <a:avLst/>
                <a:gdLst/>
                <a:ahLst/>
                <a:cxnLst/>
                <a:rect l="l" t="t" r="r" b="b"/>
                <a:pathLst>
                  <a:path w="435" h="368" extrusionOk="0">
                    <a:moveTo>
                      <a:pt x="201" y="0"/>
                    </a:moveTo>
                    <a:cubicBezTo>
                      <a:pt x="101" y="0"/>
                      <a:pt x="1" y="134"/>
                      <a:pt x="34" y="200"/>
                    </a:cubicBezTo>
                    <a:cubicBezTo>
                      <a:pt x="34" y="300"/>
                      <a:pt x="134" y="367"/>
                      <a:pt x="268" y="367"/>
                    </a:cubicBezTo>
                    <a:cubicBezTo>
                      <a:pt x="334" y="367"/>
                      <a:pt x="434" y="300"/>
                      <a:pt x="434" y="167"/>
                    </a:cubicBezTo>
                    <a:cubicBezTo>
                      <a:pt x="434" y="100"/>
                      <a:pt x="334" y="0"/>
                      <a:pt x="2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32" name="Google Shape;149;p2">
                <a:extLst>
                  <a:ext uri="{FF2B5EF4-FFF2-40B4-BE49-F238E27FC236}">
                    <a16:creationId xmlns:a16="http://schemas.microsoft.com/office/drawing/2014/main" id="{7A60E0DE-CF30-3DF2-CB03-6B0F68CDFEDA}"/>
                  </a:ext>
                </a:extLst>
              </p:cNvPr>
              <p:cNvSpPr/>
              <p:nvPr/>
            </p:nvSpPr>
            <p:spPr>
              <a:xfrm>
                <a:off x="2120475" y="3908850"/>
                <a:ext cx="10875" cy="9950"/>
              </a:xfrm>
              <a:custGeom>
                <a:avLst/>
                <a:gdLst/>
                <a:ahLst/>
                <a:cxnLst/>
                <a:rect l="l" t="t" r="r" b="b"/>
                <a:pathLst>
                  <a:path w="435" h="398" extrusionOk="0">
                    <a:moveTo>
                      <a:pt x="218" y="1"/>
                    </a:moveTo>
                    <a:cubicBezTo>
                      <a:pt x="202" y="1"/>
                      <a:pt x="184" y="4"/>
                      <a:pt x="167" y="9"/>
                    </a:cubicBezTo>
                    <a:cubicBezTo>
                      <a:pt x="34" y="9"/>
                      <a:pt x="1" y="110"/>
                      <a:pt x="1" y="210"/>
                    </a:cubicBezTo>
                    <a:cubicBezTo>
                      <a:pt x="1" y="314"/>
                      <a:pt x="82" y="398"/>
                      <a:pt x="149" y="398"/>
                    </a:cubicBezTo>
                    <a:cubicBezTo>
                      <a:pt x="168" y="398"/>
                      <a:pt x="186" y="391"/>
                      <a:pt x="201" y="376"/>
                    </a:cubicBezTo>
                    <a:cubicBezTo>
                      <a:pt x="334" y="376"/>
                      <a:pt x="434" y="243"/>
                      <a:pt x="367" y="176"/>
                    </a:cubicBezTo>
                    <a:cubicBezTo>
                      <a:pt x="367" y="66"/>
                      <a:pt x="299" y="1"/>
                      <a:pt x="21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33" name="Google Shape;150;p2">
                <a:extLst>
                  <a:ext uri="{FF2B5EF4-FFF2-40B4-BE49-F238E27FC236}">
                    <a16:creationId xmlns:a16="http://schemas.microsoft.com/office/drawing/2014/main" id="{0CF965A2-88D5-ACB9-C7C1-D7525B550D9D}"/>
                  </a:ext>
                </a:extLst>
              </p:cNvPr>
              <p:cNvSpPr/>
              <p:nvPr/>
            </p:nvSpPr>
            <p:spPr>
              <a:xfrm>
                <a:off x="2128825" y="3959100"/>
                <a:ext cx="6675" cy="5050"/>
              </a:xfrm>
              <a:custGeom>
                <a:avLst/>
                <a:gdLst/>
                <a:ahLst/>
                <a:cxnLst/>
                <a:rect l="l" t="t" r="r" b="b"/>
                <a:pathLst>
                  <a:path w="267" h="202" extrusionOk="0">
                    <a:moveTo>
                      <a:pt x="134" y="1"/>
                    </a:moveTo>
                    <a:cubicBezTo>
                      <a:pt x="33" y="1"/>
                      <a:pt x="0" y="101"/>
                      <a:pt x="33" y="134"/>
                    </a:cubicBezTo>
                    <a:cubicBezTo>
                      <a:pt x="33" y="168"/>
                      <a:pt x="100" y="201"/>
                      <a:pt x="167" y="201"/>
                    </a:cubicBezTo>
                    <a:cubicBezTo>
                      <a:pt x="200" y="201"/>
                      <a:pt x="267" y="168"/>
                      <a:pt x="267" y="101"/>
                    </a:cubicBezTo>
                    <a:cubicBezTo>
                      <a:pt x="267" y="34"/>
                      <a:pt x="200" y="1"/>
                      <a:pt x="13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34" name="Google Shape;151;p2">
                <a:extLst>
                  <a:ext uri="{FF2B5EF4-FFF2-40B4-BE49-F238E27FC236}">
                    <a16:creationId xmlns:a16="http://schemas.microsoft.com/office/drawing/2014/main" id="{50C2544C-0627-6FCB-690E-E2880C543F75}"/>
                  </a:ext>
                </a:extLst>
              </p:cNvPr>
              <p:cNvSpPr/>
              <p:nvPr/>
            </p:nvSpPr>
            <p:spPr>
              <a:xfrm>
                <a:off x="2122975" y="4025000"/>
                <a:ext cx="5875" cy="5850"/>
              </a:xfrm>
              <a:custGeom>
                <a:avLst/>
                <a:gdLst/>
                <a:ahLst/>
                <a:cxnLst/>
                <a:rect l="l" t="t" r="r" b="b"/>
                <a:pathLst>
                  <a:path w="235" h="234" extrusionOk="0">
                    <a:moveTo>
                      <a:pt x="101" y="0"/>
                    </a:moveTo>
                    <a:cubicBezTo>
                      <a:pt x="34" y="0"/>
                      <a:pt x="1" y="67"/>
                      <a:pt x="1" y="134"/>
                    </a:cubicBezTo>
                    <a:cubicBezTo>
                      <a:pt x="1" y="200"/>
                      <a:pt x="67" y="234"/>
                      <a:pt x="101" y="234"/>
                    </a:cubicBezTo>
                    <a:cubicBezTo>
                      <a:pt x="201" y="234"/>
                      <a:pt x="234" y="167"/>
                      <a:pt x="234" y="134"/>
                    </a:cubicBezTo>
                    <a:cubicBezTo>
                      <a:pt x="234" y="33"/>
                      <a:pt x="167" y="0"/>
                      <a:pt x="1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4" name="Google Shape;152;p2">
              <a:extLst>
                <a:ext uri="{FF2B5EF4-FFF2-40B4-BE49-F238E27FC236}">
                  <a16:creationId xmlns:a16="http://schemas.microsoft.com/office/drawing/2014/main" id="{BD1334ED-D42C-1B3C-908E-C16AA173F006}"/>
                </a:ext>
              </a:extLst>
            </p:cNvPr>
            <p:cNvGrpSpPr/>
            <p:nvPr/>
          </p:nvGrpSpPr>
          <p:grpSpPr>
            <a:xfrm>
              <a:off x="1134925" y="4085100"/>
              <a:ext cx="1167525" cy="1167525"/>
              <a:chOff x="2244925" y="3993300"/>
              <a:chExt cx="1167525" cy="1167525"/>
            </a:xfrm>
          </p:grpSpPr>
          <p:sp>
            <p:nvSpPr>
              <p:cNvPr id="7542" name="Google Shape;153;p2">
                <a:extLst>
                  <a:ext uri="{FF2B5EF4-FFF2-40B4-BE49-F238E27FC236}">
                    <a16:creationId xmlns:a16="http://schemas.microsoft.com/office/drawing/2014/main" id="{A157E078-0E72-1082-1C47-F8E2F2AF4515}"/>
                  </a:ext>
                </a:extLst>
              </p:cNvPr>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43" name="Google Shape;154;p2">
                <a:extLst>
                  <a:ext uri="{FF2B5EF4-FFF2-40B4-BE49-F238E27FC236}">
                    <a16:creationId xmlns:a16="http://schemas.microsoft.com/office/drawing/2014/main" id="{BD28D36B-464B-5851-7C45-C0F5B79A0717}"/>
                  </a:ext>
                </a:extLst>
              </p:cNvPr>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44" name="Google Shape;155;p2">
                <a:extLst>
                  <a:ext uri="{FF2B5EF4-FFF2-40B4-BE49-F238E27FC236}">
                    <a16:creationId xmlns:a16="http://schemas.microsoft.com/office/drawing/2014/main" id="{B7F58A81-9C55-A0FD-AD7B-F9D75B43BCAD}"/>
                  </a:ext>
                </a:extLst>
              </p:cNvPr>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45" name="Google Shape;156;p2">
                <a:extLst>
                  <a:ext uri="{FF2B5EF4-FFF2-40B4-BE49-F238E27FC236}">
                    <a16:creationId xmlns:a16="http://schemas.microsoft.com/office/drawing/2014/main" id="{40D1960D-C72D-FC60-6050-0DF8C46B41EE}"/>
                  </a:ext>
                </a:extLst>
              </p:cNvPr>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46" name="Google Shape;157;p2">
                <a:extLst>
                  <a:ext uri="{FF2B5EF4-FFF2-40B4-BE49-F238E27FC236}">
                    <a16:creationId xmlns:a16="http://schemas.microsoft.com/office/drawing/2014/main" id="{921CD93D-3A1B-8B7E-8E84-263F3E511E47}"/>
                  </a:ext>
                </a:extLst>
              </p:cNvPr>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47" name="Google Shape;158;p2">
                <a:extLst>
                  <a:ext uri="{FF2B5EF4-FFF2-40B4-BE49-F238E27FC236}">
                    <a16:creationId xmlns:a16="http://schemas.microsoft.com/office/drawing/2014/main" id="{84E5D189-5BB3-CB76-32AE-0B1FA75B6EEC}"/>
                  </a:ext>
                </a:extLst>
              </p:cNvPr>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48" name="Google Shape;159;p2">
                <a:extLst>
                  <a:ext uri="{FF2B5EF4-FFF2-40B4-BE49-F238E27FC236}">
                    <a16:creationId xmlns:a16="http://schemas.microsoft.com/office/drawing/2014/main" id="{ECA06913-EC67-0D7B-29A4-A9D466D774B5}"/>
                  </a:ext>
                </a:extLst>
              </p:cNvPr>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49" name="Google Shape;160;p2">
                <a:extLst>
                  <a:ext uri="{FF2B5EF4-FFF2-40B4-BE49-F238E27FC236}">
                    <a16:creationId xmlns:a16="http://schemas.microsoft.com/office/drawing/2014/main" id="{01C63671-2E02-89E2-3DF0-6774F8127487}"/>
                  </a:ext>
                </a:extLst>
              </p:cNvPr>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50" name="Google Shape;161;p2">
                <a:extLst>
                  <a:ext uri="{FF2B5EF4-FFF2-40B4-BE49-F238E27FC236}">
                    <a16:creationId xmlns:a16="http://schemas.microsoft.com/office/drawing/2014/main" id="{9A1F4236-364E-5C96-8914-0FA5D36B1468}"/>
                  </a:ext>
                </a:extLst>
              </p:cNvPr>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51" name="Google Shape;162;p2">
                <a:extLst>
                  <a:ext uri="{FF2B5EF4-FFF2-40B4-BE49-F238E27FC236}">
                    <a16:creationId xmlns:a16="http://schemas.microsoft.com/office/drawing/2014/main" id="{F88BD457-871A-894A-A223-7C244E25622B}"/>
                  </a:ext>
                </a:extLst>
              </p:cNvPr>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52" name="Google Shape;163;p2">
                <a:extLst>
                  <a:ext uri="{FF2B5EF4-FFF2-40B4-BE49-F238E27FC236}">
                    <a16:creationId xmlns:a16="http://schemas.microsoft.com/office/drawing/2014/main" id="{AC84480F-9408-8D01-F4C6-4969E89CB136}"/>
                  </a:ext>
                </a:extLst>
              </p:cNvPr>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53" name="Google Shape;164;p2">
                <a:extLst>
                  <a:ext uri="{FF2B5EF4-FFF2-40B4-BE49-F238E27FC236}">
                    <a16:creationId xmlns:a16="http://schemas.microsoft.com/office/drawing/2014/main" id="{F6AC8AFA-4177-D18C-EFD3-7201D95FB3DF}"/>
                  </a:ext>
                </a:extLst>
              </p:cNvPr>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54" name="Google Shape;165;p2">
                <a:extLst>
                  <a:ext uri="{FF2B5EF4-FFF2-40B4-BE49-F238E27FC236}">
                    <a16:creationId xmlns:a16="http://schemas.microsoft.com/office/drawing/2014/main" id="{F7B6674D-4EE5-5BCB-E80E-B4CD781E15B7}"/>
                  </a:ext>
                </a:extLst>
              </p:cNvPr>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55" name="Google Shape;166;p2">
                <a:extLst>
                  <a:ext uri="{FF2B5EF4-FFF2-40B4-BE49-F238E27FC236}">
                    <a16:creationId xmlns:a16="http://schemas.microsoft.com/office/drawing/2014/main" id="{9FBEB58E-718F-0A80-E10E-F4E30E382C4A}"/>
                  </a:ext>
                </a:extLst>
              </p:cNvPr>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56" name="Google Shape;167;p2">
                <a:extLst>
                  <a:ext uri="{FF2B5EF4-FFF2-40B4-BE49-F238E27FC236}">
                    <a16:creationId xmlns:a16="http://schemas.microsoft.com/office/drawing/2014/main" id="{242FDBD6-DE84-C0C8-41DD-D51F9B80957C}"/>
                  </a:ext>
                </a:extLst>
              </p:cNvPr>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57" name="Google Shape;168;p2">
                <a:extLst>
                  <a:ext uri="{FF2B5EF4-FFF2-40B4-BE49-F238E27FC236}">
                    <a16:creationId xmlns:a16="http://schemas.microsoft.com/office/drawing/2014/main" id="{FBD4C9CB-0DCD-063D-FCF7-59B62F97CBE2}"/>
                  </a:ext>
                </a:extLst>
              </p:cNvPr>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58" name="Google Shape;169;p2">
                <a:extLst>
                  <a:ext uri="{FF2B5EF4-FFF2-40B4-BE49-F238E27FC236}">
                    <a16:creationId xmlns:a16="http://schemas.microsoft.com/office/drawing/2014/main" id="{7CB760D9-2C21-58C5-4509-854903FB4AE7}"/>
                  </a:ext>
                </a:extLst>
              </p:cNvPr>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59" name="Google Shape;170;p2">
                <a:extLst>
                  <a:ext uri="{FF2B5EF4-FFF2-40B4-BE49-F238E27FC236}">
                    <a16:creationId xmlns:a16="http://schemas.microsoft.com/office/drawing/2014/main" id="{C798EA6A-44B2-ED71-22DF-600F582E757F}"/>
                  </a:ext>
                </a:extLst>
              </p:cNvPr>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60" name="Google Shape;171;p2">
                <a:extLst>
                  <a:ext uri="{FF2B5EF4-FFF2-40B4-BE49-F238E27FC236}">
                    <a16:creationId xmlns:a16="http://schemas.microsoft.com/office/drawing/2014/main" id="{F396BBB5-456D-F8A7-05F8-19325E8F4ABD}"/>
                  </a:ext>
                </a:extLst>
              </p:cNvPr>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61" name="Google Shape;172;p2">
                <a:extLst>
                  <a:ext uri="{FF2B5EF4-FFF2-40B4-BE49-F238E27FC236}">
                    <a16:creationId xmlns:a16="http://schemas.microsoft.com/office/drawing/2014/main" id="{686B58EB-1D83-E7E3-9E14-B6C24F29BC2C}"/>
                  </a:ext>
                </a:extLst>
              </p:cNvPr>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62" name="Google Shape;173;p2">
                <a:extLst>
                  <a:ext uri="{FF2B5EF4-FFF2-40B4-BE49-F238E27FC236}">
                    <a16:creationId xmlns:a16="http://schemas.microsoft.com/office/drawing/2014/main" id="{15EAEF9C-9D4C-E2DE-EAD0-390900D9CE1B}"/>
                  </a:ext>
                </a:extLst>
              </p:cNvPr>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63" name="Google Shape;174;p2">
                <a:extLst>
                  <a:ext uri="{FF2B5EF4-FFF2-40B4-BE49-F238E27FC236}">
                    <a16:creationId xmlns:a16="http://schemas.microsoft.com/office/drawing/2014/main" id="{2ACB2F49-FD0B-8948-0D90-DE77F5390005}"/>
                  </a:ext>
                </a:extLst>
              </p:cNvPr>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64" name="Google Shape;175;p2">
                <a:extLst>
                  <a:ext uri="{FF2B5EF4-FFF2-40B4-BE49-F238E27FC236}">
                    <a16:creationId xmlns:a16="http://schemas.microsoft.com/office/drawing/2014/main" id="{4EB5BD6E-8E94-103F-FE22-F78DD4252E6A}"/>
                  </a:ext>
                </a:extLst>
              </p:cNvPr>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65" name="Google Shape;176;p2">
                <a:extLst>
                  <a:ext uri="{FF2B5EF4-FFF2-40B4-BE49-F238E27FC236}">
                    <a16:creationId xmlns:a16="http://schemas.microsoft.com/office/drawing/2014/main" id="{1E3AF70C-D130-E1D1-908B-2E0180B4EA02}"/>
                  </a:ext>
                </a:extLst>
              </p:cNvPr>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66" name="Google Shape;177;p2">
                <a:extLst>
                  <a:ext uri="{FF2B5EF4-FFF2-40B4-BE49-F238E27FC236}">
                    <a16:creationId xmlns:a16="http://schemas.microsoft.com/office/drawing/2014/main" id="{450B640D-AFFF-8D4F-FEE6-C8373CD203EE}"/>
                  </a:ext>
                </a:extLst>
              </p:cNvPr>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67" name="Google Shape;178;p2">
                <a:extLst>
                  <a:ext uri="{FF2B5EF4-FFF2-40B4-BE49-F238E27FC236}">
                    <a16:creationId xmlns:a16="http://schemas.microsoft.com/office/drawing/2014/main" id="{6CA65EFC-BC55-ED3B-19BA-D0F596F2FD63}"/>
                  </a:ext>
                </a:extLst>
              </p:cNvPr>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68" name="Google Shape;179;p2">
                <a:extLst>
                  <a:ext uri="{FF2B5EF4-FFF2-40B4-BE49-F238E27FC236}">
                    <a16:creationId xmlns:a16="http://schemas.microsoft.com/office/drawing/2014/main" id="{BC9A1F3C-C576-8EE4-80D8-F406C26592E3}"/>
                  </a:ext>
                </a:extLst>
              </p:cNvPr>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69" name="Google Shape;180;p2">
                <a:extLst>
                  <a:ext uri="{FF2B5EF4-FFF2-40B4-BE49-F238E27FC236}">
                    <a16:creationId xmlns:a16="http://schemas.microsoft.com/office/drawing/2014/main" id="{EAE684AF-9097-6654-5903-CB8DA6CAEEEA}"/>
                  </a:ext>
                </a:extLst>
              </p:cNvPr>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70" name="Google Shape;181;p2">
                <a:extLst>
                  <a:ext uri="{FF2B5EF4-FFF2-40B4-BE49-F238E27FC236}">
                    <a16:creationId xmlns:a16="http://schemas.microsoft.com/office/drawing/2014/main" id="{3E6F03C0-E7BE-5641-BA2A-00DD82FA99F5}"/>
                  </a:ext>
                </a:extLst>
              </p:cNvPr>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71" name="Google Shape;182;p2">
                <a:extLst>
                  <a:ext uri="{FF2B5EF4-FFF2-40B4-BE49-F238E27FC236}">
                    <a16:creationId xmlns:a16="http://schemas.microsoft.com/office/drawing/2014/main" id="{02CC80AA-A21B-4CF4-BA89-75EF8444043E}"/>
                  </a:ext>
                </a:extLst>
              </p:cNvPr>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72" name="Google Shape;183;p2">
                <a:extLst>
                  <a:ext uri="{FF2B5EF4-FFF2-40B4-BE49-F238E27FC236}">
                    <a16:creationId xmlns:a16="http://schemas.microsoft.com/office/drawing/2014/main" id="{AB86D7A7-4278-0DC4-C50F-4F6360CB1E42}"/>
                  </a:ext>
                </a:extLst>
              </p:cNvPr>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73" name="Google Shape;184;p2">
                <a:extLst>
                  <a:ext uri="{FF2B5EF4-FFF2-40B4-BE49-F238E27FC236}">
                    <a16:creationId xmlns:a16="http://schemas.microsoft.com/office/drawing/2014/main" id="{E37A8BBC-C02F-27B7-13EC-2ACE8CC6EB47}"/>
                  </a:ext>
                </a:extLst>
              </p:cNvPr>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74" name="Google Shape;185;p2">
                <a:extLst>
                  <a:ext uri="{FF2B5EF4-FFF2-40B4-BE49-F238E27FC236}">
                    <a16:creationId xmlns:a16="http://schemas.microsoft.com/office/drawing/2014/main" id="{CDE42AC3-9924-9EEF-47F0-D485139AA14C}"/>
                  </a:ext>
                </a:extLst>
              </p:cNvPr>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75" name="Google Shape;186;p2">
                <a:extLst>
                  <a:ext uri="{FF2B5EF4-FFF2-40B4-BE49-F238E27FC236}">
                    <a16:creationId xmlns:a16="http://schemas.microsoft.com/office/drawing/2014/main" id="{532B7B8A-BF36-0D03-3ACE-F2640823252D}"/>
                  </a:ext>
                </a:extLst>
              </p:cNvPr>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76" name="Google Shape;187;p2">
                <a:extLst>
                  <a:ext uri="{FF2B5EF4-FFF2-40B4-BE49-F238E27FC236}">
                    <a16:creationId xmlns:a16="http://schemas.microsoft.com/office/drawing/2014/main" id="{C5DB6A64-3E74-2AB8-59E8-57ECF5503793}"/>
                  </a:ext>
                </a:extLst>
              </p:cNvPr>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77" name="Google Shape;188;p2">
                <a:extLst>
                  <a:ext uri="{FF2B5EF4-FFF2-40B4-BE49-F238E27FC236}">
                    <a16:creationId xmlns:a16="http://schemas.microsoft.com/office/drawing/2014/main" id="{E32309DD-7D10-ABFF-5567-F19183701B70}"/>
                  </a:ext>
                </a:extLst>
              </p:cNvPr>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78" name="Google Shape;189;p2">
                <a:extLst>
                  <a:ext uri="{FF2B5EF4-FFF2-40B4-BE49-F238E27FC236}">
                    <a16:creationId xmlns:a16="http://schemas.microsoft.com/office/drawing/2014/main" id="{690BCD82-D780-E445-304E-16C98EC7190A}"/>
                  </a:ext>
                </a:extLst>
              </p:cNvPr>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79" name="Google Shape;190;p2">
                <a:extLst>
                  <a:ext uri="{FF2B5EF4-FFF2-40B4-BE49-F238E27FC236}">
                    <a16:creationId xmlns:a16="http://schemas.microsoft.com/office/drawing/2014/main" id="{09737A20-B77C-8FA9-D9B2-F9048DA111D2}"/>
                  </a:ext>
                </a:extLst>
              </p:cNvPr>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80" name="Google Shape;191;p2">
                <a:extLst>
                  <a:ext uri="{FF2B5EF4-FFF2-40B4-BE49-F238E27FC236}">
                    <a16:creationId xmlns:a16="http://schemas.microsoft.com/office/drawing/2014/main" id="{0E5E8794-3A68-1CC6-ACDF-98504B50BEA0}"/>
                  </a:ext>
                </a:extLst>
              </p:cNvPr>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81" name="Google Shape;192;p2">
                <a:extLst>
                  <a:ext uri="{FF2B5EF4-FFF2-40B4-BE49-F238E27FC236}">
                    <a16:creationId xmlns:a16="http://schemas.microsoft.com/office/drawing/2014/main" id="{A0642C82-C2BD-1097-F0FA-BDF55D8933CD}"/>
                  </a:ext>
                </a:extLst>
              </p:cNvPr>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82" name="Google Shape;193;p2">
                <a:extLst>
                  <a:ext uri="{FF2B5EF4-FFF2-40B4-BE49-F238E27FC236}">
                    <a16:creationId xmlns:a16="http://schemas.microsoft.com/office/drawing/2014/main" id="{07EC812A-B813-D712-4CA5-3118889A33F5}"/>
                  </a:ext>
                </a:extLst>
              </p:cNvPr>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83" name="Google Shape;194;p2">
                <a:extLst>
                  <a:ext uri="{FF2B5EF4-FFF2-40B4-BE49-F238E27FC236}">
                    <a16:creationId xmlns:a16="http://schemas.microsoft.com/office/drawing/2014/main" id="{6C82AC11-FA62-62EE-C53D-65E7D007F0DD}"/>
                  </a:ext>
                </a:extLst>
              </p:cNvPr>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84" name="Google Shape;195;p2">
                <a:extLst>
                  <a:ext uri="{FF2B5EF4-FFF2-40B4-BE49-F238E27FC236}">
                    <a16:creationId xmlns:a16="http://schemas.microsoft.com/office/drawing/2014/main" id="{3AA61535-04D5-124F-6B26-02AE986B549F}"/>
                  </a:ext>
                </a:extLst>
              </p:cNvPr>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85" name="Google Shape;196;p2">
                <a:extLst>
                  <a:ext uri="{FF2B5EF4-FFF2-40B4-BE49-F238E27FC236}">
                    <a16:creationId xmlns:a16="http://schemas.microsoft.com/office/drawing/2014/main" id="{5858C247-2E8B-9B1B-BD0C-7ED07C1728AD}"/>
                  </a:ext>
                </a:extLst>
              </p:cNvPr>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86" name="Google Shape;197;p2">
                <a:extLst>
                  <a:ext uri="{FF2B5EF4-FFF2-40B4-BE49-F238E27FC236}">
                    <a16:creationId xmlns:a16="http://schemas.microsoft.com/office/drawing/2014/main" id="{3A936C5F-7FCD-4123-750E-05B418DD0460}"/>
                  </a:ext>
                </a:extLst>
              </p:cNvPr>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87" name="Google Shape;198;p2">
                <a:extLst>
                  <a:ext uri="{FF2B5EF4-FFF2-40B4-BE49-F238E27FC236}">
                    <a16:creationId xmlns:a16="http://schemas.microsoft.com/office/drawing/2014/main" id="{8F89B4BF-AB53-1CDF-F9D8-7E0342B2A604}"/>
                  </a:ext>
                </a:extLst>
              </p:cNvPr>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88" name="Google Shape;199;p2">
                <a:extLst>
                  <a:ext uri="{FF2B5EF4-FFF2-40B4-BE49-F238E27FC236}">
                    <a16:creationId xmlns:a16="http://schemas.microsoft.com/office/drawing/2014/main" id="{9479BD0C-A7C4-B4C8-5606-9DDD138B6CDF}"/>
                  </a:ext>
                </a:extLst>
              </p:cNvPr>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89" name="Google Shape;200;p2">
                <a:extLst>
                  <a:ext uri="{FF2B5EF4-FFF2-40B4-BE49-F238E27FC236}">
                    <a16:creationId xmlns:a16="http://schemas.microsoft.com/office/drawing/2014/main" id="{EB313BCD-3EFD-E9D9-5F32-86AED414157E}"/>
                  </a:ext>
                </a:extLst>
              </p:cNvPr>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90" name="Google Shape;201;p2">
                <a:extLst>
                  <a:ext uri="{FF2B5EF4-FFF2-40B4-BE49-F238E27FC236}">
                    <a16:creationId xmlns:a16="http://schemas.microsoft.com/office/drawing/2014/main" id="{B85F094F-AD9D-F25C-0735-471454531345}"/>
                  </a:ext>
                </a:extLst>
              </p:cNvPr>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5" name="Google Shape;202;p2">
              <a:extLst>
                <a:ext uri="{FF2B5EF4-FFF2-40B4-BE49-F238E27FC236}">
                  <a16:creationId xmlns:a16="http://schemas.microsoft.com/office/drawing/2014/main" id="{D6F56EF5-505D-B3D9-0EB2-270C9B60EE89}"/>
                </a:ext>
              </a:extLst>
            </p:cNvPr>
            <p:cNvGrpSpPr/>
            <p:nvPr/>
          </p:nvGrpSpPr>
          <p:grpSpPr>
            <a:xfrm>
              <a:off x="-86256" y="3639677"/>
              <a:ext cx="542338" cy="996789"/>
              <a:chOff x="169075" y="3879050"/>
              <a:chExt cx="359450" cy="660650"/>
            </a:xfrm>
          </p:grpSpPr>
          <p:sp>
            <p:nvSpPr>
              <p:cNvPr id="7539" name="Google Shape;203;p2">
                <a:extLst>
                  <a:ext uri="{FF2B5EF4-FFF2-40B4-BE49-F238E27FC236}">
                    <a16:creationId xmlns:a16="http://schemas.microsoft.com/office/drawing/2014/main" id="{B51272D1-25E0-F035-333B-32C74195875B}"/>
                  </a:ext>
                </a:extLst>
              </p:cNvPr>
              <p:cNvSpPr/>
              <p:nvPr/>
            </p:nvSpPr>
            <p:spPr>
              <a:xfrm>
                <a:off x="264975" y="3879050"/>
                <a:ext cx="263550" cy="393650"/>
              </a:xfrm>
              <a:custGeom>
                <a:avLst/>
                <a:gdLst/>
                <a:ahLst/>
                <a:cxnLst/>
                <a:rect l="l" t="t" r="r" b="b"/>
                <a:pathLst>
                  <a:path w="10542" h="15746" extrusionOk="0">
                    <a:moveTo>
                      <a:pt x="7706" y="1"/>
                    </a:moveTo>
                    <a:cubicBezTo>
                      <a:pt x="7506" y="1"/>
                      <a:pt x="7273" y="34"/>
                      <a:pt x="7006" y="67"/>
                    </a:cubicBezTo>
                    <a:cubicBezTo>
                      <a:pt x="6639" y="167"/>
                      <a:pt x="6272" y="301"/>
                      <a:pt x="5838" y="501"/>
                    </a:cubicBezTo>
                    <a:cubicBezTo>
                      <a:pt x="5438" y="701"/>
                      <a:pt x="5038" y="968"/>
                      <a:pt x="4604" y="1335"/>
                    </a:cubicBezTo>
                    <a:cubicBezTo>
                      <a:pt x="3970" y="1869"/>
                      <a:pt x="3337" y="2536"/>
                      <a:pt x="2803" y="3336"/>
                    </a:cubicBezTo>
                    <a:cubicBezTo>
                      <a:pt x="1869" y="4671"/>
                      <a:pt x="1168" y="6372"/>
                      <a:pt x="668" y="8307"/>
                    </a:cubicBezTo>
                    <a:cubicBezTo>
                      <a:pt x="368" y="9507"/>
                      <a:pt x="168" y="10742"/>
                      <a:pt x="101" y="11976"/>
                    </a:cubicBezTo>
                    <a:cubicBezTo>
                      <a:pt x="1" y="13177"/>
                      <a:pt x="34" y="14344"/>
                      <a:pt x="168" y="15478"/>
                    </a:cubicBezTo>
                    <a:cubicBezTo>
                      <a:pt x="168" y="15545"/>
                      <a:pt x="268" y="15578"/>
                      <a:pt x="334" y="15578"/>
                    </a:cubicBezTo>
                    <a:cubicBezTo>
                      <a:pt x="334" y="15645"/>
                      <a:pt x="368" y="15645"/>
                      <a:pt x="368" y="15678"/>
                    </a:cubicBezTo>
                    <a:cubicBezTo>
                      <a:pt x="435" y="15712"/>
                      <a:pt x="501" y="15745"/>
                      <a:pt x="535" y="15745"/>
                    </a:cubicBezTo>
                    <a:cubicBezTo>
                      <a:pt x="601" y="15745"/>
                      <a:pt x="668" y="15712"/>
                      <a:pt x="701" y="15712"/>
                    </a:cubicBezTo>
                    <a:cubicBezTo>
                      <a:pt x="1702" y="14678"/>
                      <a:pt x="2803" y="13677"/>
                      <a:pt x="3837" y="12743"/>
                    </a:cubicBezTo>
                    <a:lnTo>
                      <a:pt x="5205" y="11509"/>
                    </a:lnTo>
                    <a:cubicBezTo>
                      <a:pt x="6672" y="10175"/>
                      <a:pt x="8173" y="8673"/>
                      <a:pt x="9341" y="6872"/>
                    </a:cubicBezTo>
                    <a:cubicBezTo>
                      <a:pt x="9641" y="6405"/>
                      <a:pt x="9875" y="5938"/>
                      <a:pt x="10108" y="5438"/>
                    </a:cubicBezTo>
                    <a:cubicBezTo>
                      <a:pt x="10275" y="5038"/>
                      <a:pt x="10375" y="4571"/>
                      <a:pt x="10475" y="4070"/>
                    </a:cubicBezTo>
                    <a:cubicBezTo>
                      <a:pt x="10542" y="3703"/>
                      <a:pt x="10542" y="3270"/>
                      <a:pt x="10508" y="2836"/>
                    </a:cubicBezTo>
                    <a:cubicBezTo>
                      <a:pt x="10475" y="2436"/>
                      <a:pt x="10375" y="2102"/>
                      <a:pt x="10275" y="1735"/>
                    </a:cubicBezTo>
                    <a:cubicBezTo>
                      <a:pt x="10141" y="1435"/>
                      <a:pt x="9975" y="1168"/>
                      <a:pt x="9775" y="868"/>
                    </a:cubicBezTo>
                    <a:cubicBezTo>
                      <a:pt x="9541" y="601"/>
                      <a:pt x="9308" y="401"/>
                      <a:pt x="9007" y="267"/>
                    </a:cubicBezTo>
                    <a:cubicBezTo>
                      <a:pt x="8707" y="101"/>
                      <a:pt x="8374" y="34"/>
                      <a:pt x="8007" y="1"/>
                    </a:cubicBezTo>
                    <a:cubicBezTo>
                      <a:pt x="7984" y="12"/>
                      <a:pt x="7955" y="15"/>
                      <a:pt x="7921" y="15"/>
                    </a:cubicBezTo>
                    <a:cubicBezTo>
                      <a:pt x="7855" y="15"/>
                      <a:pt x="7773" y="1"/>
                      <a:pt x="770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40" name="Google Shape;204;p2">
                <a:extLst>
                  <a:ext uri="{FF2B5EF4-FFF2-40B4-BE49-F238E27FC236}">
                    <a16:creationId xmlns:a16="http://schemas.microsoft.com/office/drawing/2014/main" id="{80046C29-E078-DA5C-D341-C60ECDC4F93F}"/>
                  </a:ext>
                </a:extLst>
              </p:cNvPr>
              <p:cNvSpPr/>
              <p:nvPr/>
            </p:nvSpPr>
            <p:spPr>
              <a:xfrm>
                <a:off x="275825" y="3977800"/>
                <a:ext cx="176825" cy="298225"/>
              </a:xfrm>
              <a:custGeom>
                <a:avLst/>
                <a:gdLst/>
                <a:ahLst/>
                <a:cxnLst/>
                <a:rect l="l" t="t" r="r" b="b"/>
                <a:pathLst>
                  <a:path w="7073" h="11929" extrusionOk="0">
                    <a:moveTo>
                      <a:pt x="5701" y="1"/>
                    </a:moveTo>
                    <a:cubicBezTo>
                      <a:pt x="5607" y="1"/>
                      <a:pt x="5506" y="33"/>
                      <a:pt x="5404" y="53"/>
                    </a:cubicBezTo>
                    <a:cubicBezTo>
                      <a:pt x="5104" y="120"/>
                      <a:pt x="4837" y="254"/>
                      <a:pt x="4537" y="387"/>
                    </a:cubicBezTo>
                    <a:cubicBezTo>
                      <a:pt x="4337" y="520"/>
                      <a:pt x="4103" y="587"/>
                      <a:pt x="3937" y="754"/>
                    </a:cubicBezTo>
                    <a:cubicBezTo>
                      <a:pt x="3770" y="887"/>
                      <a:pt x="3603" y="1021"/>
                      <a:pt x="3503" y="1121"/>
                    </a:cubicBezTo>
                    <a:cubicBezTo>
                      <a:pt x="3036" y="1555"/>
                      <a:pt x="2669" y="2055"/>
                      <a:pt x="2336" y="2589"/>
                    </a:cubicBezTo>
                    <a:lnTo>
                      <a:pt x="2336" y="2555"/>
                    </a:lnTo>
                    <a:cubicBezTo>
                      <a:pt x="1735" y="3523"/>
                      <a:pt x="1335" y="4490"/>
                      <a:pt x="1035" y="5591"/>
                    </a:cubicBezTo>
                    <a:cubicBezTo>
                      <a:pt x="668" y="6792"/>
                      <a:pt x="401" y="8059"/>
                      <a:pt x="234" y="9293"/>
                    </a:cubicBezTo>
                    <a:cubicBezTo>
                      <a:pt x="101" y="10127"/>
                      <a:pt x="34" y="10961"/>
                      <a:pt x="1" y="11862"/>
                    </a:cubicBezTo>
                    <a:cubicBezTo>
                      <a:pt x="34" y="11895"/>
                      <a:pt x="101" y="11929"/>
                      <a:pt x="167" y="11929"/>
                    </a:cubicBezTo>
                    <a:cubicBezTo>
                      <a:pt x="935" y="10761"/>
                      <a:pt x="1902" y="9727"/>
                      <a:pt x="2836" y="8626"/>
                    </a:cubicBezTo>
                    <a:cubicBezTo>
                      <a:pt x="3903" y="7392"/>
                      <a:pt x="5037" y="6091"/>
                      <a:pt x="5905" y="4723"/>
                    </a:cubicBezTo>
                    <a:cubicBezTo>
                      <a:pt x="6105" y="4390"/>
                      <a:pt x="6338" y="4023"/>
                      <a:pt x="6505" y="3689"/>
                    </a:cubicBezTo>
                    <a:cubicBezTo>
                      <a:pt x="6572" y="3456"/>
                      <a:pt x="6672" y="3289"/>
                      <a:pt x="6739" y="3089"/>
                    </a:cubicBezTo>
                    <a:cubicBezTo>
                      <a:pt x="6772" y="2922"/>
                      <a:pt x="6872" y="2789"/>
                      <a:pt x="6905" y="2622"/>
                    </a:cubicBezTo>
                    <a:cubicBezTo>
                      <a:pt x="7006" y="2288"/>
                      <a:pt x="7072" y="1955"/>
                      <a:pt x="7072" y="1621"/>
                    </a:cubicBezTo>
                    <a:cubicBezTo>
                      <a:pt x="7072" y="1421"/>
                      <a:pt x="7072" y="1221"/>
                      <a:pt x="7039" y="1021"/>
                    </a:cubicBezTo>
                    <a:cubicBezTo>
                      <a:pt x="7006" y="887"/>
                      <a:pt x="6939" y="754"/>
                      <a:pt x="6905" y="687"/>
                    </a:cubicBezTo>
                    <a:cubicBezTo>
                      <a:pt x="6872" y="587"/>
                      <a:pt x="6772" y="454"/>
                      <a:pt x="6705" y="387"/>
                    </a:cubicBezTo>
                    <a:cubicBezTo>
                      <a:pt x="6672" y="287"/>
                      <a:pt x="6572" y="254"/>
                      <a:pt x="6505" y="220"/>
                    </a:cubicBezTo>
                    <a:lnTo>
                      <a:pt x="6238" y="87"/>
                    </a:lnTo>
                    <a:cubicBezTo>
                      <a:pt x="6105" y="53"/>
                      <a:pt x="6038" y="53"/>
                      <a:pt x="5905" y="53"/>
                    </a:cubicBezTo>
                    <a:lnTo>
                      <a:pt x="5871" y="53"/>
                    </a:lnTo>
                    <a:cubicBezTo>
                      <a:pt x="5819" y="14"/>
                      <a:pt x="5762" y="1"/>
                      <a:pt x="5701" y="1"/>
                    </a:cubicBezTo>
                    <a:close/>
                  </a:path>
                </a:pathLst>
              </a:custGeom>
              <a:solidFill>
                <a:srgbClr val="FFAFB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41" name="Google Shape;205;p2">
                <a:extLst>
                  <a:ext uri="{FF2B5EF4-FFF2-40B4-BE49-F238E27FC236}">
                    <a16:creationId xmlns:a16="http://schemas.microsoft.com/office/drawing/2014/main" id="{3B7D57DA-E63C-BD18-B258-0C9A1220BBBF}"/>
                  </a:ext>
                </a:extLst>
              </p:cNvPr>
              <p:cNvSpPr/>
              <p:nvPr/>
            </p:nvSpPr>
            <p:spPr>
              <a:xfrm>
                <a:off x="169075" y="4018325"/>
                <a:ext cx="242700" cy="521375"/>
              </a:xfrm>
              <a:custGeom>
                <a:avLst/>
                <a:gdLst/>
                <a:ahLst/>
                <a:cxnLst/>
                <a:rect l="l" t="t" r="r" b="b"/>
                <a:pathLst>
                  <a:path w="9708" h="20855" extrusionOk="0">
                    <a:moveTo>
                      <a:pt x="9508" y="0"/>
                    </a:moveTo>
                    <a:cubicBezTo>
                      <a:pt x="9441" y="0"/>
                      <a:pt x="9374" y="67"/>
                      <a:pt x="9341" y="100"/>
                    </a:cubicBezTo>
                    <a:cubicBezTo>
                      <a:pt x="8707" y="1068"/>
                      <a:pt x="8073" y="1968"/>
                      <a:pt x="7506" y="2969"/>
                    </a:cubicBezTo>
                    <a:cubicBezTo>
                      <a:pt x="6939" y="3936"/>
                      <a:pt x="6372" y="4937"/>
                      <a:pt x="5838" y="5938"/>
                    </a:cubicBezTo>
                    <a:cubicBezTo>
                      <a:pt x="5538" y="6438"/>
                      <a:pt x="5305" y="6939"/>
                      <a:pt x="5038" y="7439"/>
                    </a:cubicBezTo>
                    <a:cubicBezTo>
                      <a:pt x="4804" y="7939"/>
                      <a:pt x="4537" y="8440"/>
                      <a:pt x="4304" y="8973"/>
                    </a:cubicBezTo>
                    <a:cubicBezTo>
                      <a:pt x="3804" y="10007"/>
                      <a:pt x="3337" y="11075"/>
                      <a:pt x="2936" y="12109"/>
                    </a:cubicBezTo>
                    <a:cubicBezTo>
                      <a:pt x="2336" y="13443"/>
                      <a:pt x="1835" y="14811"/>
                      <a:pt x="1368" y="16178"/>
                    </a:cubicBezTo>
                    <a:cubicBezTo>
                      <a:pt x="1135" y="16846"/>
                      <a:pt x="935" y="17579"/>
                      <a:pt x="668" y="18280"/>
                    </a:cubicBezTo>
                    <a:cubicBezTo>
                      <a:pt x="468" y="18981"/>
                      <a:pt x="201" y="19681"/>
                      <a:pt x="34" y="20415"/>
                    </a:cubicBezTo>
                    <a:cubicBezTo>
                      <a:pt x="1" y="20582"/>
                      <a:pt x="134" y="20782"/>
                      <a:pt x="301" y="20815"/>
                    </a:cubicBezTo>
                    <a:cubicBezTo>
                      <a:pt x="355" y="20842"/>
                      <a:pt x="413" y="20854"/>
                      <a:pt x="471" y="20854"/>
                    </a:cubicBezTo>
                    <a:cubicBezTo>
                      <a:pt x="630" y="20854"/>
                      <a:pt x="786" y="20762"/>
                      <a:pt x="835" y="20615"/>
                    </a:cubicBezTo>
                    <a:cubicBezTo>
                      <a:pt x="1035" y="20115"/>
                      <a:pt x="1268" y="19581"/>
                      <a:pt x="1469" y="19014"/>
                    </a:cubicBezTo>
                    <a:cubicBezTo>
                      <a:pt x="1669" y="18480"/>
                      <a:pt x="1835" y="17980"/>
                      <a:pt x="2036" y="17446"/>
                    </a:cubicBezTo>
                    <a:cubicBezTo>
                      <a:pt x="2403" y="16345"/>
                      <a:pt x="2836" y="15311"/>
                      <a:pt x="3203" y="14244"/>
                    </a:cubicBezTo>
                    <a:cubicBezTo>
                      <a:pt x="3403" y="13677"/>
                      <a:pt x="3570" y="13143"/>
                      <a:pt x="3804" y="12609"/>
                    </a:cubicBezTo>
                    <a:cubicBezTo>
                      <a:pt x="4004" y="12076"/>
                      <a:pt x="4204" y="11508"/>
                      <a:pt x="4371" y="11008"/>
                    </a:cubicBezTo>
                    <a:cubicBezTo>
                      <a:pt x="4804" y="9941"/>
                      <a:pt x="5205" y="8907"/>
                      <a:pt x="5672" y="7839"/>
                    </a:cubicBezTo>
                    <a:cubicBezTo>
                      <a:pt x="5905" y="7272"/>
                      <a:pt x="6172" y="6738"/>
                      <a:pt x="6405" y="6171"/>
                    </a:cubicBezTo>
                    <a:cubicBezTo>
                      <a:pt x="6672" y="5604"/>
                      <a:pt x="6972" y="5004"/>
                      <a:pt x="7239" y="4470"/>
                    </a:cubicBezTo>
                    <a:cubicBezTo>
                      <a:pt x="7840" y="3336"/>
                      <a:pt x="8407" y="2269"/>
                      <a:pt x="9074" y="1234"/>
                    </a:cubicBezTo>
                    <a:cubicBezTo>
                      <a:pt x="9241" y="934"/>
                      <a:pt x="9474" y="634"/>
                      <a:pt x="9674" y="334"/>
                    </a:cubicBezTo>
                    <a:cubicBezTo>
                      <a:pt x="9708" y="267"/>
                      <a:pt x="9708" y="134"/>
                      <a:pt x="9641" y="67"/>
                    </a:cubicBezTo>
                    <a:cubicBezTo>
                      <a:pt x="9608" y="0"/>
                      <a:pt x="9541" y="0"/>
                      <a:pt x="950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6" name="Google Shape;206;p2">
              <a:extLst>
                <a:ext uri="{FF2B5EF4-FFF2-40B4-BE49-F238E27FC236}">
                  <a16:creationId xmlns:a16="http://schemas.microsoft.com/office/drawing/2014/main" id="{58A1EC39-69DE-97D0-4A5C-276C0611EEB2}"/>
                </a:ext>
              </a:extLst>
            </p:cNvPr>
            <p:cNvGrpSpPr/>
            <p:nvPr/>
          </p:nvGrpSpPr>
          <p:grpSpPr>
            <a:xfrm>
              <a:off x="-42966" y="4001352"/>
              <a:ext cx="568780" cy="635129"/>
              <a:chOff x="184925" y="4214300"/>
              <a:chExt cx="376975" cy="420950"/>
            </a:xfrm>
          </p:grpSpPr>
          <p:sp>
            <p:nvSpPr>
              <p:cNvPr id="7536" name="Google Shape;207;p2">
                <a:extLst>
                  <a:ext uri="{FF2B5EF4-FFF2-40B4-BE49-F238E27FC236}">
                    <a16:creationId xmlns:a16="http://schemas.microsoft.com/office/drawing/2014/main" id="{39A23348-B5A6-09B8-B1B2-F0662CA42696}"/>
                  </a:ext>
                </a:extLst>
              </p:cNvPr>
              <p:cNvSpPr/>
              <p:nvPr/>
            </p:nvSpPr>
            <p:spPr>
              <a:xfrm>
                <a:off x="264975" y="4214300"/>
                <a:ext cx="296925" cy="300225"/>
              </a:xfrm>
              <a:custGeom>
                <a:avLst/>
                <a:gdLst/>
                <a:ahLst/>
                <a:cxnLst/>
                <a:rect l="l" t="t" r="r" b="b"/>
                <a:pathLst>
                  <a:path w="11877" h="12009" extrusionOk="0">
                    <a:moveTo>
                      <a:pt x="8941" y="0"/>
                    </a:moveTo>
                    <a:cubicBezTo>
                      <a:pt x="8674" y="0"/>
                      <a:pt x="8407" y="67"/>
                      <a:pt x="8173" y="100"/>
                    </a:cubicBezTo>
                    <a:cubicBezTo>
                      <a:pt x="7840" y="134"/>
                      <a:pt x="7506" y="267"/>
                      <a:pt x="7173" y="400"/>
                    </a:cubicBezTo>
                    <a:cubicBezTo>
                      <a:pt x="6539" y="634"/>
                      <a:pt x="5872" y="1001"/>
                      <a:pt x="5271" y="1501"/>
                    </a:cubicBezTo>
                    <a:cubicBezTo>
                      <a:pt x="4671" y="1968"/>
                      <a:pt x="4104" y="2535"/>
                      <a:pt x="3537" y="3236"/>
                    </a:cubicBezTo>
                    <a:cubicBezTo>
                      <a:pt x="3036" y="3836"/>
                      <a:pt x="2603" y="4503"/>
                      <a:pt x="2136" y="5271"/>
                    </a:cubicBezTo>
                    <a:cubicBezTo>
                      <a:pt x="1702" y="5971"/>
                      <a:pt x="1335" y="6705"/>
                      <a:pt x="1002" y="7506"/>
                    </a:cubicBezTo>
                    <a:cubicBezTo>
                      <a:pt x="701" y="8273"/>
                      <a:pt x="468" y="9040"/>
                      <a:pt x="301" y="9807"/>
                    </a:cubicBezTo>
                    <a:cubicBezTo>
                      <a:pt x="134" y="10541"/>
                      <a:pt x="34" y="11208"/>
                      <a:pt x="1" y="11875"/>
                    </a:cubicBezTo>
                    <a:cubicBezTo>
                      <a:pt x="1" y="11942"/>
                      <a:pt x="1" y="11942"/>
                      <a:pt x="34" y="11975"/>
                    </a:cubicBezTo>
                    <a:cubicBezTo>
                      <a:pt x="68" y="12009"/>
                      <a:pt x="68" y="12009"/>
                      <a:pt x="134" y="12009"/>
                    </a:cubicBezTo>
                    <a:cubicBezTo>
                      <a:pt x="168" y="12009"/>
                      <a:pt x="201" y="11975"/>
                      <a:pt x="234" y="11942"/>
                    </a:cubicBezTo>
                    <a:lnTo>
                      <a:pt x="301" y="11942"/>
                    </a:lnTo>
                    <a:cubicBezTo>
                      <a:pt x="334" y="11975"/>
                      <a:pt x="368" y="11975"/>
                      <a:pt x="401" y="11975"/>
                    </a:cubicBezTo>
                    <a:cubicBezTo>
                      <a:pt x="468" y="11975"/>
                      <a:pt x="468" y="11975"/>
                      <a:pt x="501" y="11942"/>
                    </a:cubicBezTo>
                    <a:cubicBezTo>
                      <a:pt x="1335" y="11308"/>
                      <a:pt x="2303" y="10808"/>
                      <a:pt x="3270" y="10341"/>
                    </a:cubicBezTo>
                    <a:lnTo>
                      <a:pt x="3403" y="10274"/>
                    </a:lnTo>
                    <a:lnTo>
                      <a:pt x="3537" y="10174"/>
                    </a:lnTo>
                    <a:cubicBezTo>
                      <a:pt x="4004" y="9974"/>
                      <a:pt x="4471" y="9707"/>
                      <a:pt x="4904" y="9474"/>
                    </a:cubicBezTo>
                    <a:cubicBezTo>
                      <a:pt x="5171" y="9340"/>
                      <a:pt x="5405" y="9173"/>
                      <a:pt x="5638" y="9073"/>
                    </a:cubicBezTo>
                    <a:cubicBezTo>
                      <a:pt x="5805" y="8973"/>
                      <a:pt x="5972" y="8840"/>
                      <a:pt x="6072" y="8773"/>
                    </a:cubicBezTo>
                    <a:lnTo>
                      <a:pt x="6205" y="8673"/>
                    </a:lnTo>
                    <a:cubicBezTo>
                      <a:pt x="6906" y="8273"/>
                      <a:pt x="7673" y="7839"/>
                      <a:pt x="8374" y="7339"/>
                    </a:cubicBezTo>
                    <a:cubicBezTo>
                      <a:pt x="8740" y="7105"/>
                      <a:pt x="9174" y="6805"/>
                      <a:pt x="9508" y="6572"/>
                    </a:cubicBezTo>
                    <a:cubicBezTo>
                      <a:pt x="9875" y="6271"/>
                      <a:pt x="10208" y="5938"/>
                      <a:pt x="10508" y="5638"/>
                    </a:cubicBezTo>
                    <a:cubicBezTo>
                      <a:pt x="11176" y="4937"/>
                      <a:pt x="11643" y="4170"/>
                      <a:pt x="11809" y="3436"/>
                    </a:cubicBezTo>
                    <a:cubicBezTo>
                      <a:pt x="11843" y="3269"/>
                      <a:pt x="11876" y="3069"/>
                      <a:pt x="11876" y="2836"/>
                    </a:cubicBezTo>
                    <a:cubicBezTo>
                      <a:pt x="11876" y="2669"/>
                      <a:pt x="11876" y="2469"/>
                      <a:pt x="11843" y="2235"/>
                    </a:cubicBezTo>
                    <a:cubicBezTo>
                      <a:pt x="11776" y="1902"/>
                      <a:pt x="11643" y="1501"/>
                      <a:pt x="11442" y="1234"/>
                    </a:cubicBezTo>
                    <a:cubicBezTo>
                      <a:pt x="11209" y="934"/>
                      <a:pt x="10909" y="667"/>
                      <a:pt x="10608" y="467"/>
                    </a:cubicBezTo>
                    <a:cubicBezTo>
                      <a:pt x="10408" y="400"/>
                      <a:pt x="10275" y="300"/>
                      <a:pt x="10075" y="267"/>
                    </a:cubicBezTo>
                    <a:cubicBezTo>
                      <a:pt x="9908" y="167"/>
                      <a:pt x="9708" y="134"/>
                      <a:pt x="9474" y="100"/>
                    </a:cubicBezTo>
                    <a:cubicBezTo>
                      <a:pt x="9241" y="0"/>
                      <a:pt x="9107" y="0"/>
                      <a:pt x="89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37" name="Google Shape;208;p2">
                <a:extLst>
                  <a:ext uri="{FF2B5EF4-FFF2-40B4-BE49-F238E27FC236}">
                    <a16:creationId xmlns:a16="http://schemas.microsoft.com/office/drawing/2014/main" id="{B2DF614F-E729-49EE-D02E-D254EC8491CA}"/>
                  </a:ext>
                </a:extLst>
              </p:cNvPr>
              <p:cNvSpPr/>
              <p:nvPr/>
            </p:nvSpPr>
            <p:spPr>
              <a:xfrm>
                <a:off x="264150" y="4282350"/>
                <a:ext cx="221850" cy="232175"/>
              </a:xfrm>
              <a:custGeom>
                <a:avLst/>
                <a:gdLst/>
                <a:ahLst/>
                <a:cxnLst/>
                <a:rect l="l" t="t" r="r" b="b"/>
                <a:pathLst>
                  <a:path w="8874" h="9287" extrusionOk="0">
                    <a:moveTo>
                      <a:pt x="7138" y="0"/>
                    </a:moveTo>
                    <a:cubicBezTo>
                      <a:pt x="7061" y="0"/>
                      <a:pt x="6978" y="29"/>
                      <a:pt x="6905" y="47"/>
                    </a:cubicBezTo>
                    <a:cubicBezTo>
                      <a:pt x="6705" y="80"/>
                      <a:pt x="6472" y="180"/>
                      <a:pt x="6238" y="280"/>
                    </a:cubicBezTo>
                    <a:cubicBezTo>
                      <a:pt x="5805" y="547"/>
                      <a:pt x="5404" y="847"/>
                      <a:pt x="5037" y="1181"/>
                    </a:cubicBezTo>
                    <a:cubicBezTo>
                      <a:pt x="4537" y="1681"/>
                      <a:pt x="4070" y="2182"/>
                      <a:pt x="3636" y="2749"/>
                    </a:cubicBezTo>
                    <a:cubicBezTo>
                      <a:pt x="3169" y="3349"/>
                      <a:pt x="2736" y="3950"/>
                      <a:pt x="2336" y="4617"/>
                    </a:cubicBezTo>
                    <a:cubicBezTo>
                      <a:pt x="1735" y="5584"/>
                      <a:pt x="1201" y="6551"/>
                      <a:pt x="734" y="7552"/>
                    </a:cubicBezTo>
                    <a:cubicBezTo>
                      <a:pt x="534" y="7919"/>
                      <a:pt x="367" y="8353"/>
                      <a:pt x="201" y="8753"/>
                    </a:cubicBezTo>
                    <a:cubicBezTo>
                      <a:pt x="134" y="8920"/>
                      <a:pt x="67" y="9120"/>
                      <a:pt x="1" y="9287"/>
                    </a:cubicBezTo>
                    <a:cubicBezTo>
                      <a:pt x="34" y="9253"/>
                      <a:pt x="67" y="9253"/>
                      <a:pt x="67" y="9220"/>
                    </a:cubicBezTo>
                    <a:lnTo>
                      <a:pt x="968" y="8586"/>
                    </a:lnTo>
                    <a:cubicBezTo>
                      <a:pt x="1969" y="7919"/>
                      <a:pt x="2903" y="7252"/>
                      <a:pt x="3870" y="6585"/>
                    </a:cubicBezTo>
                    <a:cubicBezTo>
                      <a:pt x="4404" y="6218"/>
                      <a:pt x="4904" y="5784"/>
                      <a:pt x="5471" y="5417"/>
                    </a:cubicBezTo>
                    <a:cubicBezTo>
                      <a:pt x="5971" y="5050"/>
                      <a:pt x="6405" y="4617"/>
                      <a:pt x="6872" y="4216"/>
                    </a:cubicBezTo>
                    <a:cubicBezTo>
                      <a:pt x="7206" y="3916"/>
                      <a:pt x="7506" y="3616"/>
                      <a:pt x="7806" y="3282"/>
                    </a:cubicBezTo>
                    <a:cubicBezTo>
                      <a:pt x="8040" y="3049"/>
                      <a:pt x="8240" y="2749"/>
                      <a:pt x="8473" y="2449"/>
                    </a:cubicBezTo>
                    <a:cubicBezTo>
                      <a:pt x="8573" y="2248"/>
                      <a:pt x="8707" y="2015"/>
                      <a:pt x="8807" y="1781"/>
                    </a:cubicBezTo>
                    <a:cubicBezTo>
                      <a:pt x="8839" y="1684"/>
                      <a:pt x="8872" y="1522"/>
                      <a:pt x="8873" y="1390"/>
                    </a:cubicBezTo>
                    <a:lnTo>
                      <a:pt x="8873" y="1390"/>
                    </a:lnTo>
                    <a:cubicBezTo>
                      <a:pt x="8874" y="1399"/>
                      <a:pt x="8874" y="1407"/>
                      <a:pt x="8874" y="1414"/>
                    </a:cubicBezTo>
                    <a:lnTo>
                      <a:pt x="8874" y="1381"/>
                    </a:lnTo>
                    <a:cubicBezTo>
                      <a:pt x="8874" y="1384"/>
                      <a:pt x="8873" y="1387"/>
                      <a:pt x="8873" y="1390"/>
                    </a:cubicBezTo>
                    <a:lnTo>
                      <a:pt x="8873" y="1390"/>
                    </a:lnTo>
                    <a:cubicBezTo>
                      <a:pt x="8873" y="1318"/>
                      <a:pt x="8870" y="1203"/>
                      <a:pt x="8840" y="1114"/>
                    </a:cubicBezTo>
                    <a:cubicBezTo>
                      <a:pt x="8807" y="1048"/>
                      <a:pt x="8807" y="947"/>
                      <a:pt x="8740" y="881"/>
                    </a:cubicBezTo>
                    <a:lnTo>
                      <a:pt x="8740" y="914"/>
                    </a:lnTo>
                    <a:cubicBezTo>
                      <a:pt x="8707" y="847"/>
                      <a:pt x="8640" y="747"/>
                      <a:pt x="8573" y="681"/>
                    </a:cubicBezTo>
                    <a:cubicBezTo>
                      <a:pt x="8473" y="547"/>
                      <a:pt x="8340" y="447"/>
                      <a:pt x="8206" y="380"/>
                    </a:cubicBezTo>
                    <a:cubicBezTo>
                      <a:pt x="8073" y="280"/>
                      <a:pt x="7906" y="214"/>
                      <a:pt x="7739" y="180"/>
                    </a:cubicBezTo>
                    <a:cubicBezTo>
                      <a:pt x="7639" y="114"/>
                      <a:pt x="7473" y="80"/>
                      <a:pt x="7306" y="80"/>
                    </a:cubicBezTo>
                    <a:cubicBezTo>
                      <a:pt x="7260" y="20"/>
                      <a:pt x="7201" y="0"/>
                      <a:pt x="7138" y="0"/>
                    </a:cubicBezTo>
                    <a:close/>
                  </a:path>
                </a:pathLst>
              </a:custGeom>
              <a:solidFill>
                <a:srgbClr val="FFAFB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38" name="Google Shape;209;p2">
                <a:extLst>
                  <a:ext uri="{FF2B5EF4-FFF2-40B4-BE49-F238E27FC236}">
                    <a16:creationId xmlns:a16="http://schemas.microsoft.com/office/drawing/2014/main" id="{CD68D86F-7401-1CA2-44FA-C415DD182EBF}"/>
                  </a:ext>
                </a:extLst>
              </p:cNvPr>
              <p:cNvSpPr/>
              <p:nvPr/>
            </p:nvSpPr>
            <p:spPr>
              <a:xfrm>
                <a:off x="184925" y="4318950"/>
                <a:ext cx="262725" cy="316300"/>
              </a:xfrm>
              <a:custGeom>
                <a:avLst/>
                <a:gdLst/>
                <a:ahLst/>
                <a:cxnLst/>
                <a:rect l="l" t="t" r="r" b="b"/>
                <a:pathLst>
                  <a:path w="10509" h="12652" extrusionOk="0">
                    <a:moveTo>
                      <a:pt x="2903" y="9090"/>
                    </a:moveTo>
                    <a:lnTo>
                      <a:pt x="2903" y="9090"/>
                    </a:lnTo>
                    <a:cubicBezTo>
                      <a:pt x="2892" y="9101"/>
                      <a:pt x="2885" y="9111"/>
                      <a:pt x="2879" y="9123"/>
                    </a:cubicBezTo>
                    <a:lnTo>
                      <a:pt x="2879" y="9123"/>
                    </a:lnTo>
                    <a:cubicBezTo>
                      <a:pt x="2903" y="9117"/>
                      <a:pt x="2903" y="9090"/>
                      <a:pt x="2903" y="9090"/>
                    </a:cubicBezTo>
                    <a:close/>
                    <a:moveTo>
                      <a:pt x="2869" y="9091"/>
                    </a:moveTo>
                    <a:lnTo>
                      <a:pt x="2869" y="9091"/>
                    </a:lnTo>
                    <a:cubicBezTo>
                      <a:pt x="2869" y="9124"/>
                      <a:pt x="2836" y="9157"/>
                      <a:pt x="2836" y="9157"/>
                    </a:cubicBezTo>
                    <a:cubicBezTo>
                      <a:pt x="2836" y="9124"/>
                      <a:pt x="2869" y="9124"/>
                      <a:pt x="2869" y="9091"/>
                    </a:cubicBezTo>
                    <a:close/>
                    <a:moveTo>
                      <a:pt x="10275" y="1"/>
                    </a:moveTo>
                    <a:cubicBezTo>
                      <a:pt x="10250" y="1"/>
                      <a:pt x="10225" y="17"/>
                      <a:pt x="10208" y="51"/>
                    </a:cubicBezTo>
                    <a:cubicBezTo>
                      <a:pt x="9407" y="751"/>
                      <a:pt x="8640" y="1452"/>
                      <a:pt x="7840" y="2219"/>
                    </a:cubicBezTo>
                    <a:cubicBezTo>
                      <a:pt x="7039" y="2919"/>
                      <a:pt x="6238" y="3653"/>
                      <a:pt x="5505" y="4454"/>
                    </a:cubicBezTo>
                    <a:cubicBezTo>
                      <a:pt x="4737" y="5221"/>
                      <a:pt x="4037" y="5988"/>
                      <a:pt x="3370" y="6822"/>
                    </a:cubicBezTo>
                    <a:cubicBezTo>
                      <a:pt x="2703" y="7656"/>
                      <a:pt x="2035" y="8490"/>
                      <a:pt x="1468" y="9391"/>
                    </a:cubicBezTo>
                    <a:cubicBezTo>
                      <a:pt x="1168" y="9791"/>
                      <a:pt x="901" y="10225"/>
                      <a:pt x="668" y="10658"/>
                    </a:cubicBezTo>
                    <a:cubicBezTo>
                      <a:pt x="401" y="11092"/>
                      <a:pt x="201" y="11492"/>
                      <a:pt x="34" y="11959"/>
                    </a:cubicBezTo>
                    <a:cubicBezTo>
                      <a:pt x="1" y="12093"/>
                      <a:pt x="1" y="12226"/>
                      <a:pt x="34" y="12326"/>
                    </a:cubicBezTo>
                    <a:cubicBezTo>
                      <a:pt x="67" y="12459"/>
                      <a:pt x="167" y="12593"/>
                      <a:pt x="301" y="12626"/>
                    </a:cubicBezTo>
                    <a:cubicBezTo>
                      <a:pt x="351" y="12643"/>
                      <a:pt x="409" y="12651"/>
                      <a:pt x="472" y="12651"/>
                    </a:cubicBezTo>
                    <a:cubicBezTo>
                      <a:pt x="534" y="12651"/>
                      <a:pt x="601" y="12643"/>
                      <a:pt x="668" y="12626"/>
                    </a:cubicBezTo>
                    <a:cubicBezTo>
                      <a:pt x="701" y="12593"/>
                      <a:pt x="734" y="12593"/>
                      <a:pt x="768" y="12593"/>
                    </a:cubicBezTo>
                    <a:cubicBezTo>
                      <a:pt x="868" y="12526"/>
                      <a:pt x="901" y="12459"/>
                      <a:pt x="935" y="12393"/>
                    </a:cubicBezTo>
                    <a:cubicBezTo>
                      <a:pt x="1268" y="11826"/>
                      <a:pt x="1568" y="11292"/>
                      <a:pt x="1902" y="10758"/>
                    </a:cubicBezTo>
                    <a:cubicBezTo>
                      <a:pt x="2202" y="10258"/>
                      <a:pt x="2502" y="9724"/>
                      <a:pt x="2836" y="9224"/>
                    </a:cubicBezTo>
                    <a:cubicBezTo>
                      <a:pt x="2859" y="9178"/>
                      <a:pt x="2866" y="9148"/>
                      <a:pt x="2879" y="9123"/>
                    </a:cubicBezTo>
                    <a:lnTo>
                      <a:pt x="2879" y="9123"/>
                    </a:lnTo>
                    <a:cubicBezTo>
                      <a:pt x="2876" y="9123"/>
                      <a:pt x="2873" y="9124"/>
                      <a:pt x="2869" y="9124"/>
                    </a:cubicBezTo>
                    <a:cubicBezTo>
                      <a:pt x="3370" y="8323"/>
                      <a:pt x="3903" y="7589"/>
                      <a:pt x="4504" y="6822"/>
                    </a:cubicBezTo>
                    <a:cubicBezTo>
                      <a:pt x="5071" y="6055"/>
                      <a:pt x="5705" y="5288"/>
                      <a:pt x="6372" y="4554"/>
                    </a:cubicBezTo>
                    <a:cubicBezTo>
                      <a:pt x="7039" y="3787"/>
                      <a:pt x="7673" y="3086"/>
                      <a:pt x="8373" y="2386"/>
                    </a:cubicBezTo>
                    <a:cubicBezTo>
                      <a:pt x="9040" y="1652"/>
                      <a:pt x="9741" y="951"/>
                      <a:pt x="10475" y="251"/>
                    </a:cubicBezTo>
                    <a:cubicBezTo>
                      <a:pt x="10508" y="217"/>
                      <a:pt x="10508" y="117"/>
                      <a:pt x="10475" y="84"/>
                    </a:cubicBezTo>
                    <a:cubicBezTo>
                      <a:pt x="10408" y="51"/>
                      <a:pt x="10375" y="51"/>
                      <a:pt x="10341" y="51"/>
                    </a:cubicBezTo>
                    <a:cubicBezTo>
                      <a:pt x="10325" y="17"/>
                      <a:pt x="10300" y="1"/>
                      <a:pt x="1027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7" name="Google Shape;210;p2">
              <a:extLst>
                <a:ext uri="{FF2B5EF4-FFF2-40B4-BE49-F238E27FC236}">
                  <a16:creationId xmlns:a16="http://schemas.microsoft.com/office/drawing/2014/main" id="{9970B108-A265-080A-4D4E-589D23827F5A}"/>
                </a:ext>
              </a:extLst>
            </p:cNvPr>
            <p:cNvGrpSpPr/>
            <p:nvPr/>
          </p:nvGrpSpPr>
          <p:grpSpPr>
            <a:xfrm>
              <a:off x="-86242" y="4427191"/>
              <a:ext cx="447011" cy="642232"/>
              <a:chOff x="178250" y="4721325"/>
              <a:chExt cx="244375" cy="351100"/>
            </a:xfrm>
          </p:grpSpPr>
          <p:sp>
            <p:nvSpPr>
              <p:cNvPr id="7526" name="Google Shape;211;p2">
                <a:extLst>
                  <a:ext uri="{FF2B5EF4-FFF2-40B4-BE49-F238E27FC236}">
                    <a16:creationId xmlns:a16="http://schemas.microsoft.com/office/drawing/2014/main" id="{7CB41194-76A0-D469-BAE6-CE6B779BEBF5}"/>
                  </a:ext>
                </a:extLst>
              </p:cNvPr>
              <p:cNvSpPr/>
              <p:nvPr/>
            </p:nvSpPr>
            <p:spPr>
              <a:xfrm>
                <a:off x="178250" y="4721325"/>
                <a:ext cx="244375" cy="351100"/>
              </a:xfrm>
              <a:custGeom>
                <a:avLst/>
                <a:gdLst/>
                <a:ahLst/>
                <a:cxnLst/>
                <a:rect l="l" t="t" r="r" b="b"/>
                <a:pathLst>
                  <a:path w="9775" h="14044" extrusionOk="0">
                    <a:moveTo>
                      <a:pt x="334" y="0"/>
                    </a:moveTo>
                    <a:cubicBezTo>
                      <a:pt x="268" y="0"/>
                      <a:pt x="168" y="34"/>
                      <a:pt x="134" y="67"/>
                    </a:cubicBezTo>
                    <a:cubicBezTo>
                      <a:pt x="67" y="167"/>
                      <a:pt x="1" y="301"/>
                      <a:pt x="67" y="367"/>
                    </a:cubicBezTo>
                    <a:cubicBezTo>
                      <a:pt x="268" y="968"/>
                      <a:pt x="434" y="1535"/>
                      <a:pt x="568" y="2135"/>
                    </a:cubicBezTo>
                    <a:cubicBezTo>
                      <a:pt x="668" y="2636"/>
                      <a:pt x="801" y="3069"/>
                      <a:pt x="935" y="3570"/>
                    </a:cubicBezTo>
                    <a:lnTo>
                      <a:pt x="1035" y="4037"/>
                    </a:lnTo>
                    <a:cubicBezTo>
                      <a:pt x="1368" y="5404"/>
                      <a:pt x="1735" y="6739"/>
                      <a:pt x="2169" y="8073"/>
                    </a:cubicBezTo>
                    <a:cubicBezTo>
                      <a:pt x="2703" y="9574"/>
                      <a:pt x="3270" y="10708"/>
                      <a:pt x="4004" y="11642"/>
                    </a:cubicBezTo>
                    <a:cubicBezTo>
                      <a:pt x="4371" y="12142"/>
                      <a:pt x="4838" y="12543"/>
                      <a:pt x="5338" y="12910"/>
                    </a:cubicBezTo>
                    <a:cubicBezTo>
                      <a:pt x="5838" y="13310"/>
                      <a:pt x="6405" y="13577"/>
                      <a:pt x="7006" y="13744"/>
                    </a:cubicBezTo>
                    <a:cubicBezTo>
                      <a:pt x="7606" y="13910"/>
                      <a:pt x="8273" y="14044"/>
                      <a:pt x="8974" y="14044"/>
                    </a:cubicBezTo>
                    <a:lnTo>
                      <a:pt x="9374" y="14044"/>
                    </a:lnTo>
                    <a:cubicBezTo>
                      <a:pt x="9574" y="14044"/>
                      <a:pt x="9674" y="13910"/>
                      <a:pt x="9674" y="13810"/>
                    </a:cubicBezTo>
                    <a:lnTo>
                      <a:pt x="9674" y="13710"/>
                    </a:lnTo>
                    <a:cubicBezTo>
                      <a:pt x="9708" y="13677"/>
                      <a:pt x="9774" y="13577"/>
                      <a:pt x="9774" y="13510"/>
                    </a:cubicBezTo>
                    <a:cubicBezTo>
                      <a:pt x="9774" y="13143"/>
                      <a:pt x="9741" y="12743"/>
                      <a:pt x="9641" y="12242"/>
                    </a:cubicBezTo>
                    <a:cubicBezTo>
                      <a:pt x="9608" y="11876"/>
                      <a:pt x="9508" y="11475"/>
                      <a:pt x="9441" y="11042"/>
                    </a:cubicBezTo>
                    <a:cubicBezTo>
                      <a:pt x="9274" y="10208"/>
                      <a:pt x="9007" y="9374"/>
                      <a:pt x="8740" y="8573"/>
                    </a:cubicBezTo>
                    <a:cubicBezTo>
                      <a:pt x="8107" y="6872"/>
                      <a:pt x="7239" y="5338"/>
                      <a:pt x="6172" y="4003"/>
                    </a:cubicBezTo>
                    <a:cubicBezTo>
                      <a:pt x="5471" y="3069"/>
                      <a:pt x="4637" y="2235"/>
                      <a:pt x="3737" y="1568"/>
                    </a:cubicBezTo>
                    <a:cubicBezTo>
                      <a:pt x="3270" y="1235"/>
                      <a:pt x="2803" y="968"/>
                      <a:pt x="2269" y="701"/>
                    </a:cubicBezTo>
                    <a:cubicBezTo>
                      <a:pt x="1669" y="401"/>
                      <a:pt x="1102" y="201"/>
                      <a:pt x="601" y="34"/>
                    </a:cubicBezTo>
                    <a:cubicBezTo>
                      <a:pt x="401" y="0"/>
                      <a:pt x="334"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27" name="Google Shape;212;p2">
                <a:extLst>
                  <a:ext uri="{FF2B5EF4-FFF2-40B4-BE49-F238E27FC236}">
                    <a16:creationId xmlns:a16="http://schemas.microsoft.com/office/drawing/2014/main" id="{A198219A-5FA6-CD26-0ADF-FA4ABDB7BDDE}"/>
                  </a:ext>
                </a:extLst>
              </p:cNvPr>
              <p:cNvSpPr/>
              <p:nvPr/>
            </p:nvSpPr>
            <p:spPr>
              <a:xfrm>
                <a:off x="192425" y="4737650"/>
                <a:ext cx="214350" cy="319650"/>
              </a:xfrm>
              <a:custGeom>
                <a:avLst/>
                <a:gdLst/>
                <a:ahLst/>
                <a:cxnLst/>
                <a:rect l="l" t="t" r="r" b="b"/>
                <a:pathLst>
                  <a:path w="8574" h="12786" extrusionOk="0">
                    <a:moveTo>
                      <a:pt x="129" y="1"/>
                    </a:moveTo>
                    <a:cubicBezTo>
                      <a:pt x="81" y="1"/>
                      <a:pt x="58" y="24"/>
                      <a:pt x="34" y="48"/>
                    </a:cubicBezTo>
                    <a:cubicBezTo>
                      <a:pt x="1" y="148"/>
                      <a:pt x="1" y="215"/>
                      <a:pt x="68" y="315"/>
                    </a:cubicBezTo>
                    <a:cubicBezTo>
                      <a:pt x="368" y="482"/>
                      <a:pt x="601" y="682"/>
                      <a:pt x="868" y="848"/>
                    </a:cubicBezTo>
                    <a:cubicBezTo>
                      <a:pt x="1569" y="1416"/>
                      <a:pt x="2169" y="2149"/>
                      <a:pt x="2703" y="2850"/>
                    </a:cubicBezTo>
                    <a:cubicBezTo>
                      <a:pt x="3737" y="4318"/>
                      <a:pt x="4537" y="5885"/>
                      <a:pt x="5271" y="7520"/>
                    </a:cubicBezTo>
                    <a:cubicBezTo>
                      <a:pt x="5672" y="8320"/>
                      <a:pt x="6038" y="9154"/>
                      <a:pt x="6405" y="9988"/>
                    </a:cubicBezTo>
                    <a:cubicBezTo>
                      <a:pt x="6772" y="10722"/>
                      <a:pt x="7173" y="11489"/>
                      <a:pt x="7606" y="12223"/>
                    </a:cubicBezTo>
                    <a:lnTo>
                      <a:pt x="7873" y="12590"/>
                    </a:lnTo>
                    <a:cubicBezTo>
                      <a:pt x="7906" y="12690"/>
                      <a:pt x="7940" y="12724"/>
                      <a:pt x="8073" y="12757"/>
                    </a:cubicBezTo>
                    <a:cubicBezTo>
                      <a:pt x="8104" y="12778"/>
                      <a:pt x="8132" y="12786"/>
                      <a:pt x="8158" y="12786"/>
                    </a:cubicBezTo>
                    <a:cubicBezTo>
                      <a:pt x="8215" y="12786"/>
                      <a:pt x="8261" y="12747"/>
                      <a:pt x="8307" y="12724"/>
                    </a:cubicBezTo>
                    <a:cubicBezTo>
                      <a:pt x="8507" y="12624"/>
                      <a:pt x="8574" y="12423"/>
                      <a:pt x="8440" y="12257"/>
                    </a:cubicBezTo>
                    <a:cubicBezTo>
                      <a:pt x="8373" y="12090"/>
                      <a:pt x="8240" y="11923"/>
                      <a:pt x="8140" y="11756"/>
                    </a:cubicBezTo>
                    <a:cubicBezTo>
                      <a:pt x="8040" y="11589"/>
                      <a:pt x="7940" y="11389"/>
                      <a:pt x="7806" y="11223"/>
                    </a:cubicBezTo>
                    <a:lnTo>
                      <a:pt x="7206" y="10088"/>
                    </a:lnTo>
                    <a:cubicBezTo>
                      <a:pt x="6772" y="9288"/>
                      <a:pt x="6372" y="8521"/>
                      <a:pt x="5972" y="7720"/>
                    </a:cubicBezTo>
                    <a:cubicBezTo>
                      <a:pt x="5138" y="6119"/>
                      <a:pt x="4371" y="4518"/>
                      <a:pt x="3303" y="3050"/>
                    </a:cubicBezTo>
                    <a:cubicBezTo>
                      <a:pt x="2469" y="1883"/>
                      <a:pt x="1469" y="782"/>
                      <a:pt x="268" y="48"/>
                    </a:cubicBezTo>
                    <a:cubicBezTo>
                      <a:pt x="234" y="48"/>
                      <a:pt x="234" y="15"/>
                      <a:pt x="201" y="15"/>
                    </a:cubicBezTo>
                    <a:cubicBezTo>
                      <a:pt x="172" y="5"/>
                      <a:pt x="148" y="1"/>
                      <a:pt x="12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28" name="Google Shape;213;p2">
                <a:extLst>
                  <a:ext uri="{FF2B5EF4-FFF2-40B4-BE49-F238E27FC236}">
                    <a16:creationId xmlns:a16="http://schemas.microsoft.com/office/drawing/2014/main" id="{AE72FDB5-10C7-B313-CD6E-00C1D66E1B9D}"/>
                  </a:ext>
                </a:extLst>
              </p:cNvPr>
              <p:cNvSpPr/>
              <p:nvPr/>
            </p:nvSpPr>
            <p:spPr>
              <a:xfrm>
                <a:off x="375900" y="4943150"/>
                <a:ext cx="6700" cy="70075"/>
              </a:xfrm>
              <a:custGeom>
                <a:avLst/>
                <a:gdLst/>
                <a:ahLst/>
                <a:cxnLst/>
                <a:rect l="l" t="t" r="r" b="b"/>
                <a:pathLst>
                  <a:path w="268" h="2803" extrusionOk="0">
                    <a:moveTo>
                      <a:pt x="67" y="0"/>
                    </a:moveTo>
                    <a:cubicBezTo>
                      <a:pt x="67" y="0"/>
                      <a:pt x="34" y="34"/>
                      <a:pt x="34" y="100"/>
                    </a:cubicBezTo>
                    <a:cubicBezTo>
                      <a:pt x="67" y="501"/>
                      <a:pt x="67" y="934"/>
                      <a:pt x="67" y="1368"/>
                    </a:cubicBezTo>
                    <a:cubicBezTo>
                      <a:pt x="67" y="1602"/>
                      <a:pt x="34" y="1802"/>
                      <a:pt x="34" y="2002"/>
                    </a:cubicBezTo>
                    <a:cubicBezTo>
                      <a:pt x="34" y="2202"/>
                      <a:pt x="0" y="2435"/>
                      <a:pt x="0" y="2636"/>
                    </a:cubicBezTo>
                    <a:cubicBezTo>
                      <a:pt x="0" y="2702"/>
                      <a:pt x="34" y="2769"/>
                      <a:pt x="100" y="2802"/>
                    </a:cubicBezTo>
                    <a:cubicBezTo>
                      <a:pt x="134" y="2802"/>
                      <a:pt x="201" y="2802"/>
                      <a:pt x="201" y="2769"/>
                    </a:cubicBezTo>
                    <a:cubicBezTo>
                      <a:pt x="234" y="2702"/>
                      <a:pt x="234" y="2702"/>
                      <a:pt x="234" y="2669"/>
                    </a:cubicBezTo>
                    <a:cubicBezTo>
                      <a:pt x="267" y="2469"/>
                      <a:pt x="267" y="2269"/>
                      <a:pt x="267" y="2035"/>
                    </a:cubicBezTo>
                    <a:lnTo>
                      <a:pt x="267" y="1435"/>
                    </a:lnTo>
                    <a:cubicBezTo>
                      <a:pt x="267" y="1001"/>
                      <a:pt x="234" y="601"/>
                      <a:pt x="201" y="134"/>
                    </a:cubicBezTo>
                    <a:cubicBezTo>
                      <a:pt x="201" y="67"/>
                      <a:pt x="201" y="67"/>
                      <a:pt x="134" y="34"/>
                    </a:cubicBezTo>
                    <a:cubicBezTo>
                      <a:pt x="134" y="34"/>
                      <a:pt x="100" y="0"/>
                      <a:pt x="6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29" name="Google Shape;214;p2">
                <a:extLst>
                  <a:ext uri="{FF2B5EF4-FFF2-40B4-BE49-F238E27FC236}">
                    <a16:creationId xmlns:a16="http://schemas.microsoft.com/office/drawing/2014/main" id="{8E4DC593-728C-046A-B4E0-E2C280E84BBF}"/>
                  </a:ext>
                </a:extLst>
              </p:cNvPr>
              <p:cNvSpPr/>
              <p:nvPr/>
            </p:nvSpPr>
            <p:spPr>
              <a:xfrm>
                <a:off x="340050" y="4880575"/>
                <a:ext cx="10850" cy="71775"/>
              </a:xfrm>
              <a:custGeom>
                <a:avLst/>
                <a:gdLst/>
                <a:ahLst/>
                <a:cxnLst/>
                <a:rect l="l" t="t" r="r" b="b"/>
                <a:pathLst>
                  <a:path w="434" h="2871" extrusionOk="0">
                    <a:moveTo>
                      <a:pt x="218" y="0"/>
                    </a:moveTo>
                    <a:cubicBezTo>
                      <a:pt x="181" y="0"/>
                      <a:pt x="167" y="37"/>
                      <a:pt x="167" y="102"/>
                    </a:cubicBezTo>
                    <a:lnTo>
                      <a:pt x="167" y="1269"/>
                    </a:lnTo>
                    <a:cubicBezTo>
                      <a:pt x="167" y="1469"/>
                      <a:pt x="133" y="1636"/>
                      <a:pt x="133" y="1836"/>
                    </a:cubicBezTo>
                    <a:cubicBezTo>
                      <a:pt x="133" y="2003"/>
                      <a:pt x="100" y="2203"/>
                      <a:pt x="33" y="2370"/>
                    </a:cubicBezTo>
                    <a:cubicBezTo>
                      <a:pt x="33" y="2503"/>
                      <a:pt x="0" y="2603"/>
                      <a:pt x="0" y="2704"/>
                    </a:cubicBezTo>
                    <a:cubicBezTo>
                      <a:pt x="0" y="2770"/>
                      <a:pt x="0" y="2770"/>
                      <a:pt x="33" y="2804"/>
                    </a:cubicBezTo>
                    <a:cubicBezTo>
                      <a:pt x="100" y="2837"/>
                      <a:pt x="100" y="2870"/>
                      <a:pt x="133" y="2870"/>
                    </a:cubicBezTo>
                    <a:lnTo>
                      <a:pt x="267" y="2870"/>
                    </a:lnTo>
                    <a:cubicBezTo>
                      <a:pt x="300" y="2870"/>
                      <a:pt x="334" y="2837"/>
                      <a:pt x="334" y="2804"/>
                    </a:cubicBezTo>
                    <a:cubicBezTo>
                      <a:pt x="367" y="2603"/>
                      <a:pt x="367" y="2370"/>
                      <a:pt x="434" y="2170"/>
                    </a:cubicBezTo>
                    <a:lnTo>
                      <a:pt x="434" y="1503"/>
                    </a:lnTo>
                    <a:cubicBezTo>
                      <a:pt x="434" y="1036"/>
                      <a:pt x="367" y="602"/>
                      <a:pt x="367" y="135"/>
                    </a:cubicBezTo>
                    <a:cubicBezTo>
                      <a:pt x="367" y="68"/>
                      <a:pt x="334" y="35"/>
                      <a:pt x="300" y="35"/>
                    </a:cubicBezTo>
                    <a:cubicBezTo>
                      <a:pt x="265" y="11"/>
                      <a:pt x="238" y="0"/>
                      <a:pt x="21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30" name="Google Shape;215;p2">
                <a:extLst>
                  <a:ext uri="{FF2B5EF4-FFF2-40B4-BE49-F238E27FC236}">
                    <a16:creationId xmlns:a16="http://schemas.microsoft.com/office/drawing/2014/main" id="{DD4908F1-0820-7689-D4AD-B4CAC8F715EE}"/>
                  </a:ext>
                </a:extLst>
              </p:cNvPr>
              <p:cNvSpPr/>
              <p:nvPr/>
            </p:nvSpPr>
            <p:spPr>
              <a:xfrm>
                <a:off x="300850" y="4812225"/>
                <a:ext cx="5850" cy="55050"/>
              </a:xfrm>
              <a:custGeom>
                <a:avLst/>
                <a:gdLst/>
                <a:ahLst/>
                <a:cxnLst/>
                <a:rect l="l" t="t" r="r" b="b"/>
                <a:pathLst>
                  <a:path w="234" h="2202" extrusionOk="0">
                    <a:moveTo>
                      <a:pt x="67" y="0"/>
                    </a:moveTo>
                    <a:cubicBezTo>
                      <a:pt x="34" y="0"/>
                      <a:pt x="0" y="34"/>
                      <a:pt x="0" y="100"/>
                    </a:cubicBezTo>
                    <a:cubicBezTo>
                      <a:pt x="0" y="200"/>
                      <a:pt x="34" y="267"/>
                      <a:pt x="34" y="367"/>
                    </a:cubicBezTo>
                    <a:cubicBezTo>
                      <a:pt x="67" y="934"/>
                      <a:pt x="67" y="1501"/>
                      <a:pt x="0" y="2068"/>
                    </a:cubicBezTo>
                    <a:cubicBezTo>
                      <a:pt x="0" y="2102"/>
                      <a:pt x="0" y="2169"/>
                      <a:pt x="34" y="2169"/>
                    </a:cubicBezTo>
                    <a:cubicBezTo>
                      <a:pt x="67" y="2202"/>
                      <a:pt x="67" y="2202"/>
                      <a:pt x="100" y="2202"/>
                    </a:cubicBezTo>
                    <a:cubicBezTo>
                      <a:pt x="200" y="2202"/>
                      <a:pt x="234" y="2169"/>
                      <a:pt x="234" y="2068"/>
                    </a:cubicBezTo>
                    <a:lnTo>
                      <a:pt x="234" y="1068"/>
                    </a:lnTo>
                    <a:cubicBezTo>
                      <a:pt x="234" y="734"/>
                      <a:pt x="200" y="401"/>
                      <a:pt x="167" y="34"/>
                    </a:cubicBezTo>
                    <a:cubicBezTo>
                      <a:pt x="200" y="34"/>
                      <a:pt x="167" y="0"/>
                      <a:pt x="6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31" name="Google Shape;216;p2">
                <a:extLst>
                  <a:ext uri="{FF2B5EF4-FFF2-40B4-BE49-F238E27FC236}">
                    <a16:creationId xmlns:a16="http://schemas.microsoft.com/office/drawing/2014/main" id="{F0B01985-1FF3-A11E-6F86-D43051E3DDE1}"/>
                  </a:ext>
                </a:extLst>
              </p:cNvPr>
              <p:cNvSpPr/>
              <p:nvPr/>
            </p:nvSpPr>
            <p:spPr>
              <a:xfrm>
                <a:off x="251650" y="4762725"/>
                <a:ext cx="10850" cy="38675"/>
              </a:xfrm>
              <a:custGeom>
                <a:avLst/>
                <a:gdLst/>
                <a:ahLst/>
                <a:cxnLst/>
                <a:rect l="l" t="t" r="r" b="b"/>
                <a:pathLst>
                  <a:path w="434" h="1547" extrusionOk="0">
                    <a:moveTo>
                      <a:pt x="128" y="0"/>
                    </a:moveTo>
                    <a:cubicBezTo>
                      <a:pt x="110" y="0"/>
                      <a:pt x="90" y="4"/>
                      <a:pt x="67" y="12"/>
                    </a:cubicBezTo>
                    <a:cubicBezTo>
                      <a:pt x="0" y="12"/>
                      <a:pt x="0" y="79"/>
                      <a:pt x="0" y="179"/>
                    </a:cubicBezTo>
                    <a:lnTo>
                      <a:pt x="100" y="913"/>
                    </a:lnTo>
                    <a:lnTo>
                      <a:pt x="100" y="880"/>
                    </a:lnTo>
                    <a:cubicBezTo>
                      <a:pt x="100" y="1046"/>
                      <a:pt x="167" y="1213"/>
                      <a:pt x="167" y="1380"/>
                    </a:cubicBezTo>
                    <a:cubicBezTo>
                      <a:pt x="167" y="1447"/>
                      <a:pt x="200" y="1547"/>
                      <a:pt x="267" y="1547"/>
                    </a:cubicBezTo>
                    <a:cubicBezTo>
                      <a:pt x="367" y="1547"/>
                      <a:pt x="434" y="1447"/>
                      <a:pt x="434" y="1413"/>
                    </a:cubicBezTo>
                    <a:cubicBezTo>
                      <a:pt x="434" y="1213"/>
                      <a:pt x="400" y="1013"/>
                      <a:pt x="400" y="846"/>
                    </a:cubicBezTo>
                    <a:cubicBezTo>
                      <a:pt x="367" y="579"/>
                      <a:pt x="334" y="379"/>
                      <a:pt x="267" y="146"/>
                    </a:cubicBezTo>
                    <a:cubicBezTo>
                      <a:pt x="216" y="44"/>
                      <a:pt x="185" y="0"/>
                      <a:pt x="12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32" name="Google Shape;217;p2">
                <a:extLst>
                  <a:ext uri="{FF2B5EF4-FFF2-40B4-BE49-F238E27FC236}">
                    <a16:creationId xmlns:a16="http://schemas.microsoft.com/office/drawing/2014/main" id="{9A29D869-91CA-B32A-0F14-1DF06374F8FF}"/>
                  </a:ext>
                </a:extLst>
              </p:cNvPr>
              <p:cNvSpPr/>
              <p:nvPr/>
            </p:nvSpPr>
            <p:spPr>
              <a:xfrm>
                <a:off x="202450" y="4775400"/>
                <a:ext cx="54225" cy="22675"/>
              </a:xfrm>
              <a:custGeom>
                <a:avLst/>
                <a:gdLst/>
                <a:ahLst/>
                <a:cxnLst/>
                <a:rect l="l" t="t" r="r" b="b"/>
                <a:pathLst>
                  <a:path w="2169" h="907" extrusionOk="0">
                    <a:moveTo>
                      <a:pt x="101" y="0"/>
                    </a:moveTo>
                    <a:cubicBezTo>
                      <a:pt x="67" y="0"/>
                      <a:pt x="33" y="20"/>
                      <a:pt x="33" y="39"/>
                    </a:cubicBezTo>
                    <a:cubicBezTo>
                      <a:pt x="33" y="72"/>
                      <a:pt x="0" y="139"/>
                      <a:pt x="33" y="172"/>
                    </a:cubicBezTo>
                    <a:cubicBezTo>
                      <a:pt x="33" y="206"/>
                      <a:pt x="100" y="239"/>
                      <a:pt x="100" y="239"/>
                    </a:cubicBezTo>
                    <a:cubicBezTo>
                      <a:pt x="367" y="373"/>
                      <a:pt x="667" y="539"/>
                      <a:pt x="1001" y="673"/>
                    </a:cubicBezTo>
                    <a:cubicBezTo>
                      <a:pt x="1168" y="706"/>
                      <a:pt x="1301" y="806"/>
                      <a:pt x="1468" y="840"/>
                    </a:cubicBezTo>
                    <a:cubicBezTo>
                      <a:pt x="1635" y="873"/>
                      <a:pt x="1801" y="906"/>
                      <a:pt x="1968" y="906"/>
                    </a:cubicBezTo>
                    <a:cubicBezTo>
                      <a:pt x="2035" y="906"/>
                      <a:pt x="2135" y="873"/>
                      <a:pt x="2135" y="806"/>
                    </a:cubicBezTo>
                    <a:cubicBezTo>
                      <a:pt x="2168" y="706"/>
                      <a:pt x="2102" y="573"/>
                      <a:pt x="2002" y="573"/>
                    </a:cubicBezTo>
                    <a:cubicBezTo>
                      <a:pt x="1835" y="539"/>
                      <a:pt x="1701" y="506"/>
                      <a:pt x="1535" y="506"/>
                    </a:cubicBezTo>
                    <a:cubicBezTo>
                      <a:pt x="1368" y="473"/>
                      <a:pt x="1268" y="406"/>
                      <a:pt x="1101" y="373"/>
                    </a:cubicBezTo>
                    <a:cubicBezTo>
                      <a:pt x="801" y="306"/>
                      <a:pt x="500" y="172"/>
                      <a:pt x="200" y="39"/>
                    </a:cubicBezTo>
                    <a:lnTo>
                      <a:pt x="167" y="39"/>
                    </a:lnTo>
                    <a:cubicBezTo>
                      <a:pt x="153" y="11"/>
                      <a:pt x="127" y="0"/>
                      <a:pt x="1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33" name="Google Shape;218;p2">
                <a:extLst>
                  <a:ext uri="{FF2B5EF4-FFF2-40B4-BE49-F238E27FC236}">
                    <a16:creationId xmlns:a16="http://schemas.microsoft.com/office/drawing/2014/main" id="{49B12C55-AFDB-F2AC-052B-B11082812F30}"/>
                  </a:ext>
                </a:extLst>
              </p:cNvPr>
              <p:cNvSpPr/>
              <p:nvPr/>
            </p:nvSpPr>
            <p:spPr>
              <a:xfrm>
                <a:off x="217450" y="4837250"/>
                <a:ext cx="90100" cy="35875"/>
              </a:xfrm>
              <a:custGeom>
                <a:avLst/>
                <a:gdLst/>
                <a:ahLst/>
                <a:cxnLst/>
                <a:rect l="l" t="t" r="r" b="b"/>
                <a:pathLst>
                  <a:path w="3604" h="1435" extrusionOk="0">
                    <a:moveTo>
                      <a:pt x="201" y="0"/>
                    </a:moveTo>
                    <a:cubicBezTo>
                      <a:pt x="67" y="33"/>
                      <a:pt x="67" y="33"/>
                      <a:pt x="34" y="67"/>
                    </a:cubicBezTo>
                    <a:cubicBezTo>
                      <a:pt x="1" y="100"/>
                      <a:pt x="34" y="200"/>
                      <a:pt x="67" y="200"/>
                    </a:cubicBezTo>
                    <a:cubicBezTo>
                      <a:pt x="568" y="500"/>
                      <a:pt x="1101" y="767"/>
                      <a:pt x="1668" y="1001"/>
                    </a:cubicBezTo>
                    <a:cubicBezTo>
                      <a:pt x="1902" y="1101"/>
                      <a:pt x="2202" y="1201"/>
                      <a:pt x="2502" y="1268"/>
                    </a:cubicBezTo>
                    <a:cubicBezTo>
                      <a:pt x="2769" y="1368"/>
                      <a:pt x="3069" y="1434"/>
                      <a:pt x="3403" y="1434"/>
                    </a:cubicBezTo>
                    <a:cubicBezTo>
                      <a:pt x="3503" y="1434"/>
                      <a:pt x="3536" y="1401"/>
                      <a:pt x="3570" y="1334"/>
                    </a:cubicBezTo>
                    <a:cubicBezTo>
                      <a:pt x="3603" y="1234"/>
                      <a:pt x="3570" y="1168"/>
                      <a:pt x="3503" y="1101"/>
                    </a:cubicBezTo>
                    <a:cubicBezTo>
                      <a:pt x="3270" y="1067"/>
                      <a:pt x="3036" y="1034"/>
                      <a:pt x="2803" y="967"/>
                    </a:cubicBezTo>
                    <a:cubicBezTo>
                      <a:pt x="2602" y="934"/>
                      <a:pt x="2402" y="901"/>
                      <a:pt x="2135" y="834"/>
                    </a:cubicBezTo>
                    <a:cubicBezTo>
                      <a:pt x="1935" y="767"/>
                      <a:pt x="1735" y="701"/>
                      <a:pt x="1535" y="600"/>
                    </a:cubicBezTo>
                    <a:lnTo>
                      <a:pt x="901" y="367"/>
                    </a:lnTo>
                    <a:lnTo>
                      <a:pt x="935" y="367"/>
                    </a:lnTo>
                    <a:cubicBezTo>
                      <a:pt x="701" y="234"/>
                      <a:pt x="434" y="100"/>
                      <a:pt x="23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34" name="Google Shape;219;p2">
                <a:extLst>
                  <a:ext uri="{FF2B5EF4-FFF2-40B4-BE49-F238E27FC236}">
                    <a16:creationId xmlns:a16="http://schemas.microsoft.com/office/drawing/2014/main" id="{6D2C2BB5-9E73-BF80-CE3F-C0C813222A97}"/>
                  </a:ext>
                </a:extLst>
              </p:cNvPr>
              <p:cNvSpPr/>
              <p:nvPr/>
            </p:nvSpPr>
            <p:spPr>
              <a:xfrm>
                <a:off x="247475" y="4918475"/>
                <a:ext cx="91750" cy="33875"/>
              </a:xfrm>
              <a:custGeom>
                <a:avLst/>
                <a:gdLst/>
                <a:ahLst/>
                <a:cxnLst/>
                <a:rect l="l" t="t" r="r" b="b"/>
                <a:pathLst>
                  <a:path w="3670" h="1355" extrusionOk="0">
                    <a:moveTo>
                      <a:pt x="49" y="0"/>
                    </a:moveTo>
                    <a:cubicBezTo>
                      <a:pt x="38" y="0"/>
                      <a:pt x="34" y="8"/>
                      <a:pt x="34" y="20"/>
                    </a:cubicBezTo>
                    <a:cubicBezTo>
                      <a:pt x="0" y="87"/>
                      <a:pt x="34" y="120"/>
                      <a:pt x="67" y="153"/>
                    </a:cubicBezTo>
                    <a:cubicBezTo>
                      <a:pt x="301" y="320"/>
                      <a:pt x="534" y="487"/>
                      <a:pt x="801" y="620"/>
                    </a:cubicBezTo>
                    <a:cubicBezTo>
                      <a:pt x="1034" y="754"/>
                      <a:pt x="1335" y="854"/>
                      <a:pt x="1635" y="987"/>
                    </a:cubicBezTo>
                    <a:cubicBezTo>
                      <a:pt x="1735" y="1021"/>
                      <a:pt x="1902" y="1087"/>
                      <a:pt x="2035" y="1121"/>
                    </a:cubicBezTo>
                    <a:cubicBezTo>
                      <a:pt x="2135" y="1154"/>
                      <a:pt x="2202" y="1154"/>
                      <a:pt x="2302" y="1188"/>
                    </a:cubicBezTo>
                    <a:cubicBezTo>
                      <a:pt x="2369" y="1188"/>
                      <a:pt x="2469" y="1254"/>
                      <a:pt x="2536" y="1254"/>
                    </a:cubicBezTo>
                    <a:cubicBezTo>
                      <a:pt x="2669" y="1288"/>
                      <a:pt x="2836" y="1288"/>
                      <a:pt x="2969" y="1321"/>
                    </a:cubicBezTo>
                    <a:cubicBezTo>
                      <a:pt x="3136" y="1354"/>
                      <a:pt x="3303" y="1354"/>
                      <a:pt x="3470" y="1354"/>
                    </a:cubicBezTo>
                    <a:lnTo>
                      <a:pt x="3536" y="1354"/>
                    </a:lnTo>
                    <a:cubicBezTo>
                      <a:pt x="3570" y="1321"/>
                      <a:pt x="3636" y="1321"/>
                      <a:pt x="3636" y="1288"/>
                    </a:cubicBezTo>
                    <a:cubicBezTo>
                      <a:pt x="3670" y="1188"/>
                      <a:pt x="3570" y="1087"/>
                      <a:pt x="3503" y="1087"/>
                    </a:cubicBezTo>
                    <a:cubicBezTo>
                      <a:pt x="3303" y="1021"/>
                      <a:pt x="3136" y="987"/>
                      <a:pt x="2902" y="987"/>
                    </a:cubicBezTo>
                    <a:cubicBezTo>
                      <a:pt x="2702" y="954"/>
                      <a:pt x="2536" y="954"/>
                      <a:pt x="2335" y="921"/>
                    </a:cubicBezTo>
                    <a:cubicBezTo>
                      <a:pt x="2235" y="921"/>
                      <a:pt x="2169" y="854"/>
                      <a:pt x="2069" y="854"/>
                    </a:cubicBezTo>
                    <a:cubicBezTo>
                      <a:pt x="1902" y="821"/>
                      <a:pt x="1702" y="787"/>
                      <a:pt x="1535" y="754"/>
                    </a:cubicBezTo>
                    <a:cubicBezTo>
                      <a:pt x="1335" y="687"/>
                      <a:pt x="1168" y="620"/>
                      <a:pt x="1001" y="520"/>
                    </a:cubicBezTo>
                    <a:cubicBezTo>
                      <a:pt x="868" y="487"/>
                      <a:pt x="734" y="420"/>
                      <a:pt x="634" y="320"/>
                    </a:cubicBezTo>
                    <a:cubicBezTo>
                      <a:pt x="501" y="254"/>
                      <a:pt x="334" y="153"/>
                      <a:pt x="201" y="87"/>
                    </a:cubicBezTo>
                    <a:lnTo>
                      <a:pt x="167" y="87"/>
                    </a:lnTo>
                    <a:cubicBezTo>
                      <a:pt x="104" y="23"/>
                      <a:pt x="67" y="0"/>
                      <a:pt x="4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35" name="Google Shape;220;p2">
                <a:extLst>
                  <a:ext uri="{FF2B5EF4-FFF2-40B4-BE49-F238E27FC236}">
                    <a16:creationId xmlns:a16="http://schemas.microsoft.com/office/drawing/2014/main" id="{A3B4273D-98D5-6FEC-1D9A-46CE727EB5B5}"/>
                  </a:ext>
                </a:extLst>
              </p:cNvPr>
              <p:cNvSpPr/>
              <p:nvPr/>
            </p:nvSpPr>
            <p:spPr>
              <a:xfrm>
                <a:off x="282500" y="4993175"/>
                <a:ext cx="97600" cy="28375"/>
              </a:xfrm>
              <a:custGeom>
                <a:avLst/>
                <a:gdLst/>
                <a:ahLst/>
                <a:cxnLst/>
                <a:rect l="l" t="t" r="r" b="b"/>
                <a:pathLst>
                  <a:path w="3904" h="1135" extrusionOk="0">
                    <a:moveTo>
                      <a:pt x="234" y="1"/>
                    </a:moveTo>
                    <a:cubicBezTo>
                      <a:pt x="100" y="34"/>
                      <a:pt x="67" y="34"/>
                      <a:pt x="67" y="101"/>
                    </a:cubicBezTo>
                    <a:cubicBezTo>
                      <a:pt x="0" y="134"/>
                      <a:pt x="67" y="201"/>
                      <a:pt x="100" y="201"/>
                    </a:cubicBezTo>
                    <a:cubicBezTo>
                      <a:pt x="334" y="334"/>
                      <a:pt x="601" y="468"/>
                      <a:pt x="901" y="535"/>
                    </a:cubicBezTo>
                    <a:cubicBezTo>
                      <a:pt x="1168" y="668"/>
                      <a:pt x="1501" y="768"/>
                      <a:pt x="1802" y="835"/>
                    </a:cubicBezTo>
                    <a:cubicBezTo>
                      <a:pt x="2102" y="935"/>
                      <a:pt x="2402" y="1002"/>
                      <a:pt x="2669" y="1035"/>
                    </a:cubicBezTo>
                    <a:cubicBezTo>
                      <a:pt x="2969" y="1102"/>
                      <a:pt x="3303" y="1135"/>
                      <a:pt x="3636" y="1135"/>
                    </a:cubicBezTo>
                    <a:cubicBezTo>
                      <a:pt x="3670" y="1135"/>
                      <a:pt x="3770" y="1135"/>
                      <a:pt x="3803" y="1102"/>
                    </a:cubicBezTo>
                    <a:cubicBezTo>
                      <a:pt x="3836" y="1035"/>
                      <a:pt x="3903" y="1002"/>
                      <a:pt x="3903" y="968"/>
                    </a:cubicBezTo>
                    <a:cubicBezTo>
                      <a:pt x="3903" y="835"/>
                      <a:pt x="3803" y="768"/>
                      <a:pt x="3670" y="768"/>
                    </a:cubicBezTo>
                    <a:cubicBezTo>
                      <a:pt x="3436" y="768"/>
                      <a:pt x="3169" y="701"/>
                      <a:pt x="2936" y="701"/>
                    </a:cubicBezTo>
                    <a:cubicBezTo>
                      <a:pt x="2636" y="701"/>
                      <a:pt x="2402" y="668"/>
                      <a:pt x="2102" y="635"/>
                    </a:cubicBezTo>
                    <a:lnTo>
                      <a:pt x="2135" y="635"/>
                    </a:lnTo>
                    <a:cubicBezTo>
                      <a:pt x="2002" y="568"/>
                      <a:pt x="1835" y="568"/>
                      <a:pt x="1735" y="535"/>
                    </a:cubicBezTo>
                    <a:cubicBezTo>
                      <a:pt x="1568" y="501"/>
                      <a:pt x="1401" y="468"/>
                      <a:pt x="1268" y="434"/>
                    </a:cubicBezTo>
                    <a:cubicBezTo>
                      <a:pt x="968" y="334"/>
                      <a:pt x="734" y="201"/>
                      <a:pt x="434" y="101"/>
                    </a:cubicBezTo>
                    <a:cubicBezTo>
                      <a:pt x="401" y="34"/>
                      <a:pt x="301" y="34"/>
                      <a:pt x="26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8" name="Google Shape;221;p2">
              <a:extLst>
                <a:ext uri="{FF2B5EF4-FFF2-40B4-BE49-F238E27FC236}">
                  <a16:creationId xmlns:a16="http://schemas.microsoft.com/office/drawing/2014/main" id="{9C382155-D3B2-9DB5-9379-BA7D1E9D0CA3}"/>
                </a:ext>
              </a:extLst>
            </p:cNvPr>
            <p:cNvGrpSpPr/>
            <p:nvPr/>
          </p:nvGrpSpPr>
          <p:grpSpPr>
            <a:xfrm>
              <a:off x="200062" y="4427193"/>
              <a:ext cx="681767" cy="881731"/>
              <a:chOff x="373400" y="4372750"/>
              <a:chExt cx="548750" cy="709700"/>
            </a:xfrm>
          </p:grpSpPr>
          <p:sp>
            <p:nvSpPr>
              <p:cNvPr id="7509" name="Google Shape;222;p2">
                <a:extLst>
                  <a:ext uri="{FF2B5EF4-FFF2-40B4-BE49-F238E27FC236}">
                    <a16:creationId xmlns:a16="http://schemas.microsoft.com/office/drawing/2014/main" id="{60786980-6C61-748A-5E84-76D3271B0667}"/>
                  </a:ext>
                </a:extLst>
              </p:cNvPr>
              <p:cNvSpPr/>
              <p:nvPr/>
            </p:nvSpPr>
            <p:spPr>
              <a:xfrm>
                <a:off x="603550" y="4391925"/>
                <a:ext cx="43400" cy="183775"/>
              </a:xfrm>
              <a:custGeom>
                <a:avLst/>
                <a:gdLst/>
                <a:ahLst/>
                <a:cxnLst/>
                <a:rect l="l" t="t" r="r" b="b"/>
                <a:pathLst>
                  <a:path w="1736" h="7351" extrusionOk="0">
                    <a:moveTo>
                      <a:pt x="1602" y="0"/>
                    </a:moveTo>
                    <a:cubicBezTo>
                      <a:pt x="1502" y="0"/>
                      <a:pt x="1502" y="67"/>
                      <a:pt x="1502" y="134"/>
                    </a:cubicBezTo>
                    <a:lnTo>
                      <a:pt x="1502" y="300"/>
                    </a:lnTo>
                    <a:cubicBezTo>
                      <a:pt x="1502" y="567"/>
                      <a:pt x="1502" y="901"/>
                      <a:pt x="1469" y="1201"/>
                    </a:cubicBezTo>
                    <a:lnTo>
                      <a:pt x="1335" y="2068"/>
                    </a:lnTo>
                    <a:cubicBezTo>
                      <a:pt x="1268" y="2702"/>
                      <a:pt x="1135" y="3303"/>
                      <a:pt x="968" y="3870"/>
                    </a:cubicBezTo>
                    <a:cubicBezTo>
                      <a:pt x="735" y="4870"/>
                      <a:pt x="401" y="5905"/>
                      <a:pt x="68" y="6905"/>
                    </a:cubicBezTo>
                    <a:cubicBezTo>
                      <a:pt x="1" y="7005"/>
                      <a:pt x="1" y="7072"/>
                      <a:pt x="68" y="7172"/>
                    </a:cubicBezTo>
                    <a:cubicBezTo>
                      <a:pt x="101" y="7239"/>
                      <a:pt x="134" y="7306"/>
                      <a:pt x="234" y="7339"/>
                    </a:cubicBezTo>
                    <a:cubicBezTo>
                      <a:pt x="272" y="7346"/>
                      <a:pt x="309" y="7350"/>
                      <a:pt x="346" y="7350"/>
                    </a:cubicBezTo>
                    <a:cubicBezTo>
                      <a:pt x="471" y="7350"/>
                      <a:pt x="583" y="7301"/>
                      <a:pt x="635" y="7172"/>
                    </a:cubicBezTo>
                    <a:cubicBezTo>
                      <a:pt x="1068" y="6038"/>
                      <a:pt x="1335" y="4837"/>
                      <a:pt x="1569" y="3670"/>
                    </a:cubicBezTo>
                    <a:lnTo>
                      <a:pt x="1669" y="2802"/>
                    </a:lnTo>
                    <a:cubicBezTo>
                      <a:pt x="1735" y="2502"/>
                      <a:pt x="1735" y="2202"/>
                      <a:pt x="1735" y="1902"/>
                    </a:cubicBezTo>
                    <a:lnTo>
                      <a:pt x="1735" y="134"/>
                    </a:lnTo>
                    <a:cubicBezTo>
                      <a:pt x="1735" y="34"/>
                      <a:pt x="1635" y="0"/>
                      <a:pt x="1602" y="0"/>
                    </a:cubicBezTo>
                    <a:close/>
                  </a:path>
                </a:pathLst>
              </a:custGeom>
              <a:solidFill>
                <a:srgbClr val="FCD16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10" name="Google Shape;223;p2">
                <a:extLst>
                  <a:ext uri="{FF2B5EF4-FFF2-40B4-BE49-F238E27FC236}">
                    <a16:creationId xmlns:a16="http://schemas.microsoft.com/office/drawing/2014/main" id="{DDA4E07B-15AF-E02F-6068-7D672C008881}"/>
                  </a:ext>
                </a:extLst>
              </p:cNvPr>
              <p:cNvSpPr/>
              <p:nvPr/>
            </p:nvSpPr>
            <p:spPr>
              <a:xfrm>
                <a:off x="651100" y="4437450"/>
                <a:ext cx="100100" cy="184400"/>
              </a:xfrm>
              <a:custGeom>
                <a:avLst/>
                <a:gdLst/>
                <a:ahLst/>
                <a:cxnLst/>
                <a:rect l="l" t="t" r="r" b="b"/>
                <a:pathLst>
                  <a:path w="4004" h="7376" extrusionOk="0">
                    <a:moveTo>
                      <a:pt x="3798" y="0"/>
                    </a:moveTo>
                    <a:cubicBezTo>
                      <a:pt x="3753" y="0"/>
                      <a:pt x="3736" y="24"/>
                      <a:pt x="3736" y="47"/>
                    </a:cubicBezTo>
                    <a:cubicBezTo>
                      <a:pt x="3536" y="648"/>
                      <a:pt x="3269" y="1215"/>
                      <a:pt x="3002" y="1815"/>
                    </a:cubicBezTo>
                    <a:cubicBezTo>
                      <a:pt x="2736" y="2382"/>
                      <a:pt x="2402" y="2916"/>
                      <a:pt x="2102" y="3483"/>
                    </a:cubicBezTo>
                    <a:lnTo>
                      <a:pt x="2168" y="3416"/>
                    </a:lnTo>
                    <a:lnTo>
                      <a:pt x="2168" y="3416"/>
                    </a:lnTo>
                    <a:cubicBezTo>
                      <a:pt x="2002" y="3717"/>
                      <a:pt x="1835" y="3983"/>
                      <a:pt x="1668" y="4250"/>
                    </a:cubicBezTo>
                    <a:cubicBezTo>
                      <a:pt x="1501" y="4551"/>
                      <a:pt x="1268" y="4851"/>
                      <a:pt x="1101" y="5151"/>
                    </a:cubicBezTo>
                    <a:cubicBezTo>
                      <a:pt x="934" y="5418"/>
                      <a:pt x="734" y="5718"/>
                      <a:pt x="567" y="6018"/>
                    </a:cubicBezTo>
                    <a:cubicBezTo>
                      <a:pt x="367" y="6318"/>
                      <a:pt x="200" y="6652"/>
                      <a:pt x="34" y="6919"/>
                    </a:cubicBezTo>
                    <a:cubicBezTo>
                      <a:pt x="0" y="6986"/>
                      <a:pt x="0" y="7052"/>
                      <a:pt x="0" y="7086"/>
                    </a:cubicBezTo>
                    <a:cubicBezTo>
                      <a:pt x="0" y="7186"/>
                      <a:pt x="34" y="7252"/>
                      <a:pt x="100" y="7319"/>
                    </a:cubicBezTo>
                    <a:cubicBezTo>
                      <a:pt x="163" y="7357"/>
                      <a:pt x="235" y="7375"/>
                      <a:pt x="306" y="7375"/>
                    </a:cubicBezTo>
                    <a:cubicBezTo>
                      <a:pt x="423" y="7375"/>
                      <a:pt x="538" y="7323"/>
                      <a:pt x="601" y="7219"/>
                    </a:cubicBezTo>
                    <a:cubicBezTo>
                      <a:pt x="834" y="6952"/>
                      <a:pt x="1001" y="6685"/>
                      <a:pt x="1101" y="6385"/>
                    </a:cubicBezTo>
                    <a:lnTo>
                      <a:pt x="1601" y="5518"/>
                    </a:lnTo>
                    <a:cubicBezTo>
                      <a:pt x="1768" y="5218"/>
                      <a:pt x="1902" y="4917"/>
                      <a:pt x="2035" y="4617"/>
                    </a:cubicBezTo>
                    <a:cubicBezTo>
                      <a:pt x="2168" y="4350"/>
                      <a:pt x="2335" y="4050"/>
                      <a:pt x="2435" y="3750"/>
                    </a:cubicBezTo>
                    <a:cubicBezTo>
                      <a:pt x="2569" y="3450"/>
                      <a:pt x="2702" y="3183"/>
                      <a:pt x="2869" y="2883"/>
                    </a:cubicBezTo>
                    <a:lnTo>
                      <a:pt x="3236" y="2015"/>
                    </a:lnTo>
                    <a:cubicBezTo>
                      <a:pt x="3503" y="1382"/>
                      <a:pt x="3736" y="748"/>
                      <a:pt x="3936" y="114"/>
                    </a:cubicBezTo>
                    <a:cubicBezTo>
                      <a:pt x="4003" y="81"/>
                      <a:pt x="3936" y="14"/>
                      <a:pt x="3903" y="14"/>
                    </a:cubicBezTo>
                    <a:lnTo>
                      <a:pt x="3870" y="14"/>
                    </a:lnTo>
                    <a:cubicBezTo>
                      <a:pt x="3840" y="4"/>
                      <a:pt x="3817" y="0"/>
                      <a:pt x="3798" y="0"/>
                    </a:cubicBezTo>
                    <a:close/>
                  </a:path>
                </a:pathLst>
              </a:custGeom>
              <a:solidFill>
                <a:srgbClr val="FCD16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11" name="Google Shape;224;p2">
                <a:extLst>
                  <a:ext uri="{FF2B5EF4-FFF2-40B4-BE49-F238E27FC236}">
                    <a16:creationId xmlns:a16="http://schemas.microsoft.com/office/drawing/2014/main" id="{698C3B14-9D5B-2CC1-59F3-D3C6D4EB32B7}"/>
                  </a:ext>
                </a:extLst>
              </p:cNvPr>
              <p:cNvSpPr/>
              <p:nvPr/>
            </p:nvSpPr>
            <p:spPr>
              <a:xfrm>
                <a:off x="708625" y="4497000"/>
                <a:ext cx="135125" cy="164950"/>
              </a:xfrm>
              <a:custGeom>
                <a:avLst/>
                <a:gdLst/>
                <a:ahLst/>
                <a:cxnLst/>
                <a:rect l="l" t="t" r="r" b="b"/>
                <a:pathLst>
                  <a:path w="5405" h="6598" extrusionOk="0">
                    <a:moveTo>
                      <a:pt x="5238" y="0"/>
                    </a:moveTo>
                    <a:cubicBezTo>
                      <a:pt x="5138" y="0"/>
                      <a:pt x="5105" y="0"/>
                      <a:pt x="5071" y="34"/>
                    </a:cubicBezTo>
                    <a:cubicBezTo>
                      <a:pt x="4537" y="467"/>
                      <a:pt x="4037" y="868"/>
                      <a:pt x="3537" y="1301"/>
                    </a:cubicBezTo>
                    <a:cubicBezTo>
                      <a:pt x="3003" y="1768"/>
                      <a:pt x="2569" y="2202"/>
                      <a:pt x="2102" y="2702"/>
                    </a:cubicBezTo>
                    <a:cubicBezTo>
                      <a:pt x="1669" y="3203"/>
                      <a:pt x="1268" y="3736"/>
                      <a:pt x="935" y="4337"/>
                    </a:cubicBezTo>
                    <a:cubicBezTo>
                      <a:pt x="768" y="4637"/>
                      <a:pt x="601" y="4904"/>
                      <a:pt x="435" y="5237"/>
                    </a:cubicBezTo>
                    <a:cubicBezTo>
                      <a:pt x="268" y="5571"/>
                      <a:pt x="134" y="5871"/>
                      <a:pt x="68" y="6205"/>
                    </a:cubicBezTo>
                    <a:cubicBezTo>
                      <a:pt x="1" y="6305"/>
                      <a:pt x="1" y="6338"/>
                      <a:pt x="68" y="6405"/>
                    </a:cubicBezTo>
                    <a:cubicBezTo>
                      <a:pt x="101" y="6505"/>
                      <a:pt x="134" y="6538"/>
                      <a:pt x="234" y="6572"/>
                    </a:cubicBezTo>
                    <a:cubicBezTo>
                      <a:pt x="260" y="6589"/>
                      <a:pt x="291" y="6597"/>
                      <a:pt x="323" y="6597"/>
                    </a:cubicBezTo>
                    <a:cubicBezTo>
                      <a:pt x="416" y="6597"/>
                      <a:pt x="527" y="6529"/>
                      <a:pt x="601" y="6405"/>
                    </a:cubicBezTo>
                    <a:cubicBezTo>
                      <a:pt x="735" y="6138"/>
                      <a:pt x="835" y="5871"/>
                      <a:pt x="968" y="5571"/>
                    </a:cubicBezTo>
                    <a:cubicBezTo>
                      <a:pt x="1102" y="5304"/>
                      <a:pt x="1268" y="5004"/>
                      <a:pt x="1435" y="4737"/>
                    </a:cubicBezTo>
                    <a:cubicBezTo>
                      <a:pt x="1735" y="4203"/>
                      <a:pt x="2102" y="3703"/>
                      <a:pt x="2469" y="3203"/>
                    </a:cubicBezTo>
                    <a:cubicBezTo>
                      <a:pt x="2703" y="2969"/>
                      <a:pt x="2903" y="2669"/>
                      <a:pt x="3103" y="2435"/>
                    </a:cubicBezTo>
                    <a:cubicBezTo>
                      <a:pt x="3303" y="2169"/>
                      <a:pt x="3537" y="1935"/>
                      <a:pt x="3737" y="1702"/>
                    </a:cubicBezTo>
                    <a:cubicBezTo>
                      <a:pt x="4237" y="1201"/>
                      <a:pt x="4771" y="768"/>
                      <a:pt x="5305" y="301"/>
                    </a:cubicBezTo>
                    <a:cubicBezTo>
                      <a:pt x="5405" y="267"/>
                      <a:pt x="5405" y="134"/>
                      <a:pt x="5338" y="100"/>
                    </a:cubicBezTo>
                    <a:cubicBezTo>
                      <a:pt x="5305" y="34"/>
                      <a:pt x="5271" y="0"/>
                      <a:pt x="5238" y="0"/>
                    </a:cubicBezTo>
                    <a:close/>
                  </a:path>
                </a:pathLst>
              </a:custGeom>
              <a:solidFill>
                <a:srgbClr val="FCD16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12" name="Google Shape;225;p2">
                <a:extLst>
                  <a:ext uri="{FF2B5EF4-FFF2-40B4-BE49-F238E27FC236}">
                    <a16:creationId xmlns:a16="http://schemas.microsoft.com/office/drawing/2014/main" id="{EA8FC3EB-D38B-58A2-6E13-E9D96231ED61}"/>
                  </a:ext>
                </a:extLst>
              </p:cNvPr>
              <p:cNvSpPr/>
              <p:nvPr/>
            </p:nvSpPr>
            <p:spPr>
              <a:xfrm>
                <a:off x="628575" y="4372750"/>
                <a:ext cx="28375" cy="28375"/>
              </a:xfrm>
              <a:custGeom>
                <a:avLst/>
                <a:gdLst/>
                <a:ahLst/>
                <a:cxnLst/>
                <a:rect l="l" t="t" r="r" b="b"/>
                <a:pathLst>
                  <a:path w="1135" h="1135" extrusionOk="0">
                    <a:moveTo>
                      <a:pt x="634" y="0"/>
                    </a:moveTo>
                    <a:cubicBezTo>
                      <a:pt x="468" y="0"/>
                      <a:pt x="334" y="67"/>
                      <a:pt x="234" y="133"/>
                    </a:cubicBezTo>
                    <a:cubicBezTo>
                      <a:pt x="101" y="234"/>
                      <a:pt x="1" y="400"/>
                      <a:pt x="1" y="500"/>
                    </a:cubicBezTo>
                    <a:cubicBezTo>
                      <a:pt x="1" y="667"/>
                      <a:pt x="67" y="801"/>
                      <a:pt x="134" y="934"/>
                    </a:cubicBezTo>
                    <a:cubicBezTo>
                      <a:pt x="234" y="1067"/>
                      <a:pt x="368" y="1134"/>
                      <a:pt x="501" y="1134"/>
                    </a:cubicBezTo>
                    <a:cubicBezTo>
                      <a:pt x="668" y="1134"/>
                      <a:pt x="801" y="1134"/>
                      <a:pt x="935" y="1001"/>
                    </a:cubicBezTo>
                    <a:cubicBezTo>
                      <a:pt x="1068" y="934"/>
                      <a:pt x="1135" y="767"/>
                      <a:pt x="1135" y="634"/>
                    </a:cubicBezTo>
                    <a:cubicBezTo>
                      <a:pt x="1135" y="467"/>
                      <a:pt x="1101" y="334"/>
                      <a:pt x="1001" y="234"/>
                    </a:cubicBezTo>
                    <a:cubicBezTo>
                      <a:pt x="935" y="100"/>
                      <a:pt x="768" y="0"/>
                      <a:pt x="634" y="0"/>
                    </a:cubicBezTo>
                    <a:close/>
                  </a:path>
                </a:pathLst>
              </a:custGeom>
              <a:solidFill>
                <a:srgbClr val="FCD16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13" name="Google Shape;226;p2">
                <a:extLst>
                  <a:ext uri="{FF2B5EF4-FFF2-40B4-BE49-F238E27FC236}">
                    <a16:creationId xmlns:a16="http://schemas.microsoft.com/office/drawing/2014/main" id="{77EC8E65-F753-8660-9151-35EAA4DD61F1}"/>
                  </a:ext>
                </a:extLst>
              </p:cNvPr>
              <p:cNvSpPr/>
              <p:nvPr/>
            </p:nvSpPr>
            <p:spPr>
              <a:xfrm>
                <a:off x="734475" y="4418600"/>
                <a:ext cx="27550" cy="28375"/>
              </a:xfrm>
              <a:custGeom>
                <a:avLst/>
                <a:gdLst/>
                <a:ahLst/>
                <a:cxnLst/>
                <a:rect l="l" t="t" r="r" b="b"/>
                <a:pathLst>
                  <a:path w="1102" h="1135" extrusionOk="0">
                    <a:moveTo>
                      <a:pt x="601" y="1"/>
                    </a:moveTo>
                    <a:cubicBezTo>
                      <a:pt x="435" y="1"/>
                      <a:pt x="335" y="67"/>
                      <a:pt x="201" y="134"/>
                    </a:cubicBezTo>
                    <a:cubicBezTo>
                      <a:pt x="68" y="234"/>
                      <a:pt x="1" y="401"/>
                      <a:pt x="1" y="501"/>
                    </a:cubicBezTo>
                    <a:cubicBezTo>
                      <a:pt x="1" y="668"/>
                      <a:pt x="34" y="801"/>
                      <a:pt x="101" y="935"/>
                    </a:cubicBezTo>
                    <a:cubicBezTo>
                      <a:pt x="201" y="1068"/>
                      <a:pt x="368" y="1135"/>
                      <a:pt x="501" y="1135"/>
                    </a:cubicBezTo>
                    <a:cubicBezTo>
                      <a:pt x="668" y="1135"/>
                      <a:pt x="768" y="1135"/>
                      <a:pt x="902" y="1001"/>
                    </a:cubicBezTo>
                    <a:cubicBezTo>
                      <a:pt x="1035" y="935"/>
                      <a:pt x="1102" y="768"/>
                      <a:pt x="1102" y="634"/>
                    </a:cubicBezTo>
                    <a:cubicBezTo>
                      <a:pt x="1102" y="468"/>
                      <a:pt x="1068" y="334"/>
                      <a:pt x="1002" y="234"/>
                    </a:cubicBezTo>
                    <a:cubicBezTo>
                      <a:pt x="902" y="101"/>
                      <a:pt x="735" y="1"/>
                      <a:pt x="601" y="1"/>
                    </a:cubicBezTo>
                    <a:close/>
                  </a:path>
                </a:pathLst>
              </a:custGeom>
              <a:solidFill>
                <a:srgbClr val="FCD16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14" name="Google Shape;227;p2">
                <a:extLst>
                  <a:ext uri="{FF2B5EF4-FFF2-40B4-BE49-F238E27FC236}">
                    <a16:creationId xmlns:a16="http://schemas.microsoft.com/office/drawing/2014/main" id="{D20B99EA-3850-134D-397A-D7F9CB679D85}"/>
                  </a:ext>
                </a:extLst>
              </p:cNvPr>
              <p:cNvSpPr/>
              <p:nvPr/>
            </p:nvSpPr>
            <p:spPr>
              <a:xfrm>
                <a:off x="828725" y="4482825"/>
                <a:ext cx="28375" cy="27525"/>
              </a:xfrm>
              <a:custGeom>
                <a:avLst/>
                <a:gdLst/>
                <a:ahLst/>
                <a:cxnLst/>
                <a:rect l="l" t="t" r="r" b="b"/>
                <a:pathLst>
                  <a:path w="1135" h="1101" extrusionOk="0">
                    <a:moveTo>
                      <a:pt x="634" y="0"/>
                    </a:moveTo>
                    <a:cubicBezTo>
                      <a:pt x="467" y="0"/>
                      <a:pt x="334" y="34"/>
                      <a:pt x="234" y="100"/>
                    </a:cubicBezTo>
                    <a:cubicBezTo>
                      <a:pt x="100" y="200"/>
                      <a:pt x="0" y="367"/>
                      <a:pt x="0" y="501"/>
                    </a:cubicBezTo>
                    <a:cubicBezTo>
                      <a:pt x="0" y="634"/>
                      <a:pt x="67" y="767"/>
                      <a:pt x="134" y="901"/>
                    </a:cubicBezTo>
                    <a:cubicBezTo>
                      <a:pt x="234" y="1034"/>
                      <a:pt x="401" y="1101"/>
                      <a:pt x="501" y="1101"/>
                    </a:cubicBezTo>
                    <a:cubicBezTo>
                      <a:pt x="667" y="1101"/>
                      <a:pt x="801" y="1101"/>
                      <a:pt x="934" y="968"/>
                    </a:cubicBezTo>
                    <a:cubicBezTo>
                      <a:pt x="1068" y="901"/>
                      <a:pt x="1134" y="734"/>
                      <a:pt x="1134" y="601"/>
                    </a:cubicBezTo>
                    <a:cubicBezTo>
                      <a:pt x="1134" y="434"/>
                      <a:pt x="1101" y="334"/>
                      <a:pt x="1001" y="200"/>
                    </a:cubicBezTo>
                    <a:cubicBezTo>
                      <a:pt x="934" y="67"/>
                      <a:pt x="768" y="0"/>
                      <a:pt x="634" y="0"/>
                    </a:cubicBezTo>
                    <a:close/>
                  </a:path>
                </a:pathLst>
              </a:custGeom>
              <a:solidFill>
                <a:srgbClr val="FCD16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15" name="Google Shape;228;p2">
                <a:extLst>
                  <a:ext uri="{FF2B5EF4-FFF2-40B4-BE49-F238E27FC236}">
                    <a16:creationId xmlns:a16="http://schemas.microsoft.com/office/drawing/2014/main" id="{98A917E5-AF07-2315-D9BB-77EB020659FC}"/>
                  </a:ext>
                </a:extLst>
              </p:cNvPr>
              <p:cNvSpPr/>
              <p:nvPr/>
            </p:nvSpPr>
            <p:spPr>
              <a:xfrm>
                <a:off x="422600" y="4443625"/>
                <a:ext cx="499550" cy="528725"/>
              </a:xfrm>
              <a:custGeom>
                <a:avLst/>
                <a:gdLst/>
                <a:ahLst/>
                <a:cxnLst/>
                <a:rect l="l" t="t" r="r" b="b"/>
                <a:pathLst>
                  <a:path w="19982" h="21149" extrusionOk="0">
                    <a:moveTo>
                      <a:pt x="2702" y="0"/>
                    </a:moveTo>
                    <a:cubicBezTo>
                      <a:pt x="2569" y="0"/>
                      <a:pt x="2469" y="0"/>
                      <a:pt x="2369" y="67"/>
                    </a:cubicBezTo>
                    <a:cubicBezTo>
                      <a:pt x="2069" y="100"/>
                      <a:pt x="1802" y="234"/>
                      <a:pt x="1535" y="434"/>
                    </a:cubicBezTo>
                    <a:cubicBezTo>
                      <a:pt x="1301" y="634"/>
                      <a:pt x="1135" y="901"/>
                      <a:pt x="968" y="1301"/>
                    </a:cubicBezTo>
                    <a:cubicBezTo>
                      <a:pt x="768" y="1668"/>
                      <a:pt x="701" y="2135"/>
                      <a:pt x="734" y="2636"/>
                    </a:cubicBezTo>
                    <a:cubicBezTo>
                      <a:pt x="734" y="3169"/>
                      <a:pt x="868" y="3670"/>
                      <a:pt x="1001" y="4237"/>
                    </a:cubicBezTo>
                    <a:lnTo>
                      <a:pt x="1068" y="4570"/>
                    </a:lnTo>
                    <a:cubicBezTo>
                      <a:pt x="1168" y="4971"/>
                      <a:pt x="1268" y="5338"/>
                      <a:pt x="1335" y="5771"/>
                    </a:cubicBezTo>
                    <a:cubicBezTo>
                      <a:pt x="1401" y="6605"/>
                      <a:pt x="1268" y="7439"/>
                      <a:pt x="1168" y="8273"/>
                    </a:cubicBezTo>
                    <a:lnTo>
                      <a:pt x="1168" y="8240"/>
                    </a:lnTo>
                    <a:cubicBezTo>
                      <a:pt x="1101" y="8373"/>
                      <a:pt x="1101" y="8507"/>
                      <a:pt x="1068" y="8673"/>
                    </a:cubicBezTo>
                    <a:lnTo>
                      <a:pt x="1034" y="9007"/>
                    </a:lnTo>
                    <a:lnTo>
                      <a:pt x="1001" y="9407"/>
                    </a:lnTo>
                    <a:cubicBezTo>
                      <a:pt x="968" y="9574"/>
                      <a:pt x="968" y="9774"/>
                      <a:pt x="901" y="9941"/>
                    </a:cubicBezTo>
                    <a:cubicBezTo>
                      <a:pt x="834" y="10408"/>
                      <a:pt x="701" y="10908"/>
                      <a:pt x="601" y="11342"/>
                    </a:cubicBezTo>
                    <a:lnTo>
                      <a:pt x="534" y="11642"/>
                    </a:lnTo>
                    <a:cubicBezTo>
                      <a:pt x="267" y="12743"/>
                      <a:pt x="0" y="13877"/>
                      <a:pt x="34" y="15145"/>
                    </a:cubicBezTo>
                    <a:cubicBezTo>
                      <a:pt x="34" y="16012"/>
                      <a:pt x="234" y="16846"/>
                      <a:pt x="601" y="17646"/>
                    </a:cubicBezTo>
                    <a:cubicBezTo>
                      <a:pt x="901" y="18213"/>
                      <a:pt x="1268" y="18814"/>
                      <a:pt x="1768" y="19314"/>
                    </a:cubicBezTo>
                    <a:cubicBezTo>
                      <a:pt x="2702" y="20215"/>
                      <a:pt x="3937" y="20849"/>
                      <a:pt x="5271" y="21049"/>
                    </a:cubicBezTo>
                    <a:cubicBezTo>
                      <a:pt x="5671" y="21116"/>
                      <a:pt x="6005" y="21149"/>
                      <a:pt x="6338" y="21149"/>
                    </a:cubicBezTo>
                    <a:lnTo>
                      <a:pt x="6405" y="21149"/>
                    </a:lnTo>
                    <a:cubicBezTo>
                      <a:pt x="6705" y="21149"/>
                      <a:pt x="7005" y="21116"/>
                      <a:pt x="7372" y="21049"/>
                    </a:cubicBezTo>
                    <a:cubicBezTo>
                      <a:pt x="8006" y="20982"/>
                      <a:pt x="8673" y="20815"/>
                      <a:pt x="9274" y="20515"/>
                    </a:cubicBezTo>
                    <a:cubicBezTo>
                      <a:pt x="9707" y="20348"/>
                      <a:pt x="10074" y="20115"/>
                      <a:pt x="10508" y="19781"/>
                    </a:cubicBezTo>
                    <a:cubicBezTo>
                      <a:pt x="10875" y="19481"/>
                      <a:pt x="11208" y="19147"/>
                      <a:pt x="11542" y="18714"/>
                    </a:cubicBezTo>
                    <a:cubicBezTo>
                      <a:pt x="11909" y="18213"/>
                      <a:pt x="12209" y="17680"/>
                      <a:pt x="12476" y="17179"/>
                    </a:cubicBezTo>
                    <a:cubicBezTo>
                      <a:pt x="12676" y="16779"/>
                      <a:pt x="12843" y="16312"/>
                      <a:pt x="13043" y="15845"/>
                    </a:cubicBezTo>
                    <a:cubicBezTo>
                      <a:pt x="13143" y="15645"/>
                      <a:pt x="13210" y="15445"/>
                      <a:pt x="13343" y="15211"/>
                    </a:cubicBezTo>
                    <a:cubicBezTo>
                      <a:pt x="13643" y="14511"/>
                      <a:pt x="14010" y="13777"/>
                      <a:pt x="14544" y="13043"/>
                    </a:cubicBezTo>
                    <a:cubicBezTo>
                      <a:pt x="14711" y="12843"/>
                      <a:pt x="14911" y="12643"/>
                      <a:pt x="15078" y="12476"/>
                    </a:cubicBezTo>
                    <a:cubicBezTo>
                      <a:pt x="15245" y="12309"/>
                      <a:pt x="15478" y="12142"/>
                      <a:pt x="15712" y="11976"/>
                    </a:cubicBezTo>
                    <a:cubicBezTo>
                      <a:pt x="16079" y="11675"/>
                      <a:pt x="16546" y="11442"/>
                      <a:pt x="16912" y="11175"/>
                    </a:cubicBezTo>
                    <a:cubicBezTo>
                      <a:pt x="17346" y="10942"/>
                      <a:pt x="17813" y="10641"/>
                      <a:pt x="18213" y="10308"/>
                    </a:cubicBezTo>
                    <a:cubicBezTo>
                      <a:pt x="18647" y="10008"/>
                      <a:pt x="18981" y="9674"/>
                      <a:pt x="19247" y="9307"/>
                    </a:cubicBezTo>
                    <a:cubicBezTo>
                      <a:pt x="19581" y="8940"/>
                      <a:pt x="19748" y="8573"/>
                      <a:pt x="19881" y="8240"/>
                    </a:cubicBezTo>
                    <a:cubicBezTo>
                      <a:pt x="19915" y="8073"/>
                      <a:pt x="19981" y="7906"/>
                      <a:pt x="19915" y="7739"/>
                    </a:cubicBezTo>
                    <a:cubicBezTo>
                      <a:pt x="19915" y="7506"/>
                      <a:pt x="19881" y="7339"/>
                      <a:pt x="19748" y="7139"/>
                    </a:cubicBezTo>
                    <a:cubicBezTo>
                      <a:pt x="19714" y="7072"/>
                      <a:pt x="19681" y="6972"/>
                      <a:pt x="19581" y="6905"/>
                    </a:cubicBezTo>
                    <a:cubicBezTo>
                      <a:pt x="19548" y="6805"/>
                      <a:pt x="19514" y="6772"/>
                      <a:pt x="19414" y="6739"/>
                    </a:cubicBezTo>
                    <a:cubicBezTo>
                      <a:pt x="19247" y="6605"/>
                      <a:pt x="19081" y="6438"/>
                      <a:pt x="18881" y="6338"/>
                    </a:cubicBezTo>
                    <a:cubicBezTo>
                      <a:pt x="18414" y="6105"/>
                      <a:pt x="17913" y="5971"/>
                      <a:pt x="17379" y="5938"/>
                    </a:cubicBezTo>
                    <a:lnTo>
                      <a:pt x="17146" y="5938"/>
                    </a:lnTo>
                    <a:cubicBezTo>
                      <a:pt x="17013" y="5938"/>
                      <a:pt x="16846" y="5938"/>
                      <a:pt x="16712" y="5971"/>
                    </a:cubicBezTo>
                    <a:cubicBezTo>
                      <a:pt x="16479" y="6005"/>
                      <a:pt x="16179" y="6071"/>
                      <a:pt x="15912" y="6105"/>
                    </a:cubicBezTo>
                    <a:cubicBezTo>
                      <a:pt x="15545" y="6172"/>
                      <a:pt x="15111" y="6338"/>
                      <a:pt x="14744" y="6572"/>
                    </a:cubicBezTo>
                    <a:cubicBezTo>
                      <a:pt x="14411" y="6739"/>
                      <a:pt x="14044" y="6972"/>
                      <a:pt x="13677" y="7272"/>
                    </a:cubicBezTo>
                    <a:cubicBezTo>
                      <a:pt x="13543" y="7406"/>
                      <a:pt x="13377" y="7506"/>
                      <a:pt x="13243" y="7639"/>
                    </a:cubicBezTo>
                    <a:cubicBezTo>
                      <a:pt x="13377" y="7272"/>
                      <a:pt x="13477" y="6905"/>
                      <a:pt x="13543" y="6572"/>
                    </a:cubicBezTo>
                    <a:cubicBezTo>
                      <a:pt x="13643" y="6138"/>
                      <a:pt x="13677" y="5771"/>
                      <a:pt x="13643" y="5438"/>
                    </a:cubicBezTo>
                    <a:cubicBezTo>
                      <a:pt x="13577" y="5071"/>
                      <a:pt x="13510" y="4771"/>
                      <a:pt x="13377" y="4504"/>
                    </a:cubicBezTo>
                    <a:cubicBezTo>
                      <a:pt x="13310" y="4404"/>
                      <a:pt x="13210" y="4304"/>
                      <a:pt x="13076" y="4170"/>
                    </a:cubicBezTo>
                    <a:cubicBezTo>
                      <a:pt x="12976" y="4070"/>
                      <a:pt x="12810" y="3970"/>
                      <a:pt x="12643" y="3903"/>
                    </a:cubicBezTo>
                    <a:cubicBezTo>
                      <a:pt x="12476" y="3803"/>
                      <a:pt x="12309" y="3770"/>
                      <a:pt x="12076" y="3770"/>
                    </a:cubicBezTo>
                    <a:cubicBezTo>
                      <a:pt x="12009" y="3770"/>
                      <a:pt x="11909" y="3770"/>
                      <a:pt x="11809" y="3803"/>
                    </a:cubicBezTo>
                    <a:cubicBezTo>
                      <a:pt x="11542" y="3837"/>
                      <a:pt x="11308" y="3970"/>
                      <a:pt x="11042" y="4137"/>
                    </a:cubicBezTo>
                    <a:cubicBezTo>
                      <a:pt x="10741" y="4337"/>
                      <a:pt x="10475" y="4604"/>
                      <a:pt x="10174" y="4937"/>
                    </a:cubicBezTo>
                    <a:cubicBezTo>
                      <a:pt x="9907" y="5238"/>
                      <a:pt x="9674" y="5571"/>
                      <a:pt x="9374" y="5971"/>
                    </a:cubicBezTo>
                    <a:cubicBezTo>
                      <a:pt x="9207" y="6172"/>
                      <a:pt x="9074" y="6405"/>
                      <a:pt x="8973" y="6639"/>
                    </a:cubicBezTo>
                    <a:lnTo>
                      <a:pt x="9007" y="6505"/>
                    </a:lnTo>
                    <a:lnTo>
                      <a:pt x="9040" y="6405"/>
                    </a:lnTo>
                    <a:cubicBezTo>
                      <a:pt x="9174" y="5638"/>
                      <a:pt x="9240" y="5071"/>
                      <a:pt x="9240" y="4470"/>
                    </a:cubicBezTo>
                    <a:cubicBezTo>
                      <a:pt x="9240" y="4137"/>
                      <a:pt x="9240" y="3837"/>
                      <a:pt x="9174" y="3603"/>
                    </a:cubicBezTo>
                    <a:cubicBezTo>
                      <a:pt x="9140" y="3303"/>
                      <a:pt x="9040" y="3103"/>
                      <a:pt x="8907" y="2903"/>
                    </a:cubicBezTo>
                    <a:cubicBezTo>
                      <a:pt x="8807" y="2669"/>
                      <a:pt x="8640" y="2502"/>
                      <a:pt x="8406" y="2436"/>
                    </a:cubicBezTo>
                    <a:cubicBezTo>
                      <a:pt x="8240" y="2335"/>
                      <a:pt x="8039" y="2302"/>
                      <a:pt x="7806" y="2302"/>
                    </a:cubicBezTo>
                    <a:lnTo>
                      <a:pt x="7639" y="2302"/>
                    </a:lnTo>
                    <a:cubicBezTo>
                      <a:pt x="7406" y="2302"/>
                      <a:pt x="7206" y="2402"/>
                      <a:pt x="7005" y="2469"/>
                    </a:cubicBezTo>
                    <a:cubicBezTo>
                      <a:pt x="6839" y="2536"/>
                      <a:pt x="6672" y="2736"/>
                      <a:pt x="6505" y="2903"/>
                    </a:cubicBezTo>
                    <a:cubicBezTo>
                      <a:pt x="6171" y="3303"/>
                      <a:pt x="5971" y="3803"/>
                      <a:pt x="5838" y="4170"/>
                    </a:cubicBezTo>
                    <a:cubicBezTo>
                      <a:pt x="5805" y="4304"/>
                      <a:pt x="5738" y="4404"/>
                      <a:pt x="5738" y="4504"/>
                    </a:cubicBezTo>
                    <a:lnTo>
                      <a:pt x="5738" y="4103"/>
                    </a:lnTo>
                    <a:cubicBezTo>
                      <a:pt x="5704" y="3069"/>
                      <a:pt x="5404" y="2102"/>
                      <a:pt x="4937" y="1401"/>
                    </a:cubicBezTo>
                    <a:cubicBezTo>
                      <a:pt x="4537" y="768"/>
                      <a:pt x="3937" y="301"/>
                      <a:pt x="3269" y="100"/>
                    </a:cubicBezTo>
                    <a:cubicBezTo>
                      <a:pt x="3069" y="67"/>
                      <a:pt x="2869" y="0"/>
                      <a:pt x="2702" y="0"/>
                    </a:cubicBezTo>
                    <a:close/>
                  </a:path>
                </a:pathLst>
              </a:custGeom>
              <a:solidFill>
                <a:srgbClr val="FDB05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16" name="Google Shape;229;p2">
                <a:extLst>
                  <a:ext uri="{FF2B5EF4-FFF2-40B4-BE49-F238E27FC236}">
                    <a16:creationId xmlns:a16="http://schemas.microsoft.com/office/drawing/2014/main" id="{3AAE4CBF-EAE8-1C1F-1CA7-04A07F7A8B01}"/>
                  </a:ext>
                </a:extLst>
              </p:cNvPr>
              <p:cNvSpPr/>
              <p:nvPr/>
            </p:nvSpPr>
            <p:spPr>
              <a:xfrm>
                <a:off x="439275" y="4441950"/>
                <a:ext cx="480375" cy="313600"/>
              </a:xfrm>
              <a:custGeom>
                <a:avLst/>
                <a:gdLst/>
                <a:ahLst/>
                <a:cxnLst/>
                <a:rect l="l" t="t" r="r" b="b"/>
                <a:pathLst>
                  <a:path w="19215" h="12544" extrusionOk="0">
                    <a:moveTo>
                      <a:pt x="1869" y="1"/>
                    </a:moveTo>
                    <a:cubicBezTo>
                      <a:pt x="1902" y="67"/>
                      <a:pt x="1802" y="67"/>
                      <a:pt x="1668" y="67"/>
                    </a:cubicBezTo>
                    <a:cubicBezTo>
                      <a:pt x="1368" y="134"/>
                      <a:pt x="1068" y="234"/>
                      <a:pt x="834" y="468"/>
                    </a:cubicBezTo>
                    <a:cubicBezTo>
                      <a:pt x="568" y="668"/>
                      <a:pt x="367" y="935"/>
                      <a:pt x="234" y="1335"/>
                    </a:cubicBezTo>
                    <a:cubicBezTo>
                      <a:pt x="67" y="1702"/>
                      <a:pt x="1" y="2169"/>
                      <a:pt x="34" y="2669"/>
                    </a:cubicBezTo>
                    <a:cubicBezTo>
                      <a:pt x="34" y="3203"/>
                      <a:pt x="167" y="3703"/>
                      <a:pt x="267" y="4237"/>
                    </a:cubicBezTo>
                    <a:lnTo>
                      <a:pt x="367" y="4571"/>
                    </a:lnTo>
                    <a:cubicBezTo>
                      <a:pt x="434" y="4871"/>
                      <a:pt x="501" y="5171"/>
                      <a:pt x="568" y="5471"/>
                    </a:cubicBezTo>
                    <a:cubicBezTo>
                      <a:pt x="601" y="5371"/>
                      <a:pt x="701" y="5305"/>
                      <a:pt x="734" y="5238"/>
                    </a:cubicBezTo>
                    <a:cubicBezTo>
                      <a:pt x="834" y="5171"/>
                      <a:pt x="901" y="5071"/>
                      <a:pt x="1001" y="5038"/>
                    </a:cubicBezTo>
                    <a:cubicBezTo>
                      <a:pt x="1201" y="4904"/>
                      <a:pt x="1402" y="4838"/>
                      <a:pt x="1602" y="4804"/>
                    </a:cubicBezTo>
                    <a:lnTo>
                      <a:pt x="1869" y="4804"/>
                    </a:lnTo>
                    <a:cubicBezTo>
                      <a:pt x="2002" y="4804"/>
                      <a:pt x="2102" y="4804"/>
                      <a:pt x="2235" y="4838"/>
                    </a:cubicBezTo>
                    <a:cubicBezTo>
                      <a:pt x="2436" y="4904"/>
                      <a:pt x="2602" y="5004"/>
                      <a:pt x="2769" y="5171"/>
                    </a:cubicBezTo>
                    <a:cubicBezTo>
                      <a:pt x="2936" y="5338"/>
                      <a:pt x="3036" y="5538"/>
                      <a:pt x="3103" y="5805"/>
                    </a:cubicBezTo>
                    <a:cubicBezTo>
                      <a:pt x="3203" y="6038"/>
                      <a:pt x="3270" y="6339"/>
                      <a:pt x="3270" y="6572"/>
                    </a:cubicBezTo>
                    <a:cubicBezTo>
                      <a:pt x="3336" y="6872"/>
                      <a:pt x="3336" y="7206"/>
                      <a:pt x="3336" y="7539"/>
                    </a:cubicBezTo>
                    <a:cubicBezTo>
                      <a:pt x="3336" y="8173"/>
                      <a:pt x="3270" y="8840"/>
                      <a:pt x="3203" y="9474"/>
                    </a:cubicBezTo>
                    <a:cubicBezTo>
                      <a:pt x="3169" y="9708"/>
                      <a:pt x="3169" y="9975"/>
                      <a:pt x="3103" y="10208"/>
                    </a:cubicBezTo>
                    <a:cubicBezTo>
                      <a:pt x="3203" y="9975"/>
                      <a:pt x="3336" y="9674"/>
                      <a:pt x="3403" y="9407"/>
                    </a:cubicBezTo>
                    <a:cubicBezTo>
                      <a:pt x="3536" y="9141"/>
                      <a:pt x="3670" y="8807"/>
                      <a:pt x="3837" y="8507"/>
                    </a:cubicBezTo>
                    <a:cubicBezTo>
                      <a:pt x="3937" y="8207"/>
                      <a:pt x="4103" y="7973"/>
                      <a:pt x="4270" y="7706"/>
                    </a:cubicBezTo>
                    <a:cubicBezTo>
                      <a:pt x="4370" y="7573"/>
                      <a:pt x="4437" y="7506"/>
                      <a:pt x="4570" y="7373"/>
                    </a:cubicBezTo>
                    <a:cubicBezTo>
                      <a:pt x="4671" y="7306"/>
                      <a:pt x="4737" y="7206"/>
                      <a:pt x="4871" y="7173"/>
                    </a:cubicBezTo>
                    <a:cubicBezTo>
                      <a:pt x="4937" y="7072"/>
                      <a:pt x="5071" y="7039"/>
                      <a:pt x="5204" y="7006"/>
                    </a:cubicBezTo>
                    <a:cubicBezTo>
                      <a:pt x="5238" y="7006"/>
                      <a:pt x="5338" y="6972"/>
                      <a:pt x="5371" y="6972"/>
                    </a:cubicBezTo>
                    <a:lnTo>
                      <a:pt x="5538" y="6972"/>
                    </a:lnTo>
                    <a:cubicBezTo>
                      <a:pt x="5771" y="6972"/>
                      <a:pt x="6072" y="7072"/>
                      <a:pt x="6272" y="7206"/>
                    </a:cubicBezTo>
                    <a:cubicBezTo>
                      <a:pt x="6405" y="7306"/>
                      <a:pt x="6539" y="7406"/>
                      <a:pt x="6605" y="7539"/>
                    </a:cubicBezTo>
                    <a:cubicBezTo>
                      <a:pt x="6705" y="7673"/>
                      <a:pt x="6805" y="7806"/>
                      <a:pt x="6839" y="7906"/>
                    </a:cubicBezTo>
                    <a:cubicBezTo>
                      <a:pt x="6939" y="8240"/>
                      <a:pt x="6939" y="8574"/>
                      <a:pt x="6939" y="8907"/>
                    </a:cubicBezTo>
                    <a:cubicBezTo>
                      <a:pt x="6939" y="9307"/>
                      <a:pt x="6905" y="9708"/>
                      <a:pt x="6839" y="10075"/>
                    </a:cubicBezTo>
                    <a:lnTo>
                      <a:pt x="6572" y="11209"/>
                    </a:lnTo>
                    <a:cubicBezTo>
                      <a:pt x="6539" y="11376"/>
                      <a:pt x="6505" y="11542"/>
                      <a:pt x="6505" y="11709"/>
                    </a:cubicBezTo>
                    <a:cubicBezTo>
                      <a:pt x="6572" y="11542"/>
                      <a:pt x="6672" y="11409"/>
                      <a:pt x="6805" y="11242"/>
                    </a:cubicBezTo>
                    <a:cubicBezTo>
                      <a:pt x="6972" y="10975"/>
                      <a:pt x="7106" y="10675"/>
                      <a:pt x="7306" y="10408"/>
                    </a:cubicBezTo>
                    <a:cubicBezTo>
                      <a:pt x="7506" y="10141"/>
                      <a:pt x="7673" y="9841"/>
                      <a:pt x="7906" y="9541"/>
                    </a:cubicBezTo>
                    <a:cubicBezTo>
                      <a:pt x="8140" y="9307"/>
                      <a:pt x="8340" y="9041"/>
                      <a:pt x="8573" y="8807"/>
                    </a:cubicBezTo>
                    <a:cubicBezTo>
                      <a:pt x="8773" y="8640"/>
                      <a:pt x="9007" y="8473"/>
                      <a:pt x="9207" y="8340"/>
                    </a:cubicBezTo>
                    <a:cubicBezTo>
                      <a:pt x="9372" y="8258"/>
                      <a:pt x="9536" y="8198"/>
                      <a:pt x="9738" y="8198"/>
                    </a:cubicBezTo>
                    <a:cubicBezTo>
                      <a:pt x="9782" y="8198"/>
                      <a:pt x="9827" y="8201"/>
                      <a:pt x="9874" y="8207"/>
                    </a:cubicBezTo>
                    <a:cubicBezTo>
                      <a:pt x="10108" y="8240"/>
                      <a:pt x="10341" y="8340"/>
                      <a:pt x="10508" y="8507"/>
                    </a:cubicBezTo>
                    <a:cubicBezTo>
                      <a:pt x="10608" y="8574"/>
                      <a:pt x="10708" y="8707"/>
                      <a:pt x="10775" y="8840"/>
                    </a:cubicBezTo>
                    <a:cubicBezTo>
                      <a:pt x="10842" y="8874"/>
                      <a:pt x="10842" y="8974"/>
                      <a:pt x="10875" y="9007"/>
                    </a:cubicBezTo>
                    <a:cubicBezTo>
                      <a:pt x="10908" y="9041"/>
                      <a:pt x="10908" y="9141"/>
                      <a:pt x="10908" y="9207"/>
                    </a:cubicBezTo>
                    <a:cubicBezTo>
                      <a:pt x="10942" y="9374"/>
                      <a:pt x="10942" y="9541"/>
                      <a:pt x="10942" y="9708"/>
                    </a:cubicBezTo>
                    <a:cubicBezTo>
                      <a:pt x="10942" y="9874"/>
                      <a:pt x="10942" y="10041"/>
                      <a:pt x="10908" y="10208"/>
                    </a:cubicBezTo>
                    <a:cubicBezTo>
                      <a:pt x="10875" y="10575"/>
                      <a:pt x="10742" y="10942"/>
                      <a:pt x="10608" y="11342"/>
                    </a:cubicBezTo>
                    <a:cubicBezTo>
                      <a:pt x="10508" y="11709"/>
                      <a:pt x="10375" y="12076"/>
                      <a:pt x="10208" y="12410"/>
                    </a:cubicBezTo>
                    <a:cubicBezTo>
                      <a:pt x="10208" y="12476"/>
                      <a:pt x="10174" y="12510"/>
                      <a:pt x="10174" y="12543"/>
                    </a:cubicBezTo>
                    <a:cubicBezTo>
                      <a:pt x="10441" y="12176"/>
                      <a:pt x="10708" y="11843"/>
                      <a:pt x="11042" y="11442"/>
                    </a:cubicBezTo>
                    <a:cubicBezTo>
                      <a:pt x="11242" y="11209"/>
                      <a:pt x="11442" y="10942"/>
                      <a:pt x="11709" y="10742"/>
                    </a:cubicBezTo>
                    <a:cubicBezTo>
                      <a:pt x="11909" y="10542"/>
                      <a:pt x="12176" y="10275"/>
                      <a:pt x="12409" y="10075"/>
                    </a:cubicBezTo>
                    <a:cubicBezTo>
                      <a:pt x="12610" y="9874"/>
                      <a:pt x="12876" y="9708"/>
                      <a:pt x="13110" y="9574"/>
                    </a:cubicBezTo>
                    <a:cubicBezTo>
                      <a:pt x="13343" y="9441"/>
                      <a:pt x="13577" y="9341"/>
                      <a:pt x="13844" y="9274"/>
                    </a:cubicBezTo>
                    <a:cubicBezTo>
                      <a:pt x="13944" y="9257"/>
                      <a:pt x="14044" y="9249"/>
                      <a:pt x="14144" y="9249"/>
                    </a:cubicBezTo>
                    <a:cubicBezTo>
                      <a:pt x="14244" y="9249"/>
                      <a:pt x="14344" y="9257"/>
                      <a:pt x="14444" y="9274"/>
                    </a:cubicBezTo>
                    <a:cubicBezTo>
                      <a:pt x="14678" y="9341"/>
                      <a:pt x="14878" y="9508"/>
                      <a:pt x="15011" y="9674"/>
                    </a:cubicBezTo>
                    <a:cubicBezTo>
                      <a:pt x="15078" y="9741"/>
                      <a:pt x="15111" y="9841"/>
                      <a:pt x="15178" y="9941"/>
                    </a:cubicBezTo>
                    <a:cubicBezTo>
                      <a:pt x="15211" y="10041"/>
                      <a:pt x="15211" y="10108"/>
                      <a:pt x="15211" y="10208"/>
                    </a:cubicBezTo>
                    <a:cubicBezTo>
                      <a:pt x="15211" y="10408"/>
                      <a:pt x="15211" y="10675"/>
                      <a:pt x="15111" y="10875"/>
                    </a:cubicBezTo>
                    <a:cubicBezTo>
                      <a:pt x="15045" y="11175"/>
                      <a:pt x="14945" y="11409"/>
                      <a:pt x="14844" y="11709"/>
                    </a:cubicBezTo>
                    <a:cubicBezTo>
                      <a:pt x="14744" y="11909"/>
                      <a:pt x="14611" y="12176"/>
                      <a:pt x="14511" y="12376"/>
                    </a:cubicBezTo>
                    <a:cubicBezTo>
                      <a:pt x="14611" y="12310"/>
                      <a:pt x="14744" y="12176"/>
                      <a:pt x="14911" y="12043"/>
                    </a:cubicBezTo>
                    <a:cubicBezTo>
                      <a:pt x="15278" y="11742"/>
                      <a:pt x="15712" y="11542"/>
                      <a:pt x="16112" y="11242"/>
                    </a:cubicBezTo>
                    <a:cubicBezTo>
                      <a:pt x="16546" y="11009"/>
                      <a:pt x="17013" y="10708"/>
                      <a:pt x="17413" y="10375"/>
                    </a:cubicBezTo>
                    <a:cubicBezTo>
                      <a:pt x="17847" y="10075"/>
                      <a:pt x="18180" y="9741"/>
                      <a:pt x="18514" y="9374"/>
                    </a:cubicBezTo>
                    <a:cubicBezTo>
                      <a:pt x="18847" y="9007"/>
                      <a:pt x="19014" y="8640"/>
                      <a:pt x="19114" y="8307"/>
                    </a:cubicBezTo>
                    <a:cubicBezTo>
                      <a:pt x="19181" y="8140"/>
                      <a:pt x="19214" y="7973"/>
                      <a:pt x="19181" y="7806"/>
                    </a:cubicBezTo>
                    <a:cubicBezTo>
                      <a:pt x="19181" y="7573"/>
                      <a:pt x="19114" y="7406"/>
                      <a:pt x="19014" y="7206"/>
                    </a:cubicBezTo>
                    <a:cubicBezTo>
                      <a:pt x="18947" y="7139"/>
                      <a:pt x="18914" y="7039"/>
                      <a:pt x="18847" y="6972"/>
                    </a:cubicBezTo>
                    <a:cubicBezTo>
                      <a:pt x="18781" y="6872"/>
                      <a:pt x="18747" y="6839"/>
                      <a:pt x="18681" y="6806"/>
                    </a:cubicBezTo>
                    <a:cubicBezTo>
                      <a:pt x="18514" y="6639"/>
                      <a:pt x="18347" y="6505"/>
                      <a:pt x="18113" y="6405"/>
                    </a:cubicBezTo>
                    <a:cubicBezTo>
                      <a:pt x="17680" y="6172"/>
                      <a:pt x="17179" y="6038"/>
                      <a:pt x="16612" y="6005"/>
                    </a:cubicBezTo>
                    <a:lnTo>
                      <a:pt x="16379" y="6005"/>
                    </a:lnTo>
                    <a:cubicBezTo>
                      <a:pt x="16245" y="6005"/>
                      <a:pt x="16079" y="6005"/>
                      <a:pt x="15945" y="6038"/>
                    </a:cubicBezTo>
                    <a:cubicBezTo>
                      <a:pt x="15678" y="6072"/>
                      <a:pt x="15412" y="6138"/>
                      <a:pt x="15178" y="6172"/>
                    </a:cubicBezTo>
                    <a:cubicBezTo>
                      <a:pt x="14778" y="6239"/>
                      <a:pt x="14377" y="6405"/>
                      <a:pt x="14011" y="6639"/>
                    </a:cubicBezTo>
                    <a:cubicBezTo>
                      <a:pt x="13677" y="6806"/>
                      <a:pt x="13277" y="7039"/>
                      <a:pt x="12910" y="7339"/>
                    </a:cubicBezTo>
                    <a:cubicBezTo>
                      <a:pt x="12776" y="7473"/>
                      <a:pt x="12610" y="7573"/>
                      <a:pt x="12509" y="7706"/>
                    </a:cubicBezTo>
                    <a:cubicBezTo>
                      <a:pt x="12610" y="7339"/>
                      <a:pt x="12743" y="7006"/>
                      <a:pt x="12776" y="6639"/>
                    </a:cubicBezTo>
                    <a:cubicBezTo>
                      <a:pt x="12876" y="6205"/>
                      <a:pt x="12910" y="5838"/>
                      <a:pt x="12876" y="5505"/>
                    </a:cubicBezTo>
                    <a:cubicBezTo>
                      <a:pt x="12843" y="5138"/>
                      <a:pt x="12743" y="4838"/>
                      <a:pt x="12610" y="4571"/>
                    </a:cubicBezTo>
                    <a:cubicBezTo>
                      <a:pt x="12543" y="4471"/>
                      <a:pt x="12443" y="4371"/>
                      <a:pt x="12343" y="4237"/>
                    </a:cubicBezTo>
                    <a:cubicBezTo>
                      <a:pt x="12209" y="4137"/>
                      <a:pt x="12042" y="4037"/>
                      <a:pt x="11876" y="3970"/>
                    </a:cubicBezTo>
                    <a:cubicBezTo>
                      <a:pt x="11709" y="3870"/>
                      <a:pt x="11542" y="3837"/>
                      <a:pt x="11342" y="3837"/>
                    </a:cubicBezTo>
                    <a:cubicBezTo>
                      <a:pt x="11242" y="3837"/>
                      <a:pt x="11175" y="3837"/>
                      <a:pt x="11042" y="3870"/>
                    </a:cubicBezTo>
                    <a:cubicBezTo>
                      <a:pt x="10775" y="3904"/>
                      <a:pt x="10541" y="4037"/>
                      <a:pt x="10241" y="4204"/>
                    </a:cubicBezTo>
                    <a:cubicBezTo>
                      <a:pt x="9941" y="4404"/>
                      <a:pt x="9674" y="4671"/>
                      <a:pt x="9374" y="5004"/>
                    </a:cubicBezTo>
                    <a:cubicBezTo>
                      <a:pt x="9107" y="5305"/>
                      <a:pt x="8874" y="5638"/>
                      <a:pt x="8573" y="6038"/>
                    </a:cubicBezTo>
                    <a:cubicBezTo>
                      <a:pt x="8407" y="6239"/>
                      <a:pt x="8273" y="6472"/>
                      <a:pt x="8173" y="6706"/>
                    </a:cubicBezTo>
                    <a:lnTo>
                      <a:pt x="8206" y="6572"/>
                    </a:lnTo>
                    <a:lnTo>
                      <a:pt x="8240" y="6405"/>
                    </a:lnTo>
                    <a:cubicBezTo>
                      <a:pt x="8373" y="5671"/>
                      <a:pt x="8440" y="5038"/>
                      <a:pt x="8440" y="4504"/>
                    </a:cubicBezTo>
                    <a:cubicBezTo>
                      <a:pt x="8440" y="4204"/>
                      <a:pt x="8407" y="3870"/>
                      <a:pt x="8373" y="3637"/>
                    </a:cubicBezTo>
                    <a:cubicBezTo>
                      <a:pt x="8340" y="3336"/>
                      <a:pt x="8240" y="3136"/>
                      <a:pt x="8106" y="2903"/>
                    </a:cubicBezTo>
                    <a:cubicBezTo>
                      <a:pt x="8006" y="2703"/>
                      <a:pt x="7839" y="2536"/>
                      <a:pt x="7606" y="2402"/>
                    </a:cubicBezTo>
                    <a:cubicBezTo>
                      <a:pt x="7439" y="2336"/>
                      <a:pt x="7239" y="2302"/>
                      <a:pt x="7006" y="2302"/>
                    </a:cubicBezTo>
                    <a:lnTo>
                      <a:pt x="6839" y="2302"/>
                    </a:lnTo>
                    <a:cubicBezTo>
                      <a:pt x="6605" y="2302"/>
                      <a:pt x="6405" y="2369"/>
                      <a:pt x="6205" y="2469"/>
                    </a:cubicBezTo>
                    <a:cubicBezTo>
                      <a:pt x="6038" y="2536"/>
                      <a:pt x="5871" y="2703"/>
                      <a:pt x="5705" y="2869"/>
                    </a:cubicBezTo>
                    <a:cubicBezTo>
                      <a:pt x="5371" y="3303"/>
                      <a:pt x="5171" y="3803"/>
                      <a:pt x="5037" y="4170"/>
                    </a:cubicBezTo>
                    <a:cubicBezTo>
                      <a:pt x="5004" y="4304"/>
                      <a:pt x="4937" y="4371"/>
                      <a:pt x="4904" y="4504"/>
                    </a:cubicBezTo>
                    <a:cubicBezTo>
                      <a:pt x="4937" y="4371"/>
                      <a:pt x="4937" y="4204"/>
                      <a:pt x="4904" y="4070"/>
                    </a:cubicBezTo>
                    <a:cubicBezTo>
                      <a:pt x="4871" y="3036"/>
                      <a:pt x="4570" y="2069"/>
                      <a:pt x="4103" y="1368"/>
                    </a:cubicBezTo>
                    <a:cubicBezTo>
                      <a:pt x="3703" y="735"/>
                      <a:pt x="3103" y="301"/>
                      <a:pt x="2436" y="67"/>
                    </a:cubicBezTo>
                    <a:cubicBezTo>
                      <a:pt x="2235" y="34"/>
                      <a:pt x="2069" y="1"/>
                      <a:pt x="1869" y="1"/>
                    </a:cubicBezTo>
                    <a:close/>
                  </a:path>
                </a:pathLst>
              </a:custGeom>
              <a:solidFill>
                <a:srgbClr val="FFEDC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17" name="Google Shape;230;p2">
                <a:extLst>
                  <a:ext uri="{FF2B5EF4-FFF2-40B4-BE49-F238E27FC236}">
                    <a16:creationId xmlns:a16="http://schemas.microsoft.com/office/drawing/2014/main" id="{8930E069-1D16-618B-5DEB-03E8F88F25E4}"/>
                  </a:ext>
                </a:extLst>
              </p:cNvPr>
              <p:cNvSpPr/>
              <p:nvPr/>
            </p:nvSpPr>
            <p:spPr>
              <a:xfrm>
                <a:off x="454275" y="4622075"/>
                <a:ext cx="38400" cy="262875"/>
              </a:xfrm>
              <a:custGeom>
                <a:avLst/>
                <a:gdLst/>
                <a:ahLst/>
                <a:cxnLst/>
                <a:rect l="l" t="t" r="r" b="b"/>
                <a:pathLst>
                  <a:path w="1536" h="10515" extrusionOk="0">
                    <a:moveTo>
                      <a:pt x="1435" y="1"/>
                    </a:moveTo>
                    <a:cubicBezTo>
                      <a:pt x="1402" y="1"/>
                      <a:pt x="1369" y="34"/>
                      <a:pt x="1369" y="101"/>
                    </a:cubicBezTo>
                    <a:cubicBezTo>
                      <a:pt x="1402" y="935"/>
                      <a:pt x="1369" y="1702"/>
                      <a:pt x="1302" y="2536"/>
                    </a:cubicBezTo>
                    <a:lnTo>
                      <a:pt x="1302" y="2503"/>
                    </a:lnTo>
                    <a:cubicBezTo>
                      <a:pt x="1269" y="3136"/>
                      <a:pt x="1202" y="3804"/>
                      <a:pt x="1102" y="4437"/>
                    </a:cubicBezTo>
                    <a:cubicBezTo>
                      <a:pt x="1068" y="4771"/>
                      <a:pt x="1035" y="5038"/>
                      <a:pt x="935" y="5371"/>
                    </a:cubicBezTo>
                    <a:cubicBezTo>
                      <a:pt x="902" y="5705"/>
                      <a:pt x="802" y="6005"/>
                      <a:pt x="768" y="6339"/>
                    </a:cubicBezTo>
                    <a:lnTo>
                      <a:pt x="401" y="8207"/>
                    </a:lnTo>
                    <a:cubicBezTo>
                      <a:pt x="268" y="8874"/>
                      <a:pt x="101" y="9508"/>
                      <a:pt x="1" y="10175"/>
                    </a:cubicBezTo>
                    <a:cubicBezTo>
                      <a:pt x="1" y="10275"/>
                      <a:pt x="1" y="10342"/>
                      <a:pt x="68" y="10375"/>
                    </a:cubicBezTo>
                    <a:cubicBezTo>
                      <a:pt x="101" y="10475"/>
                      <a:pt x="168" y="10508"/>
                      <a:pt x="234" y="10508"/>
                    </a:cubicBezTo>
                    <a:cubicBezTo>
                      <a:pt x="256" y="10513"/>
                      <a:pt x="277" y="10515"/>
                      <a:pt x="297" y="10515"/>
                    </a:cubicBezTo>
                    <a:cubicBezTo>
                      <a:pt x="427" y="10515"/>
                      <a:pt x="510" y="10424"/>
                      <a:pt x="568" y="10308"/>
                    </a:cubicBezTo>
                    <a:cubicBezTo>
                      <a:pt x="668" y="9775"/>
                      <a:pt x="768" y="9274"/>
                      <a:pt x="835" y="8707"/>
                    </a:cubicBezTo>
                    <a:lnTo>
                      <a:pt x="1102" y="7106"/>
                    </a:lnTo>
                    <a:cubicBezTo>
                      <a:pt x="1168" y="6539"/>
                      <a:pt x="1235" y="6005"/>
                      <a:pt x="1302" y="5471"/>
                    </a:cubicBezTo>
                    <a:cubicBezTo>
                      <a:pt x="1335" y="5171"/>
                      <a:pt x="1335" y="4938"/>
                      <a:pt x="1402" y="4638"/>
                    </a:cubicBezTo>
                    <a:cubicBezTo>
                      <a:pt x="1402" y="4371"/>
                      <a:pt x="1435" y="4104"/>
                      <a:pt x="1435" y="3837"/>
                    </a:cubicBezTo>
                    <a:cubicBezTo>
                      <a:pt x="1469" y="3203"/>
                      <a:pt x="1502" y="2603"/>
                      <a:pt x="1502" y="2002"/>
                    </a:cubicBezTo>
                    <a:lnTo>
                      <a:pt x="1502" y="101"/>
                    </a:lnTo>
                    <a:cubicBezTo>
                      <a:pt x="1535" y="34"/>
                      <a:pt x="1469" y="1"/>
                      <a:pt x="1435" y="1"/>
                    </a:cubicBezTo>
                    <a:close/>
                  </a:path>
                </a:pathLst>
              </a:custGeom>
              <a:solidFill>
                <a:srgbClr val="EFA6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18" name="Google Shape;231;p2">
                <a:extLst>
                  <a:ext uri="{FF2B5EF4-FFF2-40B4-BE49-F238E27FC236}">
                    <a16:creationId xmlns:a16="http://schemas.microsoft.com/office/drawing/2014/main" id="{8E7AA3A1-69BD-DD29-68D1-BE6B30DC8F7C}"/>
                  </a:ext>
                </a:extLst>
              </p:cNvPr>
              <p:cNvSpPr/>
              <p:nvPr/>
            </p:nvSpPr>
            <p:spPr>
              <a:xfrm>
                <a:off x="495975" y="4675450"/>
                <a:ext cx="76750" cy="240375"/>
              </a:xfrm>
              <a:custGeom>
                <a:avLst/>
                <a:gdLst/>
                <a:ahLst/>
                <a:cxnLst/>
                <a:rect l="l" t="t" r="r" b="b"/>
                <a:pathLst>
                  <a:path w="3070" h="9615" extrusionOk="0">
                    <a:moveTo>
                      <a:pt x="1368" y="5571"/>
                    </a:moveTo>
                    <a:lnTo>
                      <a:pt x="1368" y="5638"/>
                    </a:lnTo>
                    <a:cubicBezTo>
                      <a:pt x="1402" y="5571"/>
                      <a:pt x="1402" y="5571"/>
                      <a:pt x="1368" y="5571"/>
                    </a:cubicBezTo>
                    <a:close/>
                    <a:moveTo>
                      <a:pt x="2936" y="1"/>
                    </a:moveTo>
                    <a:cubicBezTo>
                      <a:pt x="2970" y="1"/>
                      <a:pt x="2936" y="34"/>
                      <a:pt x="2903" y="67"/>
                    </a:cubicBezTo>
                    <a:cubicBezTo>
                      <a:pt x="2636" y="1001"/>
                      <a:pt x="2403" y="1902"/>
                      <a:pt x="2202" y="2836"/>
                    </a:cubicBezTo>
                    <a:lnTo>
                      <a:pt x="1802" y="4204"/>
                    </a:lnTo>
                    <a:cubicBezTo>
                      <a:pt x="1735" y="4404"/>
                      <a:pt x="1669" y="4671"/>
                      <a:pt x="1602" y="4871"/>
                    </a:cubicBezTo>
                    <a:cubicBezTo>
                      <a:pt x="1502" y="5138"/>
                      <a:pt x="1435" y="5338"/>
                      <a:pt x="1402" y="5571"/>
                    </a:cubicBezTo>
                    <a:cubicBezTo>
                      <a:pt x="1368" y="5738"/>
                      <a:pt x="1268" y="5905"/>
                      <a:pt x="1235" y="6072"/>
                    </a:cubicBezTo>
                    <a:cubicBezTo>
                      <a:pt x="1068" y="6572"/>
                      <a:pt x="835" y="7072"/>
                      <a:pt x="668" y="7573"/>
                    </a:cubicBezTo>
                    <a:cubicBezTo>
                      <a:pt x="468" y="8073"/>
                      <a:pt x="268" y="8574"/>
                      <a:pt x="68" y="9141"/>
                    </a:cubicBezTo>
                    <a:cubicBezTo>
                      <a:pt x="1" y="9207"/>
                      <a:pt x="1" y="9307"/>
                      <a:pt x="1" y="9374"/>
                    </a:cubicBezTo>
                    <a:cubicBezTo>
                      <a:pt x="68" y="9474"/>
                      <a:pt x="101" y="9541"/>
                      <a:pt x="201" y="9574"/>
                    </a:cubicBezTo>
                    <a:cubicBezTo>
                      <a:pt x="247" y="9602"/>
                      <a:pt x="295" y="9614"/>
                      <a:pt x="343" y="9614"/>
                    </a:cubicBezTo>
                    <a:cubicBezTo>
                      <a:pt x="468" y="9614"/>
                      <a:pt x="586" y="9528"/>
                      <a:pt x="635" y="9407"/>
                    </a:cubicBezTo>
                    <a:cubicBezTo>
                      <a:pt x="801" y="9074"/>
                      <a:pt x="935" y="8707"/>
                      <a:pt x="1068" y="8340"/>
                    </a:cubicBezTo>
                    <a:cubicBezTo>
                      <a:pt x="1168" y="7973"/>
                      <a:pt x="1302" y="7539"/>
                      <a:pt x="1435" y="7173"/>
                    </a:cubicBezTo>
                    <a:cubicBezTo>
                      <a:pt x="1635" y="6405"/>
                      <a:pt x="1869" y="5638"/>
                      <a:pt x="2036" y="4838"/>
                    </a:cubicBezTo>
                    <a:cubicBezTo>
                      <a:pt x="2202" y="4037"/>
                      <a:pt x="2369" y="3303"/>
                      <a:pt x="2536" y="2503"/>
                    </a:cubicBezTo>
                    <a:cubicBezTo>
                      <a:pt x="2703" y="1702"/>
                      <a:pt x="2870" y="901"/>
                      <a:pt x="3070" y="134"/>
                    </a:cubicBezTo>
                    <a:cubicBezTo>
                      <a:pt x="3070" y="67"/>
                      <a:pt x="3036" y="1"/>
                      <a:pt x="2970" y="1"/>
                    </a:cubicBezTo>
                    <a:close/>
                  </a:path>
                </a:pathLst>
              </a:custGeom>
              <a:solidFill>
                <a:srgbClr val="EFA6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19" name="Google Shape;232;p2">
                <a:extLst>
                  <a:ext uri="{FF2B5EF4-FFF2-40B4-BE49-F238E27FC236}">
                    <a16:creationId xmlns:a16="http://schemas.microsoft.com/office/drawing/2014/main" id="{A31C50A3-1D1F-2C3B-F90E-470A339DF9B2}"/>
                  </a:ext>
                </a:extLst>
              </p:cNvPr>
              <p:cNvSpPr/>
              <p:nvPr/>
            </p:nvSpPr>
            <p:spPr>
              <a:xfrm>
                <a:off x="564375" y="4714650"/>
                <a:ext cx="109250" cy="221025"/>
              </a:xfrm>
              <a:custGeom>
                <a:avLst/>
                <a:gdLst/>
                <a:ahLst/>
                <a:cxnLst/>
                <a:rect l="l" t="t" r="r" b="b"/>
                <a:pathLst>
                  <a:path w="4370" h="8841" extrusionOk="0">
                    <a:moveTo>
                      <a:pt x="4170" y="1"/>
                    </a:moveTo>
                    <a:cubicBezTo>
                      <a:pt x="4170" y="1"/>
                      <a:pt x="4070" y="67"/>
                      <a:pt x="4070" y="101"/>
                    </a:cubicBezTo>
                    <a:lnTo>
                      <a:pt x="2969" y="2102"/>
                    </a:lnTo>
                    <a:cubicBezTo>
                      <a:pt x="2802" y="2436"/>
                      <a:pt x="2569" y="2769"/>
                      <a:pt x="2402" y="3103"/>
                    </a:cubicBezTo>
                    <a:cubicBezTo>
                      <a:pt x="2235" y="3436"/>
                      <a:pt x="2035" y="3770"/>
                      <a:pt x="1868" y="4137"/>
                    </a:cubicBezTo>
                    <a:cubicBezTo>
                      <a:pt x="1535" y="4804"/>
                      <a:pt x="1168" y="5504"/>
                      <a:pt x="867" y="6238"/>
                    </a:cubicBezTo>
                    <a:cubicBezTo>
                      <a:pt x="701" y="6572"/>
                      <a:pt x="567" y="6939"/>
                      <a:pt x="400" y="7272"/>
                    </a:cubicBezTo>
                    <a:cubicBezTo>
                      <a:pt x="300" y="7639"/>
                      <a:pt x="134" y="8040"/>
                      <a:pt x="33" y="8440"/>
                    </a:cubicBezTo>
                    <a:cubicBezTo>
                      <a:pt x="0" y="8573"/>
                      <a:pt x="67" y="8740"/>
                      <a:pt x="200" y="8807"/>
                    </a:cubicBezTo>
                    <a:cubicBezTo>
                      <a:pt x="300" y="8840"/>
                      <a:pt x="367" y="8840"/>
                      <a:pt x="467" y="8840"/>
                    </a:cubicBezTo>
                    <a:cubicBezTo>
                      <a:pt x="534" y="8807"/>
                      <a:pt x="634" y="8773"/>
                      <a:pt x="667" y="8673"/>
                    </a:cubicBezTo>
                    <a:cubicBezTo>
                      <a:pt x="801" y="8340"/>
                      <a:pt x="901" y="8006"/>
                      <a:pt x="1034" y="7639"/>
                    </a:cubicBezTo>
                    <a:cubicBezTo>
                      <a:pt x="1134" y="7439"/>
                      <a:pt x="1168" y="7272"/>
                      <a:pt x="1234" y="7072"/>
                    </a:cubicBezTo>
                    <a:lnTo>
                      <a:pt x="1234" y="7006"/>
                    </a:lnTo>
                    <a:cubicBezTo>
                      <a:pt x="1668" y="5838"/>
                      <a:pt x="2135" y="4737"/>
                      <a:pt x="2635" y="3603"/>
                    </a:cubicBezTo>
                    <a:cubicBezTo>
                      <a:pt x="3169" y="2436"/>
                      <a:pt x="3703" y="1301"/>
                      <a:pt x="4337" y="234"/>
                    </a:cubicBezTo>
                    <a:cubicBezTo>
                      <a:pt x="4370" y="134"/>
                      <a:pt x="4337" y="67"/>
                      <a:pt x="4236" y="1"/>
                    </a:cubicBezTo>
                    <a:close/>
                  </a:path>
                </a:pathLst>
              </a:custGeom>
              <a:solidFill>
                <a:srgbClr val="EFA6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20" name="Google Shape;233;p2">
                <a:extLst>
                  <a:ext uri="{FF2B5EF4-FFF2-40B4-BE49-F238E27FC236}">
                    <a16:creationId xmlns:a16="http://schemas.microsoft.com/office/drawing/2014/main" id="{46BB9CAD-083E-C990-CC53-497C2095EF41}"/>
                  </a:ext>
                </a:extLst>
              </p:cNvPr>
              <p:cNvSpPr/>
              <p:nvPr/>
            </p:nvSpPr>
            <p:spPr>
              <a:xfrm>
                <a:off x="649425" y="4730500"/>
                <a:ext cx="120100" cy="203500"/>
              </a:xfrm>
              <a:custGeom>
                <a:avLst/>
                <a:gdLst/>
                <a:ahLst/>
                <a:cxnLst/>
                <a:rect l="l" t="t" r="r" b="b"/>
                <a:pathLst>
                  <a:path w="4804" h="8140" extrusionOk="0">
                    <a:moveTo>
                      <a:pt x="4504" y="601"/>
                    </a:moveTo>
                    <a:lnTo>
                      <a:pt x="4504" y="601"/>
                    </a:lnTo>
                    <a:cubicBezTo>
                      <a:pt x="4497" y="611"/>
                      <a:pt x="4490" y="622"/>
                      <a:pt x="4483" y="632"/>
                    </a:cubicBezTo>
                    <a:lnTo>
                      <a:pt x="4483" y="632"/>
                    </a:lnTo>
                    <a:cubicBezTo>
                      <a:pt x="4504" y="625"/>
                      <a:pt x="4504" y="601"/>
                      <a:pt x="4504" y="601"/>
                    </a:cubicBezTo>
                    <a:close/>
                    <a:moveTo>
                      <a:pt x="4637" y="0"/>
                    </a:moveTo>
                    <a:cubicBezTo>
                      <a:pt x="4604" y="0"/>
                      <a:pt x="4570" y="0"/>
                      <a:pt x="4504" y="34"/>
                    </a:cubicBezTo>
                    <a:lnTo>
                      <a:pt x="3270" y="1802"/>
                    </a:lnTo>
                    <a:cubicBezTo>
                      <a:pt x="2836" y="2435"/>
                      <a:pt x="2436" y="3002"/>
                      <a:pt x="2035" y="3670"/>
                    </a:cubicBezTo>
                    <a:cubicBezTo>
                      <a:pt x="1668" y="4303"/>
                      <a:pt x="1301" y="4971"/>
                      <a:pt x="968" y="5604"/>
                    </a:cubicBezTo>
                    <a:cubicBezTo>
                      <a:pt x="634" y="6271"/>
                      <a:pt x="301" y="6939"/>
                      <a:pt x="67" y="7639"/>
                    </a:cubicBezTo>
                    <a:cubicBezTo>
                      <a:pt x="67" y="7672"/>
                      <a:pt x="67" y="7672"/>
                      <a:pt x="1" y="7706"/>
                    </a:cubicBezTo>
                    <a:lnTo>
                      <a:pt x="1" y="7873"/>
                    </a:lnTo>
                    <a:cubicBezTo>
                      <a:pt x="67" y="7973"/>
                      <a:pt x="101" y="8039"/>
                      <a:pt x="167" y="8106"/>
                    </a:cubicBezTo>
                    <a:cubicBezTo>
                      <a:pt x="267" y="8139"/>
                      <a:pt x="334" y="8139"/>
                      <a:pt x="434" y="8139"/>
                    </a:cubicBezTo>
                    <a:cubicBezTo>
                      <a:pt x="501" y="8106"/>
                      <a:pt x="601" y="8039"/>
                      <a:pt x="634" y="7973"/>
                    </a:cubicBezTo>
                    <a:cubicBezTo>
                      <a:pt x="768" y="7639"/>
                      <a:pt x="901" y="7339"/>
                      <a:pt x="1001" y="7005"/>
                    </a:cubicBezTo>
                    <a:cubicBezTo>
                      <a:pt x="1135" y="6672"/>
                      <a:pt x="1268" y="6372"/>
                      <a:pt x="1402" y="6038"/>
                    </a:cubicBezTo>
                    <a:cubicBezTo>
                      <a:pt x="1668" y="5438"/>
                      <a:pt x="1969" y="4804"/>
                      <a:pt x="2302" y="4170"/>
                    </a:cubicBezTo>
                    <a:cubicBezTo>
                      <a:pt x="2963" y="2947"/>
                      <a:pt x="3723" y="1789"/>
                      <a:pt x="4483" y="632"/>
                    </a:cubicBezTo>
                    <a:lnTo>
                      <a:pt x="4483" y="632"/>
                    </a:lnTo>
                    <a:cubicBezTo>
                      <a:pt x="4480" y="633"/>
                      <a:pt x="4475" y="634"/>
                      <a:pt x="4470" y="634"/>
                    </a:cubicBezTo>
                    <a:cubicBezTo>
                      <a:pt x="4570" y="501"/>
                      <a:pt x="4637" y="367"/>
                      <a:pt x="4771" y="267"/>
                    </a:cubicBezTo>
                    <a:cubicBezTo>
                      <a:pt x="4804" y="167"/>
                      <a:pt x="4804" y="100"/>
                      <a:pt x="4771" y="34"/>
                    </a:cubicBezTo>
                    <a:cubicBezTo>
                      <a:pt x="4737" y="0"/>
                      <a:pt x="4671" y="0"/>
                      <a:pt x="4637" y="0"/>
                    </a:cubicBezTo>
                    <a:close/>
                  </a:path>
                </a:pathLst>
              </a:custGeom>
              <a:solidFill>
                <a:srgbClr val="EFA6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21" name="Google Shape;234;p2">
                <a:extLst>
                  <a:ext uri="{FF2B5EF4-FFF2-40B4-BE49-F238E27FC236}">
                    <a16:creationId xmlns:a16="http://schemas.microsoft.com/office/drawing/2014/main" id="{99CE2ED9-B952-3A09-EEEA-1FD97E93A379}"/>
                  </a:ext>
                </a:extLst>
              </p:cNvPr>
              <p:cNvSpPr/>
              <p:nvPr/>
            </p:nvSpPr>
            <p:spPr>
              <a:xfrm>
                <a:off x="373400" y="4787200"/>
                <a:ext cx="381125" cy="221850"/>
              </a:xfrm>
              <a:custGeom>
                <a:avLst/>
                <a:gdLst/>
                <a:ahLst/>
                <a:cxnLst/>
                <a:rect l="l" t="t" r="r" b="b"/>
                <a:pathLst>
                  <a:path w="15245" h="8874" extrusionOk="0">
                    <a:moveTo>
                      <a:pt x="1401" y="1"/>
                    </a:moveTo>
                    <a:cubicBezTo>
                      <a:pt x="1235" y="1"/>
                      <a:pt x="1134" y="34"/>
                      <a:pt x="968" y="101"/>
                    </a:cubicBezTo>
                    <a:cubicBezTo>
                      <a:pt x="801" y="201"/>
                      <a:pt x="667" y="267"/>
                      <a:pt x="501" y="434"/>
                    </a:cubicBezTo>
                    <a:cubicBezTo>
                      <a:pt x="267" y="701"/>
                      <a:pt x="134" y="1035"/>
                      <a:pt x="34" y="1435"/>
                    </a:cubicBezTo>
                    <a:cubicBezTo>
                      <a:pt x="0" y="1668"/>
                      <a:pt x="0" y="1902"/>
                      <a:pt x="0" y="2102"/>
                    </a:cubicBezTo>
                    <a:cubicBezTo>
                      <a:pt x="0" y="2336"/>
                      <a:pt x="34" y="2536"/>
                      <a:pt x="100" y="2769"/>
                    </a:cubicBezTo>
                    <a:cubicBezTo>
                      <a:pt x="200" y="3336"/>
                      <a:pt x="467" y="3870"/>
                      <a:pt x="834" y="4437"/>
                    </a:cubicBezTo>
                    <a:cubicBezTo>
                      <a:pt x="1168" y="4904"/>
                      <a:pt x="1601" y="5371"/>
                      <a:pt x="2135" y="5871"/>
                    </a:cubicBezTo>
                    <a:cubicBezTo>
                      <a:pt x="3036" y="6672"/>
                      <a:pt x="4103" y="7272"/>
                      <a:pt x="5271" y="7940"/>
                    </a:cubicBezTo>
                    <a:lnTo>
                      <a:pt x="5304" y="7940"/>
                    </a:lnTo>
                    <a:cubicBezTo>
                      <a:pt x="5337" y="8040"/>
                      <a:pt x="5371" y="8040"/>
                      <a:pt x="5438" y="8073"/>
                    </a:cubicBezTo>
                    <a:lnTo>
                      <a:pt x="5471" y="8106"/>
                    </a:lnTo>
                    <a:lnTo>
                      <a:pt x="5504" y="8173"/>
                    </a:lnTo>
                    <a:lnTo>
                      <a:pt x="5738" y="8273"/>
                    </a:lnTo>
                    <a:cubicBezTo>
                      <a:pt x="5871" y="8373"/>
                      <a:pt x="6005" y="8407"/>
                      <a:pt x="6138" y="8440"/>
                    </a:cubicBezTo>
                    <a:cubicBezTo>
                      <a:pt x="6405" y="8573"/>
                      <a:pt x="6705" y="8607"/>
                      <a:pt x="6972" y="8707"/>
                    </a:cubicBezTo>
                    <a:cubicBezTo>
                      <a:pt x="7406" y="8774"/>
                      <a:pt x="7973" y="8874"/>
                      <a:pt x="8640" y="8874"/>
                    </a:cubicBezTo>
                    <a:cubicBezTo>
                      <a:pt x="9073" y="8874"/>
                      <a:pt x="9440" y="8874"/>
                      <a:pt x="9741" y="8840"/>
                    </a:cubicBezTo>
                    <a:lnTo>
                      <a:pt x="10641" y="8707"/>
                    </a:lnTo>
                    <a:cubicBezTo>
                      <a:pt x="11375" y="8573"/>
                      <a:pt x="12042" y="8373"/>
                      <a:pt x="12709" y="8106"/>
                    </a:cubicBezTo>
                    <a:cubicBezTo>
                      <a:pt x="13043" y="8006"/>
                      <a:pt x="13377" y="7840"/>
                      <a:pt x="13677" y="7673"/>
                    </a:cubicBezTo>
                    <a:cubicBezTo>
                      <a:pt x="14010" y="7439"/>
                      <a:pt x="14311" y="7272"/>
                      <a:pt x="14511" y="7072"/>
                    </a:cubicBezTo>
                    <a:lnTo>
                      <a:pt x="14844" y="6739"/>
                    </a:lnTo>
                    <a:cubicBezTo>
                      <a:pt x="14911" y="6605"/>
                      <a:pt x="15011" y="6505"/>
                      <a:pt x="15078" y="6338"/>
                    </a:cubicBezTo>
                    <a:cubicBezTo>
                      <a:pt x="15211" y="6072"/>
                      <a:pt x="15245" y="5771"/>
                      <a:pt x="15245" y="5438"/>
                    </a:cubicBezTo>
                    <a:cubicBezTo>
                      <a:pt x="15245" y="5204"/>
                      <a:pt x="15178" y="4937"/>
                      <a:pt x="15044" y="4737"/>
                    </a:cubicBezTo>
                    <a:cubicBezTo>
                      <a:pt x="14911" y="4571"/>
                      <a:pt x="14811" y="4437"/>
                      <a:pt x="14544" y="4337"/>
                    </a:cubicBezTo>
                    <a:cubicBezTo>
                      <a:pt x="14344" y="4204"/>
                      <a:pt x="14077" y="4170"/>
                      <a:pt x="13877" y="4170"/>
                    </a:cubicBezTo>
                    <a:cubicBezTo>
                      <a:pt x="13743" y="4170"/>
                      <a:pt x="13577" y="4104"/>
                      <a:pt x="13410" y="4104"/>
                    </a:cubicBezTo>
                    <a:lnTo>
                      <a:pt x="13043" y="4104"/>
                    </a:lnTo>
                    <a:cubicBezTo>
                      <a:pt x="12376" y="4170"/>
                      <a:pt x="11709" y="4337"/>
                      <a:pt x="11208" y="4437"/>
                    </a:cubicBezTo>
                    <a:cubicBezTo>
                      <a:pt x="10641" y="4604"/>
                      <a:pt x="10007" y="4771"/>
                      <a:pt x="9340" y="5038"/>
                    </a:cubicBezTo>
                    <a:cubicBezTo>
                      <a:pt x="9040" y="5104"/>
                      <a:pt x="8807" y="5238"/>
                      <a:pt x="8506" y="5338"/>
                    </a:cubicBezTo>
                    <a:cubicBezTo>
                      <a:pt x="8673" y="4904"/>
                      <a:pt x="8840" y="4537"/>
                      <a:pt x="8973" y="4170"/>
                    </a:cubicBezTo>
                    <a:cubicBezTo>
                      <a:pt x="9207" y="3403"/>
                      <a:pt x="9340" y="2769"/>
                      <a:pt x="9374" y="2202"/>
                    </a:cubicBezTo>
                    <a:cubicBezTo>
                      <a:pt x="9407" y="1869"/>
                      <a:pt x="9374" y="1568"/>
                      <a:pt x="9340" y="1335"/>
                    </a:cubicBezTo>
                    <a:lnTo>
                      <a:pt x="9207" y="935"/>
                    </a:lnTo>
                    <a:cubicBezTo>
                      <a:pt x="9140" y="835"/>
                      <a:pt x="9040" y="701"/>
                      <a:pt x="8907" y="568"/>
                    </a:cubicBezTo>
                    <a:cubicBezTo>
                      <a:pt x="8740" y="401"/>
                      <a:pt x="8473" y="267"/>
                      <a:pt x="8173" y="234"/>
                    </a:cubicBezTo>
                    <a:lnTo>
                      <a:pt x="8006" y="234"/>
                    </a:lnTo>
                    <a:cubicBezTo>
                      <a:pt x="7739" y="234"/>
                      <a:pt x="7506" y="267"/>
                      <a:pt x="7306" y="401"/>
                    </a:cubicBezTo>
                    <a:cubicBezTo>
                      <a:pt x="6972" y="568"/>
                      <a:pt x="6672" y="868"/>
                      <a:pt x="6405" y="1268"/>
                    </a:cubicBezTo>
                    <a:cubicBezTo>
                      <a:pt x="6205" y="1602"/>
                      <a:pt x="6038" y="2035"/>
                      <a:pt x="5871" y="2569"/>
                    </a:cubicBezTo>
                    <a:cubicBezTo>
                      <a:pt x="5738" y="3003"/>
                      <a:pt x="5638" y="3436"/>
                      <a:pt x="5538" y="3937"/>
                    </a:cubicBezTo>
                    <a:cubicBezTo>
                      <a:pt x="5504" y="4070"/>
                      <a:pt x="5504" y="4204"/>
                      <a:pt x="5504" y="4337"/>
                    </a:cubicBezTo>
                    <a:cubicBezTo>
                      <a:pt x="5171" y="3536"/>
                      <a:pt x="4837" y="2869"/>
                      <a:pt x="4470" y="2269"/>
                    </a:cubicBezTo>
                    <a:cubicBezTo>
                      <a:pt x="4203" y="1869"/>
                      <a:pt x="3870" y="1435"/>
                      <a:pt x="3570" y="1101"/>
                    </a:cubicBezTo>
                    <a:cubicBezTo>
                      <a:pt x="3203" y="734"/>
                      <a:pt x="2836" y="434"/>
                      <a:pt x="2469" y="267"/>
                    </a:cubicBezTo>
                    <a:cubicBezTo>
                      <a:pt x="2269" y="34"/>
                      <a:pt x="1935" y="1"/>
                      <a:pt x="1568" y="1"/>
                    </a:cubicBezTo>
                    <a:close/>
                  </a:path>
                </a:pathLst>
              </a:custGeom>
              <a:solidFill>
                <a:srgbClr val="BFDD8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22" name="Google Shape;235;p2">
                <a:extLst>
                  <a:ext uri="{FF2B5EF4-FFF2-40B4-BE49-F238E27FC236}">
                    <a16:creationId xmlns:a16="http://schemas.microsoft.com/office/drawing/2014/main" id="{DF340E2C-C6ED-D962-87F8-A3EBFF392AA0}"/>
                  </a:ext>
                </a:extLst>
              </p:cNvPr>
              <p:cNvSpPr/>
              <p:nvPr/>
            </p:nvSpPr>
            <p:spPr>
              <a:xfrm>
                <a:off x="436775" y="4959825"/>
                <a:ext cx="94250" cy="122625"/>
              </a:xfrm>
              <a:custGeom>
                <a:avLst/>
                <a:gdLst/>
                <a:ahLst/>
                <a:cxnLst/>
                <a:rect l="l" t="t" r="r" b="b"/>
                <a:pathLst>
                  <a:path w="3770" h="4905" extrusionOk="0">
                    <a:moveTo>
                      <a:pt x="3169" y="1"/>
                    </a:moveTo>
                    <a:cubicBezTo>
                      <a:pt x="2936" y="1"/>
                      <a:pt x="2669" y="201"/>
                      <a:pt x="2636" y="501"/>
                    </a:cubicBezTo>
                    <a:cubicBezTo>
                      <a:pt x="2636" y="601"/>
                      <a:pt x="2602" y="634"/>
                      <a:pt x="2602" y="701"/>
                    </a:cubicBezTo>
                    <a:cubicBezTo>
                      <a:pt x="2502" y="1035"/>
                      <a:pt x="2402" y="1368"/>
                      <a:pt x="2235" y="1668"/>
                    </a:cubicBezTo>
                    <a:cubicBezTo>
                      <a:pt x="1935" y="2202"/>
                      <a:pt x="1568" y="2669"/>
                      <a:pt x="1135" y="3136"/>
                    </a:cubicBezTo>
                    <a:cubicBezTo>
                      <a:pt x="901" y="3436"/>
                      <a:pt x="601" y="3670"/>
                      <a:pt x="301" y="3937"/>
                    </a:cubicBezTo>
                    <a:cubicBezTo>
                      <a:pt x="67" y="4137"/>
                      <a:pt x="0" y="4470"/>
                      <a:pt x="234" y="4704"/>
                    </a:cubicBezTo>
                    <a:cubicBezTo>
                      <a:pt x="301" y="4837"/>
                      <a:pt x="467" y="4871"/>
                      <a:pt x="601" y="4904"/>
                    </a:cubicBezTo>
                    <a:cubicBezTo>
                      <a:pt x="768" y="4904"/>
                      <a:pt x="901" y="4871"/>
                      <a:pt x="1001" y="4804"/>
                    </a:cubicBezTo>
                    <a:cubicBezTo>
                      <a:pt x="1668" y="4337"/>
                      <a:pt x="2269" y="3703"/>
                      <a:pt x="2736" y="3003"/>
                    </a:cubicBezTo>
                    <a:cubicBezTo>
                      <a:pt x="3236" y="2302"/>
                      <a:pt x="3603" y="1502"/>
                      <a:pt x="3736" y="634"/>
                    </a:cubicBezTo>
                    <a:cubicBezTo>
                      <a:pt x="3770" y="334"/>
                      <a:pt x="3503" y="34"/>
                      <a:pt x="3236" y="1"/>
                    </a:cubicBezTo>
                    <a:close/>
                  </a:path>
                </a:pathLst>
              </a:custGeom>
              <a:solidFill>
                <a:srgbClr val="BFDD8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23" name="Google Shape;236;p2">
                <a:extLst>
                  <a:ext uri="{FF2B5EF4-FFF2-40B4-BE49-F238E27FC236}">
                    <a16:creationId xmlns:a16="http://schemas.microsoft.com/office/drawing/2014/main" id="{BB83AD06-8D14-281C-2983-9BFA7E7D4A63}"/>
                  </a:ext>
                </a:extLst>
              </p:cNvPr>
              <p:cNvSpPr/>
              <p:nvPr/>
            </p:nvSpPr>
            <p:spPr>
              <a:xfrm>
                <a:off x="400075" y="4823050"/>
                <a:ext cx="118450" cy="124500"/>
              </a:xfrm>
              <a:custGeom>
                <a:avLst/>
                <a:gdLst/>
                <a:ahLst/>
                <a:cxnLst/>
                <a:rect l="l" t="t" r="r" b="b"/>
                <a:pathLst>
                  <a:path w="4738" h="4980" extrusionOk="0">
                    <a:moveTo>
                      <a:pt x="301" y="1"/>
                    </a:moveTo>
                    <a:cubicBezTo>
                      <a:pt x="268" y="68"/>
                      <a:pt x="234" y="68"/>
                      <a:pt x="201" y="101"/>
                    </a:cubicBezTo>
                    <a:cubicBezTo>
                      <a:pt x="101" y="134"/>
                      <a:pt x="1" y="301"/>
                      <a:pt x="101" y="401"/>
                    </a:cubicBezTo>
                    <a:cubicBezTo>
                      <a:pt x="701" y="1168"/>
                      <a:pt x="1235" y="2002"/>
                      <a:pt x="1869" y="2803"/>
                    </a:cubicBezTo>
                    <a:cubicBezTo>
                      <a:pt x="2136" y="3170"/>
                      <a:pt x="2469" y="3570"/>
                      <a:pt x="2803" y="3937"/>
                    </a:cubicBezTo>
                    <a:cubicBezTo>
                      <a:pt x="3203" y="4304"/>
                      <a:pt x="3603" y="4671"/>
                      <a:pt x="4070" y="4938"/>
                    </a:cubicBezTo>
                    <a:cubicBezTo>
                      <a:pt x="4135" y="4964"/>
                      <a:pt x="4205" y="4980"/>
                      <a:pt x="4273" y="4980"/>
                    </a:cubicBezTo>
                    <a:cubicBezTo>
                      <a:pt x="4382" y="4980"/>
                      <a:pt x="4489" y="4940"/>
                      <a:pt x="4571" y="4838"/>
                    </a:cubicBezTo>
                    <a:cubicBezTo>
                      <a:pt x="4737" y="4671"/>
                      <a:pt x="4737" y="4437"/>
                      <a:pt x="4571" y="4271"/>
                    </a:cubicBezTo>
                    <a:cubicBezTo>
                      <a:pt x="4237" y="3970"/>
                      <a:pt x="3904" y="3737"/>
                      <a:pt x="3570" y="3437"/>
                    </a:cubicBezTo>
                    <a:cubicBezTo>
                      <a:pt x="3236" y="3137"/>
                      <a:pt x="2903" y="2903"/>
                      <a:pt x="2603" y="2569"/>
                    </a:cubicBezTo>
                    <a:cubicBezTo>
                      <a:pt x="1969" y="1936"/>
                      <a:pt x="1402" y="1269"/>
                      <a:pt x="835" y="601"/>
                    </a:cubicBezTo>
                    <a:lnTo>
                      <a:pt x="835" y="601"/>
                    </a:lnTo>
                    <a:lnTo>
                      <a:pt x="901" y="635"/>
                    </a:lnTo>
                    <a:lnTo>
                      <a:pt x="501" y="134"/>
                    </a:lnTo>
                    <a:cubicBezTo>
                      <a:pt x="468" y="68"/>
                      <a:pt x="401" y="1"/>
                      <a:pt x="301" y="1"/>
                    </a:cubicBezTo>
                    <a:close/>
                  </a:path>
                </a:pathLst>
              </a:custGeom>
              <a:solidFill>
                <a:srgbClr val="A5BF7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24" name="Google Shape;237;p2">
                <a:extLst>
                  <a:ext uri="{FF2B5EF4-FFF2-40B4-BE49-F238E27FC236}">
                    <a16:creationId xmlns:a16="http://schemas.microsoft.com/office/drawing/2014/main" id="{61BDE95C-F593-868A-B280-116E3EFDE104}"/>
                  </a:ext>
                </a:extLst>
              </p:cNvPr>
              <p:cNvSpPr/>
              <p:nvPr/>
            </p:nvSpPr>
            <p:spPr>
              <a:xfrm>
                <a:off x="525175" y="4825350"/>
                <a:ext cx="50050" cy="124825"/>
              </a:xfrm>
              <a:custGeom>
                <a:avLst/>
                <a:gdLst/>
                <a:ahLst/>
                <a:cxnLst/>
                <a:rect l="l" t="t" r="r" b="b"/>
                <a:pathLst>
                  <a:path w="2002" h="4993" extrusionOk="0">
                    <a:moveTo>
                      <a:pt x="1703" y="1"/>
                    </a:moveTo>
                    <a:cubicBezTo>
                      <a:pt x="1603" y="1"/>
                      <a:pt x="1535" y="65"/>
                      <a:pt x="1535" y="176"/>
                    </a:cubicBezTo>
                    <a:cubicBezTo>
                      <a:pt x="1435" y="543"/>
                      <a:pt x="1301" y="876"/>
                      <a:pt x="1235" y="1210"/>
                    </a:cubicBezTo>
                    <a:cubicBezTo>
                      <a:pt x="1101" y="1543"/>
                      <a:pt x="968" y="1910"/>
                      <a:pt x="834" y="2244"/>
                    </a:cubicBezTo>
                    <a:cubicBezTo>
                      <a:pt x="601" y="2978"/>
                      <a:pt x="301" y="3678"/>
                      <a:pt x="100" y="4412"/>
                    </a:cubicBezTo>
                    <a:cubicBezTo>
                      <a:pt x="0" y="4679"/>
                      <a:pt x="200" y="4913"/>
                      <a:pt x="434" y="4979"/>
                    </a:cubicBezTo>
                    <a:cubicBezTo>
                      <a:pt x="470" y="4988"/>
                      <a:pt x="503" y="4992"/>
                      <a:pt x="535" y="4992"/>
                    </a:cubicBezTo>
                    <a:cubicBezTo>
                      <a:pt x="621" y="4992"/>
                      <a:pt x="694" y="4961"/>
                      <a:pt x="768" y="4913"/>
                    </a:cubicBezTo>
                    <a:lnTo>
                      <a:pt x="834" y="4846"/>
                    </a:lnTo>
                    <a:cubicBezTo>
                      <a:pt x="901" y="4779"/>
                      <a:pt x="934" y="4712"/>
                      <a:pt x="968" y="4646"/>
                    </a:cubicBezTo>
                    <a:cubicBezTo>
                      <a:pt x="1235" y="3945"/>
                      <a:pt x="1401" y="3211"/>
                      <a:pt x="1501" y="2511"/>
                    </a:cubicBezTo>
                    <a:cubicBezTo>
                      <a:pt x="1601" y="2144"/>
                      <a:pt x="1635" y="1810"/>
                      <a:pt x="1735" y="1410"/>
                    </a:cubicBezTo>
                    <a:lnTo>
                      <a:pt x="1968" y="276"/>
                    </a:lnTo>
                    <a:cubicBezTo>
                      <a:pt x="2002" y="176"/>
                      <a:pt x="1935" y="42"/>
                      <a:pt x="1802" y="9"/>
                    </a:cubicBezTo>
                    <a:lnTo>
                      <a:pt x="1768" y="9"/>
                    </a:lnTo>
                    <a:cubicBezTo>
                      <a:pt x="1745" y="3"/>
                      <a:pt x="1723" y="1"/>
                      <a:pt x="1703" y="1"/>
                    </a:cubicBezTo>
                    <a:close/>
                  </a:path>
                </a:pathLst>
              </a:custGeom>
              <a:solidFill>
                <a:srgbClr val="A5BF7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25" name="Google Shape;238;p2">
                <a:extLst>
                  <a:ext uri="{FF2B5EF4-FFF2-40B4-BE49-F238E27FC236}">
                    <a16:creationId xmlns:a16="http://schemas.microsoft.com/office/drawing/2014/main" id="{E14006EE-B692-C48E-01A8-2AC02803DDFC}"/>
                  </a:ext>
                </a:extLst>
              </p:cNvPr>
              <p:cNvSpPr/>
              <p:nvPr/>
            </p:nvSpPr>
            <p:spPr>
              <a:xfrm>
                <a:off x="564375" y="4922300"/>
                <a:ext cx="161800" cy="50175"/>
              </a:xfrm>
              <a:custGeom>
                <a:avLst/>
                <a:gdLst/>
                <a:ahLst/>
                <a:cxnLst/>
                <a:rect l="l" t="t" r="r" b="b"/>
                <a:pathLst>
                  <a:path w="6472" h="2007" extrusionOk="0">
                    <a:moveTo>
                      <a:pt x="6138" y="0"/>
                    </a:moveTo>
                    <a:cubicBezTo>
                      <a:pt x="5838" y="134"/>
                      <a:pt x="5504" y="201"/>
                      <a:pt x="5204" y="334"/>
                    </a:cubicBezTo>
                    <a:cubicBezTo>
                      <a:pt x="3636" y="801"/>
                      <a:pt x="2002" y="1035"/>
                      <a:pt x="367" y="1168"/>
                    </a:cubicBezTo>
                    <a:cubicBezTo>
                      <a:pt x="234" y="1168"/>
                      <a:pt x="167" y="1268"/>
                      <a:pt x="67" y="1335"/>
                    </a:cubicBezTo>
                    <a:cubicBezTo>
                      <a:pt x="0" y="1435"/>
                      <a:pt x="0" y="1535"/>
                      <a:pt x="0" y="1668"/>
                    </a:cubicBezTo>
                    <a:cubicBezTo>
                      <a:pt x="31" y="1851"/>
                      <a:pt x="200" y="2006"/>
                      <a:pt x="433" y="2006"/>
                    </a:cubicBezTo>
                    <a:cubicBezTo>
                      <a:pt x="455" y="2006"/>
                      <a:pt x="477" y="2005"/>
                      <a:pt x="500" y="2002"/>
                    </a:cubicBezTo>
                    <a:cubicBezTo>
                      <a:pt x="1001" y="1935"/>
                      <a:pt x="1501" y="1835"/>
                      <a:pt x="1968" y="1768"/>
                    </a:cubicBezTo>
                    <a:cubicBezTo>
                      <a:pt x="2469" y="1668"/>
                      <a:pt x="2902" y="1535"/>
                      <a:pt x="3403" y="1368"/>
                    </a:cubicBezTo>
                    <a:cubicBezTo>
                      <a:pt x="4403" y="1135"/>
                      <a:pt x="5371" y="801"/>
                      <a:pt x="6305" y="434"/>
                    </a:cubicBezTo>
                    <a:cubicBezTo>
                      <a:pt x="6405" y="367"/>
                      <a:pt x="6471" y="267"/>
                      <a:pt x="6371" y="134"/>
                    </a:cubicBezTo>
                    <a:cubicBezTo>
                      <a:pt x="6338" y="34"/>
                      <a:pt x="6238" y="0"/>
                      <a:pt x="6171" y="0"/>
                    </a:cubicBezTo>
                    <a:close/>
                  </a:path>
                </a:pathLst>
              </a:custGeom>
              <a:solidFill>
                <a:srgbClr val="A5BF7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9" name="Google Shape;239;p2">
              <a:extLst>
                <a:ext uri="{FF2B5EF4-FFF2-40B4-BE49-F238E27FC236}">
                  <a16:creationId xmlns:a16="http://schemas.microsoft.com/office/drawing/2014/main" id="{58C85D6A-AD47-A5D4-1F09-BDD016760D5B}"/>
                </a:ext>
              </a:extLst>
            </p:cNvPr>
            <p:cNvGrpSpPr/>
            <p:nvPr/>
          </p:nvGrpSpPr>
          <p:grpSpPr>
            <a:xfrm flipH="1">
              <a:off x="7949369" y="3991029"/>
              <a:ext cx="281509" cy="259694"/>
              <a:chOff x="2493475" y="2126450"/>
              <a:chExt cx="373900" cy="344925"/>
            </a:xfrm>
          </p:grpSpPr>
          <p:sp>
            <p:nvSpPr>
              <p:cNvPr id="7448" name="Google Shape;240;p2">
                <a:extLst>
                  <a:ext uri="{FF2B5EF4-FFF2-40B4-BE49-F238E27FC236}">
                    <a16:creationId xmlns:a16="http://schemas.microsoft.com/office/drawing/2014/main" id="{E3C7D626-E304-499B-ED79-517D2DD57B34}"/>
                  </a:ext>
                </a:extLst>
              </p:cNvPr>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49" name="Google Shape;241;p2">
                <a:extLst>
                  <a:ext uri="{FF2B5EF4-FFF2-40B4-BE49-F238E27FC236}">
                    <a16:creationId xmlns:a16="http://schemas.microsoft.com/office/drawing/2014/main" id="{79ABCF60-CC17-3142-26B8-29F769CDF94C}"/>
                  </a:ext>
                </a:extLst>
              </p:cNvPr>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50" name="Google Shape;242;p2">
                <a:extLst>
                  <a:ext uri="{FF2B5EF4-FFF2-40B4-BE49-F238E27FC236}">
                    <a16:creationId xmlns:a16="http://schemas.microsoft.com/office/drawing/2014/main" id="{BA7EC731-A2C3-BCF1-85E2-F38C4484E9F1}"/>
                  </a:ext>
                </a:extLst>
              </p:cNvPr>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51" name="Google Shape;243;p2">
                <a:extLst>
                  <a:ext uri="{FF2B5EF4-FFF2-40B4-BE49-F238E27FC236}">
                    <a16:creationId xmlns:a16="http://schemas.microsoft.com/office/drawing/2014/main" id="{CC5DD2B5-5A68-156B-C66D-985FA490253E}"/>
                  </a:ext>
                </a:extLst>
              </p:cNvPr>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05" name="Google Shape;244;p2">
                <a:extLst>
                  <a:ext uri="{FF2B5EF4-FFF2-40B4-BE49-F238E27FC236}">
                    <a16:creationId xmlns:a16="http://schemas.microsoft.com/office/drawing/2014/main" id="{C060B4A7-30F0-B166-AEF4-5CF0CA943670}"/>
                  </a:ext>
                </a:extLst>
              </p:cNvPr>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06" name="Google Shape;245;p2">
                <a:extLst>
                  <a:ext uri="{FF2B5EF4-FFF2-40B4-BE49-F238E27FC236}">
                    <a16:creationId xmlns:a16="http://schemas.microsoft.com/office/drawing/2014/main" id="{D7420C89-6BEA-3B9C-DC0D-3CB8F0BB9A76}"/>
                  </a:ext>
                </a:extLst>
              </p:cNvPr>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07" name="Google Shape;246;p2">
                <a:extLst>
                  <a:ext uri="{FF2B5EF4-FFF2-40B4-BE49-F238E27FC236}">
                    <a16:creationId xmlns:a16="http://schemas.microsoft.com/office/drawing/2014/main" id="{1CEFFC7A-6D4E-001F-3F60-6A6E18AB4AE1}"/>
                  </a:ext>
                </a:extLst>
              </p:cNvPr>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08" name="Google Shape;247;p2">
                <a:extLst>
                  <a:ext uri="{FF2B5EF4-FFF2-40B4-BE49-F238E27FC236}">
                    <a16:creationId xmlns:a16="http://schemas.microsoft.com/office/drawing/2014/main" id="{F7D4F4FD-65CD-4AF3-A68B-EB82F1CDBD5D}"/>
                  </a:ext>
                </a:extLst>
              </p:cNvPr>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0" name="Google Shape;248;p2">
              <a:extLst>
                <a:ext uri="{FF2B5EF4-FFF2-40B4-BE49-F238E27FC236}">
                  <a16:creationId xmlns:a16="http://schemas.microsoft.com/office/drawing/2014/main" id="{3C5310EA-DD0A-BABB-89F9-9DE2C7836FD5}"/>
                </a:ext>
              </a:extLst>
            </p:cNvPr>
            <p:cNvGrpSpPr/>
            <p:nvPr/>
          </p:nvGrpSpPr>
          <p:grpSpPr>
            <a:xfrm rot="-1738930">
              <a:off x="6613335" y="3812775"/>
              <a:ext cx="907394" cy="2192358"/>
              <a:chOff x="1456975" y="2715100"/>
              <a:chExt cx="1205225" cy="2911950"/>
            </a:xfrm>
          </p:grpSpPr>
          <p:sp>
            <p:nvSpPr>
              <p:cNvPr id="7393" name="Google Shape;249;p2">
                <a:extLst>
                  <a:ext uri="{FF2B5EF4-FFF2-40B4-BE49-F238E27FC236}">
                    <a16:creationId xmlns:a16="http://schemas.microsoft.com/office/drawing/2014/main" id="{E2B4FC13-A296-B6E1-241F-CE2B1B2C74FF}"/>
                  </a:ext>
                </a:extLst>
              </p:cNvPr>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40" name="Google Shape;250;p2">
                <a:extLst>
                  <a:ext uri="{FF2B5EF4-FFF2-40B4-BE49-F238E27FC236}">
                    <a16:creationId xmlns:a16="http://schemas.microsoft.com/office/drawing/2014/main" id="{B90B78E4-C1D5-A300-E56D-4A41EE0BCB9C}"/>
                  </a:ext>
                </a:extLst>
              </p:cNvPr>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41" name="Google Shape;251;p2">
                <a:extLst>
                  <a:ext uri="{FF2B5EF4-FFF2-40B4-BE49-F238E27FC236}">
                    <a16:creationId xmlns:a16="http://schemas.microsoft.com/office/drawing/2014/main" id="{6939E1E4-659C-0ADC-817B-84B1D313898B}"/>
                  </a:ext>
                </a:extLst>
              </p:cNvPr>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42" name="Google Shape;252;p2">
                <a:extLst>
                  <a:ext uri="{FF2B5EF4-FFF2-40B4-BE49-F238E27FC236}">
                    <a16:creationId xmlns:a16="http://schemas.microsoft.com/office/drawing/2014/main" id="{A8C4A92E-04BD-CECF-16FC-2B7EB62F0645}"/>
                  </a:ext>
                </a:extLst>
              </p:cNvPr>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43" name="Google Shape;253;p2">
                <a:extLst>
                  <a:ext uri="{FF2B5EF4-FFF2-40B4-BE49-F238E27FC236}">
                    <a16:creationId xmlns:a16="http://schemas.microsoft.com/office/drawing/2014/main" id="{07CD242E-C83E-537B-AA44-15434D962493}"/>
                  </a:ext>
                </a:extLst>
              </p:cNvPr>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44" name="Google Shape;254;p2">
                <a:extLst>
                  <a:ext uri="{FF2B5EF4-FFF2-40B4-BE49-F238E27FC236}">
                    <a16:creationId xmlns:a16="http://schemas.microsoft.com/office/drawing/2014/main" id="{A54D1F1B-FB7B-3FD4-B47D-6292042E4523}"/>
                  </a:ext>
                </a:extLst>
              </p:cNvPr>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45" name="Google Shape;255;p2">
                <a:extLst>
                  <a:ext uri="{FF2B5EF4-FFF2-40B4-BE49-F238E27FC236}">
                    <a16:creationId xmlns:a16="http://schemas.microsoft.com/office/drawing/2014/main" id="{3AD12FCF-1D52-AC82-2380-9013692ECDC4}"/>
                  </a:ext>
                </a:extLst>
              </p:cNvPr>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46" name="Google Shape;256;p2">
                <a:extLst>
                  <a:ext uri="{FF2B5EF4-FFF2-40B4-BE49-F238E27FC236}">
                    <a16:creationId xmlns:a16="http://schemas.microsoft.com/office/drawing/2014/main" id="{40E3B766-F2DF-0546-B5A6-1A28DEAF3CE4}"/>
                  </a:ext>
                </a:extLst>
              </p:cNvPr>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47" name="Google Shape;257;p2">
                <a:extLst>
                  <a:ext uri="{FF2B5EF4-FFF2-40B4-BE49-F238E27FC236}">
                    <a16:creationId xmlns:a16="http://schemas.microsoft.com/office/drawing/2014/main" id="{89C4E697-6950-AC76-9F9D-2C27D10D11BB}"/>
                  </a:ext>
                </a:extLst>
              </p:cNvPr>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1" name="Google Shape;258;p2">
              <a:extLst>
                <a:ext uri="{FF2B5EF4-FFF2-40B4-BE49-F238E27FC236}">
                  <a16:creationId xmlns:a16="http://schemas.microsoft.com/office/drawing/2014/main" id="{B995A7FD-E720-EB52-D8D8-646876C6D8EC}"/>
                </a:ext>
              </a:extLst>
            </p:cNvPr>
            <p:cNvGrpSpPr/>
            <p:nvPr/>
          </p:nvGrpSpPr>
          <p:grpSpPr>
            <a:xfrm>
              <a:off x="8230874" y="3254663"/>
              <a:ext cx="1054846" cy="1732404"/>
              <a:chOff x="8230874" y="3254663"/>
              <a:chExt cx="1054846" cy="1732404"/>
            </a:xfrm>
          </p:grpSpPr>
          <p:sp>
            <p:nvSpPr>
              <p:cNvPr id="7378" name="Google Shape;259;p2">
                <a:extLst>
                  <a:ext uri="{FF2B5EF4-FFF2-40B4-BE49-F238E27FC236}">
                    <a16:creationId xmlns:a16="http://schemas.microsoft.com/office/drawing/2014/main" id="{36FDEC10-647F-5412-C0D9-52AEA15A8056}"/>
                  </a:ext>
                </a:extLst>
              </p:cNvPr>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379" name="Google Shape;260;p2">
                <a:extLst>
                  <a:ext uri="{FF2B5EF4-FFF2-40B4-BE49-F238E27FC236}">
                    <a16:creationId xmlns:a16="http://schemas.microsoft.com/office/drawing/2014/main" id="{0A93D15C-4E29-4D95-61F8-32B4287DB473}"/>
                  </a:ext>
                </a:extLst>
              </p:cNvPr>
              <p:cNvGrpSpPr/>
              <p:nvPr/>
            </p:nvGrpSpPr>
            <p:grpSpPr>
              <a:xfrm flipH="1">
                <a:off x="8307383" y="3254663"/>
                <a:ext cx="978337" cy="1732404"/>
                <a:chOff x="207725" y="2276150"/>
                <a:chExt cx="1299425" cy="2300975"/>
              </a:xfrm>
            </p:grpSpPr>
            <p:sp>
              <p:nvSpPr>
                <p:cNvPr id="7380" name="Google Shape;261;p2">
                  <a:extLst>
                    <a:ext uri="{FF2B5EF4-FFF2-40B4-BE49-F238E27FC236}">
                      <a16:creationId xmlns:a16="http://schemas.microsoft.com/office/drawing/2014/main" id="{4A3AFD7B-88A0-B043-F49A-F7F48CA1990D}"/>
                    </a:ext>
                  </a:extLst>
                </p:cNvPr>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81" name="Google Shape;262;p2">
                  <a:extLst>
                    <a:ext uri="{FF2B5EF4-FFF2-40B4-BE49-F238E27FC236}">
                      <a16:creationId xmlns:a16="http://schemas.microsoft.com/office/drawing/2014/main" id="{DCA69B28-F669-130F-E627-A05A9B1EB16C}"/>
                    </a:ext>
                  </a:extLst>
                </p:cNvPr>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82" name="Google Shape;263;p2">
                  <a:extLst>
                    <a:ext uri="{FF2B5EF4-FFF2-40B4-BE49-F238E27FC236}">
                      <a16:creationId xmlns:a16="http://schemas.microsoft.com/office/drawing/2014/main" id="{66BEAB88-3F34-7A40-BAB8-91C443695835}"/>
                    </a:ext>
                  </a:extLst>
                </p:cNvPr>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83" name="Google Shape;264;p2">
                  <a:extLst>
                    <a:ext uri="{FF2B5EF4-FFF2-40B4-BE49-F238E27FC236}">
                      <a16:creationId xmlns:a16="http://schemas.microsoft.com/office/drawing/2014/main" id="{E70B784F-280F-7737-7395-5DB3C43A505A}"/>
                    </a:ext>
                  </a:extLst>
                </p:cNvPr>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84" name="Google Shape;265;p2">
                  <a:extLst>
                    <a:ext uri="{FF2B5EF4-FFF2-40B4-BE49-F238E27FC236}">
                      <a16:creationId xmlns:a16="http://schemas.microsoft.com/office/drawing/2014/main" id="{A3783C0A-0EEF-60B8-07DE-891F6E2F62F3}"/>
                    </a:ext>
                  </a:extLst>
                </p:cNvPr>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85" name="Google Shape;266;p2">
                  <a:extLst>
                    <a:ext uri="{FF2B5EF4-FFF2-40B4-BE49-F238E27FC236}">
                      <a16:creationId xmlns:a16="http://schemas.microsoft.com/office/drawing/2014/main" id="{4AC2B35D-271A-4A34-A2D3-868F8200910A}"/>
                    </a:ext>
                  </a:extLst>
                </p:cNvPr>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86" name="Google Shape;267;p2">
                  <a:extLst>
                    <a:ext uri="{FF2B5EF4-FFF2-40B4-BE49-F238E27FC236}">
                      <a16:creationId xmlns:a16="http://schemas.microsoft.com/office/drawing/2014/main" id="{57393CFA-3F8E-13E0-E54B-DE4C0CCD9430}"/>
                    </a:ext>
                  </a:extLst>
                </p:cNvPr>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87" name="Google Shape;268;p2">
                  <a:extLst>
                    <a:ext uri="{FF2B5EF4-FFF2-40B4-BE49-F238E27FC236}">
                      <a16:creationId xmlns:a16="http://schemas.microsoft.com/office/drawing/2014/main" id="{56BCC340-EF51-5714-E2E2-958FB065AFAB}"/>
                    </a:ext>
                  </a:extLst>
                </p:cNvPr>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88" name="Google Shape;269;p2">
                  <a:extLst>
                    <a:ext uri="{FF2B5EF4-FFF2-40B4-BE49-F238E27FC236}">
                      <a16:creationId xmlns:a16="http://schemas.microsoft.com/office/drawing/2014/main" id="{61DF48CD-11C2-E97F-D4BF-8508D39894D0}"/>
                    </a:ext>
                  </a:extLst>
                </p:cNvPr>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89" name="Google Shape;270;p2">
                  <a:extLst>
                    <a:ext uri="{FF2B5EF4-FFF2-40B4-BE49-F238E27FC236}">
                      <a16:creationId xmlns:a16="http://schemas.microsoft.com/office/drawing/2014/main" id="{4DECD108-A221-9175-604A-AC36CB5980E8}"/>
                    </a:ext>
                  </a:extLst>
                </p:cNvPr>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90" name="Google Shape;271;p2">
                  <a:extLst>
                    <a:ext uri="{FF2B5EF4-FFF2-40B4-BE49-F238E27FC236}">
                      <a16:creationId xmlns:a16="http://schemas.microsoft.com/office/drawing/2014/main" id="{DD6E8154-454E-26BB-FA0C-7739C65787F8}"/>
                    </a:ext>
                  </a:extLst>
                </p:cNvPr>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91" name="Google Shape;272;p2">
                  <a:extLst>
                    <a:ext uri="{FF2B5EF4-FFF2-40B4-BE49-F238E27FC236}">
                      <a16:creationId xmlns:a16="http://schemas.microsoft.com/office/drawing/2014/main" id="{39E72CFC-C1C5-AC45-DBEC-E6C0A54EF124}"/>
                    </a:ext>
                  </a:extLst>
                </p:cNvPr>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92" name="Google Shape;273;p2">
                  <a:extLst>
                    <a:ext uri="{FF2B5EF4-FFF2-40B4-BE49-F238E27FC236}">
                      <a16:creationId xmlns:a16="http://schemas.microsoft.com/office/drawing/2014/main" id="{EF2A98D6-7419-9863-A0DB-CEEA6A701C1C}"/>
                    </a:ext>
                  </a:extLst>
                </p:cNvPr>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22" name="Google Shape;274;p2">
              <a:extLst>
                <a:ext uri="{FF2B5EF4-FFF2-40B4-BE49-F238E27FC236}">
                  <a16:creationId xmlns:a16="http://schemas.microsoft.com/office/drawing/2014/main" id="{23829D9F-C33F-0F7C-0F61-C5C3AC3BFE9D}"/>
                </a:ext>
              </a:extLst>
            </p:cNvPr>
            <p:cNvGrpSpPr/>
            <p:nvPr/>
          </p:nvGrpSpPr>
          <p:grpSpPr>
            <a:xfrm flipH="1">
              <a:off x="8424004" y="4466215"/>
              <a:ext cx="918425" cy="885505"/>
              <a:chOff x="-142600" y="4343675"/>
              <a:chExt cx="1219850" cy="1176125"/>
            </a:xfrm>
          </p:grpSpPr>
          <p:sp>
            <p:nvSpPr>
              <p:cNvPr id="7372" name="Google Shape;275;p2">
                <a:extLst>
                  <a:ext uri="{FF2B5EF4-FFF2-40B4-BE49-F238E27FC236}">
                    <a16:creationId xmlns:a16="http://schemas.microsoft.com/office/drawing/2014/main" id="{7AF29D8E-BEBA-9653-9A39-6FDFD74E7A1B}"/>
                  </a:ext>
                </a:extLst>
              </p:cNvPr>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73" name="Google Shape;276;p2">
                <a:extLst>
                  <a:ext uri="{FF2B5EF4-FFF2-40B4-BE49-F238E27FC236}">
                    <a16:creationId xmlns:a16="http://schemas.microsoft.com/office/drawing/2014/main" id="{69F7CDEB-1ABD-A6E7-B7CD-69F5ECBA1DFC}"/>
                  </a:ext>
                </a:extLst>
              </p:cNvPr>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74" name="Google Shape;277;p2">
                <a:extLst>
                  <a:ext uri="{FF2B5EF4-FFF2-40B4-BE49-F238E27FC236}">
                    <a16:creationId xmlns:a16="http://schemas.microsoft.com/office/drawing/2014/main" id="{EFD4EDAE-1C5E-A9C0-7585-08BD556467CD}"/>
                  </a:ext>
                </a:extLst>
              </p:cNvPr>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75" name="Google Shape;278;p2">
                <a:extLst>
                  <a:ext uri="{FF2B5EF4-FFF2-40B4-BE49-F238E27FC236}">
                    <a16:creationId xmlns:a16="http://schemas.microsoft.com/office/drawing/2014/main" id="{4B943B60-5628-50A3-CE69-5599376EFB1A}"/>
                  </a:ext>
                </a:extLst>
              </p:cNvPr>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76" name="Google Shape;279;p2">
                <a:extLst>
                  <a:ext uri="{FF2B5EF4-FFF2-40B4-BE49-F238E27FC236}">
                    <a16:creationId xmlns:a16="http://schemas.microsoft.com/office/drawing/2014/main" id="{1D4FB980-6F16-7BEA-C3B5-785655864A5A}"/>
                  </a:ext>
                </a:extLst>
              </p:cNvPr>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77" name="Google Shape;280;p2">
                <a:extLst>
                  <a:ext uri="{FF2B5EF4-FFF2-40B4-BE49-F238E27FC236}">
                    <a16:creationId xmlns:a16="http://schemas.microsoft.com/office/drawing/2014/main" id="{33524E76-60CA-9695-BB06-0CC3E86B9AC8}"/>
                  </a:ext>
                </a:extLst>
              </p:cNvPr>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3" name="Google Shape;281;p2">
              <a:extLst>
                <a:ext uri="{FF2B5EF4-FFF2-40B4-BE49-F238E27FC236}">
                  <a16:creationId xmlns:a16="http://schemas.microsoft.com/office/drawing/2014/main" id="{D1FAFF68-5AF6-4B0A-4E9F-FAFE0A14B7A4}"/>
                </a:ext>
              </a:extLst>
            </p:cNvPr>
            <p:cNvGrpSpPr/>
            <p:nvPr/>
          </p:nvGrpSpPr>
          <p:grpSpPr>
            <a:xfrm flipH="1">
              <a:off x="6896474" y="4374879"/>
              <a:ext cx="875378" cy="1673866"/>
              <a:chOff x="2069450" y="3516525"/>
              <a:chExt cx="1162675" cy="2223225"/>
            </a:xfrm>
          </p:grpSpPr>
          <p:sp>
            <p:nvSpPr>
              <p:cNvPr id="60" name="Google Shape;282;p2">
                <a:extLst>
                  <a:ext uri="{FF2B5EF4-FFF2-40B4-BE49-F238E27FC236}">
                    <a16:creationId xmlns:a16="http://schemas.microsoft.com/office/drawing/2014/main" id="{B800A1B8-4554-2548-B797-A6436AE8E7BC}"/>
                  </a:ext>
                </a:extLst>
              </p:cNvPr>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Google Shape;283;p2">
                <a:extLst>
                  <a:ext uri="{FF2B5EF4-FFF2-40B4-BE49-F238E27FC236}">
                    <a16:creationId xmlns:a16="http://schemas.microsoft.com/office/drawing/2014/main" id="{EFE2F5D8-F760-8565-80FA-5EC19AE04B86}"/>
                  </a:ext>
                </a:extLst>
              </p:cNvPr>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Google Shape;284;p2">
                <a:extLst>
                  <a:ext uri="{FF2B5EF4-FFF2-40B4-BE49-F238E27FC236}">
                    <a16:creationId xmlns:a16="http://schemas.microsoft.com/office/drawing/2014/main" id="{D233FFD1-F912-42D8-CA18-C5DD09B31EC9}"/>
                  </a:ext>
                </a:extLst>
              </p:cNvPr>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Google Shape;285;p2">
                <a:extLst>
                  <a:ext uri="{FF2B5EF4-FFF2-40B4-BE49-F238E27FC236}">
                    <a16:creationId xmlns:a16="http://schemas.microsoft.com/office/drawing/2014/main" id="{C562BFB1-33E8-9DBC-0C41-3A6DAFE3F9C7}"/>
                  </a:ext>
                </a:extLst>
              </p:cNvPr>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60" name="Google Shape;286;p2">
                <a:extLst>
                  <a:ext uri="{FF2B5EF4-FFF2-40B4-BE49-F238E27FC236}">
                    <a16:creationId xmlns:a16="http://schemas.microsoft.com/office/drawing/2014/main" id="{23F303A2-2DF6-C544-0D50-CD5D9FFFC8B3}"/>
                  </a:ext>
                </a:extLst>
              </p:cNvPr>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61" name="Google Shape;287;p2">
                <a:extLst>
                  <a:ext uri="{FF2B5EF4-FFF2-40B4-BE49-F238E27FC236}">
                    <a16:creationId xmlns:a16="http://schemas.microsoft.com/office/drawing/2014/main" id="{E5B8C430-C7D0-E0D0-83F6-22494110AC7B}"/>
                  </a:ext>
                </a:extLst>
              </p:cNvPr>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62" name="Google Shape;288;p2">
                <a:extLst>
                  <a:ext uri="{FF2B5EF4-FFF2-40B4-BE49-F238E27FC236}">
                    <a16:creationId xmlns:a16="http://schemas.microsoft.com/office/drawing/2014/main" id="{2379F19B-4603-251B-B7D8-1DF756AD37DE}"/>
                  </a:ext>
                </a:extLst>
              </p:cNvPr>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63" name="Google Shape;289;p2">
                <a:extLst>
                  <a:ext uri="{FF2B5EF4-FFF2-40B4-BE49-F238E27FC236}">
                    <a16:creationId xmlns:a16="http://schemas.microsoft.com/office/drawing/2014/main" id="{BCC15A96-F484-23D3-E1D5-BDDFF72A848A}"/>
                  </a:ext>
                </a:extLst>
              </p:cNvPr>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64" name="Google Shape;290;p2">
                <a:extLst>
                  <a:ext uri="{FF2B5EF4-FFF2-40B4-BE49-F238E27FC236}">
                    <a16:creationId xmlns:a16="http://schemas.microsoft.com/office/drawing/2014/main" id="{7BD5CF73-E4B6-0C6C-BE5E-60686CFE09EA}"/>
                  </a:ext>
                </a:extLst>
              </p:cNvPr>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65" name="Google Shape;291;p2">
                <a:extLst>
                  <a:ext uri="{FF2B5EF4-FFF2-40B4-BE49-F238E27FC236}">
                    <a16:creationId xmlns:a16="http://schemas.microsoft.com/office/drawing/2014/main" id="{01A2862C-FA3C-DB11-2BA7-6DF276F39791}"/>
                  </a:ext>
                </a:extLst>
              </p:cNvPr>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66" name="Google Shape;292;p2">
                <a:extLst>
                  <a:ext uri="{FF2B5EF4-FFF2-40B4-BE49-F238E27FC236}">
                    <a16:creationId xmlns:a16="http://schemas.microsoft.com/office/drawing/2014/main" id="{C30B423C-A94C-17DC-3773-B3AEAAD335E1}"/>
                  </a:ext>
                </a:extLst>
              </p:cNvPr>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67" name="Google Shape;293;p2">
                <a:extLst>
                  <a:ext uri="{FF2B5EF4-FFF2-40B4-BE49-F238E27FC236}">
                    <a16:creationId xmlns:a16="http://schemas.microsoft.com/office/drawing/2014/main" id="{1745F17A-3CB5-777B-0199-8D52546593F2}"/>
                  </a:ext>
                </a:extLst>
              </p:cNvPr>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68" name="Google Shape;294;p2">
                <a:extLst>
                  <a:ext uri="{FF2B5EF4-FFF2-40B4-BE49-F238E27FC236}">
                    <a16:creationId xmlns:a16="http://schemas.microsoft.com/office/drawing/2014/main" id="{5752E897-214A-E666-6026-E0AF40081580}"/>
                  </a:ext>
                </a:extLst>
              </p:cNvPr>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69" name="Google Shape;295;p2">
                <a:extLst>
                  <a:ext uri="{FF2B5EF4-FFF2-40B4-BE49-F238E27FC236}">
                    <a16:creationId xmlns:a16="http://schemas.microsoft.com/office/drawing/2014/main" id="{63F16281-C5AA-4E2A-7840-37A8B85C389C}"/>
                  </a:ext>
                </a:extLst>
              </p:cNvPr>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70" name="Google Shape;296;p2">
                <a:extLst>
                  <a:ext uri="{FF2B5EF4-FFF2-40B4-BE49-F238E27FC236}">
                    <a16:creationId xmlns:a16="http://schemas.microsoft.com/office/drawing/2014/main" id="{06387AF8-F0C4-BB9D-BA03-09890105F464}"/>
                  </a:ext>
                </a:extLst>
              </p:cNvPr>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71" name="Google Shape;297;p2">
                <a:extLst>
                  <a:ext uri="{FF2B5EF4-FFF2-40B4-BE49-F238E27FC236}">
                    <a16:creationId xmlns:a16="http://schemas.microsoft.com/office/drawing/2014/main" id="{40C8F1C8-4A6C-4A56-5401-5FD19F9057B0}"/>
                  </a:ext>
                </a:extLst>
              </p:cNvPr>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4" name="Google Shape;298;p2">
              <a:extLst>
                <a:ext uri="{FF2B5EF4-FFF2-40B4-BE49-F238E27FC236}">
                  <a16:creationId xmlns:a16="http://schemas.microsoft.com/office/drawing/2014/main" id="{E93AA713-E381-9934-A374-E7350BD7FE35}"/>
                </a:ext>
              </a:extLst>
            </p:cNvPr>
            <p:cNvSpPr/>
            <p:nvPr/>
          </p:nvSpPr>
          <p:spPr>
            <a:xfrm>
              <a:off x="5891319" y="210475"/>
              <a:ext cx="668025" cy="32951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Google Shape;299;p2">
              <a:extLst>
                <a:ext uri="{FF2B5EF4-FFF2-40B4-BE49-F238E27FC236}">
                  <a16:creationId xmlns:a16="http://schemas.microsoft.com/office/drawing/2014/main" id="{2F77472E-4ABA-7F76-4816-E465FEE760A7}"/>
                </a:ext>
              </a:extLst>
            </p:cNvPr>
            <p:cNvSpPr/>
            <p:nvPr/>
          </p:nvSpPr>
          <p:spPr>
            <a:xfrm>
              <a:off x="8307372" y="1822591"/>
              <a:ext cx="1040399" cy="578890"/>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Google Shape;300;p2">
              <a:extLst>
                <a:ext uri="{FF2B5EF4-FFF2-40B4-BE49-F238E27FC236}">
                  <a16:creationId xmlns:a16="http://schemas.microsoft.com/office/drawing/2014/main" id="{F45EB641-1C71-4A33-7289-EF7806BF6EC6}"/>
                </a:ext>
              </a:extLst>
            </p:cNvPr>
            <p:cNvSpPr/>
            <p:nvPr/>
          </p:nvSpPr>
          <p:spPr>
            <a:xfrm>
              <a:off x="190925" y="372711"/>
              <a:ext cx="890340" cy="435597"/>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7" name="Google Shape;301;p2">
              <a:extLst>
                <a:ext uri="{FF2B5EF4-FFF2-40B4-BE49-F238E27FC236}">
                  <a16:creationId xmlns:a16="http://schemas.microsoft.com/office/drawing/2014/main" id="{7AE2C800-E673-7DD2-717F-72E12976B50C}"/>
                </a:ext>
              </a:extLst>
            </p:cNvPr>
            <p:cNvGrpSpPr/>
            <p:nvPr/>
          </p:nvGrpSpPr>
          <p:grpSpPr>
            <a:xfrm flipH="1">
              <a:off x="7384307" y="4374868"/>
              <a:ext cx="1295477" cy="951421"/>
              <a:chOff x="446100" y="4200250"/>
              <a:chExt cx="1720650" cy="1263675"/>
            </a:xfrm>
          </p:grpSpPr>
          <p:sp>
            <p:nvSpPr>
              <p:cNvPr id="28" name="Google Shape;302;p2">
                <a:extLst>
                  <a:ext uri="{FF2B5EF4-FFF2-40B4-BE49-F238E27FC236}">
                    <a16:creationId xmlns:a16="http://schemas.microsoft.com/office/drawing/2014/main" id="{F5BA8F93-49BE-379A-18CD-65691DEBCBD5}"/>
                  </a:ext>
                </a:extLst>
              </p:cNvPr>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Google Shape;303;p2">
                <a:extLst>
                  <a:ext uri="{FF2B5EF4-FFF2-40B4-BE49-F238E27FC236}">
                    <a16:creationId xmlns:a16="http://schemas.microsoft.com/office/drawing/2014/main" id="{1507EBBC-4605-8E85-C76D-42C45F506AA7}"/>
                  </a:ext>
                </a:extLst>
              </p:cNvPr>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Google Shape;304;p2">
                <a:extLst>
                  <a:ext uri="{FF2B5EF4-FFF2-40B4-BE49-F238E27FC236}">
                    <a16:creationId xmlns:a16="http://schemas.microsoft.com/office/drawing/2014/main" id="{B15AE0E7-AA84-5817-14AC-D06F1F9B4D75}"/>
                  </a:ext>
                </a:extLst>
              </p:cNvPr>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Google Shape;305;p2">
                <a:extLst>
                  <a:ext uri="{FF2B5EF4-FFF2-40B4-BE49-F238E27FC236}">
                    <a16:creationId xmlns:a16="http://schemas.microsoft.com/office/drawing/2014/main" id="{3F15F99C-D65D-B8E6-C024-E6375192914C}"/>
                  </a:ext>
                </a:extLst>
              </p:cNvPr>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Google Shape;306;p2">
                <a:extLst>
                  <a:ext uri="{FF2B5EF4-FFF2-40B4-BE49-F238E27FC236}">
                    <a16:creationId xmlns:a16="http://schemas.microsoft.com/office/drawing/2014/main" id="{0CBB4ED6-078E-CFE3-525A-852ACB9607D8}"/>
                  </a:ext>
                </a:extLst>
              </p:cNvPr>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Google Shape;307;p2">
                <a:extLst>
                  <a:ext uri="{FF2B5EF4-FFF2-40B4-BE49-F238E27FC236}">
                    <a16:creationId xmlns:a16="http://schemas.microsoft.com/office/drawing/2014/main" id="{39A067DB-26E9-F1C1-ED91-AC87B8B6BCF9}"/>
                  </a:ext>
                </a:extLst>
              </p:cNvPr>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Google Shape;308;p2">
                <a:extLst>
                  <a:ext uri="{FF2B5EF4-FFF2-40B4-BE49-F238E27FC236}">
                    <a16:creationId xmlns:a16="http://schemas.microsoft.com/office/drawing/2014/main" id="{B838B2F7-1F51-77E9-C58A-6FDF48FDAFE7}"/>
                  </a:ext>
                </a:extLst>
              </p:cNvPr>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Google Shape;309;p2">
                <a:extLst>
                  <a:ext uri="{FF2B5EF4-FFF2-40B4-BE49-F238E27FC236}">
                    <a16:creationId xmlns:a16="http://schemas.microsoft.com/office/drawing/2014/main" id="{8A929F41-66BB-83EF-5A58-48D3812EF54E}"/>
                  </a:ext>
                </a:extLst>
              </p:cNvPr>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Google Shape;310;p2">
                <a:extLst>
                  <a:ext uri="{FF2B5EF4-FFF2-40B4-BE49-F238E27FC236}">
                    <a16:creationId xmlns:a16="http://schemas.microsoft.com/office/drawing/2014/main" id="{E49B532F-4A66-80AB-B8A4-E1BC7C975BFE}"/>
                  </a:ext>
                </a:extLst>
              </p:cNvPr>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Google Shape;311;p2">
                <a:extLst>
                  <a:ext uri="{FF2B5EF4-FFF2-40B4-BE49-F238E27FC236}">
                    <a16:creationId xmlns:a16="http://schemas.microsoft.com/office/drawing/2014/main" id="{D72BDFCE-AA0B-AF88-7667-BAF677B943B5}"/>
                  </a:ext>
                </a:extLst>
              </p:cNvPr>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Google Shape;312;p2">
                <a:extLst>
                  <a:ext uri="{FF2B5EF4-FFF2-40B4-BE49-F238E27FC236}">
                    <a16:creationId xmlns:a16="http://schemas.microsoft.com/office/drawing/2014/main" id="{6BCEA199-6981-37BD-1DFF-B937D9585FF6}"/>
                  </a:ext>
                </a:extLst>
              </p:cNvPr>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Google Shape;313;p2">
                <a:extLst>
                  <a:ext uri="{FF2B5EF4-FFF2-40B4-BE49-F238E27FC236}">
                    <a16:creationId xmlns:a16="http://schemas.microsoft.com/office/drawing/2014/main" id="{E2265948-752C-7026-EDF7-02BB8A9D0202}"/>
                  </a:ext>
                </a:extLst>
              </p:cNvPr>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Google Shape;314;p2">
                <a:extLst>
                  <a:ext uri="{FF2B5EF4-FFF2-40B4-BE49-F238E27FC236}">
                    <a16:creationId xmlns:a16="http://schemas.microsoft.com/office/drawing/2014/main" id="{A1AF069C-A1C3-A6AE-069F-6F1DE6497978}"/>
                  </a:ext>
                </a:extLst>
              </p:cNvPr>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Google Shape;315;p2">
                <a:extLst>
                  <a:ext uri="{FF2B5EF4-FFF2-40B4-BE49-F238E27FC236}">
                    <a16:creationId xmlns:a16="http://schemas.microsoft.com/office/drawing/2014/main" id="{22217D8F-F0F2-7974-F100-263EBEE36ABB}"/>
                  </a:ext>
                </a:extLst>
              </p:cNvPr>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Google Shape;316;p2">
                <a:extLst>
                  <a:ext uri="{FF2B5EF4-FFF2-40B4-BE49-F238E27FC236}">
                    <a16:creationId xmlns:a16="http://schemas.microsoft.com/office/drawing/2014/main" id="{4BBA50FE-5B49-22C9-A01C-9F47CC244429}"/>
                  </a:ext>
                </a:extLst>
              </p:cNvPr>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Google Shape;317;p2">
                <a:extLst>
                  <a:ext uri="{FF2B5EF4-FFF2-40B4-BE49-F238E27FC236}">
                    <a16:creationId xmlns:a16="http://schemas.microsoft.com/office/drawing/2014/main" id="{57821061-9109-9B54-4AC0-FD247DC162CC}"/>
                  </a:ext>
                </a:extLst>
              </p:cNvPr>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Google Shape;318;p2">
                <a:extLst>
                  <a:ext uri="{FF2B5EF4-FFF2-40B4-BE49-F238E27FC236}">
                    <a16:creationId xmlns:a16="http://schemas.microsoft.com/office/drawing/2014/main" id="{0D500121-4AFB-A087-F081-50FA8C762542}"/>
                  </a:ext>
                </a:extLst>
              </p:cNvPr>
              <p:cNvSpPr/>
              <p:nvPr/>
            </p:nvSpPr>
            <p:spPr>
              <a:xfrm>
                <a:off x="1205650" y="4653650"/>
                <a:ext cx="552900" cy="650725"/>
              </a:xfrm>
              <a:custGeom>
                <a:avLst/>
                <a:gdLst/>
                <a:ahLst/>
                <a:cxnLst/>
                <a:rect l="l" t="t" r="r" b="b"/>
                <a:pathLst>
                  <a:path w="22116" h="26029" extrusionOk="0">
                    <a:moveTo>
                      <a:pt x="21993" y="1"/>
                    </a:moveTo>
                    <a:cubicBezTo>
                      <a:pt x="21983" y="1"/>
                      <a:pt x="21974" y="3"/>
                      <a:pt x="21969" y="9"/>
                    </a:cubicBezTo>
                    <a:cubicBezTo>
                      <a:pt x="15495" y="8398"/>
                      <a:pt x="8260" y="16240"/>
                      <a:pt x="783" y="23687"/>
                    </a:cubicBezTo>
                    <a:cubicBezTo>
                      <a:pt x="0" y="24470"/>
                      <a:pt x="1147" y="26028"/>
                      <a:pt x="2151" y="26028"/>
                    </a:cubicBezTo>
                    <a:cubicBezTo>
                      <a:pt x="2355" y="26028"/>
                      <a:pt x="2553" y="25964"/>
                      <a:pt x="2728" y="25814"/>
                    </a:cubicBezTo>
                    <a:cubicBezTo>
                      <a:pt x="6771" y="22228"/>
                      <a:pt x="10358" y="18094"/>
                      <a:pt x="13519" y="13717"/>
                    </a:cubicBezTo>
                    <a:cubicBezTo>
                      <a:pt x="16650" y="9310"/>
                      <a:pt x="19446" y="4720"/>
                      <a:pt x="22090" y="100"/>
                    </a:cubicBezTo>
                    <a:cubicBezTo>
                      <a:pt x="22115" y="50"/>
                      <a:pt x="22039" y="1"/>
                      <a:pt x="21993"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Google Shape;319;p2">
                <a:extLst>
                  <a:ext uri="{FF2B5EF4-FFF2-40B4-BE49-F238E27FC236}">
                    <a16:creationId xmlns:a16="http://schemas.microsoft.com/office/drawing/2014/main" id="{EFFFFE06-5C9A-AE8F-AC0E-90D2C15373CA}"/>
                  </a:ext>
                </a:extLst>
              </p:cNvPr>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Google Shape;320;p2">
                <a:extLst>
                  <a:ext uri="{FF2B5EF4-FFF2-40B4-BE49-F238E27FC236}">
                    <a16:creationId xmlns:a16="http://schemas.microsoft.com/office/drawing/2014/main" id="{BBB8F76E-5DCB-5564-C6C2-88A4FC6A2BBC}"/>
                  </a:ext>
                </a:extLst>
              </p:cNvPr>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Google Shape;321;p2">
                <a:extLst>
                  <a:ext uri="{FF2B5EF4-FFF2-40B4-BE49-F238E27FC236}">
                    <a16:creationId xmlns:a16="http://schemas.microsoft.com/office/drawing/2014/main" id="{842F2ED5-7F70-81FC-0E93-BA1D4EBD4906}"/>
                  </a:ext>
                </a:extLst>
              </p:cNvPr>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Google Shape;322;p2">
                <a:extLst>
                  <a:ext uri="{FF2B5EF4-FFF2-40B4-BE49-F238E27FC236}">
                    <a16:creationId xmlns:a16="http://schemas.microsoft.com/office/drawing/2014/main" id="{1E7A387B-516E-9EB9-061E-F731355BC995}"/>
                  </a:ext>
                </a:extLst>
              </p:cNvPr>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Google Shape;323;p2">
                <a:extLst>
                  <a:ext uri="{FF2B5EF4-FFF2-40B4-BE49-F238E27FC236}">
                    <a16:creationId xmlns:a16="http://schemas.microsoft.com/office/drawing/2014/main" id="{13ED828F-8A56-904F-F362-53CC10E75F80}"/>
                  </a:ext>
                </a:extLst>
              </p:cNvPr>
              <p:cNvSpPr/>
              <p:nvPr/>
            </p:nvSpPr>
            <p:spPr>
              <a:xfrm>
                <a:off x="887050" y="4628250"/>
                <a:ext cx="737125" cy="698900"/>
              </a:xfrm>
              <a:custGeom>
                <a:avLst/>
                <a:gdLst/>
                <a:ahLst/>
                <a:cxnLst/>
                <a:rect l="l" t="t" r="r" b="b"/>
                <a:pathLst>
                  <a:path w="29485" h="27956" extrusionOk="0">
                    <a:moveTo>
                      <a:pt x="21138" y="1"/>
                    </a:moveTo>
                    <a:cubicBezTo>
                      <a:pt x="19419" y="1"/>
                      <a:pt x="17328" y="191"/>
                      <a:pt x="14773" y="538"/>
                    </a:cubicBezTo>
                    <a:cubicBezTo>
                      <a:pt x="13738" y="683"/>
                      <a:pt x="12831" y="729"/>
                      <a:pt x="12012" y="729"/>
                    </a:cubicBezTo>
                    <a:cubicBezTo>
                      <a:pt x="10533" y="729"/>
                      <a:pt x="9344" y="577"/>
                      <a:pt x="8214" y="577"/>
                    </a:cubicBezTo>
                    <a:cubicBezTo>
                      <a:pt x="5895" y="577"/>
                      <a:pt x="3825" y="1218"/>
                      <a:pt x="1" y="5128"/>
                    </a:cubicBezTo>
                    <a:cubicBezTo>
                      <a:pt x="1703" y="15858"/>
                      <a:pt x="5958" y="25675"/>
                      <a:pt x="15959" y="27955"/>
                    </a:cubicBezTo>
                    <a:cubicBezTo>
                      <a:pt x="23466" y="24095"/>
                      <a:pt x="28938" y="16496"/>
                      <a:pt x="29485" y="8198"/>
                    </a:cubicBezTo>
                    <a:cubicBezTo>
                      <a:pt x="28589" y="2279"/>
                      <a:pt x="27089" y="1"/>
                      <a:pt x="2113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Google Shape;324;p2">
                <a:extLst>
                  <a:ext uri="{FF2B5EF4-FFF2-40B4-BE49-F238E27FC236}">
                    <a16:creationId xmlns:a16="http://schemas.microsoft.com/office/drawing/2014/main" id="{D75FEEDF-6102-9BB7-C7CA-46EB3847A204}"/>
                  </a:ext>
                </a:extLst>
              </p:cNvPr>
              <p:cNvSpPr/>
              <p:nvPr/>
            </p:nvSpPr>
            <p:spPr>
              <a:xfrm>
                <a:off x="637600" y="4720500"/>
                <a:ext cx="1257650" cy="742650"/>
              </a:xfrm>
              <a:custGeom>
                <a:avLst/>
                <a:gdLst/>
                <a:ahLst/>
                <a:cxnLst/>
                <a:rect l="l" t="t" r="r" b="b"/>
                <a:pathLst>
                  <a:path w="50306" h="29706" extrusionOk="0">
                    <a:moveTo>
                      <a:pt x="13199" y="0"/>
                    </a:moveTo>
                    <a:cubicBezTo>
                      <a:pt x="11306" y="0"/>
                      <a:pt x="9297" y="574"/>
                      <a:pt x="7356" y="982"/>
                    </a:cubicBezTo>
                    <a:cubicBezTo>
                      <a:pt x="6749" y="1104"/>
                      <a:pt x="6141" y="1225"/>
                      <a:pt x="5533" y="1286"/>
                    </a:cubicBezTo>
                    <a:cubicBezTo>
                      <a:pt x="2341" y="1742"/>
                      <a:pt x="1" y="4630"/>
                      <a:pt x="244" y="7821"/>
                    </a:cubicBezTo>
                    <a:cubicBezTo>
                      <a:pt x="426" y="10678"/>
                      <a:pt x="1125" y="13475"/>
                      <a:pt x="2250" y="16119"/>
                    </a:cubicBezTo>
                    <a:cubicBezTo>
                      <a:pt x="2797" y="17365"/>
                      <a:pt x="3435" y="18551"/>
                      <a:pt x="4195" y="19675"/>
                    </a:cubicBezTo>
                    <a:cubicBezTo>
                      <a:pt x="5624" y="21925"/>
                      <a:pt x="7508" y="23961"/>
                      <a:pt x="9575" y="25603"/>
                    </a:cubicBezTo>
                    <a:cubicBezTo>
                      <a:pt x="12220" y="27639"/>
                      <a:pt x="15259" y="29128"/>
                      <a:pt x="18512" y="29554"/>
                    </a:cubicBezTo>
                    <a:cubicBezTo>
                      <a:pt x="19241" y="29676"/>
                      <a:pt x="20001" y="29706"/>
                      <a:pt x="20731" y="29706"/>
                    </a:cubicBezTo>
                    <a:cubicBezTo>
                      <a:pt x="22342" y="29706"/>
                      <a:pt x="23922" y="29402"/>
                      <a:pt x="25472" y="28946"/>
                    </a:cubicBezTo>
                    <a:cubicBezTo>
                      <a:pt x="27630" y="28247"/>
                      <a:pt x="29728" y="27244"/>
                      <a:pt x="31703" y="25967"/>
                    </a:cubicBezTo>
                    <a:cubicBezTo>
                      <a:pt x="33892" y="24599"/>
                      <a:pt x="35989" y="23019"/>
                      <a:pt x="38026" y="21408"/>
                    </a:cubicBezTo>
                    <a:lnTo>
                      <a:pt x="48299" y="13444"/>
                    </a:lnTo>
                    <a:cubicBezTo>
                      <a:pt x="48938" y="12928"/>
                      <a:pt x="49485" y="12228"/>
                      <a:pt x="49698" y="11408"/>
                    </a:cubicBezTo>
                    <a:cubicBezTo>
                      <a:pt x="50306" y="9128"/>
                      <a:pt x="48208" y="7852"/>
                      <a:pt x="46445" y="7031"/>
                    </a:cubicBezTo>
                    <a:cubicBezTo>
                      <a:pt x="43193" y="5511"/>
                      <a:pt x="39758" y="3900"/>
                      <a:pt x="36293" y="3687"/>
                    </a:cubicBezTo>
                    <a:cubicBezTo>
                      <a:pt x="36015" y="3668"/>
                      <a:pt x="35735" y="3659"/>
                      <a:pt x="35455" y="3659"/>
                    </a:cubicBezTo>
                    <a:cubicBezTo>
                      <a:pt x="34390" y="3659"/>
                      <a:pt x="33322" y="3800"/>
                      <a:pt x="32311" y="4113"/>
                    </a:cubicBezTo>
                    <a:cubicBezTo>
                      <a:pt x="31247" y="4417"/>
                      <a:pt x="30184" y="4934"/>
                      <a:pt x="29120" y="5389"/>
                    </a:cubicBezTo>
                    <a:cubicBezTo>
                      <a:pt x="27703" y="6027"/>
                      <a:pt x="26249" y="6610"/>
                      <a:pt x="24801" y="6610"/>
                    </a:cubicBezTo>
                    <a:cubicBezTo>
                      <a:pt x="24386" y="6610"/>
                      <a:pt x="23971" y="6562"/>
                      <a:pt x="23557" y="6453"/>
                    </a:cubicBezTo>
                    <a:cubicBezTo>
                      <a:pt x="22767" y="6271"/>
                      <a:pt x="22068" y="5876"/>
                      <a:pt x="21490" y="5389"/>
                    </a:cubicBezTo>
                    <a:cubicBezTo>
                      <a:pt x="19545" y="3900"/>
                      <a:pt x="18147" y="1468"/>
                      <a:pt x="15867" y="496"/>
                    </a:cubicBezTo>
                    <a:cubicBezTo>
                      <a:pt x="15020" y="137"/>
                      <a:pt x="14123" y="0"/>
                      <a:pt x="1319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Google Shape;325;p2">
                <a:extLst>
                  <a:ext uri="{FF2B5EF4-FFF2-40B4-BE49-F238E27FC236}">
                    <a16:creationId xmlns:a16="http://schemas.microsoft.com/office/drawing/2014/main" id="{EB0589F8-5A30-DBD9-C2D8-D101B752DBDC}"/>
                  </a:ext>
                </a:extLst>
              </p:cNvPr>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rgbClr val="FFC5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Google Shape;326;p2">
                <a:extLst>
                  <a:ext uri="{FF2B5EF4-FFF2-40B4-BE49-F238E27FC236}">
                    <a16:creationId xmlns:a16="http://schemas.microsoft.com/office/drawing/2014/main" id="{B84E165C-7353-9C0C-F713-AF606B66A4EF}"/>
                  </a:ext>
                </a:extLst>
              </p:cNvPr>
              <p:cNvSpPr/>
              <p:nvPr/>
            </p:nvSpPr>
            <p:spPr>
              <a:xfrm>
                <a:off x="1469100" y="4366957"/>
                <a:ext cx="178250" cy="453725"/>
              </a:xfrm>
              <a:custGeom>
                <a:avLst/>
                <a:gdLst/>
                <a:ahLst/>
                <a:cxnLst/>
                <a:rect l="l" t="t" r="r" b="b"/>
                <a:pathLst>
                  <a:path w="7130" h="18149" extrusionOk="0">
                    <a:moveTo>
                      <a:pt x="7077" y="0"/>
                    </a:moveTo>
                    <a:cubicBezTo>
                      <a:pt x="7046" y="0"/>
                      <a:pt x="7008" y="61"/>
                      <a:pt x="6993" y="183"/>
                    </a:cubicBezTo>
                    <a:cubicBezTo>
                      <a:pt x="6568" y="6171"/>
                      <a:pt x="4349" y="11885"/>
                      <a:pt x="762" y="16596"/>
                    </a:cubicBezTo>
                    <a:cubicBezTo>
                      <a:pt x="24" y="17532"/>
                      <a:pt x="0" y="18148"/>
                      <a:pt x="356" y="18148"/>
                    </a:cubicBezTo>
                    <a:cubicBezTo>
                      <a:pt x="601" y="18148"/>
                      <a:pt x="1026" y="17856"/>
                      <a:pt x="1522" y="17174"/>
                    </a:cubicBezTo>
                    <a:cubicBezTo>
                      <a:pt x="5017" y="12189"/>
                      <a:pt x="6963" y="6201"/>
                      <a:pt x="7115" y="183"/>
                    </a:cubicBezTo>
                    <a:cubicBezTo>
                      <a:pt x="7130" y="61"/>
                      <a:pt x="7107" y="0"/>
                      <a:pt x="707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Google Shape;327;p2">
                <a:extLst>
                  <a:ext uri="{FF2B5EF4-FFF2-40B4-BE49-F238E27FC236}">
                    <a16:creationId xmlns:a16="http://schemas.microsoft.com/office/drawing/2014/main" id="{74D43BA4-91C8-820B-227E-EF27EC3A29E4}"/>
                  </a:ext>
                </a:extLst>
              </p:cNvPr>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Google Shape;328;p2">
                <a:extLst>
                  <a:ext uri="{FF2B5EF4-FFF2-40B4-BE49-F238E27FC236}">
                    <a16:creationId xmlns:a16="http://schemas.microsoft.com/office/drawing/2014/main" id="{8C308F72-F68C-AB81-D923-3E9AD0675C56}"/>
                  </a:ext>
                </a:extLst>
              </p:cNvPr>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Google Shape;329;p2">
                <a:extLst>
                  <a:ext uri="{FF2B5EF4-FFF2-40B4-BE49-F238E27FC236}">
                    <a16:creationId xmlns:a16="http://schemas.microsoft.com/office/drawing/2014/main" id="{B34989B4-8DC5-34E9-3CA8-39BAE00CB721}"/>
                  </a:ext>
                </a:extLst>
              </p:cNvPr>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Google Shape;330;p2">
                <a:extLst>
                  <a:ext uri="{FF2B5EF4-FFF2-40B4-BE49-F238E27FC236}">
                    <a16:creationId xmlns:a16="http://schemas.microsoft.com/office/drawing/2014/main" id="{C18A7F1D-0E21-8C9A-E55E-6FBFA43FFE57}"/>
                  </a:ext>
                </a:extLst>
              </p:cNvPr>
              <p:cNvSpPr/>
              <p:nvPr/>
            </p:nvSpPr>
            <p:spPr>
              <a:xfrm>
                <a:off x="1601725" y="4346725"/>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Google Shape;331;p2">
                <a:extLst>
                  <a:ext uri="{FF2B5EF4-FFF2-40B4-BE49-F238E27FC236}">
                    <a16:creationId xmlns:a16="http://schemas.microsoft.com/office/drawing/2014/main" id="{1785037A-0847-2474-8966-BEB9E116848C}"/>
                  </a:ext>
                </a:extLst>
              </p:cNvPr>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Google Shape;332;p2">
                <a:extLst>
                  <a:ext uri="{FF2B5EF4-FFF2-40B4-BE49-F238E27FC236}">
                    <a16:creationId xmlns:a16="http://schemas.microsoft.com/office/drawing/2014/main" id="{EFF865E5-610C-EDEB-CDC6-18C06C4CE696}"/>
                  </a:ext>
                </a:extLst>
              </p:cNvPr>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Google Shape;333;p2">
                <a:extLst>
                  <a:ext uri="{FF2B5EF4-FFF2-40B4-BE49-F238E27FC236}">
                    <a16:creationId xmlns:a16="http://schemas.microsoft.com/office/drawing/2014/main" id="{2A6C830F-83DC-CA6B-4709-B53310170C39}"/>
                  </a:ext>
                </a:extLst>
              </p:cNvPr>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7394" name="Google Shape;7394;p52"/>
          <p:cNvGrpSpPr/>
          <p:nvPr/>
        </p:nvGrpSpPr>
        <p:grpSpPr>
          <a:xfrm>
            <a:off x="11080463" y="1228182"/>
            <a:ext cx="694067" cy="911733"/>
            <a:chOff x="4906125" y="1207000"/>
            <a:chExt cx="520550" cy="683800"/>
          </a:xfrm>
        </p:grpSpPr>
        <p:sp>
          <p:nvSpPr>
            <p:cNvPr id="7395" name="Google Shape;7395;p52"/>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96" name="Google Shape;7396;p52"/>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97" name="Google Shape;7397;p52"/>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98" name="Google Shape;7398;p52"/>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99" name="Google Shape;7399;p52"/>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00" name="Google Shape;7400;p52"/>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rgbClr val="2270B6">
                <a:alpha val="4241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01" name="Google Shape;7401;p52"/>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rgbClr val="2270B6">
                <a:alpha val="4241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02" name="Google Shape;7402;p52"/>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03" name="Google Shape;7403;p52"/>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04" name="Google Shape;7404;p52"/>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05" name="Google Shape;7405;p52"/>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06" name="Google Shape;7406;p52"/>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07" name="Google Shape;7407;p52"/>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08" name="Google Shape;7408;p52"/>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09" name="Google Shape;7409;p52"/>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10" name="Google Shape;7410;p52"/>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11" name="Google Shape;7411;p52"/>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12" name="Google Shape;7412;p52"/>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13" name="Google Shape;7413;p52"/>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14" name="Google Shape;7414;p52"/>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15" name="Google Shape;7415;p52"/>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16" name="Google Shape;7416;p52"/>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17" name="Google Shape;7417;p52"/>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18" name="Google Shape;7418;p52"/>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19" name="Google Shape;7419;p52"/>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20" name="Google Shape;7420;p52"/>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rgbClr val="2270B6">
                <a:alpha val="4241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21" name="Google Shape;7421;p52"/>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rgbClr val="2270B6">
                <a:alpha val="4241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22" name="Google Shape;7422;p52"/>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23" name="Google Shape;7423;p52"/>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24" name="Google Shape;7424;p52"/>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25" name="Google Shape;7425;p52"/>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26" name="Google Shape;7426;p52"/>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27" name="Google Shape;7427;p52"/>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28" name="Google Shape;7428;p52"/>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29" name="Google Shape;7429;p52"/>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30" name="Google Shape;7430;p52"/>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31" name="Google Shape;7431;p52"/>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32" name="Google Shape;7432;p52"/>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33" name="Google Shape;7433;p52"/>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34" name="Google Shape;7434;p52"/>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35" name="Google Shape;7435;p52"/>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36" name="Google Shape;7436;p52"/>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37" name="Google Shape;7437;p52"/>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38" name="Google Shape;7438;p52"/>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39" name="Google Shape;7439;p52"/>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 name="Google Shape;8730;p64">
            <a:extLst>
              <a:ext uri="{FF2B5EF4-FFF2-40B4-BE49-F238E27FC236}">
                <a16:creationId xmlns:a16="http://schemas.microsoft.com/office/drawing/2014/main" id="{9E80813A-355C-064B-2EAE-015C59EB1D03}"/>
              </a:ext>
            </a:extLst>
          </p:cNvPr>
          <p:cNvGrpSpPr/>
          <p:nvPr/>
        </p:nvGrpSpPr>
        <p:grpSpPr>
          <a:xfrm>
            <a:off x="466864" y="233009"/>
            <a:ext cx="11005699" cy="6381431"/>
            <a:chOff x="4854325" y="1936705"/>
            <a:chExt cx="3569700" cy="2314233"/>
          </a:xfrm>
        </p:grpSpPr>
        <p:sp>
          <p:nvSpPr>
            <p:cNvPr id="7" name="Google Shape;8731;p64">
              <a:extLst>
                <a:ext uri="{FF2B5EF4-FFF2-40B4-BE49-F238E27FC236}">
                  <a16:creationId xmlns:a16="http://schemas.microsoft.com/office/drawing/2014/main" id="{D51C7129-F69A-635B-E988-DD2E4372D9D0}"/>
                </a:ext>
              </a:extLst>
            </p:cNvPr>
            <p:cNvSpPr/>
            <p:nvPr/>
          </p:nvSpPr>
          <p:spPr>
            <a:xfrm>
              <a:off x="5044081" y="1936705"/>
              <a:ext cx="3190200" cy="1990200"/>
            </a:xfrm>
            <a:prstGeom prst="round2SameRect">
              <a:avLst>
                <a:gd name="adj1" fmla="val 4232"/>
                <a:gd name="adj2" fmla="val 0"/>
              </a:avLst>
            </a:prstGeom>
            <a:solidFill>
              <a:schemeClr val="accent2"/>
            </a:solidFill>
            <a:ln w="38100" cap="flat" cmpd="sng">
              <a:solidFill>
                <a:schemeClr val="lt1"/>
              </a:solidFill>
              <a:prstDash val="solid"/>
              <a:round/>
              <a:headEnd type="none" w="sm" len="sm"/>
              <a:tailEnd type="none" w="sm" len="sm"/>
            </a:ln>
            <a:effectLst>
              <a:outerShdw blurRad="71438" dist="28575" dir="5760000" algn="bl" rotWithShape="0">
                <a:schemeClr val="dk1">
                  <a:alpha val="44000"/>
                </a:schemeClr>
              </a:outerShdw>
            </a:effectLst>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Google Shape;8732;p64">
              <a:extLst>
                <a:ext uri="{FF2B5EF4-FFF2-40B4-BE49-F238E27FC236}">
                  <a16:creationId xmlns:a16="http://schemas.microsoft.com/office/drawing/2014/main" id="{933422B9-5B3A-C705-6BAF-7F4E469BB561}"/>
                </a:ext>
              </a:extLst>
            </p:cNvPr>
            <p:cNvSpPr/>
            <p:nvPr/>
          </p:nvSpPr>
          <p:spPr>
            <a:xfrm rot="10800000">
              <a:off x="4854325" y="3926925"/>
              <a:ext cx="3569700" cy="324013"/>
            </a:xfrm>
            <a:prstGeom prst="round2SameRect">
              <a:avLst>
                <a:gd name="adj1" fmla="val 44955"/>
                <a:gd name="adj2" fmla="val 0"/>
              </a:avLst>
            </a:prstGeom>
            <a:solidFill>
              <a:schemeClr val="accent2"/>
            </a:solidFill>
            <a:ln w="38100" cap="flat" cmpd="sng">
              <a:solidFill>
                <a:schemeClr val="lt1"/>
              </a:solidFill>
              <a:prstDash val="solid"/>
              <a:round/>
              <a:headEnd type="none" w="sm" len="sm"/>
              <a:tailEnd type="none" w="sm" len="sm"/>
            </a:ln>
            <a:effectLst>
              <a:outerShdw blurRad="71438" dist="28575" dir="5760001" algn="bl" rotWithShape="0">
                <a:schemeClr val="dk1">
                  <a:alpha val="44000"/>
                </a:schemeClr>
              </a:outerShdw>
            </a:effectLst>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Google Shape;8733;p64">
              <a:extLst>
                <a:ext uri="{FF2B5EF4-FFF2-40B4-BE49-F238E27FC236}">
                  <a16:creationId xmlns:a16="http://schemas.microsoft.com/office/drawing/2014/main" id="{26EECF8E-F8F9-D8AC-1F9E-50EE858FE626}"/>
                </a:ext>
              </a:extLst>
            </p:cNvPr>
            <p:cNvSpPr/>
            <p:nvPr/>
          </p:nvSpPr>
          <p:spPr>
            <a:xfrm>
              <a:off x="6606475" y="2008050"/>
              <a:ext cx="65400" cy="65400"/>
            </a:xfrm>
            <a:prstGeom prst="ellipse">
              <a:avLst/>
            </a:prstGeom>
            <a:solidFill>
              <a:srgbClr val="FFFBF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7728" name="Rectangle 7727">
            <a:extLst>
              <a:ext uri="{FF2B5EF4-FFF2-40B4-BE49-F238E27FC236}">
                <a16:creationId xmlns:a16="http://schemas.microsoft.com/office/drawing/2014/main" id="{8ADE3DF5-871A-8B64-F272-563E2F320EFC}"/>
              </a:ext>
            </a:extLst>
          </p:cNvPr>
          <p:cNvSpPr/>
          <p:nvPr/>
        </p:nvSpPr>
        <p:spPr>
          <a:xfrm>
            <a:off x="1964311" y="930273"/>
            <a:ext cx="8143935" cy="4572275"/>
          </a:xfrm>
          <a:prstGeom prst="rect">
            <a:avLst/>
          </a:prstGeom>
          <a:solidFill>
            <a:srgbClr val="FFFEFF"/>
          </a:solidFill>
          <a:ln>
            <a:solidFill>
              <a:srgbClr val="FFFE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0F0F0"/>
              </a:solidFill>
              <a:effectLst/>
              <a:uLnTx/>
              <a:uFillTx/>
              <a:latin typeface="Calibri" panose="020F0502020204030204"/>
              <a:ea typeface="+mn-ea"/>
              <a:cs typeface="+mn-cs"/>
            </a:endParaRPr>
          </a:p>
        </p:txBody>
      </p:sp>
      <p:sp>
        <p:nvSpPr>
          <p:cNvPr id="7731" name="Google Shape;6577;p43">
            <a:extLst>
              <a:ext uri="{FF2B5EF4-FFF2-40B4-BE49-F238E27FC236}">
                <a16:creationId xmlns:a16="http://schemas.microsoft.com/office/drawing/2014/main" id="{A65357A2-9819-750B-76C2-B0074098D5F6}"/>
              </a:ext>
            </a:extLst>
          </p:cNvPr>
          <p:cNvSpPr txBox="1">
            <a:spLocks/>
          </p:cNvSpPr>
          <p:nvPr/>
        </p:nvSpPr>
        <p:spPr>
          <a:xfrm>
            <a:off x="994087" y="5828402"/>
            <a:ext cx="9998215" cy="913711"/>
          </a:xfrm>
          <a:prstGeom prst="rect">
            <a:avLst/>
          </a:prstGeom>
          <a:noFill/>
          <a:ln>
            <a:noFill/>
          </a:ln>
        </p:spPr>
        <p:txBody>
          <a:bodyPr spcFirstLastPara="1" wrap="square" lIns="91425" tIns="91425" rIns="91425" bIns="91425"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1200"/>
              </a:spcAft>
              <a:buClrTx/>
              <a:buSzTx/>
              <a:buFont typeface="Arial" panose="020B0604020202020204" pitchFamily="34" charset="0"/>
              <a:buNone/>
              <a:tabLst/>
              <a:defRPr/>
            </a:pPr>
            <a:r>
              <a:rPr kumimoji="0" lang="en-US" sz="5400" b="1" i="0" u="none" strike="noStrike" kern="1200" cap="none" spc="0" normalizeH="0" baseline="0" noProof="0" dirty="0" err="1">
                <a:ln w="10160">
                  <a:solidFill>
                    <a:srgbClr val="4472C4">
                      <a:lumMod val="50000"/>
                    </a:srgbClr>
                  </a:solidFill>
                  <a:prstDash val="solid"/>
                </a:ln>
                <a:solidFill>
                  <a:prstClr val="white"/>
                </a:solidFill>
                <a:effectLst>
                  <a:outerShdw blurRad="38100" dist="22860" dir="5400000" algn="tl" rotWithShape="0">
                    <a:srgbClr val="000000">
                      <a:alpha val="30000"/>
                    </a:srgbClr>
                  </a:outerShdw>
                </a:effectLst>
                <a:uLnTx/>
                <a:uFillTx/>
                <a:latin typeface="Times New Roman" panose="02020603050405020304" pitchFamily="18" charset="0"/>
                <a:cs typeface="Times New Roman" panose="02020603050405020304" pitchFamily="18" charset="0"/>
              </a:rPr>
              <a:t>Bài</a:t>
            </a:r>
            <a:r>
              <a:rPr kumimoji="0" lang="en-US" sz="5400" b="1" i="0" u="none" strike="noStrike" kern="1200" cap="none" spc="0" normalizeH="0" baseline="0" noProof="0" dirty="0">
                <a:ln w="10160">
                  <a:solidFill>
                    <a:srgbClr val="4472C4">
                      <a:lumMod val="50000"/>
                    </a:srgbClr>
                  </a:solidFill>
                  <a:prstDash val="solid"/>
                </a:ln>
                <a:solidFill>
                  <a:prstClr val="white"/>
                </a:solidFill>
                <a:effectLst>
                  <a:outerShdw blurRad="38100" dist="22860" dir="5400000" algn="tl" rotWithShape="0">
                    <a:srgbClr val="000000">
                      <a:alpha val="30000"/>
                    </a:srgbClr>
                  </a:outerShdw>
                </a:effectLst>
                <a:uLnTx/>
                <a:uFillTx/>
                <a:latin typeface="Times New Roman" panose="02020603050405020304" pitchFamily="18" charset="0"/>
                <a:cs typeface="Times New Roman" panose="02020603050405020304" pitchFamily="18" charset="0"/>
              </a:rPr>
              <a:t> </a:t>
            </a:r>
            <a:r>
              <a:rPr kumimoji="0" lang="en-US" sz="5400" b="1" i="0" u="none" strike="noStrike" kern="1200" cap="none" spc="0" normalizeH="0" baseline="0" noProof="0" dirty="0" err="1">
                <a:ln w="10160">
                  <a:solidFill>
                    <a:srgbClr val="4472C4">
                      <a:lumMod val="50000"/>
                    </a:srgbClr>
                  </a:solidFill>
                  <a:prstDash val="solid"/>
                </a:ln>
                <a:solidFill>
                  <a:prstClr val="white"/>
                </a:solidFill>
                <a:effectLst>
                  <a:outerShdw blurRad="38100" dist="22860" dir="5400000" algn="tl" rotWithShape="0">
                    <a:srgbClr val="000000">
                      <a:alpha val="30000"/>
                    </a:srgbClr>
                  </a:outerShdw>
                </a:effectLst>
                <a:uLnTx/>
                <a:uFillTx/>
                <a:latin typeface="Times New Roman" panose="02020603050405020304" pitchFamily="18" charset="0"/>
                <a:cs typeface="Times New Roman" panose="02020603050405020304" pitchFamily="18" charset="0"/>
              </a:rPr>
              <a:t>hát</a:t>
            </a:r>
            <a:r>
              <a:rPr kumimoji="0" lang="en-US" sz="5400" b="1" i="0" u="none" strike="noStrike" kern="1200" cap="none" spc="0" normalizeH="0" baseline="0" noProof="0" dirty="0">
                <a:ln w="10160">
                  <a:solidFill>
                    <a:srgbClr val="4472C4">
                      <a:lumMod val="50000"/>
                    </a:srgbClr>
                  </a:solidFill>
                  <a:prstDash val="solid"/>
                </a:ln>
                <a:solidFill>
                  <a:prstClr val="white"/>
                </a:solidFill>
                <a:effectLst>
                  <a:outerShdw blurRad="38100" dist="22860" dir="5400000" algn="tl" rotWithShape="0">
                    <a:srgbClr val="000000">
                      <a:alpha val="30000"/>
                    </a:srgbClr>
                  </a:outerShdw>
                </a:effectLst>
                <a:uLnTx/>
                <a:uFillTx/>
                <a:latin typeface="Times New Roman" panose="02020603050405020304" pitchFamily="18" charset="0"/>
                <a:cs typeface="Times New Roman" panose="02020603050405020304" pitchFamily="18" charset="0"/>
              </a:rPr>
              <a:t>: </a:t>
            </a:r>
            <a:r>
              <a:rPr kumimoji="0" lang="en-US" sz="5400" b="1" i="0" u="none" strike="noStrike" kern="1200" cap="none" spc="0" normalizeH="0" baseline="0" noProof="0" dirty="0" err="1">
                <a:ln w="10160">
                  <a:solidFill>
                    <a:srgbClr val="4472C4">
                      <a:lumMod val="50000"/>
                    </a:srgbClr>
                  </a:solidFill>
                  <a:prstDash val="solid"/>
                </a:ln>
                <a:solidFill>
                  <a:prstClr val="white"/>
                </a:solidFill>
                <a:effectLst>
                  <a:outerShdw blurRad="38100" dist="22860" dir="5400000" algn="tl" rotWithShape="0">
                    <a:srgbClr val="000000">
                      <a:alpha val="30000"/>
                    </a:srgbClr>
                  </a:outerShdw>
                </a:effectLst>
                <a:uLnTx/>
                <a:uFillTx/>
                <a:latin typeface="Times New Roman" panose="02020603050405020304" pitchFamily="18" charset="0"/>
                <a:cs typeface="Times New Roman" panose="02020603050405020304" pitchFamily="18" charset="0"/>
              </a:rPr>
              <a:t>Em</a:t>
            </a:r>
            <a:r>
              <a:rPr kumimoji="0" lang="en-US" sz="5400" b="1" i="0" u="none" strike="noStrike" kern="1200" cap="none" spc="0" normalizeH="0" baseline="0" noProof="0" dirty="0">
                <a:ln w="10160">
                  <a:solidFill>
                    <a:srgbClr val="4472C4">
                      <a:lumMod val="50000"/>
                    </a:srgbClr>
                  </a:solidFill>
                  <a:prstDash val="solid"/>
                </a:ln>
                <a:solidFill>
                  <a:prstClr val="white"/>
                </a:solidFill>
                <a:effectLst>
                  <a:outerShdw blurRad="38100" dist="22860" dir="5400000" algn="tl" rotWithShape="0">
                    <a:srgbClr val="000000">
                      <a:alpha val="30000"/>
                    </a:srgbClr>
                  </a:outerShdw>
                </a:effectLst>
                <a:uLnTx/>
                <a:uFillTx/>
                <a:latin typeface="Times New Roman" panose="02020603050405020304" pitchFamily="18" charset="0"/>
                <a:cs typeface="Times New Roman" panose="02020603050405020304" pitchFamily="18" charset="0"/>
              </a:rPr>
              <a:t> </a:t>
            </a:r>
            <a:r>
              <a:rPr kumimoji="0" lang="en-US" sz="5400" b="1" i="0" u="none" strike="noStrike" kern="1200" cap="none" spc="0" normalizeH="0" baseline="0" noProof="0" dirty="0" err="1">
                <a:ln w="10160">
                  <a:solidFill>
                    <a:srgbClr val="4472C4">
                      <a:lumMod val="50000"/>
                    </a:srgbClr>
                  </a:solidFill>
                  <a:prstDash val="solid"/>
                </a:ln>
                <a:solidFill>
                  <a:prstClr val="white"/>
                </a:solidFill>
                <a:effectLst>
                  <a:outerShdw blurRad="38100" dist="22860" dir="5400000" algn="tl" rotWithShape="0">
                    <a:srgbClr val="000000">
                      <a:alpha val="30000"/>
                    </a:srgbClr>
                  </a:outerShdw>
                </a:effectLst>
                <a:uLnTx/>
                <a:uFillTx/>
                <a:latin typeface="Times New Roman" panose="02020603050405020304" pitchFamily="18" charset="0"/>
                <a:cs typeface="Times New Roman" panose="02020603050405020304" pitchFamily="18" charset="0"/>
              </a:rPr>
              <a:t>vẽ</a:t>
            </a:r>
            <a:r>
              <a:rPr kumimoji="0" lang="en-US" sz="5400" b="1" i="0" u="none" strike="noStrike" kern="1200" cap="none" spc="0" normalizeH="0" noProof="0" dirty="0">
                <a:ln w="10160">
                  <a:solidFill>
                    <a:srgbClr val="4472C4">
                      <a:lumMod val="50000"/>
                    </a:srgbClr>
                  </a:solidFill>
                  <a:prstDash val="solid"/>
                </a:ln>
                <a:solidFill>
                  <a:prstClr val="white"/>
                </a:solidFill>
                <a:effectLst>
                  <a:outerShdw blurRad="38100" dist="22860" dir="5400000" algn="tl" rotWithShape="0">
                    <a:srgbClr val="000000">
                      <a:alpha val="30000"/>
                    </a:srgbClr>
                  </a:outerShdw>
                </a:effectLst>
                <a:uLnTx/>
                <a:uFillTx/>
                <a:latin typeface="Times New Roman" panose="02020603050405020304" pitchFamily="18" charset="0"/>
                <a:cs typeface="Times New Roman" panose="02020603050405020304" pitchFamily="18" charset="0"/>
              </a:rPr>
              <a:t> </a:t>
            </a:r>
            <a:r>
              <a:rPr kumimoji="0" lang="en-US" sz="5400" b="1" i="0" u="none" strike="noStrike" kern="1200" cap="none" spc="0" normalizeH="0" noProof="0" dirty="0" err="1">
                <a:ln w="10160">
                  <a:solidFill>
                    <a:srgbClr val="4472C4">
                      <a:lumMod val="50000"/>
                    </a:srgbClr>
                  </a:solidFill>
                  <a:prstDash val="solid"/>
                </a:ln>
                <a:solidFill>
                  <a:prstClr val="white"/>
                </a:solidFill>
                <a:effectLst>
                  <a:outerShdw blurRad="38100" dist="22860" dir="5400000" algn="tl" rotWithShape="0">
                    <a:srgbClr val="000000">
                      <a:alpha val="30000"/>
                    </a:srgbClr>
                  </a:outerShdw>
                </a:effectLst>
                <a:uLnTx/>
                <a:uFillTx/>
                <a:latin typeface="Times New Roman" panose="02020603050405020304" pitchFamily="18" charset="0"/>
                <a:cs typeface="Times New Roman" panose="02020603050405020304" pitchFamily="18" charset="0"/>
              </a:rPr>
              <a:t>môi</a:t>
            </a:r>
            <a:r>
              <a:rPr kumimoji="0" lang="en-US" sz="5400" b="1" i="0" u="none" strike="noStrike" kern="1200" cap="none" spc="0" normalizeH="0" noProof="0" dirty="0">
                <a:ln w="10160">
                  <a:solidFill>
                    <a:srgbClr val="4472C4">
                      <a:lumMod val="50000"/>
                    </a:srgbClr>
                  </a:solidFill>
                  <a:prstDash val="solid"/>
                </a:ln>
                <a:solidFill>
                  <a:prstClr val="white"/>
                </a:solidFill>
                <a:effectLst>
                  <a:outerShdw blurRad="38100" dist="22860" dir="5400000" algn="tl" rotWithShape="0">
                    <a:srgbClr val="000000">
                      <a:alpha val="30000"/>
                    </a:srgbClr>
                  </a:outerShdw>
                </a:effectLst>
                <a:uLnTx/>
                <a:uFillTx/>
                <a:latin typeface="Times New Roman" panose="02020603050405020304" pitchFamily="18" charset="0"/>
                <a:cs typeface="Times New Roman" panose="02020603050405020304" pitchFamily="18" charset="0"/>
              </a:rPr>
              <a:t> </a:t>
            </a:r>
            <a:r>
              <a:rPr kumimoji="0" lang="en-US" sz="5400" b="1" i="0" u="none" strike="noStrike" kern="1200" cap="none" spc="0" normalizeH="0" noProof="0" dirty="0" err="1">
                <a:ln w="10160">
                  <a:solidFill>
                    <a:srgbClr val="4472C4">
                      <a:lumMod val="50000"/>
                    </a:srgbClr>
                  </a:solidFill>
                  <a:prstDash val="solid"/>
                </a:ln>
                <a:solidFill>
                  <a:prstClr val="white"/>
                </a:solidFill>
                <a:effectLst>
                  <a:outerShdw blurRad="38100" dist="22860" dir="5400000" algn="tl" rotWithShape="0">
                    <a:srgbClr val="000000">
                      <a:alpha val="30000"/>
                    </a:srgbClr>
                  </a:outerShdw>
                </a:effectLst>
                <a:uLnTx/>
                <a:uFillTx/>
                <a:latin typeface="Times New Roman" panose="02020603050405020304" pitchFamily="18" charset="0"/>
                <a:cs typeface="Times New Roman" panose="02020603050405020304" pitchFamily="18" charset="0"/>
              </a:rPr>
              <a:t>trường</a:t>
            </a:r>
            <a:r>
              <a:rPr kumimoji="0" lang="en-US" sz="5400" b="1" i="0" u="none" strike="noStrike" kern="1200" cap="none" spc="0" normalizeH="0" noProof="0" dirty="0">
                <a:ln w="10160">
                  <a:solidFill>
                    <a:srgbClr val="4472C4">
                      <a:lumMod val="50000"/>
                    </a:srgbClr>
                  </a:solidFill>
                  <a:prstDash val="solid"/>
                </a:ln>
                <a:solidFill>
                  <a:prstClr val="white"/>
                </a:solidFill>
                <a:effectLst>
                  <a:outerShdw blurRad="38100" dist="22860" dir="5400000" algn="tl" rotWithShape="0">
                    <a:srgbClr val="000000">
                      <a:alpha val="30000"/>
                    </a:srgbClr>
                  </a:outerShdw>
                </a:effectLst>
                <a:uLnTx/>
                <a:uFillTx/>
                <a:latin typeface="Times New Roman" panose="02020603050405020304" pitchFamily="18" charset="0"/>
                <a:cs typeface="Times New Roman" panose="02020603050405020304" pitchFamily="18" charset="0"/>
              </a:rPr>
              <a:t> </a:t>
            </a:r>
            <a:r>
              <a:rPr kumimoji="0" lang="en-US" sz="5400" b="1" i="0" u="none" strike="noStrike" kern="1200" cap="none" spc="0" normalizeH="0" noProof="0" dirty="0" err="1">
                <a:ln w="10160">
                  <a:solidFill>
                    <a:srgbClr val="4472C4">
                      <a:lumMod val="50000"/>
                    </a:srgbClr>
                  </a:solidFill>
                  <a:prstDash val="solid"/>
                </a:ln>
                <a:solidFill>
                  <a:prstClr val="white"/>
                </a:solidFill>
                <a:effectLst>
                  <a:outerShdw blurRad="38100" dist="22860" dir="5400000" algn="tl" rotWithShape="0">
                    <a:srgbClr val="000000">
                      <a:alpha val="30000"/>
                    </a:srgbClr>
                  </a:outerShdw>
                </a:effectLst>
                <a:uLnTx/>
                <a:uFillTx/>
                <a:latin typeface="Times New Roman" panose="02020603050405020304" pitchFamily="18" charset="0"/>
                <a:cs typeface="Times New Roman" panose="02020603050405020304" pitchFamily="18" charset="0"/>
              </a:rPr>
              <a:t>xanh</a:t>
            </a:r>
            <a:endParaRPr kumimoji="0" lang="en-US" sz="5400" b="1" i="0" u="none" strike="noStrike" kern="1200" cap="none" spc="0" normalizeH="0" baseline="0" noProof="0" dirty="0">
              <a:ln w="10160">
                <a:solidFill>
                  <a:srgbClr val="4472C4">
                    <a:lumMod val="50000"/>
                  </a:srgbClr>
                </a:solidFill>
                <a:prstDash val="solid"/>
              </a:ln>
              <a:solidFill>
                <a:prstClr val="white"/>
              </a:solidFill>
              <a:effectLst>
                <a:outerShdw blurRad="38100" dist="22860" dir="5400000" algn="tl" rotWithShape="0">
                  <a:srgbClr val="000000">
                    <a:alpha val="30000"/>
                  </a:srgbClr>
                </a:outerShdw>
              </a:effectLst>
              <a:uLnTx/>
              <a:uFillTx/>
              <a:latin typeface="Times New Roman" panose="02020603050405020304" pitchFamily="18" charset="0"/>
              <a:cs typeface="Times New Roman" panose="02020603050405020304" pitchFamily="18" charset="0"/>
            </a:endParaRPr>
          </a:p>
        </p:txBody>
      </p:sp>
      <p:grpSp>
        <p:nvGrpSpPr>
          <p:cNvPr id="7452" name="Google Shape;7452;p52"/>
          <p:cNvGrpSpPr/>
          <p:nvPr/>
        </p:nvGrpSpPr>
        <p:grpSpPr>
          <a:xfrm flipH="1">
            <a:off x="171125" y="277626"/>
            <a:ext cx="955984" cy="830477"/>
            <a:chOff x="8263800" y="5524025"/>
            <a:chExt cx="1197775" cy="1040525"/>
          </a:xfrm>
        </p:grpSpPr>
        <p:sp>
          <p:nvSpPr>
            <p:cNvPr id="7453" name="Google Shape;7453;p52"/>
            <p:cNvSpPr/>
            <p:nvPr/>
          </p:nvSpPr>
          <p:spPr>
            <a:xfrm>
              <a:off x="8263800" y="5524025"/>
              <a:ext cx="1197775" cy="1040525"/>
            </a:xfrm>
            <a:custGeom>
              <a:avLst/>
              <a:gdLst/>
              <a:ahLst/>
              <a:cxnLst/>
              <a:rect l="l" t="t" r="r" b="b"/>
              <a:pathLst>
                <a:path w="47911" h="41621" extrusionOk="0">
                  <a:moveTo>
                    <a:pt x="18468" y="0"/>
                  </a:moveTo>
                  <a:cubicBezTo>
                    <a:pt x="17960" y="27"/>
                    <a:pt x="17425" y="161"/>
                    <a:pt x="16862" y="402"/>
                  </a:cubicBezTo>
                  <a:cubicBezTo>
                    <a:pt x="16327" y="589"/>
                    <a:pt x="15819" y="910"/>
                    <a:pt x="15310" y="1231"/>
                  </a:cubicBezTo>
                  <a:cubicBezTo>
                    <a:pt x="14909" y="1526"/>
                    <a:pt x="14480" y="1874"/>
                    <a:pt x="14052" y="2302"/>
                  </a:cubicBezTo>
                  <a:cubicBezTo>
                    <a:pt x="13677" y="2677"/>
                    <a:pt x="13329" y="3078"/>
                    <a:pt x="12981" y="3506"/>
                  </a:cubicBezTo>
                  <a:cubicBezTo>
                    <a:pt x="12366" y="4309"/>
                    <a:pt x="11804" y="5193"/>
                    <a:pt x="11242" y="6210"/>
                  </a:cubicBezTo>
                  <a:cubicBezTo>
                    <a:pt x="10760" y="7093"/>
                    <a:pt x="10332" y="8030"/>
                    <a:pt x="9957" y="8993"/>
                  </a:cubicBezTo>
                  <a:cubicBezTo>
                    <a:pt x="9796" y="9422"/>
                    <a:pt x="9663" y="9877"/>
                    <a:pt x="9529" y="10278"/>
                  </a:cubicBezTo>
                  <a:lnTo>
                    <a:pt x="9502" y="10278"/>
                  </a:lnTo>
                  <a:cubicBezTo>
                    <a:pt x="8886" y="10305"/>
                    <a:pt x="8378" y="10358"/>
                    <a:pt x="7923" y="10492"/>
                  </a:cubicBezTo>
                  <a:cubicBezTo>
                    <a:pt x="7575" y="10572"/>
                    <a:pt x="7280" y="10706"/>
                    <a:pt x="6986" y="10840"/>
                  </a:cubicBezTo>
                  <a:cubicBezTo>
                    <a:pt x="6611" y="11001"/>
                    <a:pt x="6237" y="11268"/>
                    <a:pt x="5942" y="11563"/>
                  </a:cubicBezTo>
                  <a:lnTo>
                    <a:pt x="5808" y="11697"/>
                  </a:lnTo>
                  <a:cubicBezTo>
                    <a:pt x="5782" y="11750"/>
                    <a:pt x="5755" y="11750"/>
                    <a:pt x="5701" y="11750"/>
                  </a:cubicBezTo>
                  <a:cubicBezTo>
                    <a:pt x="5541" y="11777"/>
                    <a:pt x="5353" y="11830"/>
                    <a:pt x="5139" y="11911"/>
                  </a:cubicBezTo>
                  <a:cubicBezTo>
                    <a:pt x="4738" y="12045"/>
                    <a:pt x="4336" y="12205"/>
                    <a:pt x="3908" y="12419"/>
                  </a:cubicBezTo>
                  <a:cubicBezTo>
                    <a:pt x="3373" y="12687"/>
                    <a:pt x="2971" y="12955"/>
                    <a:pt x="2570" y="13249"/>
                  </a:cubicBezTo>
                  <a:cubicBezTo>
                    <a:pt x="2302" y="13436"/>
                    <a:pt x="2061" y="13677"/>
                    <a:pt x="1820" y="13918"/>
                  </a:cubicBezTo>
                  <a:cubicBezTo>
                    <a:pt x="1553" y="14239"/>
                    <a:pt x="1338" y="14614"/>
                    <a:pt x="1151" y="15016"/>
                  </a:cubicBezTo>
                  <a:cubicBezTo>
                    <a:pt x="964" y="15578"/>
                    <a:pt x="857" y="16193"/>
                    <a:pt x="964" y="16755"/>
                  </a:cubicBezTo>
                  <a:cubicBezTo>
                    <a:pt x="1017" y="17371"/>
                    <a:pt x="1285" y="17933"/>
                    <a:pt x="1686" y="18388"/>
                  </a:cubicBezTo>
                  <a:cubicBezTo>
                    <a:pt x="1900" y="18629"/>
                    <a:pt x="2141" y="18870"/>
                    <a:pt x="2409" y="19030"/>
                  </a:cubicBezTo>
                  <a:cubicBezTo>
                    <a:pt x="2677" y="19191"/>
                    <a:pt x="2944" y="19325"/>
                    <a:pt x="3266" y="19432"/>
                  </a:cubicBezTo>
                  <a:lnTo>
                    <a:pt x="3346" y="19432"/>
                  </a:lnTo>
                  <a:cubicBezTo>
                    <a:pt x="3640" y="19485"/>
                    <a:pt x="3908" y="19539"/>
                    <a:pt x="4202" y="19539"/>
                  </a:cubicBezTo>
                  <a:cubicBezTo>
                    <a:pt x="4363" y="19539"/>
                    <a:pt x="4497" y="19539"/>
                    <a:pt x="4684" y="19485"/>
                  </a:cubicBezTo>
                  <a:lnTo>
                    <a:pt x="4684" y="19485"/>
                  </a:lnTo>
                  <a:cubicBezTo>
                    <a:pt x="4443" y="19700"/>
                    <a:pt x="4229" y="19940"/>
                    <a:pt x="4042" y="20128"/>
                  </a:cubicBezTo>
                  <a:cubicBezTo>
                    <a:pt x="3640" y="20556"/>
                    <a:pt x="3239" y="21038"/>
                    <a:pt x="2891" y="21573"/>
                  </a:cubicBezTo>
                  <a:cubicBezTo>
                    <a:pt x="2302" y="22483"/>
                    <a:pt x="1793" y="23500"/>
                    <a:pt x="1472" y="24624"/>
                  </a:cubicBezTo>
                  <a:cubicBezTo>
                    <a:pt x="1205" y="25454"/>
                    <a:pt x="1017" y="26364"/>
                    <a:pt x="937" y="27301"/>
                  </a:cubicBezTo>
                  <a:cubicBezTo>
                    <a:pt x="696" y="27702"/>
                    <a:pt x="455" y="28184"/>
                    <a:pt x="295" y="28720"/>
                  </a:cubicBezTo>
                  <a:cubicBezTo>
                    <a:pt x="161" y="29175"/>
                    <a:pt x="54" y="29630"/>
                    <a:pt x="27" y="30058"/>
                  </a:cubicBezTo>
                  <a:cubicBezTo>
                    <a:pt x="0" y="30299"/>
                    <a:pt x="0" y="30540"/>
                    <a:pt x="0" y="30780"/>
                  </a:cubicBezTo>
                  <a:cubicBezTo>
                    <a:pt x="27" y="31102"/>
                    <a:pt x="54" y="31396"/>
                    <a:pt x="80" y="31583"/>
                  </a:cubicBezTo>
                  <a:cubicBezTo>
                    <a:pt x="187" y="32038"/>
                    <a:pt x="348" y="32547"/>
                    <a:pt x="589" y="33056"/>
                  </a:cubicBezTo>
                  <a:cubicBezTo>
                    <a:pt x="723" y="33377"/>
                    <a:pt x="937" y="33671"/>
                    <a:pt x="1124" y="34019"/>
                  </a:cubicBezTo>
                  <a:cubicBezTo>
                    <a:pt x="1526" y="34581"/>
                    <a:pt x="1954" y="35143"/>
                    <a:pt x="2489" y="35652"/>
                  </a:cubicBezTo>
                  <a:cubicBezTo>
                    <a:pt x="2971" y="36080"/>
                    <a:pt x="3506" y="36535"/>
                    <a:pt x="4095" y="36937"/>
                  </a:cubicBezTo>
                  <a:cubicBezTo>
                    <a:pt x="4604" y="37285"/>
                    <a:pt x="5166" y="37606"/>
                    <a:pt x="5808" y="37900"/>
                  </a:cubicBezTo>
                  <a:cubicBezTo>
                    <a:pt x="6477" y="38221"/>
                    <a:pt x="7227" y="38543"/>
                    <a:pt x="8030" y="38757"/>
                  </a:cubicBezTo>
                  <a:cubicBezTo>
                    <a:pt x="8083" y="38810"/>
                    <a:pt x="8164" y="38810"/>
                    <a:pt x="8217" y="38837"/>
                  </a:cubicBezTo>
                  <a:cubicBezTo>
                    <a:pt x="8297" y="38864"/>
                    <a:pt x="8351" y="38864"/>
                    <a:pt x="8431" y="38890"/>
                  </a:cubicBezTo>
                  <a:cubicBezTo>
                    <a:pt x="8458" y="38944"/>
                    <a:pt x="8485" y="38944"/>
                    <a:pt x="8485" y="38944"/>
                  </a:cubicBezTo>
                  <a:cubicBezTo>
                    <a:pt x="8752" y="39024"/>
                    <a:pt x="9020" y="39105"/>
                    <a:pt x="9315" y="39158"/>
                  </a:cubicBezTo>
                  <a:cubicBezTo>
                    <a:pt x="10599" y="39426"/>
                    <a:pt x="11831" y="39613"/>
                    <a:pt x="13062" y="39640"/>
                  </a:cubicBezTo>
                  <a:lnTo>
                    <a:pt x="13329" y="39640"/>
                  </a:lnTo>
                  <a:cubicBezTo>
                    <a:pt x="13570" y="39640"/>
                    <a:pt x="13811" y="39613"/>
                    <a:pt x="14052" y="39613"/>
                  </a:cubicBezTo>
                  <a:lnTo>
                    <a:pt x="14079" y="39613"/>
                  </a:lnTo>
                  <a:cubicBezTo>
                    <a:pt x="15123" y="39533"/>
                    <a:pt x="16140" y="39399"/>
                    <a:pt x="17130" y="39131"/>
                  </a:cubicBezTo>
                  <a:cubicBezTo>
                    <a:pt x="17210" y="39105"/>
                    <a:pt x="17344" y="39078"/>
                    <a:pt x="17478" y="39024"/>
                  </a:cubicBezTo>
                  <a:cubicBezTo>
                    <a:pt x="17746" y="38971"/>
                    <a:pt x="18013" y="38864"/>
                    <a:pt x="18281" y="38783"/>
                  </a:cubicBezTo>
                  <a:cubicBezTo>
                    <a:pt x="18281" y="38810"/>
                    <a:pt x="18335" y="38864"/>
                    <a:pt x="18335" y="38944"/>
                  </a:cubicBezTo>
                  <a:cubicBezTo>
                    <a:pt x="18388" y="39319"/>
                    <a:pt x="18522" y="39613"/>
                    <a:pt x="18736" y="39934"/>
                  </a:cubicBezTo>
                  <a:cubicBezTo>
                    <a:pt x="18736" y="39961"/>
                    <a:pt x="18763" y="40015"/>
                    <a:pt x="18790" y="40041"/>
                  </a:cubicBezTo>
                  <a:cubicBezTo>
                    <a:pt x="18870" y="40148"/>
                    <a:pt x="18923" y="40202"/>
                    <a:pt x="19004" y="40309"/>
                  </a:cubicBezTo>
                  <a:cubicBezTo>
                    <a:pt x="19218" y="40577"/>
                    <a:pt x="19512" y="40818"/>
                    <a:pt x="19807" y="41005"/>
                  </a:cubicBezTo>
                  <a:cubicBezTo>
                    <a:pt x="19833" y="41005"/>
                    <a:pt x="19833" y="41032"/>
                    <a:pt x="19860" y="41032"/>
                  </a:cubicBezTo>
                  <a:cubicBezTo>
                    <a:pt x="19941" y="41085"/>
                    <a:pt x="20048" y="41166"/>
                    <a:pt x="20208" y="41246"/>
                  </a:cubicBezTo>
                  <a:cubicBezTo>
                    <a:pt x="20663" y="41487"/>
                    <a:pt x="21172" y="41567"/>
                    <a:pt x="21734" y="41621"/>
                  </a:cubicBezTo>
                  <a:cubicBezTo>
                    <a:pt x="21734" y="41621"/>
                    <a:pt x="21868" y="41621"/>
                    <a:pt x="21975" y="41540"/>
                  </a:cubicBezTo>
                  <a:cubicBezTo>
                    <a:pt x="22349" y="41540"/>
                    <a:pt x="22751" y="41487"/>
                    <a:pt x="23152" y="41380"/>
                  </a:cubicBezTo>
                  <a:cubicBezTo>
                    <a:pt x="23554" y="41273"/>
                    <a:pt x="23902" y="41112"/>
                    <a:pt x="24277" y="40925"/>
                  </a:cubicBezTo>
                  <a:cubicBezTo>
                    <a:pt x="24758" y="40657"/>
                    <a:pt x="25106" y="40309"/>
                    <a:pt x="25347" y="40068"/>
                  </a:cubicBezTo>
                  <a:cubicBezTo>
                    <a:pt x="25829" y="39613"/>
                    <a:pt x="26230" y="39051"/>
                    <a:pt x="26498" y="38435"/>
                  </a:cubicBezTo>
                  <a:cubicBezTo>
                    <a:pt x="27488" y="38275"/>
                    <a:pt x="28532" y="38007"/>
                    <a:pt x="29523" y="37659"/>
                  </a:cubicBezTo>
                  <a:cubicBezTo>
                    <a:pt x="29603" y="37740"/>
                    <a:pt x="29710" y="37766"/>
                    <a:pt x="29764" y="37847"/>
                  </a:cubicBezTo>
                  <a:cubicBezTo>
                    <a:pt x="30513" y="38328"/>
                    <a:pt x="31396" y="38676"/>
                    <a:pt x="32306" y="38783"/>
                  </a:cubicBezTo>
                  <a:cubicBezTo>
                    <a:pt x="32440" y="38783"/>
                    <a:pt x="32708" y="38810"/>
                    <a:pt x="32975" y="38810"/>
                  </a:cubicBezTo>
                  <a:cubicBezTo>
                    <a:pt x="33216" y="38810"/>
                    <a:pt x="33457" y="38783"/>
                    <a:pt x="33671" y="38730"/>
                  </a:cubicBezTo>
                  <a:cubicBezTo>
                    <a:pt x="34126" y="38676"/>
                    <a:pt x="34528" y="38569"/>
                    <a:pt x="34876" y="38409"/>
                  </a:cubicBezTo>
                  <a:cubicBezTo>
                    <a:pt x="35277" y="38248"/>
                    <a:pt x="35625" y="38034"/>
                    <a:pt x="35920" y="37793"/>
                  </a:cubicBezTo>
                  <a:cubicBezTo>
                    <a:pt x="35946" y="37793"/>
                    <a:pt x="36027" y="37740"/>
                    <a:pt x="36027" y="37740"/>
                  </a:cubicBezTo>
                  <a:cubicBezTo>
                    <a:pt x="36080" y="37713"/>
                    <a:pt x="36161" y="37632"/>
                    <a:pt x="36214" y="37579"/>
                  </a:cubicBezTo>
                  <a:cubicBezTo>
                    <a:pt x="36562" y="37258"/>
                    <a:pt x="36856" y="36856"/>
                    <a:pt x="37017" y="36508"/>
                  </a:cubicBezTo>
                  <a:cubicBezTo>
                    <a:pt x="37338" y="35893"/>
                    <a:pt x="37419" y="35197"/>
                    <a:pt x="37365" y="34554"/>
                  </a:cubicBezTo>
                  <a:lnTo>
                    <a:pt x="37365" y="34528"/>
                  </a:lnTo>
                  <a:cubicBezTo>
                    <a:pt x="37365" y="34447"/>
                    <a:pt x="37338" y="34421"/>
                    <a:pt x="37338" y="34367"/>
                  </a:cubicBezTo>
                  <a:lnTo>
                    <a:pt x="37338" y="34367"/>
                  </a:lnTo>
                  <a:cubicBezTo>
                    <a:pt x="37499" y="34394"/>
                    <a:pt x="37659" y="34394"/>
                    <a:pt x="37820" y="34394"/>
                  </a:cubicBezTo>
                  <a:cubicBezTo>
                    <a:pt x="38462" y="34394"/>
                    <a:pt x="39078" y="34287"/>
                    <a:pt x="39667" y="34099"/>
                  </a:cubicBezTo>
                  <a:cubicBezTo>
                    <a:pt x="39961" y="33992"/>
                    <a:pt x="40443" y="33778"/>
                    <a:pt x="40898" y="33484"/>
                  </a:cubicBezTo>
                  <a:cubicBezTo>
                    <a:pt x="41273" y="33243"/>
                    <a:pt x="41567" y="32975"/>
                    <a:pt x="41835" y="32681"/>
                  </a:cubicBezTo>
                  <a:cubicBezTo>
                    <a:pt x="42022" y="32493"/>
                    <a:pt x="42183" y="32253"/>
                    <a:pt x="42317" y="32012"/>
                  </a:cubicBezTo>
                  <a:cubicBezTo>
                    <a:pt x="42370" y="31958"/>
                    <a:pt x="42424" y="31878"/>
                    <a:pt x="42450" y="31824"/>
                  </a:cubicBezTo>
                  <a:lnTo>
                    <a:pt x="42477" y="31717"/>
                  </a:lnTo>
                  <a:cubicBezTo>
                    <a:pt x="42477" y="31691"/>
                    <a:pt x="42558" y="31583"/>
                    <a:pt x="42558" y="31557"/>
                  </a:cubicBezTo>
                  <a:cubicBezTo>
                    <a:pt x="42745" y="31048"/>
                    <a:pt x="42879" y="30513"/>
                    <a:pt x="42879" y="30004"/>
                  </a:cubicBezTo>
                  <a:cubicBezTo>
                    <a:pt x="42879" y="29308"/>
                    <a:pt x="42718" y="28639"/>
                    <a:pt x="42343" y="28104"/>
                  </a:cubicBezTo>
                  <a:cubicBezTo>
                    <a:pt x="42210" y="27890"/>
                    <a:pt x="42076" y="27729"/>
                    <a:pt x="41915" y="27569"/>
                  </a:cubicBezTo>
                  <a:cubicBezTo>
                    <a:pt x="42558" y="27087"/>
                    <a:pt x="43120" y="26605"/>
                    <a:pt x="43655" y="26070"/>
                  </a:cubicBezTo>
                  <a:cubicBezTo>
                    <a:pt x="44056" y="25668"/>
                    <a:pt x="44378" y="25213"/>
                    <a:pt x="44726" y="24865"/>
                  </a:cubicBezTo>
                  <a:cubicBezTo>
                    <a:pt x="45234" y="24276"/>
                    <a:pt x="45662" y="23688"/>
                    <a:pt x="46064" y="23126"/>
                  </a:cubicBezTo>
                  <a:cubicBezTo>
                    <a:pt x="46599" y="22349"/>
                    <a:pt x="47001" y="21653"/>
                    <a:pt x="47295" y="20984"/>
                  </a:cubicBezTo>
                  <a:cubicBezTo>
                    <a:pt x="47509" y="20529"/>
                    <a:pt x="47643" y="20128"/>
                    <a:pt x="47723" y="19700"/>
                  </a:cubicBezTo>
                  <a:cubicBezTo>
                    <a:pt x="47857" y="19164"/>
                    <a:pt x="47911" y="18602"/>
                    <a:pt x="47857" y="18094"/>
                  </a:cubicBezTo>
                  <a:cubicBezTo>
                    <a:pt x="47830" y="17398"/>
                    <a:pt x="47563" y="16702"/>
                    <a:pt x="47161" y="16113"/>
                  </a:cubicBezTo>
                  <a:cubicBezTo>
                    <a:pt x="46733" y="15524"/>
                    <a:pt x="46117" y="15042"/>
                    <a:pt x="45421" y="14748"/>
                  </a:cubicBezTo>
                  <a:lnTo>
                    <a:pt x="45421" y="14694"/>
                  </a:lnTo>
                  <a:cubicBezTo>
                    <a:pt x="45528" y="13838"/>
                    <a:pt x="45528" y="12981"/>
                    <a:pt x="45502" y="12152"/>
                  </a:cubicBezTo>
                  <a:cubicBezTo>
                    <a:pt x="45421" y="11161"/>
                    <a:pt x="45288" y="10412"/>
                    <a:pt x="45020" y="9662"/>
                  </a:cubicBezTo>
                  <a:cubicBezTo>
                    <a:pt x="44726" y="8886"/>
                    <a:pt x="44324" y="8190"/>
                    <a:pt x="43789" y="7601"/>
                  </a:cubicBezTo>
                  <a:cubicBezTo>
                    <a:pt x="43280" y="7013"/>
                    <a:pt x="42691" y="6558"/>
                    <a:pt x="41969" y="6210"/>
                  </a:cubicBezTo>
                  <a:cubicBezTo>
                    <a:pt x="41300" y="5888"/>
                    <a:pt x="40550" y="5648"/>
                    <a:pt x="39694" y="5514"/>
                  </a:cubicBezTo>
                  <a:cubicBezTo>
                    <a:pt x="39613" y="5514"/>
                    <a:pt x="39533" y="5487"/>
                    <a:pt x="39426" y="5487"/>
                  </a:cubicBezTo>
                  <a:lnTo>
                    <a:pt x="39292" y="5487"/>
                  </a:lnTo>
                  <a:cubicBezTo>
                    <a:pt x="38971" y="5407"/>
                    <a:pt x="38569" y="5380"/>
                    <a:pt x="38195" y="5380"/>
                  </a:cubicBezTo>
                  <a:lnTo>
                    <a:pt x="37552" y="5380"/>
                  </a:lnTo>
                  <a:cubicBezTo>
                    <a:pt x="37258" y="5380"/>
                    <a:pt x="36937" y="5380"/>
                    <a:pt x="36482" y="5407"/>
                  </a:cubicBezTo>
                  <a:cubicBezTo>
                    <a:pt x="35813" y="5407"/>
                    <a:pt x="35277" y="5487"/>
                    <a:pt x="34795" y="5514"/>
                  </a:cubicBezTo>
                  <a:cubicBezTo>
                    <a:pt x="34073" y="5594"/>
                    <a:pt x="33377" y="5674"/>
                    <a:pt x="32708" y="5808"/>
                  </a:cubicBezTo>
                  <a:cubicBezTo>
                    <a:pt x="32654" y="5862"/>
                    <a:pt x="32574" y="5862"/>
                    <a:pt x="32520" y="5888"/>
                  </a:cubicBezTo>
                  <a:cubicBezTo>
                    <a:pt x="30700" y="6290"/>
                    <a:pt x="28934" y="6932"/>
                    <a:pt x="27248" y="7762"/>
                  </a:cubicBezTo>
                  <a:lnTo>
                    <a:pt x="27248" y="7682"/>
                  </a:lnTo>
                  <a:cubicBezTo>
                    <a:pt x="27167" y="7387"/>
                    <a:pt x="27087" y="7066"/>
                    <a:pt x="26980" y="6691"/>
                  </a:cubicBezTo>
                  <a:cubicBezTo>
                    <a:pt x="26926" y="6531"/>
                    <a:pt x="26900" y="6343"/>
                    <a:pt x="26819" y="6156"/>
                  </a:cubicBezTo>
                  <a:cubicBezTo>
                    <a:pt x="26712" y="5755"/>
                    <a:pt x="26552" y="5353"/>
                    <a:pt x="26391" y="4978"/>
                  </a:cubicBezTo>
                  <a:cubicBezTo>
                    <a:pt x="26177" y="4523"/>
                    <a:pt x="25963" y="4068"/>
                    <a:pt x="25722" y="3667"/>
                  </a:cubicBezTo>
                  <a:cubicBezTo>
                    <a:pt x="25588" y="3453"/>
                    <a:pt x="25427" y="3212"/>
                    <a:pt x="25240" y="2998"/>
                  </a:cubicBezTo>
                  <a:cubicBezTo>
                    <a:pt x="25026" y="2730"/>
                    <a:pt x="24812" y="2516"/>
                    <a:pt x="24571" y="2302"/>
                  </a:cubicBezTo>
                  <a:cubicBezTo>
                    <a:pt x="23902" y="1713"/>
                    <a:pt x="23072" y="1365"/>
                    <a:pt x="22242" y="1365"/>
                  </a:cubicBezTo>
                  <a:cubicBezTo>
                    <a:pt x="22001" y="1178"/>
                    <a:pt x="21761" y="964"/>
                    <a:pt x="21493" y="803"/>
                  </a:cubicBezTo>
                  <a:cubicBezTo>
                    <a:pt x="21306" y="669"/>
                    <a:pt x="21065" y="535"/>
                    <a:pt x="20824" y="428"/>
                  </a:cubicBezTo>
                  <a:cubicBezTo>
                    <a:pt x="20610" y="321"/>
                    <a:pt x="20369" y="241"/>
                    <a:pt x="20101" y="161"/>
                  </a:cubicBezTo>
                  <a:cubicBezTo>
                    <a:pt x="19673" y="54"/>
                    <a:pt x="19218" y="0"/>
                    <a:pt x="18790" y="0"/>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54" name="Google Shape;7454;p52"/>
            <p:cNvSpPr/>
            <p:nvPr/>
          </p:nvSpPr>
          <p:spPr>
            <a:xfrm>
              <a:off x="8701400" y="6119550"/>
              <a:ext cx="554750" cy="307150"/>
            </a:xfrm>
            <a:custGeom>
              <a:avLst/>
              <a:gdLst/>
              <a:ahLst/>
              <a:cxnLst/>
              <a:rect l="l" t="t" r="r" b="b"/>
              <a:pathLst>
                <a:path w="22190" h="12286" extrusionOk="0">
                  <a:moveTo>
                    <a:pt x="10359" y="1794"/>
                  </a:moveTo>
                  <a:cubicBezTo>
                    <a:pt x="10279" y="1847"/>
                    <a:pt x="10252" y="1847"/>
                    <a:pt x="10199" y="1874"/>
                  </a:cubicBezTo>
                  <a:cubicBezTo>
                    <a:pt x="10225" y="1847"/>
                    <a:pt x="10279" y="1847"/>
                    <a:pt x="10332" y="1794"/>
                  </a:cubicBezTo>
                  <a:close/>
                  <a:moveTo>
                    <a:pt x="16301" y="0"/>
                  </a:moveTo>
                  <a:cubicBezTo>
                    <a:pt x="16060" y="0"/>
                    <a:pt x="15739" y="0"/>
                    <a:pt x="15445" y="27"/>
                  </a:cubicBezTo>
                  <a:cubicBezTo>
                    <a:pt x="14909" y="54"/>
                    <a:pt x="14374" y="134"/>
                    <a:pt x="13812" y="241"/>
                  </a:cubicBezTo>
                  <a:cubicBezTo>
                    <a:pt x="13330" y="322"/>
                    <a:pt x="12822" y="455"/>
                    <a:pt x="12260" y="643"/>
                  </a:cubicBezTo>
                  <a:cubicBezTo>
                    <a:pt x="11109" y="1044"/>
                    <a:pt x="9931" y="1499"/>
                    <a:pt x="8780" y="2061"/>
                  </a:cubicBezTo>
                  <a:cubicBezTo>
                    <a:pt x="7656" y="2597"/>
                    <a:pt x="6532" y="3239"/>
                    <a:pt x="5515" y="3935"/>
                  </a:cubicBezTo>
                  <a:cubicBezTo>
                    <a:pt x="5006" y="4283"/>
                    <a:pt x="4471" y="4684"/>
                    <a:pt x="3962" y="5059"/>
                  </a:cubicBezTo>
                  <a:cubicBezTo>
                    <a:pt x="3507" y="5407"/>
                    <a:pt x="3052" y="5782"/>
                    <a:pt x="2677" y="6157"/>
                  </a:cubicBezTo>
                  <a:cubicBezTo>
                    <a:pt x="1874" y="6879"/>
                    <a:pt x="1259" y="7602"/>
                    <a:pt x="831" y="8325"/>
                  </a:cubicBezTo>
                  <a:cubicBezTo>
                    <a:pt x="295" y="9208"/>
                    <a:pt x="1" y="10145"/>
                    <a:pt x="28" y="10974"/>
                  </a:cubicBezTo>
                  <a:cubicBezTo>
                    <a:pt x="28" y="11028"/>
                    <a:pt x="54" y="11055"/>
                    <a:pt x="81" y="11135"/>
                  </a:cubicBezTo>
                  <a:cubicBezTo>
                    <a:pt x="81" y="11162"/>
                    <a:pt x="81" y="11215"/>
                    <a:pt x="135" y="11215"/>
                  </a:cubicBezTo>
                  <a:cubicBezTo>
                    <a:pt x="161" y="11242"/>
                    <a:pt x="188" y="11269"/>
                    <a:pt x="269" y="11296"/>
                  </a:cubicBezTo>
                  <a:cubicBezTo>
                    <a:pt x="1874" y="11938"/>
                    <a:pt x="3641" y="12286"/>
                    <a:pt x="5515" y="12286"/>
                  </a:cubicBezTo>
                  <a:cubicBezTo>
                    <a:pt x="6023" y="12286"/>
                    <a:pt x="6505" y="12232"/>
                    <a:pt x="7013" y="12206"/>
                  </a:cubicBezTo>
                  <a:cubicBezTo>
                    <a:pt x="9262" y="11991"/>
                    <a:pt x="11537" y="11376"/>
                    <a:pt x="13705" y="10305"/>
                  </a:cubicBezTo>
                  <a:cubicBezTo>
                    <a:pt x="14749" y="9797"/>
                    <a:pt x="15712" y="9235"/>
                    <a:pt x="16649" y="8565"/>
                  </a:cubicBezTo>
                  <a:cubicBezTo>
                    <a:pt x="17158" y="8217"/>
                    <a:pt x="17586" y="7843"/>
                    <a:pt x="18014" y="7495"/>
                  </a:cubicBezTo>
                  <a:cubicBezTo>
                    <a:pt x="18442" y="7120"/>
                    <a:pt x="18844" y="6692"/>
                    <a:pt x="19219" y="6237"/>
                  </a:cubicBezTo>
                  <a:cubicBezTo>
                    <a:pt x="20557" y="4711"/>
                    <a:pt x="21601" y="2864"/>
                    <a:pt x="22190" y="937"/>
                  </a:cubicBezTo>
                  <a:lnTo>
                    <a:pt x="22190" y="803"/>
                  </a:lnTo>
                  <a:cubicBezTo>
                    <a:pt x="22163" y="723"/>
                    <a:pt x="22136" y="696"/>
                    <a:pt x="22056" y="696"/>
                  </a:cubicBezTo>
                  <a:lnTo>
                    <a:pt x="22002" y="696"/>
                  </a:lnTo>
                  <a:cubicBezTo>
                    <a:pt x="21895" y="696"/>
                    <a:pt x="21842" y="750"/>
                    <a:pt x="21788" y="830"/>
                  </a:cubicBezTo>
                  <a:cubicBezTo>
                    <a:pt x="21735" y="1071"/>
                    <a:pt x="21654" y="1258"/>
                    <a:pt x="21574" y="1499"/>
                  </a:cubicBezTo>
                  <a:cubicBezTo>
                    <a:pt x="21387" y="1365"/>
                    <a:pt x="21199" y="1232"/>
                    <a:pt x="20958" y="1098"/>
                  </a:cubicBezTo>
                  <a:cubicBezTo>
                    <a:pt x="20771" y="964"/>
                    <a:pt x="20530" y="857"/>
                    <a:pt x="20262" y="750"/>
                  </a:cubicBezTo>
                  <a:cubicBezTo>
                    <a:pt x="19781" y="563"/>
                    <a:pt x="19245" y="402"/>
                    <a:pt x="18737" y="268"/>
                  </a:cubicBezTo>
                  <a:cubicBezTo>
                    <a:pt x="17987" y="107"/>
                    <a:pt x="17158" y="0"/>
                    <a:pt x="16301" y="0"/>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55" name="Google Shape;7455;p52"/>
            <p:cNvSpPr/>
            <p:nvPr/>
          </p:nvSpPr>
          <p:spPr>
            <a:xfrm>
              <a:off x="8702750" y="6136950"/>
              <a:ext cx="555400" cy="291775"/>
            </a:xfrm>
            <a:custGeom>
              <a:avLst/>
              <a:gdLst/>
              <a:ahLst/>
              <a:cxnLst/>
              <a:rect l="l" t="t" r="r" b="b"/>
              <a:pathLst>
                <a:path w="22216" h="11671" extrusionOk="0">
                  <a:moveTo>
                    <a:pt x="22029" y="0"/>
                  </a:moveTo>
                  <a:cubicBezTo>
                    <a:pt x="21975" y="0"/>
                    <a:pt x="21948" y="0"/>
                    <a:pt x="21921" y="27"/>
                  </a:cubicBezTo>
                  <a:lnTo>
                    <a:pt x="21841" y="161"/>
                  </a:lnTo>
                  <a:lnTo>
                    <a:pt x="21788" y="268"/>
                  </a:lnTo>
                  <a:cubicBezTo>
                    <a:pt x="21707" y="429"/>
                    <a:pt x="21654" y="643"/>
                    <a:pt x="21574" y="830"/>
                  </a:cubicBezTo>
                  <a:lnTo>
                    <a:pt x="21493" y="750"/>
                  </a:lnTo>
                  <a:cubicBezTo>
                    <a:pt x="21440" y="803"/>
                    <a:pt x="21386" y="884"/>
                    <a:pt x="21359" y="937"/>
                  </a:cubicBezTo>
                  <a:lnTo>
                    <a:pt x="21279" y="1044"/>
                  </a:lnTo>
                  <a:cubicBezTo>
                    <a:pt x="20878" y="1606"/>
                    <a:pt x="20503" y="2142"/>
                    <a:pt x="20101" y="2650"/>
                  </a:cubicBezTo>
                  <a:cubicBezTo>
                    <a:pt x="19245" y="3748"/>
                    <a:pt x="18335" y="4711"/>
                    <a:pt x="17425" y="5568"/>
                  </a:cubicBezTo>
                  <a:cubicBezTo>
                    <a:pt x="16434" y="6451"/>
                    <a:pt x="15364" y="7200"/>
                    <a:pt x="14240" y="7789"/>
                  </a:cubicBezTo>
                  <a:cubicBezTo>
                    <a:pt x="13651" y="8110"/>
                    <a:pt x="13062" y="8405"/>
                    <a:pt x="12446" y="8646"/>
                  </a:cubicBezTo>
                  <a:cubicBezTo>
                    <a:pt x="11884" y="8860"/>
                    <a:pt x="11242" y="9047"/>
                    <a:pt x="10600" y="9208"/>
                  </a:cubicBezTo>
                  <a:cubicBezTo>
                    <a:pt x="10038" y="9342"/>
                    <a:pt x="9422" y="9475"/>
                    <a:pt x="8860" y="9529"/>
                  </a:cubicBezTo>
                  <a:cubicBezTo>
                    <a:pt x="8271" y="9636"/>
                    <a:pt x="7655" y="9716"/>
                    <a:pt x="7067" y="9743"/>
                  </a:cubicBezTo>
                  <a:cubicBezTo>
                    <a:pt x="6665" y="9770"/>
                    <a:pt x="6210" y="9770"/>
                    <a:pt x="5809" y="9770"/>
                  </a:cubicBezTo>
                  <a:cubicBezTo>
                    <a:pt x="4952" y="9770"/>
                    <a:pt x="4122" y="9716"/>
                    <a:pt x="3346" y="9609"/>
                  </a:cubicBezTo>
                  <a:cubicBezTo>
                    <a:pt x="2249" y="9449"/>
                    <a:pt x="1205" y="9181"/>
                    <a:pt x="295" y="8806"/>
                  </a:cubicBezTo>
                  <a:cubicBezTo>
                    <a:pt x="107" y="9342"/>
                    <a:pt x="0" y="9877"/>
                    <a:pt x="27" y="10385"/>
                  </a:cubicBezTo>
                  <a:cubicBezTo>
                    <a:pt x="27" y="10439"/>
                    <a:pt x="54" y="10519"/>
                    <a:pt x="107" y="10546"/>
                  </a:cubicBezTo>
                  <a:cubicBezTo>
                    <a:pt x="107" y="10573"/>
                    <a:pt x="107" y="10573"/>
                    <a:pt x="134" y="10600"/>
                  </a:cubicBezTo>
                  <a:cubicBezTo>
                    <a:pt x="161" y="10653"/>
                    <a:pt x="188" y="10680"/>
                    <a:pt x="268" y="10707"/>
                  </a:cubicBezTo>
                  <a:cubicBezTo>
                    <a:pt x="1874" y="11349"/>
                    <a:pt x="3641" y="11670"/>
                    <a:pt x="5514" y="11670"/>
                  </a:cubicBezTo>
                  <a:cubicBezTo>
                    <a:pt x="6023" y="11670"/>
                    <a:pt x="6531" y="11643"/>
                    <a:pt x="7013" y="11617"/>
                  </a:cubicBezTo>
                  <a:cubicBezTo>
                    <a:pt x="9261" y="11402"/>
                    <a:pt x="11536" y="10787"/>
                    <a:pt x="13704" y="9716"/>
                  </a:cubicBezTo>
                  <a:cubicBezTo>
                    <a:pt x="14748" y="9208"/>
                    <a:pt x="15712" y="8646"/>
                    <a:pt x="16649" y="7976"/>
                  </a:cubicBezTo>
                  <a:cubicBezTo>
                    <a:pt x="17130" y="7629"/>
                    <a:pt x="17585" y="7254"/>
                    <a:pt x="18040" y="6906"/>
                  </a:cubicBezTo>
                  <a:cubicBezTo>
                    <a:pt x="18469" y="6531"/>
                    <a:pt x="18870" y="6103"/>
                    <a:pt x="19245" y="5648"/>
                  </a:cubicBezTo>
                  <a:cubicBezTo>
                    <a:pt x="20583" y="4122"/>
                    <a:pt x="21600" y="2275"/>
                    <a:pt x="22216" y="322"/>
                  </a:cubicBezTo>
                  <a:lnTo>
                    <a:pt x="22216" y="161"/>
                  </a:lnTo>
                  <a:cubicBezTo>
                    <a:pt x="22189" y="107"/>
                    <a:pt x="22136" y="81"/>
                    <a:pt x="22082" y="81"/>
                  </a:cubicBezTo>
                  <a:cubicBezTo>
                    <a:pt x="22055" y="0"/>
                    <a:pt x="22029" y="0"/>
                    <a:pt x="22029"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56" name="Google Shape;7456;p52"/>
            <p:cNvSpPr/>
            <p:nvPr/>
          </p:nvSpPr>
          <p:spPr>
            <a:xfrm>
              <a:off x="8785050" y="6361425"/>
              <a:ext cx="85675" cy="136875"/>
            </a:xfrm>
            <a:custGeom>
              <a:avLst/>
              <a:gdLst/>
              <a:ahLst/>
              <a:cxnLst/>
              <a:rect l="l" t="t" r="r" b="b"/>
              <a:pathLst>
                <a:path w="3427" h="5475" extrusionOk="0">
                  <a:moveTo>
                    <a:pt x="2602" y="1"/>
                  </a:moveTo>
                  <a:cubicBezTo>
                    <a:pt x="2599" y="1"/>
                    <a:pt x="2597" y="6"/>
                    <a:pt x="2597" y="15"/>
                  </a:cubicBezTo>
                  <a:cubicBezTo>
                    <a:pt x="2570" y="68"/>
                    <a:pt x="2490" y="95"/>
                    <a:pt x="2490" y="122"/>
                  </a:cubicBezTo>
                  <a:cubicBezTo>
                    <a:pt x="2436" y="389"/>
                    <a:pt x="2302" y="657"/>
                    <a:pt x="2142" y="925"/>
                  </a:cubicBezTo>
                  <a:cubicBezTo>
                    <a:pt x="1901" y="1326"/>
                    <a:pt x="1607" y="1701"/>
                    <a:pt x="1285" y="2049"/>
                  </a:cubicBezTo>
                  <a:cubicBezTo>
                    <a:pt x="991" y="2423"/>
                    <a:pt x="696" y="2825"/>
                    <a:pt x="429" y="3280"/>
                  </a:cubicBezTo>
                  <a:cubicBezTo>
                    <a:pt x="295" y="3467"/>
                    <a:pt x="188" y="3708"/>
                    <a:pt x="134" y="3896"/>
                  </a:cubicBezTo>
                  <a:cubicBezTo>
                    <a:pt x="27" y="4163"/>
                    <a:pt x="1" y="4377"/>
                    <a:pt x="1" y="4565"/>
                  </a:cubicBezTo>
                  <a:cubicBezTo>
                    <a:pt x="1" y="4645"/>
                    <a:pt x="1" y="4725"/>
                    <a:pt x="27" y="4806"/>
                  </a:cubicBezTo>
                  <a:cubicBezTo>
                    <a:pt x="54" y="4913"/>
                    <a:pt x="81" y="4966"/>
                    <a:pt x="134" y="5073"/>
                  </a:cubicBezTo>
                  <a:cubicBezTo>
                    <a:pt x="188" y="5207"/>
                    <a:pt x="322" y="5314"/>
                    <a:pt x="482" y="5368"/>
                  </a:cubicBezTo>
                  <a:cubicBezTo>
                    <a:pt x="616" y="5448"/>
                    <a:pt x="750" y="5475"/>
                    <a:pt x="964" y="5475"/>
                  </a:cubicBezTo>
                  <a:lnTo>
                    <a:pt x="991" y="5475"/>
                  </a:lnTo>
                  <a:cubicBezTo>
                    <a:pt x="1151" y="5475"/>
                    <a:pt x="1339" y="5448"/>
                    <a:pt x="1499" y="5394"/>
                  </a:cubicBezTo>
                  <a:cubicBezTo>
                    <a:pt x="1660" y="5368"/>
                    <a:pt x="1821" y="5314"/>
                    <a:pt x="2008" y="5207"/>
                  </a:cubicBezTo>
                  <a:cubicBezTo>
                    <a:pt x="2195" y="5073"/>
                    <a:pt x="2409" y="4913"/>
                    <a:pt x="2517" y="4806"/>
                  </a:cubicBezTo>
                  <a:cubicBezTo>
                    <a:pt x="2864" y="4458"/>
                    <a:pt x="3132" y="4029"/>
                    <a:pt x="3266" y="3601"/>
                  </a:cubicBezTo>
                  <a:cubicBezTo>
                    <a:pt x="3400" y="3200"/>
                    <a:pt x="3427" y="2718"/>
                    <a:pt x="3400" y="2236"/>
                  </a:cubicBezTo>
                  <a:cubicBezTo>
                    <a:pt x="3373" y="1915"/>
                    <a:pt x="3346" y="1621"/>
                    <a:pt x="3239" y="1246"/>
                  </a:cubicBezTo>
                  <a:lnTo>
                    <a:pt x="3025" y="550"/>
                  </a:lnTo>
                  <a:cubicBezTo>
                    <a:pt x="2998" y="523"/>
                    <a:pt x="2998" y="496"/>
                    <a:pt x="2972" y="443"/>
                  </a:cubicBezTo>
                  <a:cubicBezTo>
                    <a:pt x="2945" y="416"/>
                    <a:pt x="2945" y="389"/>
                    <a:pt x="2891" y="363"/>
                  </a:cubicBezTo>
                  <a:cubicBezTo>
                    <a:pt x="2864" y="282"/>
                    <a:pt x="2838" y="255"/>
                    <a:pt x="2757" y="175"/>
                  </a:cubicBezTo>
                  <a:cubicBezTo>
                    <a:pt x="2731" y="148"/>
                    <a:pt x="2704" y="148"/>
                    <a:pt x="2677" y="122"/>
                  </a:cubicBezTo>
                  <a:lnTo>
                    <a:pt x="2597" y="122"/>
                  </a:lnTo>
                  <a:cubicBezTo>
                    <a:pt x="2615" y="29"/>
                    <a:pt x="2608" y="1"/>
                    <a:pt x="2602"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57" name="Google Shape;7457;p52"/>
            <p:cNvSpPr/>
            <p:nvPr/>
          </p:nvSpPr>
          <p:spPr>
            <a:xfrm>
              <a:off x="8999850" y="6337025"/>
              <a:ext cx="130500" cy="92700"/>
            </a:xfrm>
            <a:custGeom>
              <a:avLst/>
              <a:gdLst/>
              <a:ahLst/>
              <a:cxnLst/>
              <a:rect l="l" t="t" r="r" b="b"/>
              <a:pathLst>
                <a:path w="5220" h="3708" extrusionOk="0">
                  <a:moveTo>
                    <a:pt x="188" y="0"/>
                  </a:moveTo>
                  <a:cubicBezTo>
                    <a:pt x="161" y="0"/>
                    <a:pt x="134" y="0"/>
                    <a:pt x="54" y="27"/>
                  </a:cubicBezTo>
                  <a:lnTo>
                    <a:pt x="27" y="54"/>
                  </a:lnTo>
                  <a:cubicBezTo>
                    <a:pt x="0" y="107"/>
                    <a:pt x="0" y="134"/>
                    <a:pt x="0" y="161"/>
                  </a:cubicBezTo>
                  <a:lnTo>
                    <a:pt x="0" y="375"/>
                  </a:lnTo>
                  <a:cubicBezTo>
                    <a:pt x="27" y="402"/>
                    <a:pt x="27" y="455"/>
                    <a:pt x="27" y="509"/>
                  </a:cubicBezTo>
                  <a:cubicBezTo>
                    <a:pt x="27" y="562"/>
                    <a:pt x="54" y="589"/>
                    <a:pt x="54" y="643"/>
                  </a:cubicBezTo>
                  <a:cubicBezTo>
                    <a:pt x="134" y="857"/>
                    <a:pt x="241" y="1071"/>
                    <a:pt x="322" y="1312"/>
                  </a:cubicBezTo>
                  <a:cubicBezTo>
                    <a:pt x="509" y="1633"/>
                    <a:pt x="643" y="1927"/>
                    <a:pt x="803" y="2168"/>
                  </a:cubicBezTo>
                  <a:cubicBezTo>
                    <a:pt x="1098" y="2597"/>
                    <a:pt x="1392" y="2944"/>
                    <a:pt x="1767" y="3185"/>
                  </a:cubicBezTo>
                  <a:cubicBezTo>
                    <a:pt x="2168" y="3453"/>
                    <a:pt x="2650" y="3614"/>
                    <a:pt x="3105" y="3667"/>
                  </a:cubicBezTo>
                  <a:cubicBezTo>
                    <a:pt x="3212" y="3694"/>
                    <a:pt x="3319" y="3707"/>
                    <a:pt x="3430" y="3707"/>
                  </a:cubicBezTo>
                  <a:cubicBezTo>
                    <a:pt x="3540" y="3707"/>
                    <a:pt x="3654" y="3694"/>
                    <a:pt x="3774" y="3667"/>
                  </a:cubicBezTo>
                  <a:cubicBezTo>
                    <a:pt x="3988" y="3667"/>
                    <a:pt x="4149" y="3614"/>
                    <a:pt x="4310" y="3533"/>
                  </a:cubicBezTo>
                  <a:cubicBezTo>
                    <a:pt x="4470" y="3453"/>
                    <a:pt x="4604" y="3373"/>
                    <a:pt x="4738" y="3266"/>
                  </a:cubicBezTo>
                  <a:lnTo>
                    <a:pt x="4791" y="3239"/>
                  </a:lnTo>
                  <a:cubicBezTo>
                    <a:pt x="4925" y="3105"/>
                    <a:pt x="5006" y="2998"/>
                    <a:pt x="5086" y="2864"/>
                  </a:cubicBezTo>
                  <a:cubicBezTo>
                    <a:pt x="5193" y="2704"/>
                    <a:pt x="5220" y="2543"/>
                    <a:pt x="5193" y="2409"/>
                  </a:cubicBezTo>
                  <a:cubicBezTo>
                    <a:pt x="5193" y="2302"/>
                    <a:pt x="5139" y="2249"/>
                    <a:pt x="5113" y="2142"/>
                  </a:cubicBezTo>
                  <a:cubicBezTo>
                    <a:pt x="5086" y="2061"/>
                    <a:pt x="5032" y="2008"/>
                    <a:pt x="4979" y="1927"/>
                  </a:cubicBezTo>
                  <a:cubicBezTo>
                    <a:pt x="4845" y="1794"/>
                    <a:pt x="4684" y="1633"/>
                    <a:pt x="4443" y="1499"/>
                  </a:cubicBezTo>
                  <a:cubicBezTo>
                    <a:pt x="4283" y="1392"/>
                    <a:pt x="4069" y="1312"/>
                    <a:pt x="3855" y="1205"/>
                  </a:cubicBezTo>
                  <a:cubicBezTo>
                    <a:pt x="3400" y="1044"/>
                    <a:pt x="2918" y="910"/>
                    <a:pt x="2436" y="803"/>
                  </a:cubicBezTo>
                  <a:cubicBezTo>
                    <a:pt x="2008" y="696"/>
                    <a:pt x="1526" y="589"/>
                    <a:pt x="1098" y="429"/>
                  </a:cubicBezTo>
                  <a:lnTo>
                    <a:pt x="1124" y="429"/>
                  </a:lnTo>
                  <a:cubicBezTo>
                    <a:pt x="830" y="321"/>
                    <a:pt x="589" y="188"/>
                    <a:pt x="348" y="27"/>
                  </a:cubicBezTo>
                  <a:cubicBezTo>
                    <a:pt x="295" y="0"/>
                    <a:pt x="214" y="0"/>
                    <a:pt x="188"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58" name="Google Shape;7458;p52"/>
            <p:cNvSpPr/>
            <p:nvPr/>
          </p:nvSpPr>
          <p:spPr>
            <a:xfrm>
              <a:off x="9124300" y="6250025"/>
              <a:ext cx="141900" cy="68250"/>
            </a:xfrm>
            <a:custGeom>
              <a:avLst/>
              <a:gdLst/>
              <a:ahLst/>
              <a:cxnLst/>
              <a:rect l="l" t="t" r="r" b="b"/>
              <a:pathLst>
                <a:path w="5676" h="2730" extrusionOk="0">
                  <a:moveTo>
                    <a:pt x="3855" y="1"/>
                  </a:moveTo>
                  <a:cubicBezTo>
                    <a:pt x="3373" y="27"/>
                    <a:pt x="2891" y="135"/>
                    <a:pt x="2410" y="215"/>
                  </a:cubicBezTo>
                  <a:cubicBezTo>
                    <a:pt x="1981" y="322"/>
                    <a:pt x="1500" y="429"/>
                    <a:pt x="1045" y="456"/>
                  </a:cubicBezTo>
                  <a:lnTo>
                    <a:pt x="1071" y="456"/>
                  </a:lnTo>
                  <a:cubicBezTo>
                    <a:pt x="985" y="464"/>
                    <a:pt x="899" y="467"/>
                    <a:pt x="813" y="467"/>
                  </a:cubicBezTo>
                  <a:cubicBezTo>
                    <a:pt x="607" y="467"/>
                    <a:pt x="404" y="448"/>
                    <a:pt x="215" y="429"/>
                  </a:cubicBezTo>
                  <a:cubicBezTo>
                    <a:pt x="161" y="429"/>
                    <a:pt x="108" y="456"/>
                    <a:pt x="54" y="483"/>
                  </a:cubicBezTo>
                  <a:cubicBezTo>
                    <a:pt x="28" y="536"/>
                    <a:pt x="28" y="536"/>
                    <a:pt x="28" y="590"/>
                  </a:cubicBezTo>
                  <a:cubicBezTo>
                    <a:pt x="1" y="616"/>
                    <a:pt x="1" y="616"/>
                    <a:pt x="1" y="670"/>
                  </a:cubicBezTo>
                  <a:cubicBezTo>
                    <a:pt x="1" y="697"/>
                    <a:pt x="28" y="723"/>
                    <a:pt x="28" y="750"/>
                  </a:cubicBezTo>
                  <a:cubicBezTo>
                    <a:pt x="54" y="804"/>
                    <a:pt x="108" y="857"/>
                    <a:pt x="135" y="938"/>
                  </a:cubicBezTo>
                  <a:cubicBezTo>
                    <a:pt x="135" y="964"/>
                    <a:pt x="161" y="991"/>
                    <a:pt x="188" y="1018"/>
                  </a:cubicBezTo>
                  <a:cubicBezTo>
                    <a:pt x="188" y="1071"/>
                    <a:pt x="242" y="1098"/>
                    <a:pt x="268" y="1125"/>
                  </a:cubicBezTo>
                  <a:cubicBezTo>
                    <a:pt x="429" y="1285"/>
                    <a:pt x="643" y="1473"/>
                    <a:pt x="804" y="1633"/>
                  </a:cubicBezTo>
                  <a:cubicBezTo>
                    <a:pt x="1071" y="1874"/>
                    <a:pt x="1312" y="2035"/>
                    <a:pt x="1580" y="2196"/>
                  </a:cubicBezTo>
                  <a:cubicBezTo>
                    <a:pt x="2008" y="2463"/>
                    <a:pt x="2436" y="2624"/>
                    <a:pt x="2865" y="2704"/>
                  </a:cubicBezTo>
                  <a:cubicBezTo>
                    <a:pt x="3011" y="2720"/>
                    <a:pt x="3154" y="2729"/>
                    <a:pt x="3296" y="2729"/>
                  </a:cubicBezTo>
                  <a:cubicBezTo>
                    <a:pt x="3624" y="2729"/>
                    <a:pt x="3947" y="2682"/>
                    <a:pt x="4283" y="2570"/>
                  </a:cubicBezTo>
                  <a:cubicBezTo>
                    <a:pt x="4444" y="2543"/>
                    <a:pt x="4685" y="2436"/>
                    <a:pt x="4872" y="2303"/>
                  </a:cubicBezTo>
                  <a:cubicBezTo>
                    <a:pt x="5059" y="2169"/>
                    <a:pt x="5193" y="2062"/>
                    <a:pt x="5274" y="1928"/>
                  </a:cubicBezTo>
                  <a:cubicBezTo>
                    <a:pt x="5381" y="1794"/>
                    <a:pt x="5488" y="1660"/>
                    <a:pt x="5541" y="1526"/>
                  </a:cubicBezTo>
                  <a:lnTo>
                    <a:pt x="5595" y="1500"/>
                  </a:lnTo>
                  <a:cubicBezTo>
                    <a:pt x="5648" y="1339"/>
                    <a:pt x="5675" y="1152"/>
                    <a:pt x="5675" y="1018"/>
                  </a:cubicBezTo>
                  <a:cubicBezTo>
                    <a:pt x="5675" y="830"/>
                    <a:pt x="5648" y="697"/>
                    <a:pt x="5595" y="563"/>
                  </a:cubicBezTo>
                  <a:cubicBezTo>
                    <a:pt x="5514" y="456"/>
                    <a:pt x="5461" y="402"/>
                    <a:pt x="5381" y="322"/>
                  </a:cubicBezTo>
                  <a:cubicBezTo>
                    <a:pt x="5327" y="268"/>
                    <a:pt x="5247" y="215"/>
                    <a:pt x="5193" y="188"/>
                  </a:cubicBezTo>
                  <a:cubicBezTo>
                    <a:pt x="4979" y="81"/>
                    <a:pt x="4792" y="27"/>
                    <a:pt x="4524"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59" name="Google Shape;7459;p52"/>
            <p:cNvSpPr/>
            <p:nvPr/>
          </p:nvSpPr>
          <p:spPr>
            <a:xfrm>
              <a:off x="8789075" y="6390550"/>
              <a:ext cx="80975" cy="107075"/>
            </a:xfrm>
            <a:custGeom>
              <a:avLst/>
              <a:gdLst/>
              <a:ahLst/>
              <a:cxnLst/>
              <a:rect l="l" t="t" r="r" b="b"/>
              <a:pathLst>
                <a:path w="3239" h="4283" extrusionOk="0">
                  <a:moveTo>
                    <a:pt x="3051" y="1"/>
                  </a:moveTo>
                  <a:lnTo>
                    <a:pt x="3051" y="54"/>
                  </a:lnTo>
                  <a:cubicBezTo>
                    <a:pt x="3061" y="97"/>
                    <a:pt x="3070" y="139"/>
                    <a:pt x="3078" y="180"/>
                  </a:cubicBezTo>
                  <a:lnTo>
                    <a:pt x="3078" y="180"/>
                  </a:lnTo>
                  <a:cubicBezTo>
                    <a:pt x="3078" y="153"/>
                    <a:pt x="3078" y="129"/>
                    <a:pt x="3078" y="108"/>
                  </a:cubicBezTo>
                  <a:cubicBezTo>
                    <a:pt x="3078" y="54"/>
                    <a:pt x="3078" y="1"/>
                    <a:pt x="3051" y="1"/>
                  </a:cubicBezTo>
                  <a:close/>
                  <a:moveTo>
                    <a:pt x="3078" y="180"/>
                  </a:moveTo>
                  <a:cubicBezTo>
                    <a:pt x="3077" y="287"/>
                    <a:pt x="3073" y="429"/>
                    <a:pt x="3051" y="536"/>
                  </a:cubicBezTo>
                  <a:cubicBezTo>
                    <a:pt x="2971" y="937"/>
                    <a:pt x="2864" y="1366"/>
                    <a:pt x="2677" y="1740"/>
                  </a:cubicBezTo>
                  <a:cubicBezTo>
                    <a:pt x="2516" y="2115"/>
                    <a:pt x="2275" y="2463"/>
                    <a:pt x="1981" y="2811"/>
                  </a:cubicBezTo>
                  <a:cubicBezTo>
                    <a:pt x="1713" y="3105"/>
                    <a:pt x="1365" y="3373"/>
                    <a:pt x="990" y="3560"/>
                  </a:cubicBezTo>
                  <a:cubicBezTo>
                    <a:pt x="830" y="3667"/>
                    <a:pt x="643" y="3774"/>
                    <a:pt x="428" y="3801"/>
                  </a:cubicBezTo>
                  <a:cubicBezTo>
                    <a:pt x="321" y="3855"/>
                    <a:pt x="241" y="3882"/>
                    <a:pt x="107" y="3908"/>
                  </a:cubicBezTo>
                  <a:cubicBezTo>
                    <a:pt x="54" y="3908"/>
                    <a:pt x="27" y="3908"/>
                    <a:pt x="0" y="3935"/>
                  </a:cubicBezTo>
                  <a:cubicBezTo>
                    <a:pt x="54" y="4042"/>
                    <a:pt x="161" y="4122"/>
                    <a:pt x="295" y="4176"/>
                  </a:cubicBezTo>
                  <a:cubicBezTo>
                    <a:pt x="428" y="4256"/>
                    <a:pt x="562" y="4283"/>
                    <a:pt x="776" y="4283"/>
                  </a:cubicBezTo>
                  <a:lnTo>
                    <a:pt x="803" y="4283"/>
                  </a:lnTo>
                  <a:cubicBezTo>
                    <a:pt x="964" y="4283"/>
                    <a:pt x="1124" y="4229"/>
                    <a:pt x="1312" y="4203"/>
                  </a:cubicBezTo>
                  <a:cubicBezTo>
                    <a:pt x="1472" y="4176"/>
                    <a:pt x="1633" y="4122"/>
                    <a:pt x="1793" y="4015"/>
                  </a:cubicBezTo>
                  <a:cubicBezTo>
                    <a:pt x="2008" y="3882"/>
                    <a:pt x="2195" y="3694"/>
                    <a:pt x="2329" y="3614"/>
                  </a:cubicBezTo>
                  <a:cubicBezTo>
                    <a:pt x="2677" y="3266"/>
                    <a:pt x="2944" y="2838"/>
                    <a:pt x="3078" y="2409"/>
                  </a:cubicBezTo>
                  <a:cubicBezTo>
                    <a:pt x="3212" y="2008"/>
                    <a:pt x="3239" y="1526"/>
                    <a:pt x="3212" y="1018"/>
                  </a:cubicBezTo>
                  <a:cubicBezTo>
                    <a:pt x="3188" y="757"/>
                    <a:pt x="3144" y="496"/>
                    <a:pt x="3078" y="18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60" name="Google Shape;7460;p52"/>
            <p:cNvSpPr/>
            <p:nvPr/>
          </p:nvSpPr>
          <p:spPr>
            <a:xfrm>
              <a:off x="9029950" y="6348400"/>
              <a:ext cx="100400" cy="68275"/>
            </a:xfrm>
            <a:custGeom>
              <a:avLst/>
              <a:gdLst/>
              <a:ahLst/>
              <a:cxnLst/>
              <a:rect l="l" t="t" r="r" b="b"/>
              <a:pathLst>
                <a:path w="4016" h="2731" extrusionOk="0">
                  <a:moveTo>
                    <a:pt x="1" y="0"/>
                  </a:moveTo>
                  <a:lnTo>
                    <a:pt x="1" y="0"/>
                  </a:lnTo>
                  <a:cubicBezTo>
                    <a:pt x="81" y="81"/>
                    <a:pt x="188" y="134"/>
                    <a:pt x="322" y="214"/>
                  </a:cubicBezTo>
                  <a:cubicBezTo>
                    <a:pt x="563" y="348"/>
                    <a:pt x="804" y="482"/>
                    <a:pt x="1018" y="589"/>
                  </a:cubicBezTo>
                  <a:cubicBezTo>
                    <a:pt x="1286" y="723"/>
                    <a:pt x="1526" y="857"/>
                    <a:pt x="1794" y="937"/>
                  </a:cubicBezTo>
                  <a:cubicBezTo>
                    <a:pt x="2089" y="1071"/>
                    <a:pt x="2410" y="1258"/>
                    <a:pt x="2677" y="1419"/>
                  </a:cubicBezTo>
                  <a:cubicBezTo>
                    <a:pt x="2891" y="1579"/>
                    <a:pt x="3132" y="1740"/>
                    <a:pt x="3346" y="1954"/>
                  </a:cubicBezTo>
                  <a:cubicBezTo>
                    <a:pt x="3507" y="2115"/>
                    <a:pt x="3641" y="2329"/>
                    <a:pt x="3668" y="2543"/>
                  </a:cubicBezTo>
                  <a:lnTo>
                    <a:pt x="3668" y="2730"/>
                  </a:lnTo>
                  <a:cubicBezTo>
                    <a:pt x="3775" y="2623"/>
                    <a:pt x="3882" y="2516"/>
                    <a:pt x="3909" y="2409"/>
                  </a:cubicBezTo>
                  <a:cubicBezTo>
                    <a:pt x="3962" y="2249"/>
                    <a:pt x="4016" y="2088"/>
                    <a:pt x="4016" y="1954"/>
                  </a:cubicBezTo>
                  <a:cubicBezTo>
                    <a:pt x="4016" y="1847"/>
                    <a:pt x="3962" y="1740"/>
                    <a:pt x="3935" y="1687"/>
                  </a:cubicBezTo>
                  <a:cubicBezTo>
                    <a:pt x="3909" y="1606"/>
                    <a:pt x="3882" y="1553"/>
                    <a:pt x="3802" y="1472"/>
                  </a:cubicBezTo>
                  <a:cubicBezTo>
                    <a:pt x="3668" y="1312"/>
                    <a:pt x="3507" y="1178"/>
                    <a:pt x="3266" y="1044"/>
                  </a:cubicBezTo>
                  <a:cubicBezTo>
                    <a:pt x="3106" y="937"/>
                    <a:pt x="2891" y="857"/>
                    <a:pt x="2677" y="750"/>
                  </a:cubicBezTo>
                  <a:cubicBezTo>
                    <a:pt x="2196" y="589"/>
                    <a:pt x="1687" y="455"/>
                    <a:pt x="1259" y="348"/>
                  </a:cubicBezTo>
                  <a:cubicBezTo>
                    <a:pt x="831" y="241"/>
                    <a:pt x="402" y="134"/>
                    <a:pt x="1"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61" name="Google Shape;7461;p52"/>
            <p:cNvSpPr/>
            <p:nvPr/>
          </p:nvSpPr>
          <p:spPr>
            <a:xfrm>
              <a:off x="9150400" y="6248025"/>
              <a:ext cx="117800" cy="40175"/>
            </a:xfrm>
            <a:custGeom>
              <a:avLst/>
              <a:gdLst/>
              <a:ahLst/>
              <a:cxnLst/>
              <a:rect l="l" t="t" r="r" b="b"/>
              <a:pathLst>
                <a:path w="4712" h="1607" extrusionOk="0">
                  <a:moveTo>
                    <a:pt x="3132" y="0"/>
                  </a:moveTo>
                  <a:cubicBezTo>
                    <a:pt x="3025" y="81"/>
                    <a:pt x="2945" y="81"/>
                    <a:pt x="2838" y="81"/>
                  </a:cubicBezTo>
                  <a:cubicBezTo>
                    <a:pt x="2329" y="107"/>
                    <a:pt x="1874" y="215"/>
                    <a:pt x="1392" y="322"/>
                  </a:cubicBezTo>
                  <a:cubicBezTo>
                    <a:pt x="937" y="402"/>
                    <a:pt x="509" y="509"/>
                    <a:pt x="27" y="536"/>
                  </a:cubicBezTo>
                  <a:lnTo>
                    <a:pt x="1" y="536"/>
                  </a:lnTo>
                  <a:cubicBezTo>
                    <a:pt x="54" y="536"/>
                    <a:pt x="108" y="589"/>
                    <a:pt x="161" y="589"/>
                  </a:cubicBezTo>
                  <a:cubicBezTo>
                    <a:pt x="509" y="643"/>
                    <a:pt x="857" y="670"/>
                    <a:pt x="1205" y="670"/>
                  </a:cubicBezTo>
                  <a:cubicBezTo>
                    <a:pt x="1526" y="670"/>
                    <a:pt x="1901" y="670"/>
                    <a:pt x="2249" y="643"/>
                  </a:cubicBezTo>
                  <a:cubicBezTo>
                    <a:pt x="2463" y="616"/>
                    <a:pt x="2731" y="616"/>
                    <a:pt x="2972" y="616"/>
                  </a:cubicBezTo>
                  <a:cubicBezTo>
                    <a:pt x="3105" y="616"/>
                    <a:pt x="3239" y="616"/>
                    <a:pt x="3373" y="643"/>
                  </a:cubicBezTo>
                  <a:cubicBezTo>
                    <a:pt x="3507" y="670"/>
                    <a:pt x="3614" y="670"/>
                    <a:pt x="3748" y="723"/>
                  </a:cubicBezTo>
                  <a:cubicBezTo>
                    <a:pt x="3882" y="750"/>
                    <a:pt x="3989" y="803"/>
                    <a:pt x="4069" y="884"/>
                  </a:cubicBezTo>
                  <a:cubicBezTo>
                    <a:pt x="4176" y="937"/>
                    <a:pt x="4283" y="1018"/>
                    <a:pt x="4337" y="1125"/>
                  </a:cubicBezTo>
                  <a:cubicBezTo>
                    <a:pt x="4363" y="1178"/>
                    <a:pt x="4417" y="1205"/>
                    <a:pt x="4444" y="1285"/>
                  </a:cubicBezTo>
                  <a:cubicBezTo>
                    <a:pt x="4470" y="1339"/>
                    <a:pt x="4524" y="1446"/>
                    <a:pt x="4524" y="1526"/>
                  </a:cubicBezTo>
                  <a:cubicBezTo>
                    <a:pt x="4524" y="1553"/>
                    <a:pt x="4524" y="1580"/>
                    <a:pt x="4551" y="1606"/>
                  </a:cubicBezTo>
                  <a:cubicBezTo>
                    <a:pt x="4551" y="1606"/>
                    <a:pt x="4551" y="1580"/>
                    <a:pt x="4578" y="1580"/>
                  </a:cubicBezTo>
                  <a:lnTo>
                    <a:pt x="4604" y="1553"/>
                  </a:lnTo>
                  <a:cubicBezTo>
                    <a:pt x="4685" y="1392"/>
                    <a:pt x="4711" y="1205"/>
                    <a:pt x="4711" y="1071"/>
                  </a:cubicBezTo>
                  <a:cubicBezTo>
                    <a:pt x="4711" y="910"/>
                    <a:pt x="4685" y="750"/>
                    <a:pt x="4604" y="616"/>
                  </a:cubicBezTo>
                  <a:cubicBezTo>
                    <a:pt x="4551" y="509"/>
                    <a:pt x="4497" y="455"/>
                    <a:pt x="4417" y="375"/>
                  </a:cubicBezTo>
                  <a:cubicBezTo>
                    <a:pt x="4337" y="322"/>
                    <a:pt x="4283" y="268"/>
                    <a:pt x="4203" y="241"/>
                  </a:cubicBezTo>
                  <a:cubicBezTo>
                    <a:pt x="4015" y="134"/>
                    <a:pt x="3801" y="81"/>
                    <a:pt x="3534" y="54"/>
                  </a:cubicBezTo>
                  <a:cubicBezTo>
                    <a:pt x="3400" y="54"/>
                    <a:pt x="3266" y="0"/>
                    <a:pt x="3132"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62" name="Google Shape;7462;p52"/>
            <p:cNvSpPr/>
            <p:nvPr/>
          </p:nvSpPr>
          <p:spPr>
            <a:xfrm>
              <a:off x="8778350" y="5624375"/>
              <a:ext cx="121825" cy="301150"/>
            </a:xfrm>
            <a:custGeom>
              <a:avLst/>
              <a:gdLst/>
              <a:ahLst/>
              <a:cxnLst/>
              <a:rect l="l" t="t" r="r" b="b"/>
              <a:pathLst>
                <a:path w="4873" h="12046" extrusionOk="0">
                  <a:moveTo>
                    <a:pt x="1527" y="1"/>
                  </a:moveTo>
                  <a:cubicBezTo>
                    <a:pt x="1259" y="28"/>
                    <a:pt x="1018" y="188"/>
                    <a:pt x="938" y="376"/>
                  </a:cubicBezTo>
                  <a:cubicBezTo>
                    <a:pt x="831" y="456"/>
                    <a:pt x="724" y="590"/>
                    <a:pt x="670" y="777"/>
                  </a:cubicBezTo>
                  <a:cubicBezTo>
                    <a:pt x="617" y="777"/>
                    <a:pt x="617" y="804"/>
                    <a:pt x="617" y="831"/>
                  </a:cubicBezTo>
                  <a:cubicBezTo>
                    <a:pt x="188" y="1660"/>
                    <a:pt x="1" y="2677"/>
                    <a:pt x="1" y="3989"/>
                  </a:cubicBezTo>
                  <a:cubicBezTo>
                    <a:pt x="1" y="4953"/>
                    <a:pt x="135" y="5943"/>
                    <a:pt x="269" y="6826"/>
                  </a:cubicBezTo>
                  <a:cubicBezTo>
                    <a:pt x="349" y="7549"/>
                    <a:pt x="483" y="8218"/>
                    <a:pt x="670" y="8780"/>
                  </a:cubicBezTo>
                  <a:cubicBezTo>
                    <a:pt x="884" y="9690"/>
                    <a:pt x="1125" y="10332"/>
                    <a:pt x="1473" y="10894"/>
                  </a:cubicBezTo>
                  <a:cubicBezTo>
                    <a:pt x="1741" y="11376"/>
                    <a:pt x="2196" y="11938"/>
                    <a:pt x="2838" y="12045"/>
                  </a:cubicBezTo>
                  <a:lnTo>
                    <a:pt x="3079" y="12045"/>
                  </a:lnTo>
                  <a:cubicBezTo>
                    <a:pt x="3400" y="12045"/>
                    <a:pt x="3668" y="11938"/>
                    <a:pt x="3935" y="11778"/>
                  </a:cubicBezTo>
                  <a:cubicBezTo>
                    <a:pt x="4203" y="11564"/>
                    <a:pt x="4417" y="11296"/>
                    <a:pt x="4578" y="10921"/>
                  </a:cubicBezTo>
                  <a:cubicBezTo>
                    <a:pt x="4712" y="10627"/>
                    <a:pt x="4765" y="10252"/>
                    <a:pt x="4845" y="9851"/>
                  </a:cubicBezTo>
                  <a:cubicBezTo>
                    <a:pt x="4872" y="9529"/>
                    <a:pt x="4872" y="9155"/>
                    <a:pt x="4872" y="8834"/>
                  </a:cubicBezTo>
                  <a:cubicBezTo>
                    <a:pt x="4872" y="8753"/>
                    <a:pt x="4845" y="8700"/>
                    <a:pt x="4765" y="8646"/>
                  </a:cubicBezTo>
                  <a:cubicBezTo>
                    <a:pt x="4738" y="7816"/>
                    <a:pt x="4631" y="6960"/>
                    <a:pt x="4498" y="6077"/>
                  </a:cubicBezTo>
                  <a:cubicBezTo>
                    <a:pt x="4417" y="5488"/>
                    <a:pt x="4283" y="4845"/>
                    <a:pt x="4150" y="4203"/>
                  </a:cubicBezTo>
                  <a:cubicBezTo>
                    <a:pt x="4069" y="3909"/>
                    <a:pt x="4016" y="3614"/>
                    <a:pt x="3909" y="3266"/>
                  </a:cubicBezTo>
                  <a:cubicBezTo>
                    <a:pt x="3882" y="3132"/>
                    <a:pt x="3828" y="2999"/>
                    <a:pt x="3775" y="2865"/>
                  </a:cubicBezTo>
                  <a:cubicBezTo>
                    <a:pt x="3668" y="2570"/>
                    <a:pt x="3534" y="2222"/>
                    <a:pt x="3400" y="1928"/>
                  </a:cubicBezTo>
                  <a:cubicBezTo>
                    <a:pt x="3240" y="1553"/>
                    <a:pt x="3079" y="1232"/>
                    <a:pt x="2892" y="964"/>
                  </a:cubicBezTo>
                  <a:cubicBezTo>
                    <a:pt x="2811" y="831"/>
                    <a:pt x="2731" y="697"/>
                    <a:pt x="2624" y="563"/>
                  </a:cubicBezTo>
                  <a:cubicBezTo>
                    <a:pt x="2544" y="429"/>
                    <a:pt x="2437" y="322"/>
                    <a:pt x="2330" y="215"/>
                  </a:cubicBezTo>
                  <a:cubicBezTo>
                    <a:pt x="2089" y="161"/>
                    <a:pt x="1848" y="1"/>
                    <a:pt x="1607" y="1"/>
                  </a:cubicBezTo>
                  <a:close/>
                </a:path>
              </a:pathLst>
            </a:custGeom>
            <a:solidFill>
              <a:srgbClr val="F9DCD9"/>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63" name="Google Shape;7463;p52"/>
            <p:cNvSpPr/>
            <p:nvPr/>
          </p:nvSpPr>
          <p:spPr>
            <a:xfrm>
              <a:off x="8544825" y="5588925"/>
              <a:ext cx="318550" cy="504550"/>
            </a:xfrm>
            <a:custGeom>
              <a:avLst/>
              <a:gdLst/>
              <a:ahLst/>
              <a:cxnLst/>
              <a:rect l="l" t="t" r="r" b="b"/>
              <a:pathLst>
                <a:path w="12742" h="20182" extrusionOk="0">
                  <a:moveTo>
                    <a:pt x="7388" y="0"/>
                  </a:moveTo>
                  <a:cubicBezTo>
                    <a:pt x="7147" y="0"/>
                    <a:pt x="6879" y="81"/>
                    <a:pt x="6585" y="214"/>
                  </a:cubicBezTo>
                  <a:cubicBezTo>
                    <a:pt x="6264" y="348"/>
                    <a:pt x="5916" y="536"/>
                    <a:pt x="5595" y="776"/>
                  </a:cubicBezTo>
                  <a:cubicBezTo>
                    <a:pt x="5274" y="991"/>
                    <a:pt x="4979" y="1258"/>
                    <a:pt x="4658" y="1579"/>
                  </a:cubicBezTo>
                  <a:cubicBezTo>
                    <a:pt x="4337" y="1847"/>
                    <a:pt x="4069" y="2195"/>
                    <a:pt x="3801" y="2543"/>
                  </a:cubicBezTo>
                  <a:cubicBezTo>
                    <a:pt x="3266" y="3212"/>
                    <a:pt x="2811" y="3962"/>
                    <a:pt x="2329" y="4845"/>
                  </a:cubicBezTo>
                  <a:cubicBezTo>
                    <a:pt x="1928" y="5621"/>
                    <a:pt x="1526" y="6478"/>
                    <a:pt x="1232" y="7307"/>
                  </a:cubicBezTo>
                  <a:cubicBezTo>
                    <a:pt x="937" y="8110"/>
                    <a:pt x="697" y="8833"/>
                    <a:pt x="536" y="9529"/>
                  </a:cubicBezTo>
                  <a:cubicBezTo>
                    <a:pt x="295" y="10546"/>
                    <a:pt x="135" y="11617"/>
                    <a:pt x="54" y="12767"/>
                  </a:cubicBezTo>
                  <a:cubicBezTo>
                    <a:pt x="1" y="13972"/>
                    <a:pt x="27" y="15176"/>
                    <a:pt x="188" y="16301"/>
                  </a:cubicBezTo>
                  <a:cubicBezTo>
                    <a:pt x="322" y="17318"/>
                    <a:pt x="563" y="18228"/>
                    <a:pt x="857" y="19138"/>
                  </a:cubicBezTo>
                  <a:cubicBezTo>
                    <a:pt x="911" y="19218"/>
                    <a:pt x="964" y="19272"/>
                    <a:pt x="1071" y="19272"/>
                  </a:cubicBezTo>
                  <a:cubicBezTo>
                    <a:pt x="2195" y="19887"/>
                    <a:pt x="3534" y="20182"/>
                    <a:pt x="4979" y="20182"/>
                  </a:cubicBezTo>
                  <a:cubicBezTo>
                    <a:pt x="5461" y="20182"/>
                    <a:pt x="5943" y="20155"/>
                    <a:pt x="6451" y="20075"/>
                  </a:cubicBezTo>
                  <a:cubicBezTo>
                    <a:pt x="7388" y="19941"/>
                    <a:pt x="8325" y="19727"/>
                    <a:pt x="9235" y="19352"/>
                  </a:cubicBezTo>
                  <a:cubicBezTo>
                    <a:pt x="10145" y="18977"/>
                    <a:pt x="10948" y="18522"/>
                    <a:pt x="11644" y="17987"/>
                  </a:cubicBezTo>
                  <a:cubicBezTo>
                    <a:pt x="11965" y="17719"/>
                    <a:pt x="12313" y="17398"/>
                    <a:pt x="12607" y="17104"/>
                  </a:cubicBezTo>
                  <a:cubicBezTo>
                    <a:pt x="12688" y="17023"/>
                    <a:pt x="12688" y="16943"/>
                    <a:pt x="12607" y="16863"/>
                  </a:cubicBezTo>
                  <a:cubicBezTo>
                    <a:pt x="12634" y="16220"/>
                    <a:pt x="12688" y="15471"/>
                    <a:pt x="12714" y="14721"/>
                  </a:cubicBezTo>
                  <a:lnTo>
                    <a:pt x="12714" y="14695"/>
                  </a:lnTo>
                  <a:cubicBezTo>
                    <a:pt x="12741" y="14052"/>
                    <a:pt x="12741" y="13517"/>
                    <a:pt x="12741" y="13008"/>
                  </a:cubicBezTo>
                  <a:cubicBezTo>
                    <a:pt x="12741" y="12125"/>
                    <a:pt x="12688" y="11322"/>
                    <a:pt x="12607" y="10546"/>
                  </a:cubicBezTo>
                  <a:cubicBezTo>
                    <a:pt x="12473" y="9475"/>
                    <a:pt x="12286" y="8405"/>
                    <a:pt x="12018" y="7200"/>
                  </a:cubicBezTo>
                  <a:cubicBezTo>
                    <a:pt x="11831" y="6478"/>
                    <a:pt x="11671" y="5808"/>
                    <a:pt x="11483" y="5166"/>
                  </a:cubicBezTo>
                  <a:cubicBezTo>
                    <a:pt x="11269" y="4443"/>
                    <a:pt x="11028" y="3828"/>
                    <a:pt x="10760" y="3212"/>
                  </a:cubicBezTo>
                  <a:cubicBezTo>
                    <a:pt x="10493" y="2570"/>
                    <a:pt x="10198" y="2008"/>
                    <a:pt x="9877" y="1553"/>
                  </a:cubicBezTo>
                  <a:cubicBezTo>
                    <a:pt x="9690" y="1312"/>
                    <a:pt x="9529" y="1098"/>
                    <a:pt x="9342" y="884"/>
                  </a:cubicBezTo>
                  <a:cubicBezTo>
                    <a:pt x="9155" y="669"/>
                    <a:pt x="8967" y="536"/>
                    <a:pt x="8753" y="402"/>
                  </a:cubicBezTo>
                  <a:cubicBezTo>
                    <a:pt x="8673" y="348"/>
                    <a:pt x="8566" y="268"/>
                    <a:pt x="8432" y="214"/>
                  </a:cubicBezTo>
                  <a:cubicBezTo>
                    <a:pt x="8325" y="161"/>
                    <a:pt x="8218" y="107"/>
                    <a:pt x="8084" y="81"/>
                  </a:cubicBezTo>
                  <a:cubicBezTo>
                    <a:pt x="7923" y="54"/>
                    <a:pt x="7736" y="0"/>
                    <a:pt x="754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64" name="Google Shape;7464;p52"/>
            <p:cNvSpPr/>
            <p:nvPr/>
          </p:nvSpPr>
          <p:spPr>
            <a:xfrm>
              <a:off x="8544825" y="5672550"/>
              <a:ext cx="315875" cy="420925"/>
            </a:xfrm>
            <a:custGeom>
              <a:avLst/>
              <a:gdLst/>
              <a:ahLst/>
              <a:cxnLst/>
              <a:rect l="l" t="t" r="r" b="b"/>
              <a:pathLst>
                <a:path w="12635" h="16837" extrusionOk="0">
                  <a:moveTo>
                    <a:pt x="10627" y="1"/>
                  </a:moveTo>
                  <a:cubicBezTo>
                    <a:pt x="10814" y="536"/>
                    <a:pt x="10707" y="1072"/>
                    <a:pt x="10520" y="1580"/>
                  </a:cubicBezTo>
                  <a:cubicBezTo>
                    <a:pt x="10439" y="1875"/>
                    <a:pt x="10332" y="2142"/>
                    <a:pt x="10198" y="2410"/>
                  </a:cubicBezTo>
                  <a:cubicBezTo>
                    <a:pt x="10065" y="2678"/>
                    <a:pt x="9904" y="2918"/>
                    <a:pt x="9690" y="3159"/>
                  </a:cubicBezTo>
                  <a:cubicBezTo>
                    <a:pt x="9529" y="3400"/>
                    <a:pt x="9288" y="3588"/>
                    <a:pt x="9101" y="3748"/>
                  </a:cubicBezTo>
                  <a:cubicBezTo>
                    <a:pt x="8860" y="3936"/>
                    <a:pt x="8619" y="4096"/>
                    <a:pt x="8352" y="4230"/>
                  </a:cubicBezTo>
                  <a:cubicBezTo>
                    <a:pt x="8084" y="4364"/>
                    <a:pt x="7790" y="4471"/>
                    <a:pt x="7495" y="4498"/>
                  </a:cubicBezTo>
                  <a:cubicBezTo>
                    <a:pt x="7310" y="4513"/>
                    <a:pt x="7133" y="4529"/>
                    <a:pt x="6960" y="4529"/>
                  </a:cubicBezTo>
                  <a:cubicBezTo>
                    <a:pt x="6834" y="4529"/>
                    <a:pt x="6709" y="4520"/>
                    <a:pt x="6585" y="4498"/>
                  </a:cubicBezTo>
                  <a:cubicBezTo>
                    <a:pt x="6291" y="4471"/>
                    <a:pt x="6023" y="4391"/>
                    <a:pt x="5702" y="4257"/>
                  </a:cubicBezTo>
                  <a:cubicBezTo>
                    <a:pt x="5648" y="4230"/>
                    <a:pt x="5621" y="4230"/>
                    <a:pt x="5541" y="4203"/>
                  </a:cubicBezTo>
                  <a:cubicBezTo>
                    <a:pt x="5488" y="4150"/>
                    <a:pt x="5434" y="4123"/>
                    <a:pt x="5381" y="4096"/>
                  </a:cubicBezTo>
                  <a:cubicBezTo>
                    <a:pt x="5247" y="4016"/>
                    <a:pt x="5113" y="3936"/>
                    <a:pt x="4979" y="3828"/>
                  </a:cubicBezTo>
                  <a:cubicBezTo>
                    <a:pt x="4819" y="3721"/>
                    <a:pt x="4685" y="3588"/>
                    <a:pt x="4551" y="3454"/>
                  </a:cubicBezTo>
                  <a:cubicBezTo>
                    <a:pt x="4444" y="3400"/>
                    <a:pt x="4364" y="3293"/>
                    <a:pt x="4310" y="3186"/>
                  </a:cubicBezTo>
                  <a:cubicBezTo>
                    <a:pt x="4230" y="3133"/>
                    <a:pt x="4203" y="3052"/>
                    <a:pt x="4149" y="3026"/>
                  </a:cubicBezTo>
                  <a:cubicBezTo>
                    <a:pt x="4149" y="3026"/>
                    <a:pt x="4149" y="2972"/>
                    <a:pt x="4096" y="2972"/>
                  </a:cubicBezTo>
                  <a:cubicBezTo>
                    <a:pt x="3908" y="2758"/>
                    <a:pt x="3748" y="2490"/>
                    <a:pt x="3614" y="2169"/>
                  </a:cubicBezTo>
                  <a:cubicBezTo>
                    <a:pt x="3507" y="1955"/>
                    <a:pt x="3400" y="1741"/>
                    <a:pt x="3293" y="1500"/>
                  </a:cubicBezTo>
                  <a:cubicBezTo>
                    <a:pt x="3239" y="1286"/>
                    <a:pt x="3159" y="1072"/>
                    <a:pt x="3106" y="831"/>
                  </a:cubicBezTo>
                  <a:lnTo>
                    <a:pt x="3106" y="804"/>
                  </a:lnTo>
                  <a:cubicBezTo>
                    <a:pt x="3079" y="697"/>
                    <a:pt x="3079" y="617"/>
                    <a:pt x="3025" y="510"/>
                  </a:cubicBezTo>
                  <a:lnTo>
                    <a:pt x="3025" y="456"/>
                  </a:lnTo>
                  <a:cubicBezTo>
                    <a:pt x="3025" y="376"/>
                    <a:pt x="2998" y="269"/>
                    <a:pt x="2998" y="215"/>
                  </a:cubicBezTo>
                  <a:cubicBezTo>
                    <a:pt x="2731" y="617"/>
                    <a:pt x="2490" y="1018"/>
                    <a:pt x="2276" y="1473"/>
                  </a:cubicBezTo>
                  <a:cubicBezTo>
                    <a:pt x="1874" y="2249"/>
                    <a:pt x="1473" y="3079"/>
                    <a:pt x="1152" y="3936"/>
                  </a:cubicBezTo>
                  <a:cubicBezTo>
                    <a:pt x="937" y="4551"/>
                    <a:pt x="723" y="5167"/>
                    <a:pt x="563" y="5729"/>
                  </a:cubicBezTo>
                  <a:lnTo>
                    <a:pt x="590" y="5729"/>
                  </a:lnTo>
                  <a:cubicBezTo>
                    <a:pt x="616" y="5729"/>
                    <a:pt x="670" y="5702"/>
                    <a:pt x="723" y="5702"/>
                  </a:cubicBezTo>
                  <a:lnTo>
                    <a:pt x="750" y="5702"/>
                  </a:lnTo>
                  <a:cubicBezTo>
                    <a:pt x="884" y="5649"/>
                    <a:pt x="991" y="5649"/>
                    <a:pt x="1125" y="5649"/>
                  </a:cubicBezTo>
                  <a:lnTo>
                    <a:pt x="1205" y="5649"/>
                  </a:lnTo>
                  <a:cubicBezTo>
                    <a:pt x="1339" y="5649"/>
                    <a:pt x="1473" y="5702"/>
                    <a:pt x="1607" y="5729"/>
                  </a:cubicBezTo>
                  <a:cubicBezTo>
                    <a:pt x="1901" y="5809"/>
                    <a:pt x="2169" y="5889"/>
                    <a:pt x="2436" y="6077"/>
                  </a:cubicBezTo>
                  <a:cubicBezTo>
                    <a:pt x="2677" y="6237"/>
                    <a:pt x="2891" y="6398"/>
                    <a:pt x="3106" y="6612"/>
                  </a:cubicBezTo>
                  <a:cubicBezTo>
                    <a:pt x="3293" y="6799"/>
                    <a:pt x="3480" y="7040"/>
                    <a:pt x="3614" y="7308"/>
                  </a:cubicBezTo>
                  <a:cubicBezTo>
                    <a:pt x="3748" y="7576"/>
                    <a:pt x="3882" y="7843"/>
                    <a:pt x="3935" y="8138"/>
                  </a:cubicBezTo>
                  <a:cubicBezTo>
                    <a:pt x="4016" y="8432"/>
                    <a:pt x="4042" y="8753"/>
                    <a:pt x="4042" y="9048"/>
                  </a:cubicBezTo>
                  <a:cubicBezTo>
                    <a:pt x="4042" y="9208"/>
                    <a:pt x="4016" y="9342"/>
                    <a:pt x="3962" y="9476"/>
                  </a:cubicBezTo>
                  <a:lnTo>
                    <a:pt x="3882" y="9878"/>
                  </a:lnTo>
                  <a:cubicBezTo>
                    <a:pt x="3801" y="10011"/>
                    <a:pt x="3748" y="10172"/>
                    <a:pt x="3668" y="10306"/>
                  </a:cubicBezTo>
                  <a:cubicBezTo>
                    <a:pt x="3614" y="10413"/>
                    <a:pt x="3534" y="10520"/>
                    <a:pt x="3427" y="10627"/>
                  </a:cubicBezTo>
                  <a:cubicBezTo>
                    <a:pt x="3239" y="10814"/>
                    <a:pt x="2998" y="10975"/>
                    <a:pt x="2731" y="11109"/>
                  </a:cubicBezTo>
                  <a:cubicBezTo>
                    <a:pt x="2597" y="11189"/>
                    <a:pt x="2436" y="11216"/>
                    <a:pt x="2303" y="11243"/>
                  </a:cubicBezTo>
                  <a:cubicBezTo>
                    <a:pt x="2169" y="11296"/>
                    <a:pt x="2008" y="11296"/>
                    <a:pt x="1874" y="11296"/>
                  </a:cubicBezTo>
                  <a:cubicBezTo>
                    <a:pt x="1740" y="11296"/>
                    <a:pt x="1553" y="11243"/>
                    <a:pt x="1419" y="11216"/>
                  </a:cubicBezTo>
                  <a:cubicBezTo>
                    <a:pt x="1285" y="11189"/>
                    <a:pt x="1152" y="11135"/>
                    <a:pt x="1018" y="11082"/>
                  </a:cubicBezTo>
                  <a:cubicBezTo>
                    <a:pt x="750" y="10948"/>
                    <a:pt x="482" y="10814"/>
                    <a:pt x="268" y="10627"/>
                  </a:cubicBezTo>
                  <a:cubicBezTo>
                    <a:pt x="161" y="10520"/>
                    <a:pt x="54" y="10440"/>
                    <a:pt x="1" y="10359"/>
                  </a:cubicBezTo>
                  <a:lnTo>
                    <a:pt x="1" y="10359"/>
                  </a:lnTo>
                  <a:cubicBezTo>
                    <a:pt x="1" y="11243"/>
                    <a:pt x="27" y="12126"/>
                    <a:pt x="161" y="12956"/>
                  </a:cubicBezTo>
                  <a:cubicBezTo>
                    <a:pt x="295" y="13973"/>
                    <a:pt x="536" y="14883"/>
                    <a:pt x="830" y="15793"/>
                  </a:cubicBezTo>
                  <a:cubicBezTo>
                    <a:pt x="857" y="15873"/>
                    <a:pt x="937" y="15927"/>
                    <a:pt x="1045" y="15927"/>
                  </a:cubicBezTo>
                  <a:cubicBezTo>
                    <a:pt x="2169" y="16542"/>
                    <a:pt x="3507" y="16837"/>
                    <a:pt x="4952" y="16837"/>
                  </a:cubicBezTo>
                  <a:cubicBezTo>
                    <a:pt x="5407" y="16837"/>
                    <a:pt x="5916" y="16810"/>
                    <a:pt x="6424" y="16730"/>
                  </a:cubicBezTo>
                  <a:cubicBezTo>
                    <a:pt x="7361" y="16596"/>
                    <a:pt x="8298" y="16382"/>
                    <a:pt x="9181" y="16007"/>
                  </a:cubicBezTo>
                  <a:cubicBezTo>
                    <a:pt x="10091" y="15632"/>
                    <a:pt x="10894" y="15177"/>
                    <a:pt x="11617" y="14642"/>
                  </a:cubicBezTo>
                  <a:cubicBezTo>
                    <a:pt x="11938" y="14374"/>
                    <a:pt x="12286" y="14053"/>
                    <a:pt x="12581" y="13759"/>
                  </a:cubicBezTo>
                  <a:cubicBezTo>
                    <a:pt x="12634" y="13678"/>
                    <a:pt x="12634" y="13598"/>
                    <a:pt x="12581" y="13518"/>
                  </a:cubicBezTo>
                  <a:cubicBezTo>
                    <a:pt x="12607" y="13089"/>
                    <a:pt x="12607" y="12608"/>
                    <a:pt x="12634" y="12153"/>
                  </a:cubicBezTo>
                  <a:lnTo>
                    <a:pt x="12634" y="12153"/>
                  </a:lnTo>
                  <a:cubicBezTo>
                    <a:pt x="12473" y="12286"/>
                    <a:pt x="12340" y="12420"/>
                    <a:pt x="12152" y="12527"/>
                  </a:cubicBezTo>
                  <a:cubicBezTo>
                    <a:pt x="11885" y="12688"/>
                    <a:pt x="11617" y="12822"/>
                    <a:pt x="11296" y="12929"/>
                  </a:cubicBezTo>
                  <a:cubicBezTo>
                    <a:pt x="11028" y="13009"/>
                    <a:pt x="10734" y="13089"/>
                    <a:pt x="10439" y="13116"/>
                  </a:cubicBezTo>
                  <a:cubicBezTo>
                    <a:pt x="10332" y="13116"/>
                    <a:pt x="10213" y="13140"/>
                    <a:pt x="10098" y="13140"/>
                  </a:cubicBezTo>
                  <a:cubicBezTo>
                    <a:pt x="10041" y="13140"/>
                    <a:pt x="9984" y="13134"/>
                    <a:pt x="9931" y="13116"/>
                  </a:cubicBezTo>
                  <a:cubicBezTo>
                    <a:pt x="9797" y="13116"/>
                    <a:pt x="9663" y="13089"/>
                    <a:pt x="9529" y="13063"/>
                  </a:cubicBezTo>
                  <a:cubicBezTo>
                    <a:pt x="9262" y="12982"/>
                    <a:pt x="8994" y="12875"/>
                    <a:pt x="8726" y="12715"/>
                  </a:cubicBezTo>
                  <a:cubicBezTo>
                    <a:pt x="8485" y="12581"/>
                    <a:pt x="8298" y="12393"/>
                    <a:pt x="8084" y="12153"/>
                  </a:cubicBezTo>
                  <a:cubicBezTo>
                    <a:pt x="8004" y="12046"/>
                    <a:pt x="7923" y="11912"/>
                    <a:pt x="7870" y="11778"/>
                  </a:cubicBezTo>
                  <a:cubicBezTo>
                    <a:pt x="7790" y="11644"/>
                    <a:pt x="7736" y="11537"/>
                    <a:pt x="7682" y="11403"/>
                  </a:cubicBezTo>
                  <a:cubicBezTo>
                    <a:pt x="7602" y="11135"/>
                    <a:pt x="7522" y="10841"/>
                    <a:pt x="7495" y="10547"/>
                  </a:cubicBezTo>
                  <a:cubicBezTo>
                    <a:pt x="7468" y="10252"/>
                    <a:pt x="7495" y="9931"/>
                    <a:pt x="7522" y="9637"/>
                  </a:cubicBezTo>
                  <a:cubicBezTo>
                    <a:pt x="7549" y="9530"/>
                    <a:pt x="7549" y="9449"/>
                    <a:pt x="7602" y="9342"/>
                  </a:cubicBezTo>
                  <a:lnTo>
                    <a:pt x="7602" y="9315"/>
                  </a:lnTo>
                  <a:cubicBezTo>
                    <a:pt x="7629" y="9182"/>
                    <a:pt x="7656" y="9075"/>
                    <a:pt x="7736" y="8941"/>
                  </a:cubicBezTo>
                  <a:cubicBezTo>
                    <a:pt x="7736" y="8914"/>
                    <a:pt x="7763" y="8914"/>
                    <a:pt x="7763" y="8860"/>
                  </a:cubicBezTo>
                  <a:cubicBezTo>
                    <a:pt x="7763" y="8834"/>
                    <a:pt x="7790" y="8807"/>
                    <a:pt x="7790" y="8780"/>
                  </a:cubicBezTo>
                  <a:cubicBezTo>
                    <a:pt x="7897" y="8512"/>
                    <a:pt x="8057" y="8245"/>
                    <a:pt x="8218" y="7977"/>
                  </a:cubicBezTo>
                  <a:cubicBezTo>
                    <a:pt x="8271" y="7924"/>
                    <a:pt x="8298" y="7897"/>
                    <a:pt x="8298" y="7870"/>
                  </a:cubicBezTo>
                  <a:cubicBezTo>
                    <a:pt x="8485" y="7602"/>
                    <a:pt x="8726" y="7335"/>
                    <a:pt x="8994" y="7094"/>
                  </a:cubicBezTo>
                  <a:cubicBezTo>
                    <a:pt x="9128" y="6960"/>
                    <a:pt x="9288" y="6853"/>
                    <a:pt x="9422" y="6773"/>
                  </a:cubicBezTo>
                  <a:cubicBezTo>
                    <a:pt x="9529" y="6692"/>
                    <a:pt x="9610" y="6666"/>
                    <a:pt x="9690" y="6585"/>
                  </a:cubicBezTo>
                  <a:cubicBezTo>
                    <a:pt x="9743" y="6559"/>
                    <a:pt x="9770" y="6559"/>
                    <a:pt x="9797" y="6532"/>
                  </a:cubicBezTo>
                  <a:lnTo>
                    <a:pt x="10011" y="6425"/>
                  </a:lnTo>
                  <a:cubicBezTo>
                    <a:pt x="10145" y="6371"/>
                    <a:pt x="10225" y="6318"/>
                    <a:pt x="10359" y="6291"/>
                  </a:cubicBezTo>
                  <a:cubicBezTo>
                    <a:pt x="10413" y="6291"/>
                    <a:pt x="10413" y="6291"/>
                    <a:pt x="10439" y="6264"/>
                  </a:cubicBezTo>
                  <a:cubicBezTo>
                    <a:pt x="10573" y="6237"/>
                    <a:pt x="10734" y="6184"/>
                    <a:pt x="10868" y="6157"/>
                  </a:cubicBezTo>
                  <a:cubicBezTo>
                    <a:pt x="10975" y="6157"/>
                    <a:pt x="11082" y="6130"/>
                    <a:pt x="11135" y="6130"/>
                  </a:cubicBezTo>
                  <a:lnTo>
                    <a:pt x="11537" y="6130"/>
                  </a:lnTo>
                  <a:cubicBezTo>
                    <a:pt x="11671" y="6130"/>
                    <a:pt x="11778" y="6157"/>
                    <a:pt x="11911" y="6184"/>
                  </a:cubicBezTo>
                  <a:cubicBezTo>
                    <a:pt x="12045" y="6237"/>
                    <a:pt x="12152" y="6264"/>
                    <a:pt x="12286" y="6291"/>
                  </a:cubicBezTo>
                  <a:cubicBezTo>
                    <a:pt x="12126" y="5488"/>
                    <a:pt x="12018" y="4685"/>
                    <a:pt x="11804" y="3828"/>
                  </a:cubicBezTo>
                  <a:cubicBezTo>
                    <a:pt x="11644" y="3079"/>
                    <a:pt x="11456" y="2410"/>
                    <a:pt x="11269" y="1768"/>
                  </a:cubicBezTo>
                  <a:cubicBezTo>
                    <a:pt x="11082" y="1152"/>
                    <a:pt x="10868" y="536"/>
                    <a:pt x="10627"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65" name="Google Shape;7465;p52"/>
            <p:cNvSpPr/>
            <p:nvPr/>
          </p:nvSpPr>
          <p:spPr>
            <a:xfrm>
              <a:off x="8989150" y="5951025"/>
              <a:ext cx="406850" cy="336500"/>
            </a:xfrm>
            <a:custGeom>
              <a:avLst/>
              <a:gdLst/>
              <a:ahLst/>
              <a:cxnLst/>
              <a:rect l="l" t="t" r="r" b="b"/>
              <a:pathLst>
                <a:path w="16274" h="13460" extrusionOk="0">
                  <a:moveTo>
                    <a:pt x="13740" y="0"/>
                  </a:moveTo>
                  <a:cubicBezTo>
                    <a:pt x="13490" y="0"/>
                    <a:pt x="13275" y="32"/>
                    <a:pt x="13035" y="50"/>
                  </a:cubicBezTo>
                  <a:cubicBezTo>
                    <a:pt x="12232" y="157"/>
                    <a:pt x="11402" y="425"/>
                    <a:pt x="10599" y="773"/>
                  </a:cubicBezTo>
                  <a:cubicBezTo>
                    <a:pt x="9154" y="1495"/>
                    <a:pt x="7816" y="2512"/>
                    <a:pt x="6370" y="4092"/>
                  </a:cubicBezTo>
                  <a:cubicBezTo>
                    <a:pt x="5112" y="5510"/>
                    <a:pt x="3961" y="7063"/>
                    <a:pt x="3078" y="8401"/>
                  </a:cubicBezTo>
                  <a:cubicBezTo>
                    <a:pt x="2837" y="8749"/>
                    <a:pt x="2596" y="9070"/>
                    <a:pt x="2409" y="9418"/>
                  </a:cubicBezTo>
                  <a:cubicBezTo>
                    <a:pt x="2222" y="9659"/>
                    <a:pt x="2061" y="9873"/>
                    <a:pt x="1927" y="10114"/>
                  </a:cubicBezTo>
                  <a:lnTo>
                    <a:pt x="1900" y="10194"/>
                  </a:lnTo>
                  <a:cubicBezTo>
                    <a:pt x="1633" y="10542"/>
                    <a:pt x="1392" y="10917"/>
                    <a:pt x="1151" y="11318"/>
                  </a:cubicBezTo>
                  <a:cubicBezTo>
                    <a:pt x="937" y="11720"/>
                    <a:pt x="723" y="12014"/>
                    <a:pt x="589" y="12362"/>
                  </a:cubicBezTo>
                  <a:cubicBezTo>
                    <a:pt x="482" y="12550"/>
                    <a:pt x="348" y="12737"/>
                    <a:pt x="268" y="12924"/>
                  </a:cubicBezTo>
                  <a:cubicBezTo>
                    <a:pt x="268" y="12951"/>
                    <a:pt x="214" y="12951"/>
                    <a:pt x="214" y="13005"/>
                  </a:cubicBezTo>
                  <a:lnTo>
                    <a:pt x="214" y="13031"/>
                  </a:lnTo>
                  <a:cubicBezTo>
                    <a:pt x="161" y="13192"/>
                    <a:pt x="80" y="13326"/>
                    <a:pt x="0" y="13460"/>
                  </a:cubicBezTo>
                  <a:cubicBezTo>
                    <a:pt x="1472" y="13299"/>
                    <a:pt x="3025" y="12898"/>
                    <a:pt x="4604" y="12282"/>
                  </a:cubicBezTo>
                  <a:cubicBezTo>
                    <a:pt x="5621" y="11880"/>
                    <a:pt x="6638" y="11425"/>
                    <a:pt x="7655" y="10863"/>
                  </a:cubicBezTo>
                  <a:cubicBezTo>
                    <a:pt x="8592" y="10328"/>
                    <a:pt x="9529" y="9712"/>
                    <a:pt x="10412" y="9070"/>
                  </a:cubicBezTo>
                  <a:cubicBezTo>
                    <a:pt x="11295" y="8454"/>
                    <a:pt x="12098" y="7785"/>
                    <a:pt x="12794" y="7063"/>
                  </a:cubicBezTo>
                  <a:cubicBezTo>
                    <a:pt x="13142" y="6768"/>
                    <a:pt x="13410" y="6393"/>
                    <a:pt x="13704" y="6099"/>
                  </a:cubicBezTo>
                  <a:cubicBezTo>
                    <a:pt x="14132" y="5591"/>
                    <a:pt x="14507" y="5109"/>
                    <a:pt x="14882" y="4573"/>
                  </a:cubicBezTo>
                  <a:cubicBezTo>
                    <a:pt x="15310" y="3931"/>
                    <a:pt x="15631" y="3369"/>
                    <a:pt x="15872" y="2834"/>
                  </a:cubicBezTo>
                  <a:cubicBezTo>
                    <a:pt x="16006" y="2512"/>
                    <a:pt x="16113" y="2245"/>
                    <a:pt x="16167" y="1977"/>
                  </a:cubicBezTo>
                  <a:cubicBezTo>
                    <a:pt x="16247" y="1709"/>
                    <a:pt x="16274" y="1495"/>
                    <a:pt x="16247" y="1254"/>
                  </a:cubicBezTo>
                  <a:cubicBezTo>
                    <a:pt x="16220" y="1014"/>
                    <a:pt x="16140" y="773"/>
                    <a:pt x="16006" y="612"/>
                  </a:cubicBezTo>
                  <a:cubicBezTo>
                    <a:pt x="15872" y="425"/>
                    <a:pt x="15685" y="291"/>
                    <a:pt x="15444" y="184"/>
                  </a:cubicBezTo>
                  <a:cubicBezTo>
                    <a:pt x="15149" y="50"/>
                    <a:pt x="14828" y="23"/>
                    <a:pt x="14480" y="23"/>
                  </a:cubicBezTo>
                  <a:lnTo>
                    <a:pt x="14106" y="23"/>
                  </a:lnTo>
                  <a:cubicBezTo>
                    <a:pt x="13973" y="7"/>
                    <a:pt x="13853" y="0"/>
                    <a:pt x="13740" y="0"/>
                  </a:cubicBezTo>
                  <a:close/>
                </a:path>
              </a:pathLst>
            </a:custGeom>
            <a:solidFill>
              <a:srgbClr val="EC1109">
                <a:alpha val="32589"/>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66" name="Google Shape;7466;p52"/>
            <p:cNvSpPr/>
            <p:nvPr/>
          </p:nvSpPr>
          <p:spPr>
            <a:xfrm>
              <a:off x="8731525" y="5724750"/>
              <a:ext cx="600900" cy="586875"/>
            </a:xfrm>
            <a:custGeom>
              <a:avLst/>
              <a:gdLst/>
              <a:ahLst/>
              <a:cxnLst/>
              <a:rect l="l" t="t" r="r" b="b"/>
              <a:pathLst>
                <a:path w="24036" h="23475" extrusionOk="0">
                  <a:moveTo>
                    <a:pt x="19325" y="1"/>
                  </a:moveTo>
                  <a:cubicBezTo>
                    <a:pt x="19191" y="27"/>
                    <a:pt x="19004" y="27"/>
                    <a:pt x="18817" y="27"/>
                  </a:cubicBezTo>
                  <a:cubicBezTo>
                    <a:pt x="18549" y="27"/>
                    <a:pt x="18254" y="27"/>
                    <a:pt x="17853" y="54"/>
                  </a:cubicBezTo>
                  <a:cubicBezTo>
                    <a:pt x="17211" y="108"/>
                    <a:pt x="16702" y="135"/>
                    <a:pt x="16274" y="161"/>
                  </a:cubicBezTo>
                  <a:cubicBezTo>
                    <a:pt x="14026" y="402"/>
                    <a:pt x="11831" y="1045"/>
                    <a:pt x="9716" y="2115"/>
                  </a:cubicBezTo>
                  <a:cubicBezTo>
                    <a:pt x="7682" y="3132"/>
                    <a:pt x="5782" y="4578"/>
                    <a:pt x="4283" y="6264"/>
                  </a:cubicBezTo>
                  <a:cubicBezTo>
                    <a:pt x="3507" y="7120"/>
                    <a:pt x="2811" y="8057"/>
                    <a:pt x="2222" y="9021"/>
                  </a:cubicBezTo>
                  <a:cubicBezTo>
                    <a:pt x="1633" y="10038"/>
                    <a:pt x="1151" y="11082"/>
                    <a:pt x="803" y="12179"/>
                  </a:cubicBezTo>
                  <a:cubicBezTo>
                    <a:pt x="455" y="13169"/>
                    <a:pt x="268" y="14213"/>
                    <a:pt x="134" y="15284"/>
                  </a:cubicBezTo>
                  <a:cubicBezTo>
                    <a:pt x="27" y="15311"/>
                    <a:pt x="0" y="15418"/>
                    <a:pt x="27" y="15525"/>
                  </a:cubicBezTo>
                  <a:cubicBezTo>
                    <a:pt x="295" y="16328"/>
                    <a:pt x="482" y="17184"/>
                    <a:pt x="669" y="18121"/>
                  </a:cubicBezTo>
                  <a:cubicBezTo>
                    <a:pt x="937" y="19620"/>
                    <a:pt x="1071" y="21146"/>
                    <a:pt x="1205" y="22751"/>
                  </a:cubicBezTo>
                  <a:cubicBezTo>
                    <a:pt x="1205" y="22832"/>
                    <a:pt x="1285" y="22939"/>
                    <a:pt x="1392" y="22939"/>
                  </a:cubicBezTo>
                  <a:cubicBezTo>
                    <a:pt x="1392" y="23019"/>
                    <a:pt x="1472" y="23099"/>
                    <a:pt x="1526" y="23153"/>
                  </a:cubicBezTo>
                  <a:cubicBezTo>
                    <a:pt x="2570" y="23394"/>
                    <a:pt x="3640" y="23474"/>
                    <a:pt x="4711" y="23474"/>
                  </a:cubicBezTo>
                  <a:lnTo>
                    <a:pt x="5246" y="23474"/>
                  </a:lnTo>
                  <a:cubicBezTo>
                    <a:pt x="6451" y="23447"/>
                    <a:pt x="7682" y="23233"/>
                    <a:pt x="8913" y="22912"/>
                  </a:cubicBezTo>
                  <a:cubicBezTo>
                    <a:pt x="11269" y="22270"/>
                    <a:pt x="13544" y="21172"/>
                    <a:pt x="15685" y="19593"/>
                  </a:cubicBezTo>
                  <a:cubicBezTo>
                    <a:pt x="17746" y="18094"/>
                    <a:pt x="19486" y="16274"/>
                    <a:pt x="20904" y="14213"/>
                  </a:cubicBezTo>
                  <a:cubicBezTo>
                    <a:pt x="21707" y="13036"/>
                    <a:pt x="22376" y="11804"/>
                    <a:pt x="22912" y="10466"/>
                  </a:cubicBezTo>
                  <a:cubicBezTo>
                    <a:pt x="23447" y="9128"/>
                    <a:pt x="23795" y="7763"/>
                    <a:pt x="23929" y="6344"/>
                  </a:cubicBezTo>
                  <a:cubicBezTo>
                    <a:pt x="24009" y="5648"/>
                    <a:pt x="24036" y="4952"/>
                    <a:pt x="24009" y="4230"/>
                  </a:cubicBezTo>
                  <a:cubicBezTo>
                    <a:pt x="23982" y="3534"/>
                    <a:pt x="23875" y="2998"/>
                    <a:pt x="23715" y="2543"/>
                  </a:cubicBezTo>
                  <a:cubicBezTo>
                    <a:pt x="23527" y="2062"/>
                    <a:pt x="23313" y="1660"/>
                    <a:pt x="22992" y="1339"/>
                  </a:cubicBezTo>
                  <a:cubicBezTo>
                    <a:pt x="22724" y="1018"/>
                    <a:pt x="22403" y="750"/>
                    <a:pt x="22002" y="563"/>
                  </a:cubicBezTo>
                  <a:cubicBezTo>
                    <a:pt x="21092" y="81"/>
                    <a:pt x="20021" y="27"/>
                    <a:pt x="1932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67" name="Google Shape;7467;p52"/>
            <p:cNvSpPr/>
            <p:nvPr/>
          </p:nvSpPr>
          <p:spPr>
            <a:xfrm>
              <a:off x="9013225" y="5908100"/>
              <a:ext cx="25" cy="25"/>
            </a:xfrm>
            <a:custGeom>
              <a:avLst/>
              <a:gdLst/>
              <a:ahLst/>
              <a:cxnLst/>
              <a:rect l="l" t="t" r="r" b="b"/>
              <a:pathLst>
                <a:path w="1" h="1" extrusionOk="0">
                  <a:moveTo>
                    <a:pt x="1" y="0"/>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68" name="Google Shape;7468;p52"/>
            <p:cNvSpPr/>
            <p:nvPr/>
          </p:nvSpPr>
          <p:spPr>
            <a:xfrm>
              <a:off x="8914200" y="5865275"/>
              <a:ext cx="25" cy="25"/>
            </a:xfrm>
            <a:custGeom>
              <a:avLst/>
              <a:gdLst/>
              <a:ahLst/>
              <a:cxnLst/>
              <a:rect l="l" t="t" r="r" b="b"/>
              <a:pathLst>
                <a:path w="1" h="1" extrusionOk="0">
                  <a:moveTo>
                    <a:pt x="0" y="0"/>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69" name="Google Shape;7469;p52"/>
            <p:cNvSpPr/>
            <p:nvPr/>
          </p:nvSpPr>
          <p:spPr>
            <a:xfrm>
              <a:off x="9122975" y="6087425"/>
              <a:ext cx="25" cy="25"/>
            </a:xfrm>
            <a:custGeom>
              <a:avLst/>
              <a:gdLst/>
              <a:ahLst/>
              <a:cxnLst/>
              <a:rect l="l" t="t" r="r" b="b"/>
              <a:pathLst>
                <a:path w="1" h="1" extrusionOk="0">
                  <a:moveTo>
                    <a:pt x="0" y="1"/>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70" name="Google Shape;7470;p52"/>
            <p:cNvSpPr/>
            <p:nvPr/>
          </p:nvSpPr>
          <p:spPr>
            <a:xfrm>
              <a:off x="9153075" y="6142300"/>
              <a:ext cx="25" cy="25"/>
            </a:xfrm>
            <a:custGeom>
              <a:avLst/>
              <a:gdLst/>
              <a:ahLst/>
              <a:cxnLst/>
              <a:rect l="l" t="t" r="r" b="b"/>
              <a:pathLst>
                <a:path w="1" h="1" extrusionOk="0">
                  <a:moveTo>
                    <a:pt x="1" y="0"/>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71" name="Google Shape;7471;p52"/>
            <p:cNvSpPr/>
            <p:nvPr/>
          </p:nvSpPr>
          <p:spPr>
            <a:xfrm>
              <a:off x="8730175" y="5721400"/>
              <a:ext cx="589550" cy="588875"/>
            </a:xfrm>
            <a:custGeom>
              <a:avLst/>
              <a:gdLst/>
              <a:ahLst/>
              <a:cxnLst/>
              <a:rect l="l" t="t" r="r" b="b"/>
              <a:pathLst>
                <a:path w="23582" h="23555" extrusionOk="0">
                  <a:moveTo>
                    <a:pt x="13919" y="6130"/>
                  </a:moveTo>
                  <a:cubicBezTo>
                    <a:pt x="14106" y="6157"/>
                    <a:pt x="14240" y="6184"/>
                    <a:pt x="14374" y="6211"/>
                  </a:cubicBezTo>
                  <a:cubicBezTo>
                    <a:pt x="14508" y="6237"/>
                    <a:pt x="14642" y="6318"/>
                    <a:pt x="14722" y="6371"/>
                  </a:cubicBezTo>
                  <a:cubicBezTo>
                    <a:pt x="14963" y="6505"/>
                    <a:pt x="15150" y="6719"/>
                    <a:pt x="15337" y="6906"/>
                  </a:cubicBezTo>
                  <a:cubicBezTo>
                    <a:pt x="15418" y="7040"/>
                    <a:pt x="15498" y="7147"/>
                    <a:pt x="15578" y="7281"/>
                  </a:cubicBezTo>
                  <a:cubicBezTo>
                    <a:pt x="15632" y="7415"/>
                    <a:pt x="15659" y="7549"/>
                    <a:pt x="15712" y="7656"/>
                  </a:cubicBezTo>
                  <a:cubicBezTo>
                    <a:pt x="15793" y="7950"/>
                    <a:pt x="15846" y="8245"/>
                    <a:pt x="15846" y="8539"/>
                  </a:cubicBezTo>
                  <a:cubicBezTo>
                    <a:pt x="15846" y="8834"/>
                    <a:pt x="15766" y="9128"/>
                    <a:pt x="15712" y="9422"/>
                  </a:cubicBezTo>
                  <a:cubicBezTo>
                    <a:pt x="15605" y="9690"/>
                    <a:pt x="15498" y="10011"/>
                    <a:pt x="15364" y="10225"/>
                  </a:cubicBezTo>
                  <a:cubicBezTo>
                    <a:pt x="15204" y="10493"/>
                    <a:pt x="15043" y="10734"/>
                    <a:pt x="14829" y="10948"/>
                  </a:cubicBezTo>
                  <a:cubicBezTo>
                    <a:pt x="14642" y="11135"/>
                    <a:pt x="14401" y="11350"/>
                    <a:pt x="14160" y="11483"/>
                  </a:cubicBezTo>
                  <a:cubicBezTo>
                    <a:pt x="14106" y="11510"/>
                    <a:pt x="14026" y="11564"/>
                    <a:pt x="13919" y="11617"/>
                  </a:cubicBezTo>
                  <a:lnTo>
                    <a:pt x="13732" y="11697"/>
                  </a:lnTo>
                  <a:cubicBezTo>
                    <a:pt x="13598" y="11778"/>
                    <a:pt x="13464" y="11805"/>
                    <a:pt x="13330" y="11831"/>
                  </a:cubicBezTo>
                  <a:cubicBezTo>
                    <a:pt x="13089" y="11912"/>
                    <a:pt x="12902" y="11938"/>
                    <a:pt x="12688" y="11938"/>
                  </a:cubicBezTo>
                  <a:lnTo>
                    <a:pt x="12500" y="11938"/>
                  </a:lnTo>
                  <a:cubicBezTo>
                    <a:pt x="12313" y="11938"/>
                    <a:pt x="12179" y="11912"/>
                    <a:pt x="12045" y="11858"/>
                  </a:cubicBezTo>
                  <a:cubicBezTo>
                    <a:pt x="11911" y="11831"/>
                    <a:pt x="11778" y="11778"/>
                    <a:pt x="11697" y="11697"/>
                  </a:cubicBezTo>
                  <a:cubicBezTo>
                    <a:pt x="11430" y="11564"/>
                    <a:pt x="11216" y="11376"/>
                    <a:pt x="11055" y="11162"/>
                  </a:cubicBezTo>
                  <a:cubicBezTo>
                    <a:pt x="10948" y="11028"/>
                    <a:pt x="10894" y="10921"/>
                    <a:pt x="10814" y="10787"/>
                  </a:cubicBezTo>
                  <a:cubicBezTo>
                    <a:pt x="10761" y="10654"/>
                    <a:pt x="10680" y="10520"/>
                    <a:pt x="10654" y="10439"/>
                  </a:cubicBezTo>
                  <a:cubicBezTo>
                    <a:pt x="10546" y="10118"/>
                    <a:pt x="10520" y="9851"/>
                    <a:pt x="10520" y="9556"/>
                  </a:cubicBezTo>
                  <a:lnTo>
                    <a:pt x="10520" y="9396"/>
                  </a:lnTo>
                  <a:lnTo>
                    <a:pt x="10520" y="9315"/>
                  </a:lnTo>
                  <a:cubicBezTo>
                    <a:pt x="10546" y="9101"/>
                    <a:pt x="10573" y="8860"/>
                    <a:pt x="10654" y="8619"/>
                  </a:cubicBezTo>
                  <a:cubicBezTo>
                    <a:pt x="10654" y="8593"/>
                    <a:pt x="10654" y="8566"/>
                    <a:pt x="10680" y="8566"/>
                  </a:cubicBezTo>
                  <a:cubicBezTo>
                    <a:pt x="10787" y="8298"/>
                    <a:pt x="10894" y="8031"/>
                    <a:pt x="11028" y="7790"/>
                  </a:cubicBezTo>
                  <a:cubicBezTo>
                    <a:pt x="11189" y="7522"/>
                    <a:pt x="11349" y="7281"/>
                    <a:pt x="11564" y="7121"/>
                  </a:cubicBezTo>
                  <a:cubicBezTo>
                    <a:pt x="11751" y="6880"/>
                    <a:pt x="11992" y="6719"/>
                    <a:pt x="12233" y="6585"/>
                  </a:cubicBezTo>
                  <a:lnTo>
                    <a:pt x="12286" y="6558"/>
                  </a:lnTo>
                  <a:cubicBezTo>
                    <a:pt x="12393" y="6478"/>
                    <a:pt x="12474" y="6451"/>
                    <a:pt x="12581" y="6425"/>
                  </a:cubicBezTo>
                  <a:lnTo>
                    <a:pt x="12661" y="6425"/>
                  </a:lnTo>
                  <a:lnTo>
                    <a:pt x="12714" y="6371"/>
                  </a:lnTo>
                  <a:cubicBezTo>
                    <a:pt x="12822" y="6344"/>
                    <a:pt x="12955" y="6318"/>
                    <a:pt x="13062" y="6291"/>
                  </a:cubicBezTo>
                  <a:lnTo>
                    <a:pt x="13089" y="6291"/>
                  </a:lnTo>
                  <a:cubicBezTo>
                    <a:pt x="13143" y="6291"/>
                    <a:pt x="13223" y="6237"/>
                    <a:pt x="13277" y="6237"/>
                  </a:cubicBezTo>
                  <a:lnTo>
                    <a:pt x="13598" y="6237"/>
                  </a:lnTo>
                  <a:lnTo>
                    <a:pt x="13517" y="6130"/>
                  </a:lnTo>
                  <a:close/>
                  <a:moveTo>
                    <a:pt x="19459" y="1"/>
                  </a:moveTo>
                  <a:cubicBezTo>
                    <a:pt x="19245" y="161"/>
                    <a:pt x="19085" y="161"/>
                    <a:pt x="18871" y="161"/>
                  </a:cubicBezTo>
                  <a:cubicBezTo>
                    <a:pt x="18603" y="161"/>
                    <a:pt x="18308" y="161"/>
                    <a:pt x="17907" y="188"/>
                  </a:cubicBezTo>
                  <a:cubicBezTo>
                    <a:pt x="17265" y="242"/>
                    <a:pt x="16810" y="269"/>
                    <a:pt x="16328" y="295"/>
                  </a:cubicBezTo>
                  <a:cubicBezTo>
                    <a:pt x="15739" y="376"/>
                    <a:pt x="15123" y="429"/>
                    <a:pt x="14535" y="563"/>
                  </a:cubicBezTo>
                  <a:lnTo>
                    <a:pt x="14535" y="804"/>
                  </a:lnTo>
                  <a:cubicBezTo>
                    <a:pt x="14535" y="964"/>
                    <a:pt x="14481" y="1098"/>
                    <a:pt x="14427" y="1232"/>
                  </a:cubicBezTo>
                  <a:cubicBezTo>
                    <a:pt x="14401" y="1366"/>
                    <a:pt x="14320" y="1500"/>
                    <a:pt x="14267" y="1607"/>
                  </a:cubicBezTo>
                  <a:cubicBezTo>
                    <a:pt x="14133" y="1874"/>
                    <a:pt x="13946" y="2115"/>
                    <a:pt x="13732" y="2303"/>
                  </a:cubicBezTo>
                  <a:cubicBezTo>
                    <a:pt x="13517" y="2517"/>
                    <a:pt x="13303" y="2704"/>
                    <a:pt x="13036" y="2838"/>
                  </a:cubicBezTo>
                  <a:cubicBezTo>
                    <a:pt x="12768" y="2999"/>
                    <a:pt x="12500" y="3106"/>
                    <a:pt x="12179" y="3186"/>
                  </a:cubicBezTo>
                  <a:cubicBezTo>
                    <a:pt x="11885" y="3266"/>
                    <a:pt x="11564" y="3320"/>
                    <a:pt x="11296" y="3320"/>
                  </a:cubicBezTo>
                  <a:lnTo>
                    <a:pt x="11189" y="3320"/>
                  </a:lnTo>
                  <a:cubicBezTo>
                    <a:pt x="10894" y="3320"/>
                    <a:pt x="10627" y="3266"/>
                    <a:pt x="10386" y="3213"/>
                  </a:cubicBezTo>
                  <a:cubicBezTo>
                    <a:pt x="10279" y="3186"/>
                    <a:pt x="10225" y="3186"/>
                    <a:pt x="10145" y="3132"/>
                  </a:cubicBezTo>
                  <a:cubicBezTo>
                    <a:pt x="10065" y="3106"/>
                    <a:pt x="10011" y="3106"/>
                    <a:pt x="9958" y="3079"/>
                  </a:cubicBezTo>
                  <a:cubicBezTo>
                    <a:pt x="9797" y="2999"/>
                    <a:pt x="9690" y="2972"/>
                    <a:pt x="9583" y="2865"/>
                  </a:cubicBezTo>
                  <a:cubicBezTo>
                    <a:pt x="9556" y="2838"/>
                    <a:pt x="9476" y="2811"/>
                    <a:pt x="9449" y="2785"/>
                  </a:cubicBezTo>
                  <a:cubicBezTo>
                    <a:pt x="9422" y="2731"/>
                    <a:pt x="9369" y="2731"/>
                    <a:pt x="9369" y="2704"/>
                  </a:cubicBezTo>
                  <a:cubicBezTo>
                    <a:pt x="9288" y="2651"/>
                    <a:pt x="9208" y="2570"/>
                    <a:pt x="9128" y="2517"/>
                  </a:cubicBezTo>
                  <a:cubicBezTo>
                    <a:pt x="7870" y="3213"/>
                    <a:pt x="6665" y="4069"/>
                    <a:pt x="5595" y="5060"/>
                  </a:cubicBezTo>
                  <a:lnTo>
                    <a:pt x="5702" y="5060"/>
                  </a:lnTo>
                  <a:cubicBezTo>
                    <a:pt x="5782" y="5060"/>
                    <a:pt x="5889" y="5060"/>
                    <a:pt x="5996" y="5086"/>
                  </a:cubicBezTo>
                  <a:cubicBezTo>
                    <a:pt x="6157" y="5113"/>
                    <a:pt x="6291" y="5113"/>
                    <a:pt x="6425" y="5140"/>
                  </a:cubicBezTo>
                  <a:cubicBezTo>
                    <a:pt x="6558" y="5193"/>
                    <a:pt x="6692" y="5247"/>
                    <a:pt x="6826" y="5274"/>
                  </a:cubicBezTo>
                  <a:cubicBezTo>
                    <a:pt x="7013" y="5354"/>
                    <a:pt x="7094" y="5408"/>
                    <a:pt x="7228" y="5488"/>
                  </a:cubicBezTo>
                  <a:cubicBezTo>
                    <a:pt x="7361" y="5541"/>
                    <a:pt x="7468" y="5648"/>
                    <a:pt x="7549" y="5729"/>
                  </a:cubicBezTo>
                  <a:cubicBezTo>
                    <a:pt x="7763" y="5916"/>
                    <a:pt x="7950" y="6157"/>
                    <a:pt x="8111" y="6425"/>
                  </a:cubicBezTo>
                  <a:cubicBezTo>
                    <a:pt x="8245" y="6692"/>
                    <a:pt x="8378" y="6960"/>
                    <a:pt x="8432" y="7254"/>
                  </a:cubicBezTo>
                  <a:cubicBezTo>
                    <a:pt x="8512" y="7549"/>
                    <a:pt x="8539" y="7870"/>
                    <a:pt x="8539" y="8164"/>
                  </a:cubicBezTo>
                  <a:cubicBezTo>
                    <a:pt x="8539" y="8459"/>
                    <a:pt x="8512" y="8753"/>
                    <a:pt x="8432" y="9074"/>
                  </a:cubicBezTo>
                  <a:cubicBezTo>
                    <a:pt x="8378" y="9369"/>
                    <a:pt x="8271" y="9663"/>
                    <a:pt x="8164" y="9931"/>
                  </a:cubicBezTo>
                  <a:cubicBezTo>
                    <a:pt x="8030" y="10199"/>
                    <a:pt x="7897" y="10466"/>
                    <a:pt x="7736" y="10707"/>
                  </a:cubicBezTo>
                  <a:cubicBezTo>
                    <a:pt x="7575" y="10975"/>
                    <a:pt x="7361" y="11216"/>
                    <a:pt x="7174" y="11403"/>
                  </a:cubicBezTo>
                  <a:cubicBezTo>
                    <a:pt x="6746" y="11831"/>
                    <a:pt x="6237" y="12206"/>
                    <a:pt x="5702" y="12420"/>
                  </a:cubicBezTo>
                  <a:cubicBezTo>
                    <a:pt x="5541" y="12474"/>
                    <a:pt x="5354" y="12554"/>
                    <a:pt x="5220" y="12581"/>
                  </a:cubicBezTo>
                  <a:cubicBezTo>
                    <a:pt x="5086" y="12607"/>
                    <a:pt x="4926" y="12634"/>
                    <a:pt x="4792" y="12688"/>
                  </a:cubicBezTo>
                  <a:cubicBezTo>
                    <a:pt x="4658" y="12715"/>
                    <a:pt x="4524" y="12715"/>
                    <a:pt x="4364" y="12715"/>
                  </a:cubicBezTo>
                  <a:cubicBezTo>
                    <a:pt x="4203" y="12715"/>
                    <a:pt x="4069" y="12715"/>
                    <a:pt x="3882" y="12688"/>
                  </a:cubicBezTo>
                  <a:cubicBezTo>
                    <a:pt x="3721" y="12634"/>
                    <a:pt x="3561" y="12607"/>
                    <a:pt x="3427" y="12581"/>
                  </a:cubicBezTo>
                  <a:cubicBezTo>
                    <a:pt x="3293" y="12554"/>
                    <a:pt x="3159" y="12474"/>
                    <a:pt x="3052" y="12420"/>
                  </a:cubicBezTo>
                  <a:cubicBezTo>
                    <a:pt x="3025" y="12367"/>
                    <a:pt x="2999" y="12367"/>
                    <a:pt x="2945" y="12340"/>
                  </a:cubicBezTo>
                  <a:cubicBezTo>
                    <a:pt x="2865" y="12286"/>
                    <a:pt x="2758" y="12206"/>
                    <a:pt x="2677" y="12179"/>
                  </a:cubicBezTo>
                  <a:cubicBezTo>
                    <a:pt x="2597" y="12099"/>
                    <a:pt x="2490" y="12019"/>
                    <a:pt x="2383" y="11912"/>
                  </a:cubicBezTo>
                  <a:lnTo>
                    <a:pt x="2276" y="11805"/>
                  </a:lnTo>
                  <a:cubicBezTo>
                    <a:pt x="2222" y="11697"/>
                    <a:pt x="2115" y="11617"/>
                    <a:pt x="2062" y="11510"/>
                  </a:cubicBezTo>
                  <a:lnTo>
                    <a:pt x="1848" y="11216"/>
                  </a:lnTo>
                  <a:lnTo>
                    <a:pt x="1821" y="11162"/>
                  </a:lnTo>
                  <a:cubicBezTo>
                    <a:pt x="1741" y="11028"/>
                    <a:pt x="1687" y="10868"/>
                    <a:pt x="1660" y="10734"/>
                  </a:cubicBezTo>
                  <a:cubicBezTo>
                    <a:pt x="1607" y="10627"/>
                    <a:pt x="1580" y="10547"/>
                    <a:pt x="1580" y="10439"/>
                  </a:cubicBezTo>
                  <a:lnTo>
                    <a:pt x="1580" y="10413"/>
                  </a:lnTo>
                  <a:cubicBezTo>
                    <a:pt x="1286" y="11002"/>
                    <a:pt x="1018" y="11671"/>
                    <a:pt x="804" y="12313"/>
                  </a:cubicBezTo>
                  <a:cubicBezTo>
                    <a:pt x="483" y="13303"/>
                    <a:pt x="268" y="14347"/>
                    <a:pt x="135" y="15418"/>
                  </a:cubicBezTo>
                  <a:cubicBezTo>
                    <a:pt x="54" y="15445"/>
                    <a:pt x="1" y="15552"/>
                    <a:pt x="54" y="15659"/>
                  </a:cubicBezTo>
                  <a:cubicBezTo>
                    <a:pt x="322" y="16462"/>
                    <a:pt x="509" y="17318"/>
                    <a:pt x="670" y="18255"/>
                  </a:cubicBezTo>
                  <a:cubicBezTo>
                    <a:pt x="938" y="19781"/>
                    <a:pt x="1071" y="21280"/>
                    <a:pt x="1205" y="22885"/>
                  </a:cubicBezTo>
                  <a:cubicBezTo>
                    <a:pt x="1205" y="22993"/>
                    <a:pt x="1312" y="23073"/>
                    <a:pt x="1419" y="23073"/>
                  </a:cubicBezTo>
                  <a:cubicBezTo>
                    <a:pt x="1419" y="23153"/>
                    <a:pt x="1473" y="23260"/>
                    <a:pt x="1553" y="23287"/>
                  </a:cubicBezTo>
                  <a:cubicBezTo>
                    <a:pt x="2115" y="23421"/>
                    <a:pt x="2731" y="23528"/>
                    <a:pt x="3293" y="23555"/>
                  </a:cubicBezTo>
                  <a:lnTo>
                    <a:pt x="3213" y="23448"/>
                  </a:lnTo>
                  <a:lnTo>
                    <a:pt x="3159" y="23394"/>
                  </a:lnTo>
                  <a:cubicBezTo>
                    <a:pt x="2999" y="23126"/>
                    <a:pt x="2865" y="22859"/>
                    <a:pt x="2758" y="22591"/>
                  </a:cubicBezTo>
                  <a:cubicBezTo>
                    <a:pt x="2624" y="22270"/>
                    <a:pt x="2544" y="21975"/>
                    <a:pt x="2490" y="21681"/>
                  </a:cubicBezTo>
                  <a:cubicBezTo>
                    <a:pt x="2410" y="21333"/>
                    <a:pt x="2410" y="21039"/>
                    <a:pt x="2410" y="20771"/>
                  </a:cubicBezTo>
                  <a:cubicBezTo>
                    <a:pt x="2410" y="20450"/>
                    <a:pt x="2463" y="20129"/>
                    <a:pt x="2544" y="19834"/>
                  </a:cubicBezTo>
                  <a:cubicBezTo>
                    <a:pt x="2677" y="19245"/>
                    <a:pt x="2945" y="18710"/>
                    <a:pt x="3293" y="18228"/>
                  </a:cubicBezTo>
                  <a:cubicBezTo>
                    <a:pt x="3454" y="17987"/>
                    <a:pt x="3641" y="17773"/>
                    <a:pt x="3855" y="17559"/>
                  </a:cubicBezTo>
                  <a:cubicBezTo>
                    <a:pt x="3989" y="17425"/>
                    <a:pt x="4149" y="17291"/>
                    <a:pt x="4337" y="17184"/>
                  </a:cubicBezTo>
                  <a:cubicBezTo>
                    <a:pt x="4390" y="17131"/>
                    <a:pt x="4497" y="17104"/>
                    <a:pt x="4551" y="17024"/>
                  </a:cubicBezTo>
                  <a:lnTo>
                    <a:pt x="4604" y="16997"/>
                  </a:lnTo>
                  <a:lnTo>
                    <a:pt x="4631" y="16970"/>
                  </a:lnTo>
                  <a:cubicBezTo>
                    <a:pt x="4872" y="16836"/>
                    <a:pt x="5086" y="16703"/>
                    <a:pt x="5354" y="16596"/>
                  </a:cubicBezTo>
                  <a:cubicBezTo>
                    <a:pt x="5675" y="16489"/>
                    <a:pt x="5943" y="16381"/>
                    <a:pt x="6237" y="16355"/>
                  </a:cubicBezTo>
                  <a:cubicBezTo>
                    <a:pt x="6317" y="16355"/>
                    <a:pt x="6398" y="16328"/>
                    <a:pt x="6505" y="16328"/>
                  </a:cubicBezTo>
                  <a:lnTo>
                    <a:pt x="7174" y="16328"/>
                  </a:lnTo>
                  <a:cubicBezTo>
                    <a:pt x="7335" y="16328"/>
                    <a:pt x="7495" y="16355"/>
                    <a:pt x="7656" y="16355"/>
                  </a:cubicBezTo>
                  <a:cubicBezTo>
                    <a:pt x="7763" y="16355"/>
                    <a:pt x="7897" y="16381"/>
                    <a:pt x="8030" y="16435"/>
                  </a:cubicBezTo>
                  <a:lnTo>
                    <a:pt x="8057" y="16435"/>
                  </a:lnTo>
                  <a:cubicBezTo>
                    <a:pt x="8245" y="16462"/>
                    <a:pt x="8405" y="16515"/>
                    <a:pt x="8566" y="16569"/>
                  </a:cubicBezTo>
                  <a:cubicBezTo>
                    <a:pt x="8860" y="16649"/>
                    <a:pt x="9128" y="16783"/>
                    <a:pt x="9369" y="16917"/>
                  </a:cubicBezTo>
                  <a:cubicBezTo>
                    <a:pt x="9636" y="17104"/>
                    <a:pt x="9877" y="17265"/>
                    <a:pt x="10065" y="17452"/>
                  </a:cubicBezTo>
                  <a:cubicBezTo>
                    <a:pt x="10306" y="17666"/>
                    <a:pt x="10520" y="17907"/>
                    <a:pt x="10680" y="18121"/>
                  </a:cubicBezTo>
                  <a:cubicBezTo>
                    <a:pt x="10868" y="18389"/>
                    <a:pt x="11001" y="18657"/>
                    <a:pt x="11135" y="18924"/>
                  </a:cubicBezTo>
                  <a:cubicBezTo>
                    <a:pt x="11269" y="19245"/>
                    <a:pt x="11376" y="19513"/>
                    <a:pt x="11456" y="19781"/>
                  </a:cubicBezTo>
                  <a:cubicBezTo>
                    <a:pt x="11510" y="20102"/>
                    <a:pt x="11537" y="20396"/>
                    <a:pt x="11590" y="20717"/>
                  </a:cubicBezTo>
                  <a:cubicBezTo>
                    <a:pt x="11590" y="21039"/>
                    <a:pt x="11564" y="21333"/>
                    <a:pt x="11510" y="21601"/>
                  </a:cubicBezTo>
                  <a:cubicBezTo>
                    <a:pt x="11483" y="21815"/>
                    <a:pt x="11456" y="21975"/>
                    <a:pt x="11376" y="22136"/>
                  </a:cubicBezTo>
                  <a:cubicBezTo>
                    <a:pt x="12875" y="21520"/>
                    <a:pt x="14401" y="20664"/>
                    <a:pt x="15793" y="19647"/>
                  </a:cubicBezTo>
                  <a:cubicBezTo>
                    <a:pt x="16756" y="18924"/>
                    <a:pt x="17666" y="18175"/>
                    <a:pt x="18496" y="17318"/>
                  </a:cubicBezTo>
                  <a:lnTo>
                    <a:pt x="18308" y="17318"/>
                  </a:lnTo>
                  <a:cubicBezTo>
                    <a:pt x="18201" y="17318"/>
                    <a:pt x="18068" y="17318"/>
                    <a:pt x="17987" y="17291"/>
                  </a:cubicBezTo>
                  <a:cubicBezTo>
                    <a:pt x="17800" y="17265"/>
                    <a:pt x="17666" y="17238"/>
                    <a:pt x="17586" y="17184"/>
                  </a:cubicBezTo>
                  <a:cubicBezTo>
                    <a:pt x="17398" y="17131"/>
                    <a:pt x="17265" y="17051"/>
                    <a:pt x="17158" y="16997"/>
                  </a:cubicBezTo>
                  <a:cubicBezTo>
                    <a:pt x="17024" y="16917"/>
                    <a:pt x="16943" y="16836"/>
                    <a:pt x="16836" y="16756"/>
                  </a:cubicBezTo>
                  <a:cubicBezTo>
                    <a:pt x="16595" y="16596"/>
                    <a:pt x="16408" y="16355"/>
                    <a:pt x="16248" y="16114"/>
                  </a:cubicBezTo>
                  <a:cubicBezTo>
                    <a:pt x="16167" y="16033"/>
                    <a:pt x="16087" y="15926"/>
                    <a:pt x="16033" y="15793"/>
                  </a:cubicBezTo>
                  <a:cubicBezTo>
                    <a:pt x="15980" y="15659"/>
                    <a:pt x="15900" y="15498"/>
                    <a:pt x="15846" y="15364"/>
                  </a:cubicBezTo>
                  <a:cubicBezTo>
                    <a:pt x="15766" y="15177"/>
                    <a:pt x="15712" y="14990"/>
                    <a:pt x="15659" y="14829"/>
                  </a:cubicBezTo>
                  <a:cubicBezTo>
                    <a:pt x="15632" y="14722"/>
                    <a:pt x="15632" y="14588"/>
                    <a:pt x="15605" y="14481"/>
                  </a:cubicBezTo>
                  <a:lnTo>
                    <a:pt x="15605" y="14454"/>
                  </a:lnTo>
                  <a:cubicBezTo>
                    <a:pt x="15578" y="14213"/>
                    <a:pt x="15578" y="14026"/>
                    <a:pt x="15605" y="13785"/>
                  </a:cubicBezTo>
                  <a:lnTo>
                    <a:pt x="15605" y="13758"/>
                  </a:lnTo>
                  <a:lnTo>
                    <a:pt x="15605" y="13705"/>
                  </a:lnTo>
                  <a:lnTo>
                    <a:pt x="15605" y="13571"/>
                  </a:lnTo>
                  <a:cubicBezTo>
                    <a:pt x="15605" y="13491"/>
                    <a:pt x="15632" y="13384"/>
                    <a:pt x="15659" y="13277"/>
                  </a:cubicBezTo>
                  <a:lnTo>
                    <a:pt x="15766" y="12982"/>
                  </a:lnTo>
                  <a:cubicBezTo>
                    <a:pt x="15793" y="12902"/>
                    <a:pt x="15846" y="12822"/>
                    <a:pt x="15873" y="12741"/>
                  </a:cubicBezTo>
                  <a:cubicBezTo>
                    <a:pt x="15926" y="12581"/>
                    <a:pt x="16007" y="12447"/>
                    <a:pt x="16060" y="12340"/>
                  </a:cubicBezTo>
                  <a:cubicBezTo>
                    <a:pt x="16087" y="12313"/>
                    <a:pt x="16140" y="12233"/>
                    <a:pt x="16167" y="12206"/>
                  </a:cubicBezTo>
                  <a:cubicBezTo>
                    <a:pt x="16194" y="12152"/>
                    <a:pt x="16274" y="12072"/>
                    <a:pt x="16301" y="12045"/>
                  </a:cubicBezTo>
                  <a:lnTo>
                    <a:pt x="16328" y="12019"/>
                  </a:lnTo>
                  <a:lnTo>
                    <a:pt x="16488" y="11831"/>
                  </a:lnTo>
                  <a:lnTo>
                    <a:pt x="16595" y="11751"/>
                  </a:lnTo>
                  <a:cubicBezTo>
                    <a:pt x="16676" y="11697"/>
                    <a:pt x="16729" y="11644"/>
                    <a:pt x="16810" y="11617"/>
                  </a:cubicBezTo>
                  <a:cubicBezTo>
                    <a:pt x="16836" y="11564"/>
                    <a:pt x="16890" y="11537"/>
                    <a:pt x="16943" y="11537"/>
                  </a:cubicBezTo>
                  <a:lnTo>
                    <a:pt x="16970" y="11537"/>
                  </a:lnTo>
                  <a:cubicBezTo>
                    <a:pt x="17024" y="11510"/>
                    <a:pt x="17131" y="11483"/>
                    <a:pt x="17211" y="11430"/>
                  </a:cubicBezTo>
                  <a:cubicBezTo>
                    <a:pt x="17265" y="11403"/>
                    <a:pt x="17291" y="11403"/>
                    <a:pt x="17372" y="11403"/>
                  </a:cubicBezTo>
                  <a:lnTo>
                    <a:pt x="17425" y="11403"/>
                  </a:lnTo>
                  <a:cubicBezTo>
                    <a:pt x="17506" y="11403"/>
                    <a:pt x="17559" y="11376"/>
                    <a:pt x="17613" y="11376"/>
                  </a:cubicBezTo>
                  <a:lnTo>
                    <a:pt x="18094" y="11376"/>
                  </a:lnTo>
                  <a:cubicBezTo>
                    <a:pt x="18282" y="11403"/>
                    <a:pt x="18416" y="11403"/>
                    <a:pt x="18496" y="11483"/>
                  </a:cubicBezTo>
                  <a:cubicBezTo>
                    <a:pt x="18630" y="11510"/>
                    <a:pt x="18764" y="11564"/>
                    <a:pt x="18897" y="11644"/>
                  </a:cubicBezTo>
                  <a:cubicBezTo>
                    <a:pt x="18978" y="11671"/>
                    <a:pt x="19031" y="11697"/>
                    <a:pt x="19085" y="11751"/>
                  </a:cubicBezTo>
                  <a:cubicBezTo>
                    <a:pt x="19138" y="11778"/>
                    <a:pt x="19219" y="11805"/>
                    <a:pt x="19245" y="11885"/>
                  </a:cubicBezTo>
                  <a:cubicBezTo>
                    <a:pt x="19486" y="12045"/>
                    <a:pt x="19674" y="12233"/>
                    <a:pt x="19834" y="12474"/>
                  </a:cubicBezTo>
                  <a:cubicBezTo>
                    <a:pt x="20021" y="12715"/>
                    <a:pt x="20182" y="12982"/>
                    <a:pt x="20289" y="13250"/>
                  </a:cubicBezTo>
                  <a:cubicBezTo>
                    <a:pt x="20343" y="13410"/>
                    <a:pt x="20369" y="13544"/>
                    <a:pt x="20423" y="13678"/>
                  </a:cubicBezTo>
                  <a:cubicBezTo>
                    <a:pt x="20450" y="13839"/>
                    <a:pt x="20477" y="13973"/>
                    <a:pt x="20503" y="14106"/>
                  </a:cubicBezTo>
                  <a:cubicBezTo>
                    <a:pt x="20557" y="14240"/>
                    <a:pt x="20557" y="14401"/>
                    <a:pt x="20557" y="14588"/>
                  </a:cubicBezTo>
                  <a:cubicBezTo>
                    <a:pt x="20557" y="14722"/>
                    <a:pt x="20557" y="14856"/>
                    <a:pt x="20503" y="14936"/>
                  </a:cubicBezTo>
                  <a:cubicBezTo>
                    <a:pt x="20691" y="14749"/>
                    <a:pt x="20851" y="14508"/>
                    <a:pt x="21012" y="14240"/>
                  </a:cubicBezTo>
                  <a:cubicBezTo>
                    <a:pt x="21815" y="13063"/>
                    <a:pt x="22484" y="11831"/>
                    <a:pt x="23019" y="10493"/>
                  </a:cubicBezTo>
                  <a:cubicBezTo>
                    <a:pt x="23260" y="9931"/>
                    <a:pt x="23421" y="9369"/>
                    <a:pt x="23581" y="8780"/>
                  </a:cubicBezTo>
                  <a:lnTo>
                    <a:pt x="23581" y="8780"/>
                  </a:lnTo>
                  <a:cubicBezTo>
                    <a:pt x="23421" y="8860"/>
                    <a:pt x="23287" y="8914"/>
                    <a:pt x="23153" y="8967"/>
                  </a:cubicBezTo>
                  <a:cubicBezTo>
                    <a:pt x="22992" y="9021"/>
                    <a:pt x="22859" y="9048"/>
                    <a:pt x="22725" y="9101"/>
                  </a:cubicBezTo>
                  <a:cubicBezTo>
                    <a:pt x="22591" y="9128"/>
                    <a:pt x="22430" y="9155"/>
                    <a:pt x="22297" y="9155"/>
                  </a:cubicBezTo>
                  <a:cubicBezTo>
                    <a:pt x="22082" y="9181"/>
                    <a:pt x="21895" y="9181"/>
                    <a:pt x="21681" y="9181"/>
                  </a:cubicBezTo>
                  <a:lnTo>
                    <a:pt x="21413" y="9181"/>
                  </a:lnTo>
                  <a:cubicBezTo>
                    <a:pt x="21092" y="9155"/>
                    <a:pt x="20771" y="9128"/>
                    <a:pt x="20503" y="9048"/>
                  </a:cubicBezTo>
                  <a:cubicBezTo>
                    <a:pt x="20209" y="8994"/>
                    <a:pt x="19914" y="8860"/>
                    <a:pt x="19674" y="8726"/>
                  </a:cubicBezTo>
                  <a:cubicBezTo>
                    <a:pt x="19540" y="8646"/>
                    <a:pt x="19406" y="8593"/>
                    <a:pt x="19272" y="8486"/>
                  </a:cubicBezTo>
                  <a:cubicBezTo>
                    <a:pt x="19138" y="8432"/>
                    <a:pt x="19031" y="8325"/>
                    <a:pt x="18951" y="8245"/>
                  </a:cubicBezTo>
                  <a:cubicBezTo>
                    <a:pt x="18710" y="8084"/>
                    <a:pt x="18496" y="7897"/>
                    <a:pt x="18308" y="7656"/>
                  </a:cubicBezTo>
                  <a:cubicBezTo>
                    <a:pt x="18094" y="7415"/>
                    <a:pt x="17907" y="7147"/>
                    <a:pt x="17773" y="6906"/>
                  </a:cubicBezTo>
                  <a:cubicBezTo>
                    <a:pt x="17613" y="6639"/>
                    <a:pt x="17506" y="6371"/>
                    <a:pt x="17398" y="6077"/>
                  </a:cubicBezTo>
                  <a:cubicBezTo>
                    <a:pt x="17318" y="5782"/>
                    <a:pt x="17238" y="5488"/>
                    <a:pt x="17211" y="5220"/>
                  </a:cubicBezTo>
                  <a:cubicBezTo>
                    <a:pt x="17184" y="4899"/>
                    <a:pt x="17184" y="4578"/>
                    <a:pt x="17184" y="4310"/>
                  </a:cubicBezTo>
                  <a:cubicBezTo>
                    <a:pt x="17211" y="4016"/>
                    <a:pt x="17238" y="3695"/>
                    <a:pt x="17345" y="3400"/>
                  </a:cubicBezTo>
                  <a:cubicBezTo>
                    <a:pt x="17452" y="3106"/>
                    <a:pt x="17532" y="2838"/>
                    <a:pt x="17666" y="2570"/>
                  </a:cubicBezTo>
                  <a:cubicBezTo>
                    <a:pt x="17800" y="2303"/>
                    <a:pt x="17987" y="2062"/>
                    <a:pt x="18148" y="1821"/>
                  </a:cubicBezTo>
                  <a:cubicBezTo>
                    <a:pt x="18335" y="1607"/>
                    <a:pt x="18549" y="1366"/>
                    <a:pt x="18790" y="1205"/>
                  </a:cubicBezTo>
                  <a:cubicBezTo>
                    <a:pt x="19004" y="991"/>
                    <a:pt x="19272" y="831"/>
                    <a:pt x="19513" y="697"/>
                  </a:cubicBezTo>
                  <a:cubicBezTo>
                    <a:pt x="19781" y="563"/>
                    <a:pt x="20048" y="429"/>
                    <a:pt x="20343" y="322"/>
                  </a:cubicBezTo>
                  <a:cubicBezTo>
                    <a:pt x="20557" y="269"/>
                    <a:pt x="20744" y="215"/>
                    <a:pt x="20958" y="188"/>
                  </a:cubicBezTo>
                  <a:cubicBezTo>
                    <a:pt x="20396" y="54"/>
                    <a:pt x="19807" y="28"/>
                    <a:pt x="19459"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72" name="Google Shape;7472;p52"/>
            <p:cNvSpPr/>
            <p:nvPr/>
          </p:nvSpPr>
          <p:spPr>
            <a:xfrm>
              <a:off x="9013225" y="5908100"/>
              <a:ext cx="25" cy="25"/>
            </a:xfrm>
            <a:custGeom>
              <a:avLst/>
              <a:gdLst/>
              <a:ahLst/>
              <a:cxnLst/>
              <a:rect l="l" t="t" r="r" b="b"/>
              <a:pathLst>
                <a:path w="1" h="1" extrusionOk="0">
                  <a:moveTo>
                    <a:pt x="1" y="0"/>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73" name="Google Shape;7473;p52"/>
            <p:cNvSpPr/>
            <p:nvPr/>
          </p:nvSpPr>
          <p:spPr>
            <a:xfrm>
              <a:off x="8914200" y="5865275"/>
              <a:ext cx="25" cy="25"/>
            </a:xfrm>
            <a:custGeom>
              <a:avLst/>
              <a:gdLst/>
              <a:ahLst/>
              <a:cxnLst/>
              <a:rect l="l" t="t" r="r" b="b"/>
              <a:pathLst>
                <a:path w="1" h="1" extrusionOk="0">
                  <a:moveTo>
                    <a:pt x="0" y="0"/>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74" name="Google Shape;7474;p52"/>
            <p:cNvSpPr/>
            <p:nvPr/>
          </p:nvSpPr>
          <p:spPr>
            <a:xfrm>
              <a:off x="9122975" y="6087425"/>
              <a:ext cx="25" cy="25"/>
            </a:xfrm>
            <a:custGeom>
              <a:avLst/>
              <a:gdLst/>
              <a:ahLst/>
              <a:cxnLst/>
              <a:rect l="l" t="t" r="r" b="b"/>
              <a:pathLst>
                <a:path w="1" h="1" extrusionOk="0">
                  <a:moveTo>
                    <a:pt x="0" y="1"/>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75" name="Google Shape;7475;p52"/>
            <p:cNvSpPr/>
            <p:nvPr/>
          </p:nvSpPr>
          <p:spPr>
            <a:xfrm>
              <a:off x="9153075" y="6142300"/>
              <a:ext cx="25" cy="25"/>
            </a:xfrm>
            <a:custGeom>
              <a:avLst/>
              <a:gdLst/>
              <a:ahLst/>
              <a:cxnLst/>
              <a:rect l="l" t="t" r="r" b="b"/>
              <a:pathLst>
                <a:path w="1" h="1" extrusionOk="0">
                  <a:moveTo>
                    <a:pt x="1" y="0"/>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76" name="Google Shape;7476;p52"/>
            <p:cNvSpPr/>
            <p:nvPr/>
          </p:nvSpPr>
          <p:spPr>
            <a:xfrm>
              <a:off x="9180525" y="5940900"/>
              <a:ext cx="139875" cy="155925"/>
            </a:xfrm>
            <a:custGeom>
              <a:avLst/>
              <a:gdLst/>
              <a:ahLst/>
              <a:cxnLst/>
              <a:rect l="l" t="t" r="r" b="b"/>
              <a:pathLst>
                <a:path w="5595" h="6237" extrusionOk="0">
                  <a:moveTo>
                    <a:pt x="1713" y="0"/>
                  </a:moveTo>
                  <a:cubicBezTo>
                    <a:pt x="1606" y="294"/>
                    <a:pt x="1499" y="455"/>
                    <a:pt x="1365" y="616"/>
                  </a:cubicBezTo>
                  <a:cubicBezTo>
                    <a:pt x="964" y="1312"/>
                    <a:pt x="509" y="2034"/>
                    <a:pt x="0" y="2650"/>
                  </a:cubicBezTo>
                  <a:lnTo>
                    <a:pt x="27" y="2650"/>
                  </a:lnTo>
                  <a:cubicBezTo>
                    <a:pt x="187" y="2703"/>
                    <a:pt x="321" y="2703"/>
                    <a:pt x="428" y="2757"/>
                  </a:cubicBezTo>
                  <a:cubicBezTo>
                    <a:pt x="562" y="2784"/>
                    <a:pt x="696" y="2864"/>
                    <a:pt x="830" y="2917"/>
                  </a:cubicBezTo>
                  <a:cubicBezTo>
                    <a:pt x="910" y="2971"/>
                    <a:pt x="964" y="2998"/>
                    <a:pt x="990" y="3025"/>
                  </a:cubicBezTo>
                  <a:cubicBezTo>
                    <a:pt x="1071" y="3051"/>
                    <a:pt x="1124" y="3105"/>
                    <a:pt x="1178" y="3158"/>
                  </a:cubicBezTo>
                  <a:cubicBezTo>
                    <a:pt x="1392" y="3319"/>
                    <a:pt x="1606" y="3533"/>
                    <a:pt x="1767" y="3747"/>
                  </a:cubicBezTo>
                  <a:cubicBezTo>
                    <a:pt x="1927" y="3988"/>
                    <a:pt x="2115" y="4256"/>
                    <a:pt x="2195" y="4523"/>
                  </a:cubicBezTo>
                  <a:cubicBezTo>
                    <a:pt x="2275" y="4684"/>
                    <a:pt x="2302" y="4818"/>
                    <a:pt x="2329" y="4952"/>
                  </a:cubicBezTo>
                  <a:cubicBezTo>
                    <a:pt x="2382" y="5139"/>
                    <a:pt x="2409" y="5273"/>
                    <a:pt x="2436" y="5407"/>
                  </a:cubicBezTo>
                  <a:cubicBezTo>
                    <a:pt x="2463" y="5540"/>
                    <a:pt x="2463" y="5701"/>
                    <a:pt x="2463" y="5862"/>
                  </a:cubicBezTo>
                  <a:lnTo>
                    <a:pt x="2463" y="6236"/>
                  </a:lnTo>
                  <a:cubicBezTo>
                    <a:pt x="2463" y="6210"/>
                    <a:pt x="2489" y="6210"/>
                    <a:pt x="2543" y="6156"/>
                  </a:cubicBezTo>
                  <a:cubicBezTo>
                    <a:pt x="2677" y="5996"/>
                    <a:pt x="2837" y="5808"/>
                    <a:pt x="2998" y="5540"/>
                  </a:cubicBezTo>
                  <a:cubicBezTo>
                    <a:pt x="3801" y="4363"/>
                    <a:pt x="4470" y="3132"/>
                    <a:pt x="5005" y="1793"/>
                  </a:cubicBezTo>
                  <a:cubicBezTo>
                    <a:pt x="5246" y="1204"/>
                    <a:pt x="5407" y="642"/>
                    <a:pt x="5594" y="80"/>
                  </a:cubicBezTo>
                  <a:lnTo>
                    <a:pt x="5594" y="80"/>
                  </a:lnTo>
                  <a:lnTo>
                    <a:pt x="5460" y="134"/>
                  </a:lnTo>
                  <a:cubicBezTo>
                    <a:pt x="5353" y="187"/>
                    <a:pt x="5246" y="214"/>
                    <a:pt x="5193" y="241"/>
                  </a:cubicBezTo>
                  <a:cubicBezTo>
                    <a:pt x="5005" y="321"/>
                    <a:pt x="4871" y="348"/>
                    <a:pt x="4738" y="375"/>
                  </a:cubicBezTo>
                  <a:cubicBezTo>
                    <a:pt x="4604" y="401"/>
                    <a:pt x="4443" y="455"/>
                    <a:pt x="4309" y="455"/>
                  </a:cubicBezTo>
                  <a:cubicBezTo>
                    <a:pt x="4149" y="482"/>
                    <a:pt x="3935" y="482"/>
                    <a:pt x="3720" y="482"/>
                  </a:cubicBezTo>
                  <a:lnTo>
                    <a:pt x="3453" y="482"/>
                  </a:lnTo>
                  <a:cubicBezTo>
                    <a:pt x="3132" y="455"/>
                    <a:pt x="2810" y="401"/>
                    <a:pt x="2543" y="348"/>
                  </a:cubicBezTo>
                  <a:cubicBezTo>
                    <a:pt x="2302" y="268"/>
                    <a:pt x="2115" y="214"/>
                    <a:pt x="1900" y="107"/>
                  </a:cubicBezTo>
                  <a:lnTo>
                    <a:pt x="1713"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77" name="Google Shape;7477;p52"/>
            <p:cNvSpPr/>
            <p:nvPr/>
          </p:nvSpPr>
          <p:spPr>
            <a:xfrm>
              <a:off x="9015900" y="6076725"/>
              <a:ext cx="178025" cy="202775"/>
            </a:xfrm>
            <a:custGeom>
              <a:avLst/>
              <a:gdLst/>
              <a:ahLst/>
              <a:cxnLst/>
              <a:rect l="l" t="t" r="r" b="b"/>
              <a:pathLst>
                <a:path w="7121" h="8111" extrusionOk="0">
                  <a:moveTo>
                    <a:pt x="4176" y="0"/>
                  </a:moveTo>
                  <a:cubicBezTo>
                    <a:pt x="4042" y="27"/>
                    <a:pt x="3908" y="107"/>
                    <a:pt x="3775" y="215"/>
                  </a:cubicBezTo>
                  <a:cubicBezTo>
                    <a:pt x="3614" y="348"/>
                    <a:pt x="3427" y="429"/>
                    <a:pt x="3266" y="563"/>
                  </a:cubicBezTo>
                  <a:cubicBezTo>
                    <a:pt x="2865" y="830"/>
                    <a:pt x="2463" y="1151"/>
                    <a:pt x="2088" y="1446"/>
                  </a:cubicBezTo>
                  <a:cubicBezTo>
                    <a:pt x="1740" y="1740"/>
                    <a:pt x="1366" y="2035"/>
                    <a:pt x="1018" y="2383"/>
                  </a:cubicBezTo>
                  <a:cubicBezTo>
                    <a:pt x="857" y="2543"/>
                    <a:pt x="697" y="2757"/>
                    <a:pt x="590" y="2945"/>
                  </a:cubicBezTo>
                  <a:cubicBezTo>
                    <a:pt x="563" y="3025"/>
                    <a:pt x="536" y="3078"/>
                    <a:pt x="482" y="3186"/>
                  </a:cubicBezTo>
                  <a:cubicBezTo>
                    <a:pt x="482" y="3212"/>
                    <a:pt x="456" y="3293"/>
                    <a:pt x="482" y="3319"/>
                  </a:cubicBezTo>
                  <a:lnTo>
                    <a:pt x="482" y="3426"/>
                  </a:lnTo>
                  <a:cubicBezTo>
                    <a:pt x="482" y="3453"/>
                    <a:pt x="536" y="3480"/>
                    <a:pt x="536" y="3507"/>
                  </a:cubicBezTo>
                  <a:cubicBezTo>
                    <a:pt x="563" y="3560"/>
                    <a:pt x="590" y="3587"/>
                    <a:pt x="590" y="3614"/>
                  </a:cubicBezTo>
                  <a:cubicBezTo>
                    <a:pt x="616" y="3641"/>
                    <a:pt x="670" y="3694"/>
                    <a:pt x="697" y="3694"/>
                  </a:cubicBezTo>
                  <a:cubicBezTo>
                    <a:pt x="750" y="3721"/>
                    <a:pt x="804" y="3721"/>
                    <a:pt x="857" y="3748"/>
                  </a:cubicBezTo>
                  <a:cubicBezTo>
                    <a:pt x="964" y="3774"/>
                    <a:pt x="1045" y="3774"/>
                    <a:pt x="1152" y="3774"/>
                  </a:cubicBezTo>
                  <a:cubicBezTo>
                    <a:pt x="1393" y="3774"/>
                    <a:pt x="1633" y="3721"/>
                    <a:pt x="1874" y="3641"/>
                  </a:cubicBezTo>
                  <a:cubicBezTo>
                    <a:pt x="2088" y="3587"/>
                    <a:pt x="2329" y="3507"/>
                    <a:pt x="2543" y="3426"/>
                  </a:cubicBezTo>
                  <a:cubicBezTo>
                    <a:pt x="2731" y="3319"/>
                    <a:pt x="2945" y="3239"/>
                    <a:pt x="3132" y="3159"/>
                  </a:cubicBezTo>
                  <a:cubicBezTo>
                    <a:pt x="3293" y="3052"/>
                    <a:pt x="3507" y="2971"/>
                    <a:pt x="3668" y="2891"/>
                  </a:cubicBezTo>
                  <a:cubicBezTo>
                    <a:pt x="3775" y="2811"/>
                    <a:pt x="3908" y="2757"/>
                    <a:pt x="3989" y="2704"/>
                  </a:cubicBezTo>
                  <a:cubicBezTo>
                    <a:pt x="4042" y="2704"/>
                    <a:pt x="4069" y="2704"/>
                    <a:pt x="4069" y="2757"/>
                  </a:cubicBezTo>
                  <a:lnTo>
                    <a:pt x="4069" y="2784"/>
                  </a:lnTo>
                  <a:lnTo>
                    <a:pt x="4069" y="2811"/>
                  </a:lnTo>
                  <a:cubicBezTo>
                    <a:pt x="3427" y="3453"/>
                    <a:pt x="2758" y="4015"/>
                    <a:pt x="2035" y="4524"/>
                  </a:cubicBezTo>
                  <a:cubicBezTo>
                    <a:pt x="1393" y="4952"/>
                    <a:pt x="750" y="5354"/>
                    <a:pt x="54" y="5702"/>
                  </a:cubicBezTo>
                  <a:cubicBezTo>
                    <a:pt x="135" y="6023"/>
                    <a:pt x="161" y="6317"/>
                    <a:pt x="188" y="6638"/>
                  </a:cubicBezTo>
                  <a:lnTo>
                    <a:pt x="188" y="6772"/>
                  </a:lnTo>
                  <a:cubicBezTo>
                    <a:pt x="188" y="7040"/>
                    <a:pt x="161" y="7307"/>
                    <a:pt x="135" y="7575"/>
                  </a:cubicBezTo>
                  <a:cubicBezTo>
                    <a:pt x="81" y="7736"/>
                    <a:pt x="54" y="7870"/>
                    <a:pt x="27" y="8030"/>
                  </a:cubicBezTo>
                  <a:cubicBezTo>
                    <a:pt x="27" y="8051"/>
                    <a:pt x="27" y="8088"/>
                    <a:pt x="15" y="8103"/>
                  </a:cubicBezTo>
                  <a:lnTo>
                    <a:pt x="15" y="8103"/>
                  </a:lnTo>
                  <a:cubicBezTo>
                    <a:pt x="171" y="8027"/>
                    <a:pt x="326" y="7974"/>
                    <a:pt x="456" y="7896"/>
                  </a:cubicBezTo>
                  <a:cubicBezTo>
                    <a:pt x="1794" y="7307"/>
                    <a:pt x="3132" y="6531"/>
                    <a:pt x="4417" y="5621"/>
                  </a:cubicBezTo>
                  <a:cubicBezTo>
                    <a:pt x="5381" y="4925"/>
                    <a:pt x="6291" y="4149"/>
                    <a:pt x="7120" y="3319"/>
                  </a:cubicBezTo>
                  <a:lnTo>
                    <a:pt x="6906" y="3319"/>
                  </a:lnTo>
                  <a:cubicBezTo>
                    <a:pt x="6826" y="3319"/>
                    <a:pt x="6692" y="3319"/>
                    <a:pt x="6585" y="3293"/>
                  </a:cubicBezTo>
                  <a:lnTo>
                    <a:pt x="6184" y="3186"/>
                  </a:lnTo>
                  <a:cubicBezTo>
                    <a:pt x="6023" y="3105"/>
                    <a:pt x="5889" y="3052"/>
                    <a:pt x="5782" y="2971"/>
                  </a:cubicBezTo>
                  <a:cubicBezTo>
                    <a:pt x="5648" y="2918"/>
                    <a:pt x="5514" y="2811"/>
                    <a:pt x="5434" y="2757"/>
                  </a:cubicBezTo>
                  <a:cubicBezTo>
                    <a:pt x="5220" y="2570"/>
                    <a:pt x="5006" y="2356"/>
                    <a:pt x="4845" y="2115"/>
                  </a:cubicBezTo>
                  <a:cubicBezTo>
                    <a:pt x="4765" y="2008"/>
                    <a:pt x="4711" y="1874"/>
                    <a:pt x="4631" y="1767"/>
                  </a:cubicBezTo>
                  <a:cubicBezTo>
                    <a:pt x="4578" y="1633"/>
                    <a:pt x="4497" y="1473"/>
                    <a:pt x="4444" y="1339"/>
                  </a:cubicBezTo>
                  <a:cubicBezTo>
                    <a:pt x="4364" y="1178"/>
                    <a:pt x="4310" y="964"/>
                    <a:pt x="4283" y="803"/>
                  </a:cubicBezTo>
                  <a:cubicBezTo>
                    <a:pt x="4230" y="696"/>
                    <a:pt x="4230" y="563"/>
                    <a:pt x="4203" y="482"/>
                  </a:cubicBezTo>
                  <a:lnTo>
                    <a:pt x="4203" y="429"/>
                  </a:lnTo>
                  <a:cubicBezTo>
                    <a:pt x="4203" y="295"/>
                    <a:pt x="4176" y="215"/>
                    <a:pt x="4176" y="107"/>
                  </a:cubicBezTo>
                  <a:lnTo>
                    <a:pt x="4176" y="0"/>
                  </a:lnTo>
                  <a:close/>
                  <a:moveTo>
                    <a:pt x="15" y="8103"/>
                  </a:moveTo>
                  <a:cubicBezTo>
                    <a:pt x="10" y="8106"/>
                    <a:pt x="5" y="8108"/>
                    <a:pt x="1" y="8110"/>
                  </a:cubicBezTo>
                  <a:cubicBezTo>
                    <a:pt x="7" y="8110"/>
                    <a:pt x="11" y="8108"/>
                    <a:pt x="15" y="8103"/>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78" name="Google Shape;7478;p52"/>
            <p:cNvSpPr/>
            <p:nvPr/>
          </p:nvSpPr>
          <p:spPr>
            <a:xfrm>
              <a:off x="9030625" y="6150325"/>
              <a:ext cx="25" cy="25"/>
            </a:xfrm>
            <a:custGeom>
              <a:avLst/>
              <a:gdLst/>
              <a:ahLst/>
              <a:cxnLst/>
              <a:rect l="l" t="t" r="r" b="b"/>
              <a:pathLst>
                <a:path w="1" h="1" extrusionOk="0">
                  <a:moveTo>
                    <a:pt x="1" y="1"/>
                  </a:moveTo>
                  <a:lnTo>
                    <a:pt x="1" y="1"/>
                  </a:lnTo>
                  <a:lnTo>
                    <a:pt x="1" y="1"/>
                  </a:lnTo>
                  <a:lnTo>
                    <a:pt x="1" y="1"/>
                  </a:lnTo>
                  <a:lnTo>
                    <a:pt x="1" y="1"/>
                  </a:lnTo>
                  <a:lnTo>
                    <a:pt x="1" y="1"/>
                  </a:lnTo>
                  <a:close/>
                </a:path>
              </a:pathLst>
            </a:custGeom>
            <a:solidFill>
              <a:srgbClr val="EC1109"/>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79" name="Google Shape;7479;p52"/>
            <p:cNvSpPr/>
            <p:nvPr/>
          </p:nvSpPr>
          <p:spPr>
            <a:xfrm>
              <a:off x="9029950" y="6164375"/>
              <a:ext cx="25" cy="25"/>
            </a:xfrm>
            <a:custGeom>
              <a:avLst/>
              <a:gdLst/>
              <a:ahLst/>
              <a:cxnLst/>
              <a:rect l="l" t="t" r="r" b="b"/>
              <a:pathLst>
                <a:path w="1" h="1" extrusionOk="0">
                  <a:moveTo>
                    <a:pt x="1" y="1"/>
                  </a:moveTo>
                  <a:lnTo>
                    <a:pt x="1" y="1"/>
                  </a:lnTo>
                  <a:lnTo>
                    <a:pt x="1" y="1"/>
                  </a:lnTo>
                  <a:close/>
                </a:path>
              </a:pathLst>
            </a:custGeom>
            <a:solidFill>
              <a:srgbClr val="EC1109"/>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80" name="Google Shape;7480;p52"/>
            <p:cNvSpPr/>
            <p:nvPr/>
          </p:nvSpPr>
          <p:spPr>
            <a:xfrm>
              <a:off x="9034650" y="6169725"/>
              <a:ext cx="25" cy="25"/>
            </a:xfrm>
            <a:custGeom>
              <a:avLst/>
              <a:gdLst/>
              <a:ahLst/>
              <a:cxnLst/>
              <a:rect l="l" t="t" r="r" b="b"/>
              <a:pathLst>
                <a:path w="1" h="1" extrusionOk="0">
                  <a:moveTo>
                    <a:pt x="0" y="1"/>
                  </a:moveTo>
                  <a:lnTo>
                    <a:pt x="0" y="1"/>
                  </a:lnTo>
                  <a:lnTo>
                    <a:pt x="0" y="1"/>
                  </a:lnTo>
                  <a:close/>
                </a:path>
              </a:pathLst>
            </a:custGeom>
            <a:solidFill>
              <a:srgbClr val="EC1109"/>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81" name="Google Shape;7481;p52"/>
            <p:cNvSpPr/>
            <p:nvPr/>
          </p:nvSpPr>
          <p:spPr>
            <a:xfrm>
              <a:off x="9037975" y="6170400"/>
              <a:ext cx="25" cy="25"/>
            </a:xfrm>
            <a:custGeom>
              <a:avLst/>
              <a:gdLst/>
              <a:ahLst/>
              <a:cxnLst/>
              <a:rect l="l" t="t" r="r" b="b"/>
              <a:pathLst>
                <a:path w="1" h="1" extrusionOk="0">
                  <a:moveTo>
                    <a:pt x="1" y="1"/>
                  </a:moveTo>
                  <a:lnTo>
                    <a:pt x="1" y="1"/>
                  </a:lnTo>
                  <a:lnTo>
                    <a:pt x="1" y="1"/>
                  </a:lnTo>
                  <a:close/>
                </a:path>
              </a:pathLst>
            </a:custGeom>
            <a:solidFill>
              <a:srgbClr val="EC1109"/>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82" name="Google Shape;7482;p52"/>
            <p:cNvSpPr/>
            <p:nvPr/>
          </p:nvSpPr>
          <p:spPr>
            <a:xfrm>
              <a:off x="8759625" y="6270100"/>
              <a:ext cx="54225" cy="40850"/>
            </a:xfrm>
            <a:custGeom>
              <a:avLst/>
              <a:gdLst/>
              <a:ahLst/>
              <a:cxnLst/>
              <a:rect l="l" t="t" r="r" b="b"/>
              <a:pathLst>
                <a:path w="2169" h="1634" extrusionOk="0">
                  <a:moveTo>
                    <a:pt x="1446" y="1"/>
                  </a:moveTo>
                  <a:cubicBezTo>
                    <a:pt x="1018" y="1"/>
                    <a:pt x="509" y="27"/>
                    <a:pt x="0" y="27"/>
                  </a:cubicBezTo>
                  <a:cubicBezTo>
                    <a:pt x="27" y="322"/>
                    <a:pt x="81" y="616"/>
                    <a:pt x="81" y="964"/>
                  </a:cubicBezTo>
                  <a:cubicBezTo>
                    <a:pt x="81" y="1098"/>
                    <a:pt x="161" y="1152"/>
                    <a:pt x="268" y="1152"/>
                  </a:cubicBezTo>
                  <a:cubicBezTo>
                    <a:pt x="268" y="1232"/>
                    <a:pt x="348" y="1339"/>
                    <a:pt x="402" y="1366"/>
                  </a:cubicBezTo>
                  <a:cubicBezTo>
                    <a:pt x="964" y="1500"/>
                    <a:pt x="1580" y="1607"/>
                    <a:pt x="2168" y="1633"/>
                  </a:cubicBezTo>
                  <a:lnTo>
                    <a:pt x="2142" y="1553"/>
                  </a:lnTo>
                  <a:lnTo>
                    <a:pt x="2115" y="1526"/>
                  </a:lnTo>
                  <a:lnTo>
                    <a:pt x="2035" y="1473"/>
                  </a:lnTo>
                  <a:cubicBezTo>
                    <a:pt x="1874" y="1205"/>
                    <a:pt x="1740" y="964"/>
                    <a:pt x="1633" y="670"/>
                  </a:cubicBezTo>
                  <a:lnTo>
                    <a:pt x="1446" y="54"/>
                  </a:lnTo>
                  <a:lnTo>
                    <a:pt x="1446" y="1"/>
                  </a:lnTo>
                  <a:close/>
                </a:path>
              </a:pathLst>
            </a:custGeom>
            <a:solidFill>
              <a:srgbClr val="EC1109"/>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83" name="Google Shape;7483;p52"/>
            <p:cNvSpPr/>
            <p:nvPr/>
          </p:nvSpPr>
          <p:spPr>
            <a:xfrm>
              <a:off x="8353450" y="5878000"/>
              <a:ext cx="184725" cy="157925"/>
            </a:xfrm>
            <a:custGeom>
              <a:avLst/>
              <a:gdLst/>
              <a:ahLst/>
              <a:cxnLst/>
              <a:rect l="l" t="t" r="r" b="b"/>
              <a:pathLst>
                <a:path w="7389" h="6317" extrusionOk="0">
                  <a:moveTo>
                    <a:pt x="3239" y="0"/>
                  </a:moveTo>
                  <a:cubicBezTo>
                    <a:pt x="3191" y="48"/>
                    <a:pt x="3162" y="58"/>
                    <a:pt x="3141" y="58"/>
                  </a:cubicBezTo>
                  <a:cubicBezTo>
                    <a:pt x="3127" y="58"/>
                    <a:pt x="3116" y="54"/>
                    <a:pt x="3106" y="54"/>
                  </a:cubicBezTo>
                  <a:cubicBezTo>
                    <a:pt x="2998" y="54"/>
                    <a:pt x="2891" y="80"/>
                    <a:pt x="2811" y="134"/>
                  </a:cubicBezTo>
                  <a:cubicBezTo>
                    <a:pt x="2704" y="161"/>
                    <a:pt x="2570" y="187"/>
                    <a:pt x="2436" y="214"/>
                  </a:cubicBezTo>
                  <a:cubicBezTo>
                    <a:pt x="2142" y="321"/>
                    <a:pt x="1794" y="455"/>
                    <a:pt x="1500" y="616"/>
                  </a:cubicBezTo>
                  <a:cubicBezTo>
                    <a:pt x="1125" y="803"/>
                    <a:pt x="830" y="990"/>
                    <a:pt x="590" y="1151"/>
                  </a:cubicBezTo>
                  <a:cubicBezTo>
                    <a:pt x="456" y="1258"/>
                    <a:pt x="349" y="1365"/>
                    <a:pt x="268" y="1472"/>
                  </a:cubicBezTo>
                  <a:cubicBezTo>
                    <a:pt x="161" y="1552"/>
                    <a:pt x="81" y="1660"/>
                    <a:pt x="54" y="1793"/>
                  </a:cubicBezTo>
                  <a:cubicBezTo>
                    <a:pt x="27" y="1900"/>
                    <a:pt x="1" y="2034"/>
                    <a:pt x="27" y="2141"/>
                  </a:cubicBezTo>
                  <a:cubicBezTo>
                    <a:pt x="54" y="2222"/>
                    <a:pt x="81" y="2355"/>
                    <a:pt x="188" y="2462"/>
                  </a:cubicBezTo>
                  <a:cubicBezTo>
                    <a:pt x="215" y="2489"/>
                    <a:pt x="268" y="2543"/>
                    <a:pt x="322" y="2570"/>
                  </a:cubicBezTo>
                  <a:cubicBezTo>
                    <a:pt x="349" y="2596"/>
                    <a:pt x="429" y="2623"/>
                    <a:pt x="483" y="2623"/>
                  </a:cubicBezTo>
                  <a:cubicBezTo>
                    <a:pt x="536" y="2623"/>
                    <a:pt x="590" y="2677"/>
                    <a:pt x="616" y="2677"/>
                  </a:cubicBezTo>
                  <a:cubicBezTo>
                    <a:pt x="697" y="2677"/>
                    <a:pt x="750" y="2677"/>
                    <a:pt x="830" y="2623"/>
                  </a:cubicBezTo>
                  <a:cubicBezTo>
                    <a:pt x="964" y="2596"/>
                    <a:pt x="1098" y="2543"/>
                    <a:pt x="1205" y="2462"/>
                  </a:cubicBezTo>
                  <a:cubicBezTo>
                    <a:pt x="1339" y="2409"/>
                    <a:pt x="1419" y="2302"/>
                    <a:pt x="1553" y="2195"/>
                  </a:cubicBezTo>
                  <a:cubicBezTo>
                    <a:pt x="1794" y="2007"/>
                    <a:pt x="2035" y="1793"/>
                    <a:pt x="2329" y="1472"/>
                  </a:cubicBezTo>
                  <a:cubicBezTo>
                    <a:pt x="2490" y="1258"/>
                    <a:pt x="2677" y="1071"/>
                    <a:pt x="2865" y="830"/>
                  </a:cubicBezTo>
                  <a:cubicBezTo>
                    <a:pt x="2945" y="749"/>
                    <a:pt x="2972" y="696"/>
                    <a:pt x="3025" y="616"/>
                  </a:cubicBezTo>
                  <a:cubicBezTo>
                    <a:pt x="3079" y="669"/>
                    <a:pt x="3106" y="696"/>
                    <a:pt x="3132" y="696"/>
                  </a:cubicBezTo>
                  <a:cubicBezTo>
                    <a:pt x="3213" y="723"/>
                    <a:pt x="3266" y="803"/>
                    <a:pt x="3346" y="830"/>
                  </a:cubicBezTo>
                  <a:cubicBezTo>
                    <a:pt x="3400" y="857"/>
                    <a:pt x="3453" y="883"/>
                    <a:pt x="3534" y="964"/>
                  </a:cubicBezTo>
                  <a:cubicBezTo>
                    <a:pt x="3668" y="1071"/>
                    <a:pt x="3828" y="1151"/>
                    <a:pt x="3962" y="1285"/>
                  </a:cubicBezTo>
                  <a:cubicBezTo>
                    <a:pt x="4230" y="1499"/>
                    <a:pt x="4497" y="1767"/>
                    <a:pt x="4765" y="2034"/>
                  </a:cubicBezTo>
                  <a:cubicBezTo>
                    <a:pt x="5059" y="2329"/>
                    <a:pt x="5354" y="2623"/>
                    <a:pt x="5541" y="2944"/>
                  </a:cubicBezTo>
                  <a:cubicBezTo>
                    <a:pt x="5809" y="3292"/>
                    <a:pt x="6050" y="3640"/>
                    <a:pt x="6237" y="4015"/>
                  </a:cubicBezTo>
                  <a:lnTo>
                    <a:pt x="6237" y="3961"/>
                  </a:lnTo>
                  <a:lnTo>
                    <a:pt x="6237" y="3935"/>
                  </a:lnTo>
                  <a:cubicBezTo>
                    <a:pt x="6665" y="4711"/>
                    <a:pt x="6987" y="5433"/>
                    <a:pt x="7147" y="6183"/>
                  </a:cubicBezTo>
                  <a:lnTo>
                    <a:pt x="7147" y="6210"/>
                  </a:lnTo>
                  <a:cubicBezTo>
                    <a:pt x="7147" y="6290"/>
                    <a:pt x="7227" y="6317"/>
                    <a:pt x="7254" y="6317"/>
                  </a:cubicBezTo>
                  <a:cubicBezTo>
                    <a:pt x="7281" y="6317"/>
                    <a:pt x="7308" y="6290"/>
                    <a:pt x="7335" y="6290"/>
                  </a:cubicBezTo>
                  <a:cubicBezTo>
                    <a:pt x="7335" y="6236"/>
                    <a:pt x="7388" y="6236"/>
                    <a:pt x="7335" y="6210"/>
                  </a:cubicBezTo>
                  <a:cubicBezTo>
                    <a:pt x="7120" y="5219"/>
                    <a:pt x="6746" y="4229"/>
                    <a:pt x="6264" y="3265"/>
                  </a:cubicBezTo>
                  <a:cubicBezTo>
                    <a:pt x="5996" y="2703"/>
                    <a:pt x="5702" y="2222"/>
                    <a:pt x="5434" y="1793"/>
                  </a:cubicBezTo>
                  <a:cubicBezTo>
                    <a:pt x="5113" y="1338"/>
                    <a:pt x="4738" y="937"/>
                    <a:pt x="4337" y="589"/>
                  </a:cubicBezTo>
                  <a:lnTo>
                    <a:pt x="3935" y="294"/>
                  </a:lnTo>
                  <a:cubicBezTo>
                    <a:pt x="3828" y="214"/>
                    <a:pt x="3721" y="187"/>
                    <a:pt x="3641" y="134"/>
                  </a:cubicBezTo>
                  <a:cubicBezTo>
                    <a:pt x="3587" y="80"/>
                    <a:pt x="3561" y="80"/>
                    <a:pt x="3534" y="80"/>
                  </a:cubicBezTo>
                  <a:cubicBezTo>
                    <a:pt x="3507" y="80"/>
                    <a:pt x="3507" y="80"/>
                    <a:pt x="3453" y="54"/>
                  </a:cubicBezTo>
                  <a:cubicBezTo>
                    <a:pt x="3427" y="54"/>
                    <a:pt x="3400" y="27"/>
                    <a:pt x="3400" y="27"/>
                  </a:cubicBezTo>
                  <a:cubicBezTo>
                    <a:pt x="3373" y="0"/>
                    <a:pt x="3293" y="0"/>
                    <a:pt x="3266"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84" name="Google Shape;7484;p52"/>
            <p:cNvSpPr/>
            <p:nvPr/>
          </p:nvSpPr>
          <p:spPr>
            <a:xfrm>
              <a:off x="8431750" y="5880000"/>
              <a:ext cx="10050" cy="6050"/>
            </a:xfrm>
            <a:custGeom>
              <a:avLst/>
              <a:gdLst/>
              <a:ahLst/>
              <a:cxnLst/>
              <a:rect l="l" t="t" r="r" b="b"/>
              <a:pathLst>
                <a:path w="402" h="242" extrusionOk="0">
                  <a:moveTo>
                    <a:pt x="81" y="0"/>
                  </a:moveTo>
                  <a:lnTo>
                    <a:pt x="0" y="81"/>
                  </a:lnTo>
                  <a:cubicBezTo>
                    <a:pt x="0" y="107"/>
                    <a:pt x="0" y="134"/>
                    <a:pt x="27" y="134"/>
                  </a:cubicBezTo>
                  <a:cubicBezTo>
                    <a:pt x="81" y="134"/>
                    <a:pt x="134" y="188"/>
                    <a:pt x="161" y="188"/>
                  </a:cubicBezTo>
                  <a:cubicBezTo>
                    <a:pt x="241" y="214"/>
                    <a:pt x="268" y="214"/>
                    <a:pt x="348" y="241"/>
                  </a:cubicBezTo>
                  <a:cubicBezTo>
                    <a:pt x="375" y="241"/>
                    <a:pt x="402" y="241"/>
                    <a:pt x="402" y="214"/>
                  </a:cubicBezTo>
                  <a:cubicBezTo>
                    <a:pt x="402" y="188"/>
                    <a:pt x="402" y="134"/>
                    <a:pt x="375" y="134"/>
                  </a:cubicBezTo>
                  <a:cubicBezTo>
                    <a:pt x="295" y="107"/>
                    <a:pt x="268" y="81"/>
                    <a:pt x="214" y="81"/>
                  </a:cubicBezTo>
                  <a:cubicBezTo>
                    <a:pt x="161" y="27"/>
                    <a:pt x="107" y="27"/>
                    <a:pt x="81"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85" name="Google Shape;7485;p52"/>
            <p:cNvSpPr/>
            <p:nvPr/>
          </p:nvSpPr>
          <p:spPr>
            <a:xfrm>
              <a:off x="8431075" y="5879325"/>
              <a:ext cx="11400" cy="6725"/>
            </a:xfrm>
            <a:custGeom>
              <a:avLst/>
              <a:gdLst/>
              <a:ahLst/>
              <a:cxnLst/>
              <a:rect l="l" t="t" r="r" b="b"/>
              <a:pathLst>
                <a:path w="456" h="269" extrusionOk="0">
                  <a:moveTo>
                    <a:pt x="54" y="1"/>
                  </a:moveTo>
                  <a:lnTo>
                    <a:pt x="1" y="81"/>
                  </a:lnTo>
                  <a:cubicBezTo>
                    <a:pt x="1" y="108"/>
                    <a:pt x="1" y="134"/>
                    <a:pt x="27" y="134"/>
                  </a:cubicBezTo>
                  <a:cubicBezTo>
                    <a:pt x="54" y="134"/>
                    <a:pt x="108" y="161"/>
                    <a:pt x="134" y="161"/>
                  </a:cubicBezTo>
                  <a:cubicBezTo>
                    <a:pt x="161" y="161"/>
                    <a:pt x="188" y="215"/>
                    <a:pt x="241" y="215"/>
                  </a:cubicBezTo>
                  <a:cubicBezTo>
                    <a:pt x="295" y="241"/>
                    <a:pt x="322" y="241"/>
                    <a:pt x="402" y="268"/>
                  </a:cubicBezTo>
                  <a:cubicBezTo>
                    <a:pt x="429" y="268"/>
                    <a:pt x="456" y="268"/>
                    <a:pt x="456" y="241"/>
                  </a:cubicBezTo>
                  <a:cubicBezTo>
                    <a:pt x="456" y="215"/>
                    <a:pt x="456" y="161"/>
                    <a:pt x="429" y="161"/>
                  </a:cubicBezTo>
                  <a:cubicBezTo>
                    <a:pt x="348" y="134"/>
                    <a:pt x="322" y="108"/>
                    <a:pt x="268" y="81"/>
                  </a:cubicBezTo>
                  <a:cubicBezTo>
                    <a:pt x="241" y="81"/>
                    <a:pt x="188" y="27"/>
                    <a:pt x="161" y="27"/>
                  </a:cubicBezTo>
                  <a:cubicBezTo>
                    <a:pt x="134" y="27"/>
                    <a:pt x="108" y="1"/>
                    <a:pt x="54" y="1"/>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86" name="Google Shape;7486;p52"/>
            <p:cNvSpPr/>
            <p:nvPr/>
          </p:nvSpPr>
          <p:spPr>
            <a:xfrm>
              <a:off x="8455175" y="5845375"/>
              <a:ext cx="135850" cy="191225"/>
            </a:xfrm>
            <a:custGeom>
              <a:avLst/>
              <a:gdLst/>
              <a:ahLst/>
              <a:cxnLst/>
              <a:rect l="l" t="t" r="r" b="b"/>
              <a:pathLst>
                <a:path w="5434" h="7649" extrusionOk="0">
                  <a:moveTo>
                    <a:pt x="2476" y="0"/>
                  </a:moveTo>
                  <a:cubicBezTo>
                    <a:pt x="2309" y="0"/>
                    <a:pt x="2141" y="7"/>
                    <a:pt x="1981" y="20"/>
                  </a:cubicBezTo>
                  <a:cubicBezTo>
                    <a:pt x="1579" y="47"/>
                    <a:pt x="1231" y="74"/>
                    <a:pt x="937" y="181"/>
                  </a:cubicBezTo>
                  <a:cubicBezTo>
                    <a:pt x="776" y="208"/>
                    <a:pt x="642" y="288"/>
                    <a:pt x="509" y="341"/>
                  </a:cubicBezTo>
                  <a:cubicBezTo>
                    <a:pt x="375" y="422"/>
                    <a:pt x="268" y="475"/>
                    <a:pt x="214" y="582"/>
                  </a:cubicBezTo>
                  <a:cubicBezTo>
                    <a:pt x="107" y="689"/>
                    <a:pt x="80" y="796"/>
                    <a:pt x="27" y="877"/>
                  </a:cubicBezTo>
                  <a:cubicBezTo>
                    <a:pt x="0" y="984"/>
                    <a:pt x="0" y="1118"/>
                    <a:pt x="80" y="1252"/>
                  </a:cubicBezTo>
                  <a:cubicBezTo>
                    <a:pt x="107" y="1332"/>
                    <a:pt x="107" y="1359"/>
                    <a:pt x="134" y="1412"/>
                  </a:cubicBezTo>
                  <a:cubicBezTo>
                    <a:pt x="161" y="1466"/>
                    <a:pt x="214" y="1519"/>
                    <a:pt x="268" y="1546"/>
                  </a:cubicBezTo>
                  <a:cubicBezTo>
                    <a:pt x="295" y="1599"/>
                    <a:pt x="348" y="1626"/>
                    <a:pt x="402" y="1626"/>
                  </a:cubicBezTo>
                  <a:cubicBezTo>
                    <a:pt x="482" y="1653"/>
                    <a:pt x="535" y="1653"/>
                    <a:pt x="616" y="1707"/>
                  </a:cubicBezTo>
                  <a:cubicBezTo>
                    <a:pt x="660" y="1715"/>
                    <a:pt x="708" y="1718"/>
                    <a:pt x="755" y="1718"/>
                  </a:cubicBezTo>
                  <a:cubicBezTo>
                    <a:pt x="851" y="1718"/>
                    <a:pt x="946" y="1707"/>
                    <a:pt x="1017" y="1707"/>
                  </a:cubicBezTo>
                  <a:cubicBezTo>
                    <a:pt x="1151" y="1653"/>
                    <a:pt x="1285" y="1653"/>
                    <a:pt x="1472" y="1599"/>
                  </a:cubicBezTo>
                  <a:cubicBezTo>
                    <a:pt x="1767" y="1519"/>
                    <a:pt x="2088" y="1385"/>
                    <a:pt x="2436" y="1225"/>
                  </a:cubicBezTo>
                  <a:cubicBezTo>
                    <a:pt x="2677" y="1118"/>
                    <a:pt x="2918" y="984"/>
                    <a:pt x="3185" y="850"/>
                  </a:cubicBezTo>
                  <a:lnTo>
                    <a:pt x="3373" y="770"/>
                  </a:lnTo>
                  <a:cubicBezTo>
                    <a:pt x="3373" y="796"/>
                    <a:pt x="3426" y="823"/>
                    <a:pt x="3453" y="850"/>
                  </a:cubicBezTo>
                  <a:cubicBezTo>
                    <a:pt x="3480" y="930"/>
                    <a:pt x="3560" y="984"/>
                    <a:pt x="3587" y="1064"/>
                  </a:cubicBezTo>
                  <a:cubicBezTo>
                    <a:pt x="3613" y="1118"/>
                    <a:pt x="3694" y="1198"/>
                    <a:pt x="3721" y="1252"/>
                  </a:cubicBezTo>
                  <a:cubicBezTo>
                    <a:pt x="3828" y="1385"/>
                    <a:pt x="3908" y="1573"/>
                    <a:pt x="3988" y="1733"/>
                  </a:cubicBezTo>
                  <a:cubicBezTo>
                    <a:pt x="4149" y="2028"/>
                    <a:pt x="4283" y="2376"/>
                    <a:pt x="4443" y="2724"/>
                  </a:cubicBezTo>
                  <a:cubicBezTo>
                    <a:pt x="4631" y="3125"/>
                    <a:pt x="4711" y="3500"/>
                    <a:pt x="4818" y="3875"/>
                  </a:cubicBezTo>
                  <a:cubicBezTo>
                    <a:pt x="4925" y="4303"/>
                    <a:pt x="5032" y="4731"/>
                    <a:pt x="5059" y="5133"/>
                  </a:cubicBezTo>
                  <a:lnTo>
                    <a:pt x="5059" y="5106"/>
                  </a:lnTo>
                  <a:lnTo>
                    <a:pt x="5059" y="5079"/>
                  </a:lnTo>
                  <a:lnTo>
                    <a:pt x="5059" y="5079"/>
                  </a:lnTo>
                  <a:cubicBezTo>
                    <a:pt x="5166" y="5935"/>
                    <a:pt x="5166" y="6738"/>
                    <a:pt x="5032" y="7488"/>
                  </a:cubicBezTo>
                  <a:lnTo>
                    <a:pt x="5032" y="7515"/>
                  </a:lnTo>
                  <a:cubicBezTo>
                    <a:pt x="5032" y="7595"/>
                    <a:pt x="5032" y="7622"/>
                    <a:pt x="5086" y="7648"/>
                  </a:cubicBezTo>
                  <a:lnTo>
                    <a:pt x="5193" y="7648"/>
                  </a:lnTo>
                  <a:cubicBezTo>
                    <a:pt x="5219" y="7648"/>
                    <a:pt x="5219" y="7622"/>
                    <a:pt x="5219" y="7568"/>
                  </a:cubicBezTo>
                  <a:cubicBezTo>
                    <a:pt x="5380" y="6578"/>
                    <a:pt x="5434" y="5534"/>
                    <a:pt x="5380" y="4463"/>
                  </a:cubicBezTo>
                  <a:cubicBezTo>
                    <a:pt x="5353" y="3848"/>
                    <a:pt x="5300" y="3286"/>
                    <a:pt x="5193" y="2804"/>
                  </a:cubicBezTo>
                  <a:cubicBezTo>
                    <a:pt x="5059" y="2215"/>
                    <a:pt x="4898" y="1733"/>
                    <a:pt x="4631" y="1252"/>
                  </a:cubicBezTo>
                  <a:cubicBezTo>
                    <a:pt x="4550" y="1091"/>
                    <a:pt x="4443" y="957"/>
                    <a:pt x="4363" y="823"/>
                  </a:cubicBezTo>
                  <a:cubicBezTo>
                    <a:pt x="4283" y="716"/>
                    <a:pt x="4229" y="663"/>
                    <a:pt x="4149" y="556"/>
                  </a:cubicBezTo>
                  <a:cubicBezTo>
                    <a:pt x="4122" y="529"/>
                    <a:pt x="4095" y="502"/>
                    <a:pt x="4095" y="449"/>
                  </a:cubicBezTo>
                  <a:lnTo>
                    <a:pt x="4042" y="422"/>
                  </a:lnTo>
                  <a:lnTo>
                    <a:pt x="3988" y="368"/>
                  </a:lnTo>
                  <a:cubicBezTo>
                    <a:pt x="3961" y="315"/>
                    <a:pt x="3908" y="288"/>
                    <a:pt x="3881" y="288"/>
                  </a:cubicBezTo>
                  <a:lnTo>
                    <a:pt x="3854" y="288"/>
                  </a:lnTo>
                  <a:cubicBezTo>
                    <a:pt x="3721" y="181"/>
                    <a:pt x="3721" y="154"/>
                    <a:pt x="3694" y="127"/>
                  </a:cubicBezTo>
                  <a:cubicBezTo>
                    <a:pt x="3587" y="74"/>
                    <a:pt x="3480" y="74"/>
                    <a:pt x="3373" y="47"/>
                  </a:cubicBezTo>
                  <a:cubicBezTo>
                    <a:pt x="3292" y="47"/>
                    <a:pt x="3158" y="20"/>
                    <a:pt x="2971" y="20"/>
                  </a:cubicBezTo>
                  <a:cubicBezTo>
                    <a:pt x="2810" y="7"/>
                    <a:pt x="2643" y="0"/>
                    <a:pt x="2476"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87" name="Google Shape;7487;p52"/>
            <p:cNvSpPr/>
            <p:nvPr/>
          </p:nvSpPr>
          <p:spPr>
            <a:xfrm>
              <a:off x="8546175" y="5851225"/>
              <a:ext cx="8725" cy="7875"/>
            </a:xfrm>
            <a:custGeom>
              <a:avLst/>
              <a:gdLst/>
              <a:ahLst/>
              <a:cxnLst/>
              <a:rect l="l" t="t" r="r" b="b"/>
              <a:pathLst>
                <a:path w="349" h="315" extrusionOk="0">
                  <a:moveTo>
                    <a:pt x="54" y="0"/>
                  </a:moveTo>
                  <a:cubicBezTo>
                    <a:pt x="0" y="27"/>
                    <a:pt x="54" y="54"/>
                    <a:pt x="54" y="54"/>
                  </a:cubicBezTo>
                  <a:lnTo>
                    <a:pt x="134" y="161"/>
                  </a:lnTo>
                  <a:cubicBezTo>
                    <a:pt x="188" y="188"/>
                    <a:pt x="214" y="268"/>
                    <a:pt x="241" y="295"/>
                  </a:cubicBezTo>
                  <a:cubicBezTo>
                    <a:pt x="241" y="308"/>
                    <a:pt x="248" y="315"/>
                    <a:pt x="261" y="315"/>
                  </a:cubicBezTo>
                  <a:cubicBezTo>
                    <a:pt x="275" y="315"/>
                    <a:pt x="295" y="308"/>
                    <a:pt x="321" y="295"/>
                  </a:cubicBezTo>
                  <a:cubicBezTo>
                    <a:pt x="348" y="268"/>
                    <a:pt x="348" y="268"/>
                    <a:pt x="321" y="215"/>
                  </a:cubicBezTo>
                  <a:cubicBezTo>
                    <a:pt x="268" y="188"/>
                    <a:pt x="241" y="134"/>
                    <a:pt x="214" y="81"/>
                  </a:cubicBezTo>
                  <a:lnTo>
                    <a:pt x="107" y="0"/>
                  </a:ln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88" name="Google Shape;7488;p52"/>
            <p:cNvSpPr/>
            <p:nvPr/>
          </p:nvSpPr>
          <p:spPr>
            <a:xfrm>
              <a:off x="8547500" y="5849375"/>
              <a:ext cx="8725" cy="9725"/>
            </a:xfrm>
            <a:custGeom>
              <a:avLst/>
              <a:gdLst/>
              <a:ahLst/>
              <a:cxnLst/>
              <a:rect l="l" t="t" r="r" b="b"/>
              <a:pathLst>
                <a:path w="349" h="389" extrusionOk="0">
                  <a:moveTo>
                    <a:pt x="14" y="1"/>
                  </a:moveTo>
                  <a:cubicBezTo>
                    <a:pt x="7" y="1"/>
                    <a:pt x="1" y="8"/>
                    <a:pt x="1" y="21"/>
                  </a:cubicBezTo>
                  <a:lnTo>
                    <a:pt x="1" y="101"/>
                  </a:lnTo>
                  <a:cubicBezTo>
                    <a:pt x="28" y="128"/>
                    <a:pt x="54" y="128"/>
                    <a:pt x="81" y="155"/>
                  </a:cubicBezTo>
                  <a:cubicBezTo>
                    <a:pt x="135" y="208"/>
                    <a:pt x="161" y="208"/>
                    <a:pt x="161" y="235"/>
                  </a:cubicBezTo>
                  <a:cubicBezTo>
                    <a:pt x="188" y="262"/>
                    <a:pt x="215" y="342"/>
                    <a:pt x="268" y="369"/>
                  </a:cubicBezTo>
                  <a:cubicBezTo>
                    <a:pt x="282" y="382"/>
                    <a:pt x="288" y="389"/>
                    <a:pt x="295" y="389"/>
                  </a:cubicBezTo>
                  <a:cubicBezTo>
                    <a:pt x="302" y="389"/>
                    <a:pt x="309" y="382"/>
                    <a:pt x="322" y="369"/>
                  </a:cubicBezTo>
                  <a:cubicBezTo>
                    <a:pt x="349" y="342"/>
                    <a:pt x="349" y="342"/>
                    <a:pt x="322" y="289"/>
                  </a:cubicBezTo>
                  <a:cubicBezTo>
                    <a:pt x="295" y="235"/>
                    <a:pt x="268" y="208"/>
                    <a:pt x="188" y="155"/>
                  </a:cubicBezTo>
                  <a:cubicBezTo>
                    <a:pt x="161" y="128"/>
                    <a:pt x="135" y="128"/>
                    <a:pt x="135" y="101"/>
                  </a:cubicBezTo>
                  <a:cubicBezTo>
                    <a:pt x="81" y="74"/>
                    <a:pt x="54" y="74"/>
                    <a:pt x="28" y="21"/>
                  </a:cubicBezTo>
                  <a:cubicBezTo>
                    <a:pt x="28" y="8"/>
                    <a:pt x="21" y="1"/>
                    <a:pt x="14" y="1"/>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89" name="Google Shape;7489;p52"/>
            <p:cNvSpPr/>
            <p:nvPr/>
          </p:nvSpPr>
          <p:spPr>
            <a:xfrm>
              <a:off x="8330025" y="5995975"/>
              <a:ext cx="515950" cy="450900"/>
            </a:xfrm>
            <a:custGeom>
              <a:avLst/>
              <a:gdLst/>
              <a:ahLst/>
              <a:cxnLst/>
              <a:rect l="l" t="t" r="r" b="b"/>
              <a:pathLst>
                <a:path w="20638" h="18036" extrusionOk="0">
                  <a:moveTo>
                    <a:pt x="10967" y="0"/>
                  </a:moveTo>
                  <a:cubicBezTo>
                    <a:pt x="10587" y="0"/>
                    <a:pt x="10205" y="15"/>
                    <a:pt x="9824" y="45"/>
                  </a:cubicBezTo>
                  <a:cubicBezTo>
                    <a:pt x="9369" y="99"/>
                    <a:pt x="8860" y="179"/>
                    <a:pt x="8325" y="286"/>
                  </a:cubicBezTo>
                  <a:cubicBezTo>
                    <a:pt x="8084" y="313"/>
                    <a:pt x="7816" y="393"/>
                    <a:pt x="7549" y="500"/>
                  </a:cubicBezTo>
                  <a:cubicBezTo>
                    <a:pt x="7308" y="554"/>
                    <a:pt x="7121" y="607"/>
                    <a:pt x="6880" y="688"/>
                  </a:cubicBezTo>
                  <a:cubicBezTo>
                    <a:pt x="5943" y="1036"/>
                    <a:pt x="5113" y="1491"/>
                    <a:pt x="4337" y="2106"/>
                  </a:cubicBezTo>
                  <a:cubicBezTo>
                    <a:pt x="3962" y="2401"/>
                    <a:pt x="3641" y="2695"/>
                    <a:pt x="3293" y="3070"/>
                  </a:cubicBezTo>
                  <a:cubicBezTo>
                    <a:pt x="2999" y="3391"/>
                    <a:pt x="2704" y="3766"/>
                    <a:pt x="2437" y="4167"/>
                  </a:cubicBezTo>
                  <a:cubicBezTo>
                    <a:pt x="1955" y="4863"/>
                    <a:pt x="1607" y="5666"/>
                    <a:pt x="1339" y="6549"/>
                  </a:cubicBezTo>
                  <a:cubicBezTo>
                    <a:pt x="1072" y="7379"/>
                    <a:pt x="884" y="8289"/>
                    <a:pt x="857" y="9226"/>
                  </a:cubicBezTo>
                  <a:cubicBezTo>
                    <a:pt x="617" y="9601"/>
                    <a:pt x="322" y="10136"/>
                    <a:pt x="162" y="10698"/>
                  </a:cubicBezTo>
                  <a:cubicBezTo>
                    <a:pt x="81" y="10939"/>
                    <a:pt x="28" y="11207"/>
                    <a:pt x="1" y="11421"/>
                  </a:cubicBezTo>
                  <a:lnTo>
                    <a:pt x="1" y="11795"/>
                  </a:lnTo>
                  <a:cubicBezTo>
                    <a:pt x="1" y="11929"/>
                    <a:pt x="28" y="12090"/>
                    <a:pt x="54" y="12197"/>
                  </a:cubicBezTo>
                  <a:cubicBezTo>
                    <a:pt x="81" y="12438"/>
                    <a:pt x="188" y="12679"/>
                    <a:pt x="322" y="12973"/>
                  </a:cubicBezTo>
                  <a:cubicBezTo>
                    <a:pt x="429" y="13214"/>
                    <a:pt x="563" y="13401"/>
                    <a:pt x="724" y="13642"/>
                  </a:cubicBezTo>
                  <a:cubicBezTo>
                    <a:pt x="991" y="14044"/>
                    <a:pt x="1339" y="14445"/>
                    <a:pt x="1687" y="14847"/>
                  </a:cubicBezTo>
                  <a:cubicBezTo>
                    <a:pt x="2035" y="15168"/>
                    <a:pt x="2437" y="15516"/>
                    <a:pt x="2892" y="15810"/>
                  </a:cubicBezTo>
                  <a:cubicBezTo>
                    <a:pt x="3293" y="16078"/>
                    <a:pt x="3775" y="16346"/>
                    <a:pt x="4283" y="16586"/>
                  </a:cubicBezTo>
                  <a:cubicBezTo>
                    <a:pt x="5167" y="17015"/>
                    <a:pt x="6184" y="17336"/>
                    <a:pt x="7254" y="17630"/>
                  </a:cubicBezTo>
                  <a:cubicBezTo>
                    <a:pt x="8325" y="17898"/>
                    <a:pt x="9396" y="18032"/>
                    <a:pt x="10386" y="18032"/>
                  </a:cubicBezTo>
                  <a:cubicBezTo>
                    <a:pt x="10482" y="18034"/>
                    <a:pt x="10578" y="18035"/>
                    <a:pt x="10673" y="18035"/>
                  </a:cubicBezTo>
                  <a:cubicBezTo>
                    <a:pt x="11724" y="18035"/>
                    <a:pt x="12750" y="17900"/>
                    <a:pt x="13732" y="17630"/>
                  </a:cubicBezTo>
                  <a:lnTo>
                    <a:pt x="14053" y="17523"/>
                  </a:lnTo>
                  <a:cubicBezTo>
                    <a:pt x="15043" y="17229"/>
                    <a:pt x="15953" y="16827"/>
                    <a:pt x="16783" y="16292"/>
                  </a:cubicBezTo>
                  <a:cubicBezTo>
                    <a:pt x="17720" y="15676"/>
                    <a:pt x="18523" y="14847"/>
                    <a:pt x="19165" y="13937"/>
                  </a:cubicBezTo>
                  <a:cubicBezTo>
                    <a:pt x="19700" y="13134"/>
                    <a:pt x="20102" y="12197"/>
                    <a:pt x="20343" y="11153"/>
                  </a:cubicBezTo>
                  <a:cubicBezTo>
                    <a:pt x="20557" y="10189"/>
                    <a:pt x="20637" y="9146"/>
                    <a:pt x="20530" y="8129"/>
                  </a:cubicBezTo>
                  <a:cubicBezTo>
                    <a:pt x="20423" y="7085"/>
                    <a:pt x="20209" y="6121"/>
                    <a:pt x="19781" y="5184"/>
                  </a:cubicBezTo>
                  <a:cubicBezTo>
                    <a:pt x="19593" y="4703"/>
                    <a:pt x="19352" y="4274"/>
                    <a:pt x="19085" y="3873"/>
                  </a:cubicBezTo>
                  <a:cubicBezTo>
                    <a:pt x="18817" y="3471"/>
                    <a:pt x="18496" y="3070"/>
                    <a:pt x="18121" y="2695"/>
                  </a:cubicBezTo>
                  <a:cubicBezTo>
                    <a:pt x="17452" y="1999"/>
                    <a:pt x="16649" y="1437"/>
                    <a:pt x="15712" y="982"/>
                  </a:cubicBezTo>
                  <a:cubicBezTo>
                    <a:pt x="14856" y="581"/>
                    <a:pt x="13866" y="286"/>
                    <a:pt x="12848" y="126"/>
                  </a:cubicBezTo>
                  <a:cubicBezTo>
                    <a:pt x="12229" y="42"/>
                    <a:pt x="11600" y="0"/>
                    <a:pt x="10967"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90" name="Google Shape;7490;p52"/>
            <p:cNvSpPr/>
            <p:nvPr/>
          </p:nvSpPr>
          <p:spPr>
            <a:xfrm>
              <a:off x="8485950" y="5995100"/>
              <a:ext cx="359350" cy="452350"/>
            </a:xfrm>
            <a:custGeom>
              <a:avLst/>
              <a:gdLst/>
              <a:ahLst/>
              <a:cxnLst/>
              <a:rect l="l" t="t" r="r" b="b"/>
              <a:pathLst>
                <a:path w="14374" h="18094" extrusionOk="0">
                  <a:moveTo>
                    <a:pt x="4711" y="0"/>
                  </a:moveTo>
                  <a:cubicBezTo>
                    <a:pt x="4390" y="27"/>
                    <a:pt x="3988" y="54"/>
                    <a:pt x="3614" y="80"/>
                  </a:cubicBezTo>
                  <a:lnTo>
                    <a:pt x="3533" y="80"/>
                  </a:lnTo>
                  <a:cubicBezTo>
                    <a:pt x="3988" y="134"/>
                    <a:pt x="4470" y="161"/>
                    <a:pt x="4925" y="268"/>
                  </a:cubicBezTo>
                  <a:cubicBezTo>
                    <a:pt x="5728" y="428"/>
                    <a:pt x="6531" y="723"/>
                    <a:pt x="7281" y="1124"/>
                  </a:cubicBezTo>
                  <a:cubicBezTo>
                    <a:pt x="8003" y="1526"/>
                    <a:pt x="8672" y="2034"/>
                    <a:pt x="9288" y="2596"/>
                  </a:cubicBezTo>
                  <a:cubicBezTo>
                    <a:pt x="9877" y="3158"/>
                    <a:pt x="10412" y="3828"/>
                    <a:pt x="10814" y="4577"/>
                  </a:cubicBezTo>
                  <a:cubicBezTo>
                    <a:pt x="11242" y="5300"/>
                    <a:pt x="11563" y="6103"/>
                    <a:pt x="11750" y="6906"/>
                  </a:cubicBezTo>
                  <a:cubicBezTo>
                    <a:pt x="11965" y="7789"/>
                    <a:pt x="12045" y="8672"/>
                    <a:pt x="11991" y="9555"/>
                  </a:cubicBezTo>
                  <a:cubicBezTo>
                    <a:pt x="11965" y="10010"/>
                    <a:pt x="11884" y="10492"/>
                    <a:pt x="11777" y="10974"/>
                  </a:cubicBezTo>
                  <a:cubicBezTo>
                    <a:pt x="11697" y="11402"/>
                    <a:pt x="11563" y="11857"/>
                    <a:pt x="11376" y="12312"/>
                  </a:cubicBezTo>
                  <a:cubicBezTo>
                    <a:pt x="11215" y="12714"/>
                    <a:pt x="11028" y="13115"/>
                    <a:pt x="10760" y="13517"/>
                  </a:cubicBezTo>
                  <a:cubicBezTo>
                    <a:pt x="10519" y="13865"/>
                    <a:pt x="10252" y="14239"/>
                    <a:pt x="9957" y="14534"/>
                  </a:cubicBezTo>
                  <a:cubicBezTo>
                    <a:pt x="9342" y="15203"/>
                    <a:pt x="8672" y="15738"/>
                    <a:pt x="7896" y="16220"/>
                  </a:cubicBezTo>
                  <a:cubicBezTo>
                    <a:pt x="7147" y="16675"/>
                    <a:pt x="6290" y="17023"/>
                    <a:pt x="5434" y="17264"/>
                  </a:cubicBezTo>
                  <a:cubicBezTo>
                    <a:pt x="4550" y="17478"/>
                    <a:pt x="3614" y="17612"/>
                    <a:pt x="2730" y="17612"/>
                  </a:cubicBezTo>
                  <a:cubicBezTo>
                    <a:pt x="2409" y="17612"/>
                    <a:pt x="2142" y="17612"/>
                    <a:pt x="1847" y="17585"/>
                  </a:cubicBezTo>
                  <a:cubicBezTo>
                    <a:pt x="1553" y="17585"/>
                    <a:pt x="1258" y="17558"/>
                    <a:pt x="910" y="17532"/>
                  </a:cubicBezTo>
                  <a:lnTo>
                    <a:pt x="0" y="17424"/>
                  </a:lnTo>
                  <a:lnTo>
                    <a:pt x="0" y="17424"/>
                  </a:lnTo>
                  <a:cubicBezTo>
                    <a:pt x="322" y="17532"/>
                    <a:pt x="643" y="17585"/>
                    <a:pt x="991" y="17692"/>
                  </a:cubicBezTo>
                  <a:cubicBezTo>
                    <a:pt x="2061" y="17960"/>
                    <a:pt x="3132" y="18094"/>
                    <a:pt x="4122" y="18094"/>
                  </a:cubicBezTo>
                  <a:lnTo>
                    <a:pt x="4363" y="18094"/>
                  </a:lnTo>
                  <a:cubicBezTo>
                    <a:pt x="5434" y="18094"/>
                    <a:pt x="6478" y="17960"/>
                    <a:pt x="7468" y="17692"/>
                  </a:cubicBezTo>
                  <a:lnTo>
                    <a:pt x="7762" y="17585"/>
                  </a:lnTo>
                  <a:cubicBezTo>
                    <a:pt x="8779" y="17291"/>
                    <a:pt x="9689" y="16889"/>
                    <a:pt x="10519" y="16327"/>
                  </a:cubicBezTo>
                  <a:cubicBezTo>
                    <a:pt x="11456" y="15711"/>
                    <a:pt x="12259" y="14882"/>
                    <a:pt x="12875" y="13972"/>
                  </a:cubicBezTo>
                  <a:cubicBezTo>
                    <a:pt x="13410" y="13169"/>
                    <a:pt x="13811" y="12232"/>
                    <a:pt x="14052" y="11188"/>
                  </a:cubicBezTo>
                  <a:cubicBezTo>
                    <a:pt x="14293" y="10224"/>
                    <a:pt x="14373" y="9181"/>
                    <a:pt x="14266" y="8164"/>
                  </a:cubicBezTo>
                  <a:cubicBezTo>
                    <a:pt x="14159" y="7120"/>
                    <a:pt x="13918" y="6156"/>
                    <a:pt x="13517" y="5219"/>
                  </a:cubicBezTo>
                  <a:cubicBezTo>
                    <a:pt x="13330" y="4738"/>
                    <a:pt x="13089" y="4309"/>
                    <a:pt x="12821" y="3908"/>
                  </a:cubicBezTo>
                  <a:cubicBezTo>
                    <a:pt x="12553" y="3506"/>
                    <a:pt x="12205" y="3105"/>
                    <a:pt x="11858" y="2703"/>
                  </a:cubicBezTo>
                  <a:cubicBezTo>
                    <a:pt x="11188" y="2007"/>
                    <a:pt x="10385" y="1419"/>
                    <a:pt x="9449" y="990"/>
                  </a:cubicBezTo>
                  <a:cubicBezTo>
                    <a:pt x="8565" y="589"/>
                    <a:pt x="7602" y="294"/>
                    <a:pt x="6558" y="134"/>
                  </a:cubicBezTo>
                  <a:cubicBezTo>
                    <a:pt x="5969" y="27"/>
                    <a:pt x="5353" y="0"/>
                    <a:pt x="4711"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91" name="Google Shape;7491;p52"/>
            <p:cNvSpPr/>
            <p:nvPr/>
          </p:nvSpPr>
          <p:spPr>
            <a:xfrm>
              <a:off x="8613750" y="6153825"/>
              <a:ext cx="81000" cy="60950"/>
            </a:xfrm>
            <a:custGeom>
              <a:avLst/>
              <a:gdLst/>
              <a:ahLst/>
              <a:cxnLst/>
              <a:rect l="l" t="t" r="r" b="b"/>
              <a:pathLst>
                <a:path w="3240" h="2438" extrusionOk="0">
                  <a:moveTo>
                    <a:pt x="602" y="1"/>
                  </a:moveTo>
                  <a:cubicBezTo>
                    <a:pt x="379" y="1"/>
                    <a:pt x="206" y="67"/>
                    <a:pt x="108" y="209"/>
                  </a:cubicBezTo>
                  <a:cubicBezTo>
                    <a:pt x="1" y="369"/>
                    <a:pt x="54" y="637"/>
                    <a:pt x="241" y="958"/>
                  </a:cubicBezTo>
                  <a:cubicBezTo>
                    <a:pt x="456" y="1279"/>
                    <a:pt x="777" y="1600"/>
                    <a:pt x="1178" y="1868"/>
                  </a:cubicBezTo>
                  <a:cubicBezTo>
                    <a:pt x="1259" y="1948"/>
                    <a:pt x="1339" y="2002"/>
                    <a:pt x="1419" y="2029"/>
                  </a:cubicBezTo>
                  <a:cubicBezTo>
                    <a:pt x="1881" y="2299"/>
                    <a:pt x="2314" y="2437"/>
                    <a:pt x="2640" y="2437"/>
                  </a:cubicBezTo>
                  <a:cubicBezTo>
                    <a:pt x="2862" y="2437"/>
                    <a:pt x="3034" y="2373"/>
                    <a:pt x="3132" y="2243"/>
                  </a:cubicBezTo>
                  <a:cubicBezTo>
                    <a:pt x="3239" y="2082"/>
                    <a:pt x="3186" y="1815"/>
                    <a:pt x="2998" y="1467"/>
                  </a:cubicBezTo>
                  <a:cubicBezTo>
                    <a:pt x="2784" y="1172"/>
                    <a:pt x="2463" y="824"/>
                    <a:pt x="2062" y="557"/>
                  </a:cubicBezTo>
                  <a:cubicBezTo>
                    <a:pt x="1954" y="503"/>
                    <a:pt x="1901" y="423"/>
                    <a:pt x="1821" y="396"/>
                  </a:cubicBezTo>
                  <a:cubicBezTo>
                    <a:pt x="1360" y="142"/>
                    <a:pt x="928" y="1"/>
                    <a:pt x="602" y="1"/>
                  </a:cubicBezTo>
                  <a:close/>
                </a:path>
              </a:pathLst>
            </a:custGeom>
            <a:solidFill>
              <a:srgbClr val="FFC20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92" name="Google Shape;7492;p52"/>
            <p:cNvSpPr/>
            <p:nvPr/>
          </p:nvSpPr>
          <p:spPr>
            <a:xfrm>
              <a:off x="8599700" y="6254625"/>
              <a:ext cx="41500" cy="62450"/>
            </a:xfrm>
            <a:custGeom>
              <a:avLst/>
              <a:gdLst/>
              <a:ahLst/>
              <a:cxnLst/>
              <a:rect l="l" t="t" r="r" b="b"/>
              <a:pathLst>
                <a:path w="1660" h="2498" extrusionOk="0">
                  <a:moveTo>
                    <a:pt x="1066" y="0"/>
                  </a:moveTo>
                  <a:cubicBezTo>
                    <a:pt x="894" y="0"/>
                    <a:pt x="704" y="104"/>
                    <a:pt x="536" y="272"/>
                  </a:cubicBezTo>
                  <a:cubicBezTo>
                    <a:pt x="348" y="486"/>
                    <a:pt x="215" y="780"/>
                    <a:pt x="134" y="1101"/>
                  </a:cubicBezTo>
                  <a:cubicBezTo>
                    <a:pt x="0" y="1717"/>
                    <a:pt x="134" y="2279"/>
                    <a:pt x="429" y="2440"/>
                  </a:cubicBezTo>
                  <a:cubicBezTo>
                    <a:pt x="509" y="2440"/>
                    <a:pt x="536" y="2493"/>
                    <a:pt x="563" y="2493"/>
                  </a:cubicBezTo>
                  <a:cubicBezTo>
                    <a:pt x="584" y="2496"/>
                    <a:pt x="606" y="2497"/>
                    <a:pt x="627" y="2497"/>
                  </a:cubicBezTo>
                  <a:cubicBezTo>
                    <a:pt x="815" y="2497"/>
                    <a:pt x="983" y="2394"/>
                    <a:pt x="1151" y="2226"/>
                  </a:cubicBezTo>
                  <a:cubicBezTo>
                    <a:pt x="1339" y="2012"/>
                    <a:pt x="1473" y="1717"/>
                    <a:pt x="1553" y="1396"/>
                  </a:cubicBezTo>
                  <a:cubicBezTo>
                    <a:pt x="1660" y="780"/>
                    <a:pt x="1526" y="218"/>
                    <a:pt x="1258" y="58"/>
                  </a:cubicBezTo>
                  <a:cubicBezTo>
                    <a:pt x="1178" y="58"/>
                    <a:pt x="1151" y="4"/>
                    <a:pt x="1125" y="4"/>
                  </a:cubicBezTo>
                  <a:cubicBezTo>
                    <a:pt x="1106" y="1"/>
                    <a:pt x="1086" y="0"/>
                    <a:pt x="1066" y="0"/>
                  </a:cubicBezTo>
                  <a:close/>
                </a:path>
              </a:pathLst>
            </a:custGeom>
            <a:solidFill>
              <a:srgbClr val="FFC20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93" name="Google Shape;7493;p52"/>
            <p:cNvSpPr/>
            <p:nvPr/>
          </p:nvSpPr>
          <p:spPr>
            <a:xfrm>
              <a:off x="8465875" y="6251375"/>
              <a:ext cx="93700" cy="88350"/>
            </a:xfrm>
            <a:custGeom>
              <a:avLst/>
              <a:gdLst/>
              <a:ahLst/>
              <a:cxnLst/>
              <a:rect l="l" t="t" r="r" b="b"/>
              <a:pathLst>
                <a:path w="3748" h="3534" extrusionOk="0">
                  <a:moveTo>
                    <a:pt x="134" y="0"/>
                  </a:moveTo>
                  <a:lnTo>
                    <a:pt x="107" y="107"/>
                  </a:lnTo>
                  <a:cubicBezTo>
                    <a:pt x="81" y="268"/>
                    <a:pt x="81" y="402"/>
                    <a:pt x="54" y="589"/>
                  </a:cubicBezTo>
                  <a:cubicBezTo>
                    <a:pt x="54" y="776"/>
                    <a:pt x="0" y="910"/>
                    <a:pt x="0" y="1071"/>
                  </a:cubicBezTo>
                  <a:cubicBezTo>
                    <a:pt x="0" y="1419"/>
                    <a:pt x="54" y="1686"/>
                    <a:pt x="81" y="1954"/>
                  </a:cubicBezTo>
                  <a:cubicBezTo>
                    <a:pt x="107" y="2115"/>
                    <a:pt x="134" y="2249"/>
                    <a:pt x="188" y="2382"/>
                  </a:cubicBezTo>
                  <a:cubicBezTo>
                    <a:pt x="241" y="2543"/>
                    <a:pt x="268" y="2677"/>
                    <a:pt x="348" y="2784"/>
                  </a:cubicBezTo>
                  <a:cubicBezTo>
                    <a:pt x="482" y="3025"/>
                    <a:pt x="669" y="3212"/>
                    <a:pt x="884" y="3346"/>
                  </a:cubicBezTo>
                  <a:cubicBezTo>
                    <a:pt x="1044" y="3453"/>
                    <a:pt x="1258" y="3533"/>
                    <a:pt x="1472" y="3533"/>
                  </a:cubicBezTo>
                  <a:cubicBezTo>
                    <a:pt x="1660" y="3533"/>
                    <a:pt x="1847" y="3533"/>
                    <a:pt x="2008" y="3453"/>
                  </a:cubicBezTo>
                  <a:cubicBezTo>
                    <a:pt x="2195" y="3399"/>
                    <a:pt x="2356" y="3319"/>
                    <a:pt x="2490" y="3212"/>
                  </a:cubicBezTo>
                  <a:cubicBezTo>
                    <a:pt x="2623" y="3105"/>
                    <a:pt x="2757" y="2998"/>
                    <a:pt x="2891" y="2864"/>
                  </a:cubicBezTo>
                  <a:cubicBezTo>
                    <a:pt x="3132" y="2597"/>
                    <a:pt x="3319" y="2249"/>
                    <a:pt x="3480" y="1874"/>
                  </a:cubicBezTo>
                  <a:cubicBezTo>
                    <a:pt x="3614" y="1553"/>
                    <a:pt x="3748" y="1205"/>
                    <a:pt x="3748" y="884"/>
                  </a:cubicBezTo>
                  <a:lnTo>
                    <a:pt x="3748" y="884"/>
                  </a:lnTo>
                  <a:cubicBezTo>
                    <a:pt x="3614" y="897"/>
                    <a:pt x="3473" y="904"/>
                    <a:pt x="3333" y="904"/>
                  </a:cubicBezTo>
                  <a:cubicBezTo>
                    <a:pt x="3192" y="904"/>
                    <a:pt x="3052" y="897"/>
                    <a:pt x="2918" y="884"/>
                  </a:cubicBezTo>
                  <a:cubicBezTo>
                    <a:pt x="2543" y="857"/>
                    <a:pt x="2195" y="776"/>
                    <a:pt x="1820" y="723"/>
                  </a:cubicBezTo>
                  <a:cubicBezTo>
                    <a:pt x="1446" y="643"/>
                    <a:pt x="1125" y="509"/>
                    <a:pt x="777" y="375"/>
                  </a:cubicBezTo>
                  <a:cubicBezTo>
                    <a:pt x="643" y="321"/>
                    <a:pt x="536" y="241"/>
                    <a:pt x="402" y="188"/>
                  </a:cubicBezTo>
                  <a:cubicBezTo>
                    <a:pt x="375" y="134"/>
                    <a:pt x="322" y="107"/>
                    <a:pt x="268" y="81"/>
                  </a:cubicBezTo>
                  <a:cubicBezTo>
                    <a:pt x="241" y="81"/>
                    <a:pt x="188" y="54"/>
                    <a:pt x="134" y="0"/>
                  </a:cubicBezTo>
                  <a:close/>
                </a:path>
              </a:pathLst>
            </a:custGeom>
            <a:solidFill>
              <a:srgbClr val="FFC20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94" name="Google Shape;7494;p52"/>
            <p:cNvSpPr/>
            <p:nvPr/>
          </p:nvSpPr>
          <p:spPr>
            <a:xfrm>
              <a:off x="8613750" y="6153825"/>
              <a:ext cx="81000" cy="60950"/>
            </a:xfrm>
            <a:custGeom>
              <a:avLst/>
              <a:gdLst/>
              <a:ahLst/>
              <a:cxnLst/>
              <a:rect l="l" t="t" r="r" b="b"/>
              <a:pathLst>
                <a:path w="3240" h="2438" extrusionOk="0">
                  <a:moveTo>
                    <a:pt x="602" y="1"/>
                  </a:moveTo>
                  <a:cubicBezTo>
                    <a:pt x="379" y="1"/>
                    <a:pt x="206" y="67"/>
                    <a:pt x="108" y="209"/>
                  </a:cubicBezTo>
                  <a:cubicBezTo>
                    <a:pt x="1" y="369"/>
                    <a:pt x="54" y="637"/>
                    <a:pt x="241" y="958"/>
                  </a:cubicBezTo>
                  <a:cubicBezTo>
                    <a:pt x="456" y="1279"/>
                    <a:pt x="777" y="1600"/>
                    <a:pt x="1178" y="1868"/>
                  </a:cubicBezTo>
                  <a:cubicBezTo>
                    <a:pt x="1259" y="1948"/>
                    <a:pt x="1339" y="2002"/>
                    <a:pt x="1419" y="2029"/>
                  </a:cubicBezTo>
                  <a:cubicBezTo>
                    <a:pt x="1881" y="2299"/>
                    <a:pt x="2314" y="2437"/>
                    <a:pt x="2640" y="2437"/>
                  </a:cubicBezTo>
                  <a:cubicBezTo>
                    <a:pt x="2862" y="2437"/>
                    <a:pt x="3034" y="2373"/>
                    <a:pt x="3132" y="2243"/>
                  </a:cubicBezTo>
                  <a:cubicBezTo>
                    <a:pt x="3239" y="2082"/>
                    <a:pt x="3186" y="1815"/>
                    <a:pt x="2998" y="1467"/>
                  </a:cubicBezTo>
                  <a:cubicBezTo>
                    <a:pt x="2784" y="1172"/>
                    <a:pt x="2463" y="824"/>
                    <a:pt x="2062" y="557"/>
                  </a:cubicBezTo>
                  <a:cubicBezTo>
                    <a:pt x="1954" y="503"/>
                    <a:pt x="1901" y="423"/>
                    <a:pt x="1821" y="396"/>
                  </a:cubicBezTo>
                  <a:cubicBezTo>
                    <a:pt x="1360" y="142"/>
                    <a:pt x="928" y="1"/>
                    <a:pt x="602"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95" name="Google Shape;7495;p52"/>
            <p:cNvSpPr/>
            <p:nvPr/>
          </p:nvSpPr>
          <p:spPr>
            <a:xfrm>
              <a:off x="8395600" y="6113300"/>
              <a:ext cx="91700" cy="41600"/>
            </a:xfrm>
            <a:custGeom>
              <a:avLst/>
              <a:gdLst/>
              <a:ahLst/>
              <a:cxnLst/>
              <a:rect l="l" t="t" r="r" b="b"/>
              <a:pathLst>
                <a:path w="3668" h="1664" extrusionOk="0">
                  <a:moveTo>
                    <a:pt x="2285" y="1"/>
                  </a:moveTo>
                  <a:cubicBezTo>
                    <a:pt x="2102" y="1"/>
                    <a:pt x="1909" y="13"/>
                    <a:pt x="1714" y="36"/>
                  </a:cubicBezTo>
                  <a:cubicBezTo>
                    <a:pt x="1018" y="143"/>
                    <a:pt x="376" y="438"/>
                    <a:pt x="135" y="786"/>
                  </a:cubicBezTo>
                  <a:cubicBezTo>
                    <a:pt x="54" y="893"/>
                    <a:pt x="1" y="1027"/>
                    <a:pt x="54" y="1107"/>
                  </a:cubicBezTo>
                  <a:cubicBezTo>
                    <a:pt x="54" y="1241"/>
                    <a:pt x="135" y="1348"/>
                    <a:pt x="322" y="1455"/>
                  </a:cubicBezTo>
                  <a:cubicBezTo>
                    <a:pt x="545" y="1585"/>
                    <a:pt x="923" y="1663"/>
                    <a:pt x="1357" y="1663"/>
                  </a:cubicBezTo>
                  <a:cubicBezTo>
                    <a:pt x="1548" y="1663"/>
                    <a:pt x="1750" y="1648"/>
                    <a:pt x="1955" y="1615"/>
                  </a:cubicBezTo>
                  <a:cubicBezTo>
                    <a:pt x="2651" y="1508"/>
                    <a:pt x="3293" y="1214"/>
                    <a:pt x="3534" y="893"/>
                  </a:cubicBezTo>
                  <a:cubicBezTo>
                    <a:pt x="3614" y="786"/>
                    <a:pt x="3668" y="652"/>
                    <a:pt x="3614" y="545"/>
                  </a:cubicBezTo>
                  <a:cubicBezTo>
                    <a:pt x="3588" y="411"/>
                    <a:pt x="3480" y="304"/>
                    <a:pt x="3347" y="224"/>
                  </a:cubicBezTo>
                  <a:cubicBezTo>
                    <a:pt x="3119" y="72"/>
                    <a:pt x="2730" y="1"/>
                    <a:pt x="2285"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96" name="Google Shape;7496;p52"/>
            <p:cNvSpPr/>
            <p:nvPr/>
          </p:nvSpPr>
          <p:spPr>
            <a:xfrm>
              <a:off x="8599700" y="6254625"/>
              <a:ext cx="41500" cy="62450"/>
            </a:xfrm>
            <a:custGeom>
              <a:avLst/>
              <a:gdLst/>
              <a:ahLst/>
              <a:cxnLst/>
              <a:rect l="l" t="t" r="r" b="b"/>
              <a:pathLst>
                <a:path w="1660" h="2498" extrusionOk="0">
                  <a:moveTo>
                    <a:pt x="1066" y="0"/>
                  </a:moveTo>
                  <a:cubicBezTo>
                    <a:pt x="894" y="0"/>
                    <a:pt x="704" y="104"/>
                    <a:pt x="536" y="272"/>
                  </a:cubicBezTo>
                  <a:cubicBezTo>
                    <a:pt x="348" y="486"/>
                    <a:pt x="215" y="780"/>
                    <a:pt x="134" y="1101"/>
                  </a:cubicBezTo>
                  <a:cubicBezTo>
                    <a:pt x="0" y="1717"/>
                    <a:pt x="134" y="2279"/>
                    <a:pt x="429" y="2440"/>
                  </a:cubicBezTo>
                  <a:cubicBezTo>
                    <a:pt x="509" y="2440"/>
                    <a:pt x="536" y="2493"/>
                    <a:pt x="563" y="2493"/>
                  </a:cubicBezTo>
                  <a:cubicBezTo>
                    <a:pt x="584" y="2496"/>
                    <a:pt x="606" y="2497"/>
                    <a:pt x="627" y="2497"/>
                  </a:cubicBezTo>
                  <a:cubicBezTo>
                    <a:pt x="815" y="2497"/>
                    <a:pt x="983" y="2394"/>
                    <a:pt x="1151" y="2226"/>
                  </a:cubicBezTo>
                  <a:cubicBezTo>
                    <a:pt x="1339" y="2012"/>
                    <a:pt x="1473" y="1717"/>
                    <a:pt x="1553" y="1396"/>
                  </a:cubicBezTo>
                  <a:cubicBezTo>
                    <a:pt x="1660" y="780"/>
                    <a:pt x="1526" y="218"/>
                    <a:pt x="1258" y="58"/>
                  </a:cubicBezTo>
                  <a:cubicBezTo>
                    <a:pt x="1178" y="58"/>
                    <a:pt x="1151" y="4"/>
                    <a:pt x="1125" y="4"/>
                  </a:cubicBezTo>
                  <a:cubicBezTo>
                    <a:pt x="1106" y="1"/>
                    <a:pt x="1086" y="0"/>
                    <a:pt x="1066" y="0"/>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97" name="Google Shape;7497;p52"/>
            <p:cNvSpPr/>
            <p:nvPr/>
          </p:nvSpPr>
          <p:spPr>
            <a:xfrm>
              <a:off x="8465875" y="6251375"/>
              <a:ext cx="93700" cy="88350"/>
            </a:xfrm>
            <a:custGeom>
              <a:avLst/>
              <a:gdLst/>
              <a:ahLst/>
              <a:cxnLst/>
              <a:rect l="l" t="t" r="r" b="b"/>
              <a:pathLst>
                <a:path w="3748" h="3534" extrusionOk="0">
                  <a:moveTo>
                    <a:pt x="134" y="0"/>
                  </a:moveTo>
                  <a:lnTo>
                    <a:pt x="107" y="107"/>
                  </a:lnTo>
                  <a:cubicBezTo>
                    <a:pt x="81" y="268"/>
                    <a:pt x="81" y="402"/>
                    <a:pt x="54" y="589"/>
                  </a:cubicBezTo>
                  <a:cubicBezTo>
                    <a:pt x="54" y="776"/>
                    <a:pt x="0" y="910"/>
                    <a:pt x="0" y="1071"/>
                  </a:cubicBezTo>
                  <a:cubicBezTo>
                    <a:pt x="0" y="1419"/>
                    <a:pt x="54" y="1686"/>
                    <a:pt x="81" y="1954"/>
                  </a:cubicBezTo>
                  <a:cubicBezTo>
                    <a:pt x="107" y="2115"/>
                    <a:pt x="134" y="2249"/>
                    <a:pt x="188" y="2382"/>
                  </a:cubicBezTo>
                  <a:cubicBezTo>
                    <a:pt x="241" y="2543"/>
                    <a:pt x="268" y="2677"/>
                    <a:pt x="348" y="2784"/>
                  </a:cubicBezTo>
                  <a:cubicBezTo>
                    <a:pt x="482" y="3025"/>
                    <a:pt x="669" y="3212"/>
                    <a:pt x="884" y="3346"/>
                  </a:cubicBezTo>
                  <a:cubicBezTo>
                    <a:pt x="1044" y="3453"/>
                    <a:pt x="1258" y="3533"/>
                    <a:pt x="1472" y="3533"/>
                  </a:cubicBezTo>
                  <a:cubicBezTo>
                    <a:pt x="1660" y="3533"/>
                    <a:pt x="1847" y="3533"/>
                    <a:pt x="2008" y="3453"/>
                  </a:cubicBezTo>
                  <a:cubicBezTo>
                    <a:pt x="2195" y="3399"/>
                    <a:pt x="2356" y="3319"/>
                    <a:pt x="2490" y="3212"/>
                  </a:cubicBezTo>
                  <a:cubicBezTo>
                    <a:pt x="2623" y="3105"/>
                    <a:pt x="2757" y="2998"/>
                    <a:pt x="2891" y="2864"/>
                  </a:cubicBezTo>
                  <a:cubicBezTo>
                    <a:pt x="3132" y="2597"/>
                    <a:pt x="3319" y="2249"/>
                    <a:pt x="3480" y="1874"/>
                  </a:cubicBezTo>
                  <a:cubicBezTo>
                    <a:pt x="3614" y="1553"/>
                    <a:pt x="3748" y="1205"/>
                    <a:pt x="3748" y="884"/>
                  </a:cubicBezTo>
                  <a:lnTo>
                    <a:pt x="3748" y="884"/>
                  </a:lnTo>
                  <a:cubicBezTo>
                    <a:pt x="3614" y="897"/>
                    <a:pt x="3473" y="904"/>
                    <a:pt x="3333" y="904"/>
                  </a:cubicBezTo>
                  <a:cubicBezTo>
                    <a:pt x="3192" y="904"/>
                    <a:pt x="3052" y="897"/>
                    <a:pt x="2918" y="884"/>
                  </a:cubicBezTo>
                  <a:cubicBezTo>
                    <a:pt x="2543" y="857"/>
                    <a:pt x="2195" y="776"/>
                    <a:pt x="1820" y="723"/>
                  </a:cubicBezTo>
                  <a:cubicBezTo>
                    <a:pt x="1446" y="643"/>
                    <a:pt x="1125" y="509"/>
                    <a:pt x="777" y="375"/>
                  </a:cubicBezTo>
                  <a:cubicBezTo>
                    <a:pt x="643" y="321"/>
                    <a:pt x="536" y="241"/>
                    <a:pt x="402" y="188"/>
                  </a:cubicBezTo>
                  <a:cubicBezTo>
                    <a:pt x="375" y="134"/>
                    <a:pt x="322" y="107"/>
                    <a:pt x="268" y="81"/>
                  </a:cubicBezTo>
                  <a:cubicBezTo>
                    <a:pt x="241" y="81"/>
                    <a:pt x="188" y="54"/>
                    <a:pt x="134" y="0"/>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98" name="Google Shape;7498;p52"/>
            <p:cNvSpPr/>
            <p:nvPr/>
          </p:nvSpPr>
          <p:spPr>
            <a:xfrm>
              <a:off x="8400300" y="6201075"/>
              <a:ext cx="40825" cy="62475"/>
            </a:xfrm>
            <a:custGeom>
              <a:avLst/>
              <a:gdLst/>
              <a:ahLst/>
              <a:cxnLst/>
              <a:rect l="l" t="t" r="r" b="b"/>
              <a:pathLst>
                <a:path w="1633" h="2499" extrusionOk="0">
                  <a:moveTo>
                    <a:pt x="1046" y="1"/>
                  </a:moveTo>
                  <a:cubicBezTo>
                    <a:pt x="889" y="1"/>
                    <a:pt x="680" y="104"/>
                    <a:pt x="536" y="272"/>
                  </a:cubicBezTo>
                  <a:cubicBezTo>
                    <a:pt x="322" y="487"/>
                    <a:pt x="188" y="781"/>
                    <a:pt x="134" y="1102"/>
                  </a:cubicBezTo>
                  <a:cubicBezTo>
                    <a:pt x="0" y="1718"/>
                    <a:pt x="134" y="2280"/>
                    <a:pt x="429" y="2441"/>
                  </a:cubicBezTo>
                  <a:cubicBezTo>
                    <a:pt x="482" y="2441"/>
                    <a:pt x="509" y="2494"/>
                    <a:pt x="562" y="2494"/>
                  </a:cubicBezTo>
                  <a:cubicBezTo>
                    <a:pt x="582" y="2497"/>
                    <a:pt x="601" y="2498"/>
                    <a:pt x="621" y="2498"/>
                  </a:cubicBezTo>
                  <a:cubicBezTo>
                    <a:pt x="793" y="2498"/>
                    <a:pt x="980" y="2395"/>
                    <a:pt x="1124" y="2226"/>
                  </a:cubicBezTo>
                  <a:cubicBezTo>
                    <a:pt x="1339" y="2012"/>
                    <a:pt x="1472" y="1718"/>
                    <a:pt x="1526" y="1397"/>
                  </a:cubicBezTo>
                  <a:cubicBezTo>
                    <a:pt x="1633" y="781"/>
                    <a:pt x="1499" y="219"/>
                    <a:pt x="1232" y="58"/>
                  </a:cubicBezTo>
                  <a:cubicBezTo>
                    <a:pt x="1151" y="58"/>
                    <a:pt x="1124" y="5"/>
                    <a:pt x="1098" y="5"/>
                  </a:cubicBezTo>
                  <a:cubicBezTo>
                    <a:pt x="1081" y="2"/>
                    <a:pt x="1064" y="1"/>
                    <a:pt x="1046"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99" name="Google Shape;7499;p52"/>
            <p:cNvSpPr/>
            <p:nvPr/>
          </p:nvSpPr>
          <p:spPr>
            <a:xfrm>
              <a:off x="8477250" y="6294875"/>
              <a:ext cx="70950" cy="42600"/>
            </a:xfrm>
            <a:custGeom>
              <a:avLst/>
              <a:gdLst/>
              <a:ahLst/>
              <a:cxnLst/>
              <a:rect l="l" t="t" r="r" b="b"/>
              <a:pathLst>
                <a:path w="2838" h="1704" extrusionOk="0">
                  <a:moveTo>
                    <a:pt x="1633" y="0"/>
                  </a:moveTo>
                  <a:cubicBezTo>
                    <a:pt x="1285" y="0"/>
                    <a:pt x="1017" y="54"/>
                    <a:pt x="750" y="134"/>
                  </a:cubicBezTo>
                  <a:cubicBezTo>
                    <a:pt x="562" y="241"/>
                    <a:pt x="348" y="348"/>
                    <a:pt x="214" y="509"/>
                  </a:cubicBezTo>
                  <a:cubicBezTo>
                    <a:pt x="188" y="535"/>
                    <a:pt x="161" y="616"/>
                    <a:pt x="134" y="642"/>
                  </a:cubicBezTo>
                  <a:cubicBezTo>
                    <a:pt x="81" y="669"/>
                    <a:pt x="81" y="749"/>
                    <a:pt x="54" y="776"/>
                  </a:cubicBezTo>
                  <a:cubicBezTo>
                    <a:pt x="27" y="883"/>
                    <a:pt x="0" y="964"/>
                    <a:pt x="27" y="1044"/>
                  </a:cubicBezTo>
                  <a:cubicBezTo>
                    <a:pt x="54" y="1151"/>
                    <a:pt x="81" y="1231"/>
                    <a:pt x="161" y="1312"/>
                  </a:cubicBezTo>
                  <a:cubicBezTo>
                    <a:pt x="214" y="1365"/>
                    <a:pt x="295" y="1445"/>
                    <a:pt x="348" y="1472"/>
                  </a:cubicBezTo>
                  <a:cubicBezTo>
                    <a:pt x="348" y="1472"/>
                    <a:pt x="402" y="1499"/>
                    <a:pt x="429" y="1499"/>
                  </a:cubicBezTo>
                  <a:cubicBezTo>
                    <a:pt x="562" y="1579"/>
                    <a:pt x="723" y="1633"/>
                    <a:pt x="884" y="1686"/>
                  </a:cubicBezTo>
                  <a:cubicBezTo>
                    <a:pt x="960" y="1698"/>
                    <a:pt x="1036" y="1703"/>
                    <a:pt x="1110" y="1703"/>
                  </a:cubicBezTo>
                  <a:cubicBezTo>
                    <a:pt x="1889" y="1703"/>
                    <a:pt x="2517" y="1086"/>
                    <a:pt x="2811" y="402"/>
                  </a:cubicBezTo>
                  <a:cubicBezTo>
                    <a:pt x="2838" y="348"/>
                    <a:pt x="2811" y="268"/>
                    <a:pt x="2730" y="241"/>
                  </a:cubicBezTo>
                  <a:lnTo>
                    <a:pt x="2570" y="241"/>
                  </a:lnTo>
                  <a:cubicBezTo>
                    <a:pt x="2409" y="187"/>
                    <a:pt x="2222" y="107"/>
                    <a:pt x="2035" y="80"/>
                  </a:cubicBezTo>
                  <a:cubicBezTo>
                    <a:pt x="1901" y="54"/>
                    <a:pt x="1767" y="0"/>
                    <a:pt x="1633" y="0"/>
                  </a:cubicBezTo>
                  <a:close/>
                </a:path>
              </a:pathLst>
            </a:custGeom>
            <a:solidFill>
              <a:srgbClr val="FF6767"/>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00" name="Google Shape;7500;p52"/>
            <p:cNvSpPr/>
            <p:nvPr/>
          </p:nvSpPr>
          <p:spPr>
            <a:xfrm>
              <a:off x="8613750" y="6153825"/>
              <a:ext cx="81000" cy="60950"/>
            </a:xfrm>
            <a:custGeom>
              <a:avLst/>
              <a:gdLst/>
              <a:ahLst/>
              <a:cxnLst/>
              <a:rect l="l" t="t" r="r" b="b"/>
              <a:pathLst>
                <a:path w="3240" h="2438" extrusionOk="0">
                  <a:moveTo>
                    <a:pt x="602" y="1"/>
                  </a:moveTo>
                  <a:cubicBezTo>
                    <a:pt x="379" y="1"/>
                    <a:pt x="206" y="67"/>
                    <a:pt x="108" y="209"/>
                  </a:cubicBezTo>
                  <a:cubicBezTo>
                    <a:pt x="1" y="369"/>
                    <a:pt x="54" y="637"/>
                    <a:pt x="241" y="958"/>
                  </a:cubicBezTo>
                  <a:cubicBezTo>
                    <a:pt x="456" y="1279"/>
                    <a:pt x="777" y="1600"/>
                    <a:pt x="1178" y="1868"/>
                  </a:cubicBezTo>
                  <a:cubicBezTo>
                    <a:pt x="1259" y="1948"/>
                    <a:pt x="1339" y="2002"/>
                    <a:pt x="1419" y="2029"/>
                  </a:cubicBezTo>
                  <a:cubicBezTo>
                    <a:pt x="1881" y="2299"/>
                    <a:pt x="2314" y="2437"/>
                    <a:pt x="2640" y="2437"/>
                  </a:cubicBezTo>
                  <a:cubicBezTo>
                    <a:pt x="2862" y="2437"/>
                    <a:pt x="3034" y="2373"/>
                    <a:pt x="3132" y="2243"/>
                  </a:cubicBezTo>
                  <a:cubicBezTo>
                    <a:pt x="3239" y="2082"/>
                    <a:pt x="3186" y="1815"/>
                    <a:pt x="2998" y="1467"/>
                  </a:cubicBezTo>
                  <a:cubicBezTo>
                    <a:pt x="2784" y="1172"/>
                    <a:pt x="2463" y="824"/>
                    <a:pt x="2062" y="557"/>
                  </a:cubicBezTo>
                  <a:cubicBezTo>
                    <a:pt x="1954" y="503"/>
                    <a:pt x="1901" y="423"/>
                    <a:pt x="1821" y="396"/>
                  </a:cubicBezTo>
                  <a:cubicBezTo>
                    <a:pt x="1360" y="142"/>
                    <a:pt x="928" y="1"/>
                    <a:pt x="602" y="1"/>
                  </a:cubicBezTo>
                  <a:close/>
                </a:path>
              </a:pathLst>
            </a:custGeom>
            <a:solidFill>
              <a:srgbClr val="130B0B"/>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01" name="Google Shape;7501;p52"/>
            <p:cNvSpPr/>
            <p:nvPr/>
          </p:nvSpPr>
          <p:spPr>
            <a:xfrm>
              <a:off x="8395600" y="6113300"/>
              <a:ext cx="91700" cy="41600"/>
            </a:xfrm>
            <a:custGeom>
              <a:avLst/>
              <a:gdLst/>
              <a:ahLst/>
              <a:cxnLst/>
              <a:rect l="l" t="t" r="r" b="b"/>
              <a:pathLst>
                <a:path w="3668" h="1664" extrusionOk="0">
                  <a:moveTo>
                    <a:pt x="2285" y="1"/>
                  </a:moveTo>
                  <a:cubicBezTo>
                    <a:pt x="2102" y="1"/>
                    <a:pt x="1909" y="13"/>
                    <a:pt x="1714" y="36"/>
                  </a:cubicBezTo>
                  <a:cubicBezTo>
                    <a:pt x="1018" y="143"/>
                    <a:pt x="376" y="438"/>
                    <a:pt x="135" y="786"/>
                  </a:cubicBezTo>
                  <a:cubicBezTo>
                    <a:pt x="54" y="893"/>
                    <a:pt x="1" y="1027"/>
                    <a:pt x="54" y="1107"/>
                  </a:cubicBezTo>
                  <a:cubicBezTo>
                    <a:pt x="54" y="1241"/>
                    <a:pt x="135" y="1348"/>
                    <a:pt x="322" y="1455"/>
                  </a:cubicBezTo>
                  <a:cubicBezTo>
                    <a:pt x="545" y="1585"/>
                    <a:pt x="923" y="1663"/>
                    <a:pt x="1357" y="1663"/>
                  </a:cubicBezTo>
                  <a:cubicBezTo>
                    <a:pt x="1548" y="1663"/>
                    <a:pt x="1750" y="1648"/>
                    <a:pt x="1955" y="1615"/>
                  </a:cubicBezTo>
                  <a:cubicBezTo>
                    <a:pt x="2651" y="1508"/>
                    <a:pt x="3293" y="1214"/>
                    <a:pt x="3534" y="893"/>
                  </a:cubicBezTo>
                  <a:cubicBezTo>
                    <a:pt x="3614" y="786"/>
                    <a:pt x="3668" y="652"/>
                    <a:pt x="3614" y="545"/>
                  </a:cubicBezTo>
                  <a:cubicBezTo>
                    <a:pt x="3588" y="411"/>
                    <a:pt x="3480" y="304"/>
                    <a:pt x="3347" y="224"/>
                  </a:cubicBezTo>
                  <a:cubicBezTo>
                    <a:pt x="3119" y="72"/>
                    <a:pt x="2730" y="1"/>
                    <a:pt x="2285" y="1"/>
                  </a:cubicBezTo>
                  <a:close/>
                </a:path>
              </a:pathLst>
            </a:custGeom>
            <a:solidFill>
              <a:srgbClr val="130B0B"/>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02" name="Google Shape;7502;p52"/>
            <p:cNvSpPr/>
            <p:nvPr/>
          </p:nvSpPr>
          <p:spPr>
            <a:xfrm>
              <a:off x="8465875" y="6251375"/>
              <a:ext cx="93700" cy="88350"/>
            </a:xfrm>
            <a:custGeom>
              <a:avLst/>
              <a:gdLst/>
              <a:ahLst/>
              <a:cxnLst/>
              <a:rect l="l" t="t" r="r" b="b"/>
              <a:pathLst>
                <a:path w="3748" h="3534" extrusionOk="0">
                  <a:moveTo>
                    <a:pt x="2222" y="1820"/>
                  </a:moveTo>
                  <a:cubicBezTo>
                    <a:pt x="2382" y="1847"/>
                    <a:pt x="2570" y="1874"/>
                    <a:pt x="2757" y="1954"/>
                  </a:cubicBezTo>
                  <a:cubicBezTo>
                    <a:pt x="2891" y="2008"/>
                    <a:pt x="2971" y="2088"/>
                    <a:pt x="3159" y="2142"/>
                  </a:cubicBezTo>
                  <a:cubicBezTo>
                    <a:pt x="3078" y="2329"/>
                    <a:pt x="2971" y="2463"/>
                    <a:pt x="2891" y="2597"/>
                  </a:cubicBezTo>
                  <a:cubicBezTo>
                    <a:pt x="2730" y="2757"/>
                    <a:pt x="2597" y="2891"/>
                    <a:pt x="2516" y="3025"/>
                  </a:cubicBezTo>
                  <a:cubicBezTo>
                    <a:pt x="2409" y="3132"/>
                    <a:pt x="2302" y="3159"/>
                    <a:pt x="2168" y="3212"/>
                  </a:cubicBezTo>
                  <a:cubicBezTo>
                    <a:pt x="2088" y="3292"/>
                    <a:pt x="1954" y="3319"/>
                    <a:pt x="1847" y="3319"/>
                  </a:cubicBezTo>
                  <a:lnTo>
                    <a:pt x="1499" y="3319"/>
                  </a:lnTo>
                  <a:cubicBezTo>
                    <a:pt x="1365" y="3292"/>
                    <a:pt x="1285" y="3266"/>
                    <a:pt x="1178" y="3212"/>
                  </a:cubicBezTo>
                  <a:cubicBezTo>
                    <a:pt x="1151" y="3185"/>
                    <a:pt x="1098" y="3185"/>
                    <a:pt x="1071" y="3159"/>
                  </a:cubicBezTo>
                  <a:cubicBezTo>
                    <a:pt x="1017" y="3159"/>
                    <a:pt x="964" y="3132"/>
                    <a:pt x="937" y="3078"/>
                  </a:cubicBezTo>
                  <a:cubicBezTo>
                    <a:pt x="830" y="3025"/>
                    <a:pt x="777" y="2944"/>
                    <a:pt x="696" y="2864"/>
                  </a:cubicBezTo>
                  <a:cubicBezTo>
                    <a:pt x="669" y="2811"/>
                    <a:pt x="669" y="2784"/>
                    <a:pt x="643" y="2757"/>
                  </a:cubicBezTo>
                  <a:lnTo>
                    <a:pt x="616" y="2730"/>
                  </a:lnTo>
                  <a:lnTo>
                    <a:pt x="643" y="2677"/>
                  </a:lnTo>
                  <a:lnTo>
                    <a:pt x="669" y="2623"/>
                  </a:lnTo>
                  <a:lnTo>
                    <a:pt x="696" y="2516"/>
                  </a:lnTo>
                  <a:lnTo>
                    <a:pt x="696" y="2543"/>
                  </a:lnTo>
                  <a:cubicBezTo>
                    <a:pt x="803" y="2409"/>
                    <a:pt x="910" y="2275"/>
                    <a:pt x="1044" y="2195"/>
                  </a:cubicBezTo>
                  <a:cubicBezTo>
                    <a:pt x="1178" y="2088"/>
                    <a:pt x="1285" y="2008"/>
                    <a:pt x="1419" y="1954"/>
                  </a:cubicBezTo>
                  <a:cubicBezTo>
                    <a:pt x="1526" y="1927"/>
                    <a:pt x="1633" y="1874"/>
                    <a:pt x="1767" y="1847"/>
                  </a:cubicBezTo>
                  <a:cubicBezTo>
                    <a:pt x="1901" y="1820"/>
                    <a:pt x="2088" y="1820"/>
                    <a:pt x="2222" y="1820"/>
                  </a:cubicBezTo>
                  <a:close/>
                  <a:moveTo>
                    <a:pt x="134" y="0"/>
                  </a:moveTo>
                  <a:lnTo>
                    <a:pt x="107" y="107"/>
                  </a:lnTo>
                  <a:cubicBezTo>
                    <a:pt x="81" y="268"/>
                    <a:pt x="81" y="402"/>
                    <a:pt x="54" y="589"/>
                  </a:cubicBezTo>
                  <a:cubicBezTo>
                    <a:pt x="54" y="776"/>
                    <a:pt x="0" y="910"/>
                    <a:pt x="0" y="1071"/>
                  </a:cubicBezTo>
                  <a:cubicBezTo>
                    <a:pt x="0" y="1419"/>
                    <a:pt x="54" y="1686"/>
                    <a:pt x="81" y="1954"/>
                  </a:cubicBezTo>
                  <a:cubicBezTo>
                    <a:pt x="107" y="2115"/>
                    <a:pt x="134" y="2249"/>
                    <a:pt x="188" y="2382"/>
                  </a:cubicBezTo>
                  <a:cubicBezTo>
                    <a:pt x="241" y="2543"/>
                    <a:pt x="268" y="2677"/>
                    <a:pt x="348" y="2784"/>
                  </a:cubicBezTo>
                  <a:cubicBezTo>
                    <a:pt x="482" y="3025"/>
                    <a:pt x="669" y="3212"/>
                    <a:pt x="884" y="3346"/>
                  </a:cubicBezTo>
                  <a:cubicBezTo>
                    <a:pt x="1044" y="3453"/>
                    <a:pt x="1258" y="3533"/>
                    <a:pt x="1472" y="3533"/>
                  </a:cubicBezTo>
                  <a:cubicBezTo>
                    <a:pt x="1660" y="3533"/>
                    <a:pt x="1847" y="3533"/>
                    <a:pt x="2008" y="3453"/>
                  </a:cubicBezTo>
                  <a:cubicBezTo>
                    <a:pt x="2195" y="3399"/>
                    <a:pt x="2356" y="3319"/>
                    <a:pt x="2490" y="3212"/>
                  </a:cubicBezTo>
                  <a:cubicBezTo>
                    <a:pt x="2623" y="3105"/>
                    <a:pt x="2757" y="2998"/>
                    <a:pt x="2891" y="2864"/>
                  </a:cubicBezTo>
                  <a:cubicBezTo>
                    <a:pt x="3132" y="2597"/>
                    <a:pt x="3319" y="2249"/>
                    <a:pt x="3480" y="1874"/>
                  </a:cubicBezTo>
                  <a:cubicBezTo>
                    <a:pt x="3614" y="1553"/>
                    <a:pt x="3748" y="1205"/>
                    <a:pt x="3748" y="884"/>
                  </a:cubicBezTo>
                  <a:lnTo>
                    <a:pt x="3748" y="884"/>
                  </a:lnTo>
                  <a:cubicBezTo>
                    <a:pt x="3614" y="897"/>
                    <a:pt x="3473" y="904"/>
                    <a:pt x="3333" y="904"/>
                  </a:cubicBezTo>
                  <a:cubicBezTo>
                    <a:pt x="3192" y="904"/>
                    <a:pt x="3052" y="897"/>
                    <a:pt x="2918" y="884"/>
                  </a:cubicBezTo>
                  <a:cubicBezTo>
                    <a:pt x="2543" y="857"/>
                    <a:pt x="2195" y="776"/>
                    <a:pt x="1820" y="723"/>
                  </a:cubicBezTo>
                  <a:cubicBezTo>
                    <a:pt x="1446" y="643"/>
                    <a:pt x="1125" y="509"/>
                    <a:pt x="777" y="375"/>
                  </a:cubicBezTo>
                  <a:cubicBezTo>
                    <a:pt x="643" y="321"/>
                    <a:pt x="536" y="241"/>
                    <a:pt x="402" y="188"/>
                  </a:cubicBezTo>
                  <a:cubicBezTo>
                    <a:pt x="375" y="134"/>
                    <a:pt x="322" y="107"/>
                    <a:pt x="268" y="81"/>
                  </a:cubicBezTo>
                  <a:cubicBezTo>
                    <a:pt x="241" y="81"/>
                    <a:pt x="188" y="54"/>
                    <a:pt x="134" y="0"/>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03" name="Google Shape;7503;p52"/>
            <p:cNvSpPr/>
            <p:nvPr/>
          </p:nvSpPr>
          <p:spPr>
            <a:xfrm>
              <a:off x="8400300" y="6201075"/>
              <a:ext cx="40825" cy="62475"/>
            </a:xfrm>
            <a:custGeom>
              <a:avLst/>
              <a:gdLst/>
              <a:ahLst/>
              <a:cxnLst/>
              <a:rect l="l" t="t" r="r" b="b"/>
              <a:pathLst>
                <a:path w="1633" h="2499" extrusionOk="0">
                  <a:moveTo>
                    <a:pt x="1046" y="1"/>
                  </a:moveTo>
                  <a:cubicBezTo>
                    <a:pt x="889" y="1"/>
                    <a:pt x="680" y="104"/>
                    <a:pt x="536" y="272"/>
                  </a:cubicBezTo>
                  <a:cubicBezTo>
                    <a:pt x="322" y="487"/>
                    <a:pt x="188" y="781"/>
                    <a:pt x="134" y="1102"/>
                  </a:cubicBezTo>
                  <a:cubicBezTo>
                    <a:pt x="0" y="1718"/>
                    <a:pt x="134" y="2280"/>
                    <a:pt x="429" y="2441"/>
                  </a:cubicBezTo>
                  <a:cubicBezTo>
                    <a:pt x="482" y="2441"/>
                    <a:pt x="509" y="2494"/>
                    <a:pt x="562" y="2494"/>
                  </a:cubicBezTo>
                  <a:cubicBezTo>
                    <a:pt x="582" y="2497"/>
                    <a:pt x="601" y="2498"/>
                    <a:pt x="621" y="2498"/>
                  </a:cubicBezTo>
                  <a:cubicBezTo>
                    <a:pt x="793" y="2498"/>
                    <a:pt x="980" y="2395"/>
                    <a:pt x="1124" y="2226"/>
                  </a:cubicBezTo>
                  <a:cubicBezTo>
                    <a:pt x="1339" y="2012"/>
                    <a:pt x="1472" y="1718"/>
                    <a:pt x="1526" y="1397"/>
                  </a:cubicBezTo>
                  <a:cubicBezTo>
                    <a:pt x="1633" y="781"/>
                    <a:pt x="1499" y="219"/>
                    <a:pt x="1232" y="58"/>
                  </a:cubicBezTo>
                  <a:cubicBezTo>
                    <a:pt x="1151" y="58"/>
                    <a:pt x="1124" y="5"/>
                    <a:pt x="1098" y="5"/>
                  </a:cubicBezTo>
                  <a:cubicBezTo>
                    <a:pt x="1081" y="2"/>
                    <a:pt x="1064" y="1"/>
                    <a:pt x="1046" y="1"/>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04" name="Google Shape;7504;p52"/>
            <p:cNvSpPr/>
            <p:nvPr/>
          </p:nvSpPr>
          <p:spPr>
            <a:xfrm>
              <a:off x="8599700" y="6254625"/>
              <a:ext cx="41500" cy="62450"/>
            </a:xfrm>
            <a:custGeom>
              <a:avLst/>
              <a:gdLst/>
              <a:ahLst/>
              <a:cxnLst/>
              <a:rect l="l" t="t" r="r" b="b"/>
              <a:pathLst>
                <a:path w="1660" h="2498" extrusionOk="0">
                  <a:moveTo>
                    <a:pt x="1066" y="0"/>
                  </a:moveTo>
                  <a:cubicBezTo>
                    <a:pt x="894" y="0"/>
                    <a:pt x="704" y="104"/>
                    <a:pt x="536" y="272"/>
                  </a:cubicBezTo>
                  <a:cubicBezTo>
                    <a:pt x="348" y="486"/>
                    <a:pt x="215" y="780"/>
                    <a:pt x="134" y="1101"/>
                  </a:cubicBezTo>
                  <a:cubicBezTo>
                    <a:pt x="0" y="1717"/>
                    <a:pt x="134" y="2279"/>
                    <a:pt x="429" y="2440"/>
                  </a:cubicBezTo>
                  <a:cubicBezTo>
                    <a:pt x="509" y="2440"/>
                    <a:pt x="536" y="2493"/>
                    <a:pt x="563" y="2493"/>
                  </a:cubicBezTo>
                  <a:cubicBezTo>
                    <a:pt x="584" y="2496"/>
                    <a:pt x="606" y="2497"/>
                    <a:pt x="627" y="2497"/>
                  </a:cubicBezTo>
                  <a:cubicBezTo>
                    <a:pt x="815" y="2497"/>
                    <a:pt x="983" y="2394"/>
                    <a:pt x="1151" y="2226"/>
                  </a:cubicBezTo>
                  <a:cubicBezTo>
                    <a:pt x="1339" y="2012"/>
                    <a:pt x="1473" y="1717"/>
                    <a:pt x="1553" y="1396"/>
                  </a:cubicBezTo>
                  <a:cubicBezTo>
                    <a:pt x="1660" y="780"/>
                    <a:pt x="1526" y="218"/>
                    <a:pt x="1258" y="58"/>
                  </a:cubicBezTo>
                  <a:cubicBezTo>
                    <a:pt x="1178" y="58"/>
                    <a:pt x="1151" y="4"/>
                    <a:pt x="1125" y="4"/>
                  </a:cubicBezTo>
                  <a:cubicBezTo>
                    <a:pt x="1106" y="1"/>
                    <a:pt x="1086" y="0"/>
                    <a:pt x="1066" y="0"/>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10" name="Join_file_094344359">
            <a:hlinkClick r:id="" action="ppaction://media"/>
            <a:extLst>
              <a:ext uri="{FF2B5EF4-FFF2-40B4-BE49-F238E27FC236}">
                <a16:creationId xmlns:a16="http://schemas.microsoft.com/office/drawing/2014/main" id="{00C0E9BE-BF1F-4265-B1EE-DB06882C01E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605941" y="648482"/>
            <a:ext cx="8920473" cy="5013849"/>
          </a:xfrm>
          <a:prstGeom prst="rect">
            <a:avLst/>
          </a:prstGeom>
        </p:spPr>
      </p:pic>
    </p:spTree>
    <p:extLst>
      <p:ext uri="{BB962C8B-B14F-4D97-AF65-F5344CB8AC3E}">
        <p14:creationId xmlns:p14="http://schemas.microsoft.com/office/powerpoint/2010/main" val="1535680717"/>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001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1CB58F8-25EE-1FCD-13D7-013BA4200F6B}"/>
              </a:ext>
            </a:extLst>
          </p:cNvPr>
          <p:cNvSpPr/>
          <p:nvPr/>
        </p:nvSpPr>
        <p:spPr>
          <a:xfrm>
            <a:off x="0" y="27801"/>
            <a:ext cx="12192000" cy="6858000"/>
          </a:xfrm>
          <a:prstGeom prst="rect">
            <a:avLst/>
          </a:prstGeom>
          <a:solidFill>
            <a:srgbClr val="CAF2FB"/>
          </a:solidFill>
          <a:ln>
            <a:solidFill>
              <a:srgbClr val="CAF2F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7A91B4CB-8666-2BF8-1483-B8A9C70759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25" y="3456801"/>
            <a:ext cx="12656668" cy="3429000"/>
          </a:xfrm>
          <a:prstGeom prst="rect">
            <a:avLst/>
          </a:prstGeom>
        </p:spPr>
      </p:pic>
      <p:pic>
        <p:nvPicPr>
          <p:cNvPr id="10" name="Picture 9">
            <a:extLst>
              <a:ext uri="{FF2B5EF4-FFF2-40B4-BE49-F238E27FC236}">
                <a16:creationId xmlns:a16="http://schemas.microsoft.com/office/drawing/2014/main" id="{2822A10B-9EC7-C808-B9D7-61FF5729C81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374831" y="4206436"/>
            <a:ext cx="1969421" cy="1224605"/>
          </a:xfrm>
          <a:prstGeom prst="rect">
            <a:avLst/>
          </a:prstGeom>
        </p:spPr>
      </p:pic>
      <p:grpSp>
        <p:nvGrpSpPr>
          <p:cNvPr id="23" name="Group 5">
            <a:extLst>
              <a:ext uri="{FF2B5EF4-FFF2-40B4-BE49-F238E27FC236}">
                <a16:creationId xmlns:a16="http://schemas.microsoft.com/office/drawing/2014/main" id="{E19E54C0-60FF-A538-0D58-AC095181AE1F}"/>
              </a:ext>
            </a:extLst>
          </p:cNvPr>
          <p:cNvGrpSpPr/>
          <p:nvPr/>
        </p:nvGrpSpPr>
        <p:grpSpPr>
          <a:xfrm>
            <a:off x="-1113239" y="200915"/>
            <a:ext cx="8113259" cy="963092"/>
            <a:chOff x="1872345" y="2146107"/>
            <a:chExt cx="6591905" cy="963092"/>
          </a:xfrm>
        </p:grpSpPr>
        <p:sp>
          <p:nvSpPr>
            <p:cNvPr id="24" name="TextBox 3">
              <a:extLst>
                <a:ext uri="{FF2B5EF4-FFF2-40B4-BE49-F238E27FC236}">
                  <a16:creationId xmlns:a16="http://schemas.microsoft.com/office/drawing/2014/main" id="{28C1AEAD-CCDE-54B5-FB5B-3E375398B9F0}"/>
                </a:ext>
              </a:extLst>
            </p:cNvPr>
            <p:cNvSpPr txBox="1"/>
            <p:nvPr/>
          </p:nvSpPr>
          <p:spPr>
            <a:xfrm>
              <a:off x="1872345" y="2185869"/>
              <a:ext cx="6591905"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w="254000">
                    <a:solidFill>
                      <a:prstClr val="white"/>
                    </a:solidFill>
                  </a:ln>
                  <a:solidFill>
                    <a:srgbClr val="CC99FF"/>
                  </a:solidFill>
                  <a:effectLst/>
                  <a:uLnTx/>
                  <a:uFillTx/>
                  <a:latin typeface="iCiel Pony" panose="02000000000000000000" pitchFamily="2" charset="0"/>
                  <a:ea typeface="+mn-ea"/>
                  <a:cs typeface="+mn-cs"/>
                </a:rPr>
                <a:t>Trả lời câu hỏi :</a:t>
              </a:r>
            </a:p>
          </p:txBody>
        </p:sp>
        <p:sp>
          <p:nvSpPr>
            <p:cNvPr id="25" name="TextBox 7">
              <a:extLst>
                <a:ext uri="{FF2B5EF4-FFF2-40B4-BE49-F238E27FC236}">
                  <a16:creationId xmlns:a16="http://schemas.microsoft.com/office/drawing/2014/main" id="{215C8611-B5ED-63F4-7784-B92B79A5363A}"/>
                </a:ext>
              </a:extLst>
            </p:cNvPr>
            <p:cNvSpPr txBox="1"/>
            <p:nvPr/>
          </p:nvSpPr>
          <p:spPr>
            <a:xfrm>
              <a:off x="1872345" y="2146107"/>
              <a:ext cx="6591905"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w="28575">
                    <a:noFill/>
                  </a:ln>
                  <a:solidFill>
                    <a:srgbClr val="FF3300"/>
                  </a:solidFill>
                  <a:effectLst/>
                  <a:uLnTx/>
                  <a:uFillTx/>
                  <a:latin typeface="iCiel Pony" panose="02000000000000000000" pitchFamily="2" charset="0"/>
                  <a:ea typeface="+mn-ea"/>
                  <a:cs typeface="+mn-cs"/>
                </a:rPr>
                <a:t>Trả lời câu hỏi :</a:t>
              </a:r>
              <a:endParaRPr kumimoji="0" lang="en-US" sz="5400" b="0" i="0" u="none" strike="noStrike" kern="1200" cap="none" spc="0" normalizeH="0" baseline="0" noProof="0" dirty="0">
                <a:ln w="28575">
                  <a:noFill/>
                </a:ln>
                <a:solidFill>
                  <a:srgbClr val="FF3300"/>
                </a:solidFill>
                <a:effectLst/>
                <a:uLnTx/>
                <a:uFillTx/>
                <a:latin typeface="iCiel Pony" panose="02000000000000000000" pitchFamily="2" charset="0"/>
                <a:ea typeface="+mn-ea"/>
                <a:cs typeface="+mn-cs"/>
              </a:endParaRPr>
            </a:p>
          </p:txBody>
        </p:sp>
      </p:grpSp>
      <p:pic>
        <p:nvPicPr>
          <p:cNvPr id="14" name="Picture 13">
            <a:extLst>
              <a:ext uri="{FF2B5EF4-FFF2-40B4-BE49-F238E27FC236}">
                <a16:creationId xmlns:a16="http://schemas.microsoft.com/office/drawing/2014/main" id="{CA6AA061-ED95-CBB0-932E-117551878642}"/>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0221629" y="253476"/>
            <a:ext cx="1823578" cy="1768933"/>
          </a:xfrm>
          <a:prstGeom prst="rect">
            <a:avLst/>
          </a:prstGeom>
        </p:spPr>
      </p:pic>
      <p:grpSp>
        <p:nvGrpSpPr>
          <p:cNvPr id="38" name="Group 37">
            <a:extLst>
              <a:ext uri="{FF2B5EF4-FFF2-40B4-BE49-F238E27FC236}">
                <a16:creationId xmlns:a16="http://schemas.microsoft.com/office/drawing/2014/main" id="{CD7F5425-169A-B4EF-6178-6C9AC18BE849}"/>
              </a:ext>
            </a:extLst>
          </p:cNvPr>
          <p:cNvGrpSpPr/>
          <p:nvPr/>
        </p:nvGrpSpPr>
        <p:grpSpPr>
          <a:xfrm>
            <a:off x="1775188" y="1388894"/>
            <a:ext cx="8299648" cy="1446550"/>
            <a:chOff x="3444141" y="4106209"/>
            <a:chExt cx="8299648" cy="1446550"/>
          </a:xfrm>
        </p:grpSpPr>
        <p:sp>
          <p:nvSpPr>
            <p:cNvPr id="28" name="TextBox 27">
              <a:extLst>
                <a:ext uri="{FF2B5EF4-FFF2-40B4-BE49-F238E27FC236}">
                  <a16:creationId xmlns:a16="http://schemas.microsoft.com/office/drawing/2014/main" id="{6A9F5A73-BD92-3567-3662-60BE918B9804}"/>
                </a:ext>
              </a:extLst>
            </p:cNvPr>
            <p:cNvSpPr txBox="1"/>
            <p:nvPr/>
          </p:nvSpPr>
          <p:spPr>
            <a:xfrm>
              <a:off x="4106087" y="4202319"/>
              <a:ext cx="7637702" cy="1200329"/>
            </a:xfrm>
            <a:custGeom>
              <a:avLst/>
              <a:gdLst>
                <a:gd name="connsiteX0" fmla="*/ 0 w 7637702"/>
                <a:gd name="connsiteY0" fmla="*/ 0 h 1200329"/>
                <a:gd name="connsiteX1" fmla="*/ 541583 w 7637702"/>
                <a:gd name="connsiteY1" fmla="*/ 0 h 1200329"/>
                <a:gd name="connsiteX2" fmla="*/ 1006788 w 7637702"/>
                <a:gd name="connsiteY2" fmla="*/ 0 h 1200329"/>
                <a:gd name="connsiteX3" fmla="*/ 1624748 w 7637702"/>
                <a:gd name="connsiteY3" fmla="*/ 0 h 1200329"/>
                <a:gd name="connsiteX4" fmla="*/ 2166330 w 7637702"/>
                <a:gd name="connsiteY4" fmla="*/ 0 h 1200329"/>
                <a:gd name="connsiteX5" fmla="*/ 3013421 w 7637702"/>
                <a:gd name="connsiteY5" fmla="*/ 0 h 1200329"/>
                <a:gd name="connsiteX6" fmla="*/ 3784134 w 7637702"/>
                <a:gd name="connsiteY6" fmla="*/ 0 h 1200329"/>
                <a:gd name="connsiteX7" fmla="*/ 4554848 w 7637702"/>
                <a:gd name="connsiteY7" fmla="*/ 0 h 1200329"/>
                <a:gd name="connsiteX8" fmla="*/ 5172807 w 7637702"/>
                <a:gd name="connsiteY8" fmla="*/ 0 h 1200329"/>
                <a:gd name="connsiteX9" fmla="*/ 5867144 w 7637702"/>
                <a:gd name="connsiteY9" fmla="*/ 0 h 1200329"/>
                <a:gd name="connsiteX10" fmla="*/ 6485103 w 7637702"/>
                <a:gd name="connsiteY10" fmla="*/ 0 h 1200329"/>
                <a:gd name="connsiteX11" fmla="*/ 7637702 w 7637702"/>
                <a:gd name="connsiteY11" fmla="*/ 0 h 1200329"/>
                <a:gd name="connsiteX12" fmla="*/ 7637702 w 7637702"/>
                <a:gd name="connsiteY12" fmla="*/ 612168 h 1200329"/>
                <a:gd name="connsiteX13" fmla="*/ 7637702 w 7637702"/>
                <a:gd name="connsiteY13" fmla="*/ 1200329 h 1200329"/>
                <a:gd name="connsiteX14" fmla="*/ 7096119 w 7637702"/>
                <a:gd name="connsiteY14" fmla="*/ 1200329 h 1200329"/>
                <a:gd name="connsiteX15" fmla="*/ 6325406 w 7637702"/>
                <a:gd name="connsiteY15" fmla="*/ 1200329 h 1200329"/>
                <a:gd name="connsiteX16" fmla="*/ 5554692 w 7637702"/>
                <a:gd name="connsiteY16" fmla="*/ 1200329 h 1200329"/>
                <a:gd name="connsiteX17" fmla="*/ 4860356 w 7637702"/>
                <a:gd name="connsiteY17" fmla="*/ 1200329 h 1200329"/>
                <a:gd name="connsiteX18" fmla="*/ 4013265 w 7637702"/>
                <a:gd name="connsiteY18" fmla="*/ 1200329 h 1200329"/>
                <a:gd name="connsiteX19" fmla="*/ 3318929 w 7637702"/>
                <a:gd name="connsiteY19" fmla="*/ 1200329 h 1200329"/>
                <a:gd name="connsiteX20" fmla="*/ 2471838 w 7637702"/>
                <a:gd name="connsiteY20" fmla="*/ 1200329 h 1200329"/>
                <a:gd name="connsiteX21" fmla="*/ 1853879 w 7637702"/>
                <a:gd name="connsiteY21" fmla="*/ 1200329 h 1200329"/>
                <a:gd name="connsiteX22" fmla="*/ 1083165 w 7637702"/>
                <a:gd name="connsiteY22" fmla="*/ 1200329 h 1200329"/>
                <a:gd name="connsiteX23" fmla="*/ 617960 w 7637702"/>
                <a:gd name="connsiteY23" fmla="*/ 1200329 h 1200329"/>
                <a:gd name="connsiteX24" fmla="*/ 0 w 7637702"/>
                <a:gd name="connsiteY24" fmla="*/ 1200329 h 1200329"/>
                <a:gd name="connsiteX25" fmla="*/ 0 w 7637702"/>
                <a:gd name="connsiteY25" fmla="*/ 624171 h 1200329"/>
                <a:gd name="connsiteX26" fmla="*/ 0 w 7637702"/>
                <a:gd name="connsiteY26" fmla="*/ 0 h 1200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637702" h="1200329" fill="none" extrusionOk="0">
                  <a:moveTo>
                    <a:pt x="0" y="0"/>
                  </a:moveTo>
                  <a:cubicBezTo>
                    <a:pt x="130241" y="10085"/>
                    <a:pt x="321293" y="22221"/>
                    <a:pt x="541583" y="0"/>
                  </a:cubicBezTo>
                  <a:cubicBezTo>
                    <a:pt x="761873" y="-22221"/>
                    <a:pt x="896317" y="-22471"/>
                    <a:pt x="1006788" y="0"/>
                  </a:cubicBezTo>
                  <a:cubicBezTo>
                    <a:pt x="1117260" y="22471"/>
                    <a:pt x="1478268" y="-1749"/>
                    <a:pt x="1624748" y="0"/>
                  </a:cubicBezTo>
                  <a:cubicBezTo>
                    <a:pt x="1771228" y="1749"/>
                    <a:pt x="1898299" y="12610"/>
                    <a:pt x="2166330" y="0"/>
                  </a:cubicBezTo>
                  <a:cubicBezTo>
                    <a:pt x="2434361" y="-12610"/>
                    <a:pt x="2639118" y="-9077"/>
                    <a:pt x="3013421" y="0"/>
                  </a:cubicBezTo>
                  <a:cubicBezTo>
                    <a:pt x="3387724" y="9077"/>
                    <a:pt x="3553549" y="19440"/>
                    <a:pt x="3784134" y="0"/>
                  </a:cubicBezTo>
                  <a:cubicBezTo>
                    <a:pt x="4014719" y="-19440"/>
                    <a:pt x="4281324" y="-33889"/>
                    <a:pt x="4554848" y="0"/>
                  </a:cubicBezTo>
                  <a:cubicBezTo>
                    <a:pt x="4828372" y="33889"/>
                    <a:pt x="4952575" y="-7257"/>
                    <a:pt x="5172807" y="0"/>
                  </a:cubicBezTo>
                  <a:cubicBezTo>
                    <a:pt x="5393039" y="7257"/>
                    <a:pt x="5553945" y="26739"/>
                    <a:pt x="5867144" y="0"/>
                  </a:cubicBezTo>
                  <a:cubicBezTo>
                    <a:pt x="6180343" y="-26739"/>
                    <a:pt x="6298604" y="2220"/>
                    <a:pt x="6485103" y="0"/>
                  </a:cubicBezTo>
                  <a:cubicBezTo>
                    <a:pt x="6671602" y="-2220"/>
                    <a:pt x="7158022" y="51790"/>
                    <a:pt x="7637702" y="0"/>
                  </a:cubicBezTo>
                  <a:cubicBezTo>
                    <a:pt x="7635294" y="126849"/>
                    <a:pt x="7619944" y="390680"/>
                    <a:pt x="7637702" y="612168"/>
                  </a:cubicBezTo>
                  <a:cubicBezTo>
                    <a:pt x="7655460" y="833656"/>
                    <a:pt x="7666249" y="987497"/>
                    <a:pt x="7637702" y="1200329"/>
                  </a:cubicBezTo>
                  <a:cubicBezTo>
                    <a:pt x="7398682" y="1206548"/>
                    <a:pt x="7330536" y="1174732"/>
                    <a:pt x="7096119" y="1200329"/>
                  </a:cubicBezTo>
                  <a:cubicBezTo>
                    <a:pt x="6861702" y="1225926"/>
                    <a:pt x="6594669" y="1210340"/>
                    <a:pt x="6325406" y="1200329"/>
                  </a:cubicBezTo>
                  <a:cubicBezTo>
                    <a:pt x="6056143" y="1190318"/>
                    <a:pt x="5802594" y="1195835"/>
                    <a:pt x="5554692" y="1200329"/>
                  </a:cubicBezTo>
                  <a:cubicBezTo>
                    <a:pt x="5306790" y="1204823"/>
                    <a:pt x="5032344" y="1171322"/>
                    <a:pt x="4860356" y="1200329"/>
                  </a:cubicBezTo>
                  <a:cubicBezTo>
                    <a:pt x="4688368" y="1229336"/>
                    <a:pt x="4203543" y="1238215"/>
                    <a:pt x="4013265" y="1200329"/>
                  </a:cubicBezTo>
                  <a:cubicBezTo>
                    <a:pt x="3822987" y="1162443"/>
                    <a:pt x="3628210" y="1202049"/>
                    <a:pt x="3318929" y="1200329"/>
                  </a:cubicBezTo>
                  <a:cubicBezTo>
                    <a:pt x="3009648" y="1198609"/>
                    <a:pt x="2806959" y="1202203"/>
                    <a:pt x="2471838" y="1200329"/>
                  </a:cubicBezTo>
                  <a:cubicBezTo>
                    <a:pt x="2136717" y="1198455"/>
                    <a:pt x="2117684" y="1190469"/>
                    <a:pt x="1853879" y="1200329"/>
                  </a:cubicBezTo>
                  <a:cubicBezTo>
                    <a:pt x="1590074" y="1210189"/>
                    <a:pt x="1386461" y="1206477"/>
                    <a:pt x="1083165" y="1200329"/>
                  </a:cubicBezTo>
                  <a:cubicBezTo>
                    <a:pt x="779869" y="1194181"/>
                    <a:pt x="712512" y="1201114"/>
                    <a:pt x="617960" y="1200329"/>
                  </a:cubicBezTo>
                  <a:cubicBezTo>
                    <a:pt x="523409" y="1199544"/>
                    <a:pt x="300723" y="1228870"/>
                    <a:pt x="0" y="1200329"/>
                  </a:cubicBezTo>
                  <a:cubicBezTo>
                    <a:pt x="4416" y="1015774"/>
                    <a:pt x="23371" y="819708"/>
                    <a:pt x="0" y="624171"/>
                  </a:cubicBezTo>
                  <a:cubicBezTo>
                    <a:pt x="-23371" y="428634"/>
                    <a:pt x="-28372" y="257850"/>
                    <a:pt x="0" y="0"/>
                  </a:cubicBezTo>
                  <a:close/>
                </a:path>
                <a:path w="7637702" h="1200329" stroke="0" extrusionOk="0">
                  <a:moveTo>
                    <a:pt x="0" y="0"/>
                  </a:moveTo>
                  <a:cubicBezTo>
                    <a:pt x="233687" y="21980"/>
                    <a:pt x="469202" y="-22147"/>
                    <a:pt x="617960" y="0"/>
                  </a:cubicBezTo>
                  <a:cubicBezTo>
                    <a:pt x="766718" y="22147"/>
                    <a:pt x="1164020" y="35760"/>
                    <a:pt x="1388673" y="0"/>
                  </a:cubicBezTo>
                  <a:cubicBezTo>
                    <a:pt x="1613326" y="-35760"/>
                    <a:pt x="1675806" y="20149"/>
                    <a:pt x="1930256" y="0"/>
                  </a:cubicBezTo>
                  <a:cubicBezTo>
                    <a:pt x="2184706" y="-20149"/>
                    <a:pt x="2367937" y="20139"/>
                    <a:pt x="2624592" y="0"/>
                  </a:cubicBezTo>
                  <a:cubicBezTo>
                    <a:pt x="2881247" y="-20139"/>
                    <a:pt x="3128318" y="9119"/>
                    <a:pt x="3395306" y="0"/>
                  </a:cubicBezTo>
                  <a:cubicBezTo>
                    <a:pt x="3662294" y="-9119"/>
                    <a:pt x="3750928" y="-1178"/>
                    <a:pt x="3936888" y="0"/>
                  </a:cubicBezTo>
                  <a:cubicBezTo>
                    <a:pt x="4122848" y="1178"/>
                    <a:pt x="4417468" y="10212"/>
                    <a:pt x="4554848" y="0"/>
                  </a:cubicBezTo>
                  <a:cubicBezTo>
                    <a:pt x="4692228" y="-10212"/>
                    <a:pt x="4968736" y="5244"/>
                    <a:pt x="5096430" y="0"/>
                  </a:cubicBezTo>
                  <a:cubicBezTo>
                    <a:pt x="5224124" y="-5244"/>
                    <a:pt x="5615195" y="-5906"/>
                    <a:pt x="5867144" y="0"/>
                  </a:cubicBezTo>
                  <a:cubicBezTo>
                    <a:pt x="6119093" y="5906"/>
                    <a:pt x="6422138" y="-9433"/>
                    <a:pt x="6637857" y="0"/>
                  </a:cubicBezTo>
                  <a:cubicBezTo>
                    <a:pt x="6853576" y="9433"/>
                    <a:pt x="7236836" y="-2956"/>
                    <a:pt x="7637702" y="0"/>
                  </a:cubicBezTo>
                  <a:cubicBezTo>
                    <a:pt x="7618567" y="215089"/>
                    <a:pt x="7630217" y="449885"/>
                    <a:pt x="7637702" y="588161"/>
                  </a:cubicBezTo>
                  <a:cubicBezTo>
                    <a:pt x="7645187" y="726437"/>
                    <a:pt x="7615158" y="1042594"/>
                    <a:pt x="7637702" y="1200329"/>
                  </a:cubicBezTo>
                  <a:cubicBezTo>
                    <a:pt x="7223225" y="1227794"/>
                    <a:pt x="7006612" y="1163899"/>
                    <a:pt x="6790611" y="1200329"/>
                  </a:cubicBezTo>
                  <a:cubicBezTo>
                    <a:pt x="6574610" y="1236759"/>
                    <a:pt x="6313173" y="1193320"/>
                    <a:pt x="6096275" y="1200329"/>
                  </a:cubicBezTo>
                  <a:cubicBezTo>
                    <a:pt x="5879377" y="1207338"/>
                    <a:pt x="5569821" y="1186039"/>
                    <a:pt x="5325561" y="1200329"/>
                  </a:cubicBezTo>
                  <a:cubicBezTo>
                    <a:pt x="5081301" y="1214619"/>
                    <a:pt x="4929472" y="1187057"/>
                    <a:pt x="4631225" y="1200329"/>
                  </a:cubicBezTo>
                  <a:cubicBezTo>
                    <a:pt x="4332978" y="1213601"/>
                    <a:pt x="4210297" y="1218816"/>
                    <a:pt x="3936888" y="1200329"/>
                  </a:cubicBezTo>
                  <a:cubicBezTo>
                    <a:pt x="3663479" y="1181842"/>
                    <a:pt x="3425054" y="1167850"/>
                    <a:pt x="3242552" y="1200329"/>
                  </a:cubicBezTo>
                  <a:cubicBezTo>
                    <a:pt x="3060050" y="1232808"/>
                    <a:pt x="2829652" y="1177386"/>
                    <a:pt x="2700969" y="1200329"/>
                  </a:cubicBezTo>
                  <a:cubicBezTo>
                    <a:pt x="2572286" y="1223272"/>
                    <a:pt x="2172175" y="1180657"/>
                    <a:pt x="1930256" y="1200329"/>
                  </a:cubicBezTo>
                  <a:cubicBezTo>
                    <a:pt x="1688337" y="1220001"/>
                    <a:pt x="1623764" y="1193130"/>
                    <a:pt x="1388673" y="1200329"/>
                  </a:cubicBezTo>
                  <a:cubicBezTo>
                    <a:pt x="1153582" y="1207528"/>
                    <a:pt x="1019088" y="1194472"/>
                    <a:pt x="923468" y="1200329"/>
                  </a:cubicBezTo>
                  <a:cubicBezTo>
                    <a:pt x="827848" y="1206186"/>
                    <a:pt x="268742" y="1192408"/>
                    <a:pt x="0" y="1200329"/>
                  </a:cubicBezTo>
                  <a:cubicBezTo>
                    <a:pt x="-26550" y="1024410"/>
                    <a:pt x="-5923" y="822311"/>
                    <a:pt x="0" y="636174"/>
                  </a:cubicBezTo>
                  <a:cubicBezTo>
                    <a:pt x="5923" y="450037"/>
                    <a:pt x="21647" y="143193"/>
                    <a:pt x="0" y="0"/>
                  </a:cubicBezTo>
                  <a:close/>
                </a:path>
              </a:pathLst>
            </a:custGeom>
            <a:solidFill>
              <a:schemeClr val="bg1"/>
            </a:solidFill>
            <a:ln w="28575">
              <a:solidFill>
                <a:schemeClr val="accent1">
                  <a:lumMod val="50000"/>
                </a:schemeClr>
              </a:solidFill>
              <a:extLst>
                <a:ext uri="{C807C97D-BFC1-408E-A445-0C87EB9F89A2}">
                  <ask:lineSketchStyleProps xmlns:ask="http://schemas.microsoft.com/office/drawing/2018/sketchyshapes" sd="31825359">
                    <a:prstGeom prst="rect">
                      <a:avLst/>
                    </a:prstGeom>
                    <ask:type>
                      <ask:lineSketchFreehand/>
                    </ask:type>
                  </ask:lineSketchStyleProps>
                </a:ext>
              </a:extLs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36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Kể các chi tiết về môi trường màu xanh được thể hiện trong bài hát.</a:t>
              </a:r>
              <a:endParaRPr kumimoji="0" lang="vi-VN"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nvGrpSpPr>
            <p:cNvPr id="34" name="Group 33">
              <a:extLst>
                <a:ext uri="{FF2B5EF4-FFF2-40B4-BE49-F238E27FC236}">
                  <a16:creationId xmlns:a16="http://schemas.microsoft.com/office/drawing/2014/main" id="{238DBFDD-E539-0FA7-9564-38D72193B375}"/>
                </a:ext>
              </a:extLst>
            </p:cNvPr>
            <p:cNvGrpSpPr/>
            <p:nvPr/>
          </p:nvGrpSpPr>
          <p:grpSpPr>
            <a:xfrm>
              <a:off x="3444141" y="4106209"/>
              <a:ext cx="929642" cy="1446550"/>
              <a:chOff x="3444141" y="4106209"/>
              <a:chExt cx="929642" cy="1446550"/>
            </a:xfrm>
          </p:grpSpPr>
          <p:sp>
            <p:nvSpPr>
              <p:cNvPr id="30" name="Oval 29">
                <a:extLst>
                  <a:ext uri="{FF2B5EF4-FFF2-40B4-BE49-F238E27FC236}">
                    <a16:creationId xmlns:a16="http://schemas.microsoft.com/office/drawing/2014/main" id="{6D5CBDA7-BF32-5CB5-DBB3-7FC2E0A70CC9}"/>
                  </a:ext>
                </a:extLst>
              </p:cNvPr>
              <p:cNvSpPr/>
              <p:nvPr/>
            </p:nvSpPr>
            <p:spPr>
              <a:xfrm>
                <a:off x="3444141" y="4343826"/>
                <a:ext cx="929642" cy="929642"/>
              </a:xfrm>
              <a:prstGeom prst="ellipse">
                <a:avLst/>
              </a:prstGeom>
              <a:solidFill>
                <a:schemeClr val="bg1"/>
              </a:solidFill>
              <a:ln w="28575">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TextBox 32">
                <a:extLst>
                  <a:ext uri="{FF2B5EF4-FFF2-40B4-BE49-F238E27FC236}">
                    <a16:creationId xmlns:a16="http://schemas.microsoft.com/office/drawing/2014/main" id="{C3EFBE66-CFB4-F485-A844-AF1156D5678A}"/>
                  </a:ext>
                </a:extLst>
              </p:cNvPr>
              <p:cNvSpPr txBox="1"/>
              <p:nvPr/>
            </p:nvSpPr>
            <p:spPr>
              <a:xfrm>
                <a:off x="3498802" y="4106209"/>
                <a:ext cx="820319" cy="1446550"/>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a:ln w="6600">
                      <a:solidFill>
                        <a:srgbClr val="ED7D31"/>
                      </a:solidFill>
                      <a:prstDash val="solid"/>
                    </a:ln>
                    <a:solidFill>
                      <a:srgbClr val="00B050"/>
                    </a:solidFill>
                    <a:effectLst>
                      <a:outerShdw dist="38100" dir="2700000" algn="tl" rotWithShape="0">
                        <a:srgbClr val="ED7D31"/>
                      </a:outerShdw>
                    </a:effectLst>
                    <a:uLnTx/>
                    <a:uFillTx/>
                    <a:latin typeface="Calibri" panose="020F0502020204030204"/>
                    <a:ea typeface="+mn-ea"/>
                    <a:cs typeface="+mn-cs"/>
                  </a:rPr>
                  <a:t>?</a:t>
                </a:r>
                <a:endParaRPr kumimoji="0" lang="vi-VN" sz="8800" b="1" i="0" u="none" strike="noStrike" kern="1200" cap="none" spc="0" normalizeH="0" baseline="0" noProof="0" dirty="0">
                  <a:ln w="6600">
                    <a:solidFill>
                      <a:srgbClr val="ED7D31"/>
                    </a:solidFill>
                    <a:prstDash val="solid"/>
                  </a:ln>
                  <a:solidFill>
                    <a:srgbClr val="00B050"/>
                  </a:solidFill>
                  <a:effectLst>
                    <a:outerShdw dist="38100" dir="2700000" algn="tl" rotWithShape="0">
                      <a:srgbClr val="ED7D31"/>
                    </a:outerShdw>
                  </a:effectLst>
                  <a:uLnTx/>
                  <a:uFillTx/>
                  <a:latin typeface="Arial" panose="020B0604020202020204" pitchFamily="34" charset="0"/>
                  <a:ea typeface="+mn-ea"/>
                  <a:cs typeface="+mn-cs"/>
                </a:endParaRPr>
              </a:p>
            </p:txBody>
          </p:sp>
        </p:grpSp>
      </p:grpSp>
      <p:grpSp>
        <p:nvGrpSpPr>
          <p:cNvPr id="8" name="Group 7">
            <a:extLst>
              <a:ext uri="{FF2B5EF4-FFF2-40B4-BE49-F238E27FC236}">
                <a16:creationId xmlns:a16="http://schemas.microsoft.com/office/drawing/2014/main" id="{E64B2E5C-476F-1C2C-785C-266735353A82}"/>
              </a:ext>
            </a:extLst>
          </p:cNvPr>
          <p:cNvGrpSpPr/>
          <p:nvPr/>
        </p:nvGrpSpPr>
        <p:grpSpPr>
          <a:xfrm>
            <a:off x="3252445" y="3044093"/>
            <a:ext cx="8503244" cy="3354007"/>
            <a:chOff x="2967705" y="1858018"/>
            <a:chExt cx="8503244" cy="3354007"/>
          </a:xfrm>
        </p:grpSpPr>
        <p:sp>
          <p:nvSpPr>
            <p:cNvPr id="4" name="TextBox 3">
              <a:extLst>
                <a:ext uri="{FF2B5EF4-FFF2-40B4-BE49-F238E27FC236}">
                  <a16:creationId xmlns:a16="http://schemas.microsoft.com/office/drawing/2014/main" id="{70382826-FF2D-6D4E-CBC7-BBEEC258C048}"/>
                </a:ext>
              </a:extLst>
            </p:cNvPr>
            <p:cNvSpPr txBox="1"/>
            <p:nvPr/>
          </p:nvSpPr>
          <p:spPr>
            <a:xfrm>
              <a:off x="3168967" y="2337951"/>
              <a:ext cx="8301982" cy="2874074"/>
            </a:xfrm>
            <a:custGeom>
              <a:avLst/>
              <a:gdLst>
                <a:gd name="connsiteX0" fmla="*/ 0 w 8301982"/>
                <a:gd name="connsiteY0" fmla="*/ 0 h 2874074"/>
                <a:gd name="connsiteX1" fmla="*/ 525792 w 8301982"/>
                <a:gd name="connsiteY1" fmla="*/ 0 h 2874074"/>
                <a:gd name="connsiteX2" fmla="*/ 1134604 w 8301982"/>
                <a:gd name="connsiteY2" fmla="*/ 0 h 2874074"/>
                <a:gd name="connsiteX3" fmla="*/ 1826436 w 8301982"/>
                <a:gd name="connsiteY3" fmla="*/ 0 h 2874074"/>
                <a:gd name="connsiteX4" fmla="*/ 2601288 w 8301982"/>
                <a:gd name="connsiteY4" fmla="*/ 0 h 2874074"/>
                <a:gd name="connsiteX5" fmla="*/ 3293120 w 8301982"/>
                <a:gd name="connsiteY5" fmla="*/ 0 h 2874074"/>
                <a:gd name="connsiteX6" fmla="*/ 3818912 w 8301982"/>
                <a:gd name="connsiteY6" fmla="*/ 0 h 2874074"/>
                <a:gd name="connsiteX7" fmla="*/ 4676783 w 8301982"/>
                <a:gd name="connsiteY7" fmla="*/ 0 h 2874074"/>
                <a:gd name="connsiteX8" fmla="*/ 5534655 w 8301982"/>
                <a:gd name="connsiteY8" fmla="*/ 0 h 2874074"/>
                <a:gd name="connsiteX9" fmla="*/ 6309506 w 8301982"/>
                <a:gd name="connsiteY9" fmla="*/ 0 h 2874074"/>
                <a:gd name="connsiteX10" fmla="*/ 7084358 w 8301982"/>
                <a:gd name="connsiteY10" fmla="*/ 0 h 2874074"/>
                <a:gd name="connsiteX11" fmla="*/ 8301982 w 8301982"/>
                <a:gd name="connsiteY11" fmla="*/ 0 h 2874074"/>
                <a:gd name="connsiteX12" fmla="*/ 8301982 w 8301982"/>
                <a:gd name="connsiteY12" fmla="*/ 574815 h 2874074"/>
                <a:gd name="connsiteX13" fmla="*/ 8301982 w 8301982"/>
                <a:gd name="connsiteY13" fmla="*/ 1149630 h 2874074"/>
                <a:gd name="connsiteX14" fmla="*/ 8301982 w 8301982"/>
                <a:gd name="connsiteY14" fmla="*/ 1781926 h 2874074"/>
                <a:gd name="connsiteX15" fmla="*/ 8301982 w 8301982"/>
                <a:gd name="connsiteY15" fmla="*/ 2270518 h 2874074"/>
                <a:gd name="connsiteX16" fmla="*/ 8301982 w 8301982"/>
                <a:gd name="connsiteY16" fmla="*/ 2874074 h 2874074"/>
                <a:gd name="connsiteX17" fmla="*/ 7859210 w 8301982"/>
                <a:gd name="connsiteY17" fmla="*/ 2874074 h 2874074"/>
                <a:gd name="connsiteX18" fmla="*/ 7084358 w 8301982"/>
                <a:gd name="connsiteY18" fmla="*/ 2874074 h 2874074"/>
                <a:gd name="connsiteX19" fmla="*/ 6641586 w 8301982"/>
                <a:gd name="connsiteY19" fmla="*/ 2874074 h 2874074"/>
                <a:gd name="connsiteX20" fmla="*/ 6032774 w 8301982"/>
                <a:gd name="connsiteY20" fmla="*/ 2874074 h 2874074"/>
                <a:gd name="connsiteX21" fmla="*/ 5506981 w 8301982"/>
                <a:gd name="connsiteY21" fmla="*/ 2874074 h 2874074"/>
                <a:gd name="connsiteX22" fmla="*/ 4815150 w 8301982"/>
                <a:gd name="connsiteY22" fmla="*/ 2874074 h 2874074"/>
                <a:gd name="connsiteX23" fmla="*/ 4289357 w 8301982"/>
                <a:gd name="connsiteY23" fmla="*/ 2874074 h 2874074"/>
                <a:gd name="connsiteX24" fmla="*/ 3597526 w 8301982"/>
                <a:gd name="connsiteY24" fmla="*/ 2874074 h 2874074"/>
                <a:gd name="connsiteX25" fmla="*/ 3071733 w 8301982"/>
                <a:gd name="connsiteY25" fmla="*/ 2874074 h 2874074"/>
                <a:gd name="connsiteX26" fmla="*/ 2628961 w 8301982"/>
                <a:gd name="connsiteY26" fmla="*/ 2874074 h 2874074"/>
                <a:gd name="connsiteX27" fmla="*/ 2186189 w 8301982"/>
                <a:gd name="connsiteY27" fmla="*/ 2874074 h 2874074"/>
                <a:gd name="connsiteX28" fmla="*/ 1494357 w 8301982"/>
                <a:gd name="connsiteY28" fmla="*/ 2874074 h 2874074"/>
                <a:gd name="connsiteX29" fmla="*/ 636485 w 8301982"/>
                <a:gd name="connsiteY29" fmla="*/ 2874074 h 2874074"/>
                <a:gd name="connsiteX30" fmla="*/ 0 w 8301982"/>
                <a:gd name="connsiteY30" fmla="*/ 2874074 h 2874074"/>
                <a:gd name="connsiteX31" fmla="*/ 0 w 8301982"/>
                <a:gd name="connsiteY31" fmla="*/ 2270518 h 2874074"/>
                <a:gd name="connsiteX32" fmla="*/ 0 w 8301982"/>
                <a:gd name="connsiteY32" fmla="*/ 1666963 h 2874074"/>
                <a:gd name="connsiteX33" fmla="*/ 0 w 8301982"/>
                <a:gd name="connsiteY33" fmla="*/ 1149630 h 2874074"/>
                <a:gd name="connsiteX34" fmla="*/ 0 w 8301982"/>
                <a:gd name="connsiteY34" fmla="*/ 517333 h 2874074"/>
                <a:gd name="connsiteX35" fmla="*/ 0 w 8301982"/>
                <a:gd name="connsiteY35" fmla="*/ 0 h 2874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301982" h="2874074" fill="none" extrusionOk="0">
                  <a:moveTo>
                    <a:pt x="0" y="0"/>
                  </a:moveTo>
                  <a:cubicBezTo>
                    <a:pt x="260139" y="-7336"/>
                    <a:pt x="294280" y="-15892"/>
                    <a:pt x="525792" y="0"/>
                  </a:cubicBezTo>
                  <a:cubicBezTo>
                    <a:pt x="757304" y="15892"/>
                    <a:pt x="984289" y="-7344"/>
                    <a:pt x="1134604" y="0"/>
                  </a:cubicBezTo>
                  <a:cubicBezTo>
                    <a:pt x="1284919" y="7344"/>
                    <a:pt x="1550083" y="-471"/>
                    <a:pt x="1826436" y="0"/>
                  </a:cubicBezTo>
                  <a:cubicBezTo>
                    <a:pt x="2102789" y="471"/>
                    <a:pt x="2220912" y="10713"/>
                    <a:pt x="2601288" y="0"/>
                  </a:cubicBezTo>
                  <a:cubicBezTo>
                    <a:pt x="2981664" y="-10713"/>
                    <a:pt x="3066246" y="-1244"/>
                    <a:pt x="3293120" y="0"/>
                  </a:cubicBezTo>
                  <a:cubicBezTo>
                    <a:pt x="3519994" y="1244"/>
                    <a:pt x="3651684" y="3533"/>
                    <a:pt x="3818912" y="0"/>
                  </a:cubicBezTo>
                  <a:cubicBezTo>
                    <a:pt x="3986140" y="-3533"/>
                    <a:pt x="4364799" y="-27134"/>
                    <a:pt x="4676783" y="0"/>
                  </a:cubicBezTo>
                  <a:cubicBezTo>
                    <a:pt x="4988767" y="27134"/>
                    <a:pt x="5290076" y="-39944"/>
                    <a:pt x="5534655" y="0"/>
                  </a:cubicBezTo>
                  <a:cubicBezTo>
                    <a:pt x="5779234" y="39944"/>
                    <a:pt x="5995008" y="-29274"/>
                    <a:pt x="6309506" y="0"/>
                  </a:cubicBezTo>
                  <a:cubicBezTo>
                    <a:pt x="6624004" y="29274"/>
                    <a:pt x="6757746" y="-34082"/>
                    <a:pt x="7084358" y="0"/>
                  </a:cubicBezTo>
                  <a:cubicBezTo>
                    <a:pt x="7410970" y="34082"/>
                    <a:pt x="7775745" y="33159"/>
                    <a:pt x="8301982" y="0"/>
                  </a:cubicBezTo>
                  <a:cubicBezTo>
                    <a:pt x="8284643" y="149367"/>
                    <a:pt x="8298444" y="348459"/>
                    <a:pt x="8301982" y="574815"/>
                  </a:cubicBezTo>
                  <a:cubicBezTo>
                    <a:pt x="8305520" y="801171"/>
                    <a:pt x="8322163" y="1034159"/>
                    <a:pt x="8301982" y="1149630"/>
                  </a:cubicBezTo>
                  <a:cubicBezTo>
                    <a:pt x="8281801" y="1265102"/>
                    <a:pt x="8292109" y="1652654"/>
                    <a:pt x="8301982" y="1781926"/>
                  </a:cubicBezTo>
                  <a:cubicBezTo>
                    <a:pt x="8311855" y="1911198"/>
                    <a:pt x="8320551" y="2045186"/>
                    <a:pt x="8301982" y="2270518"/>
                  </a:cubicBezTo>
                  <a:cubicBezTo>
                    <a:pt x="8283413" y="2495850"/>
                    <a:pt x="8291125" y="2587866"/>
                    <a:pt x="8301982" y="2874074"/>
                  </a:cubicBezTo>
                  <a:cubicBezTo>
                    <a:pt x="8175537" y="2863725"/>
                    <a:pt x="7990573" y="2889457"/>
                    <a:pt x="7859210" y="2874074"/>
                  </a:cubicBezTo>
                  <a:cubicBezTo>
                    <a:pt x="7727847" y="2858691"/>
                    <a:pt x="7266224" y="2839562"/>
                    <a:pt x="7084358" y="2874074"/>
                  </a:cubicBezTo>
                  <a:cubicBezTo>
                    <a:pt x="6902492" y="2908586"/>
                    <a:pt x="6767526" y="2875708"/>
                    <a:pt x="6641586" y="2874074"/>
                  </a:cubicBezTo>
                  <a:cubicBezTo>
                    <a:pt x="6515646" y="2872440"/>
                    <a:pt x="6322873" y="2893170"/>
                    <a:pt x="6032774" y="2874074"/>
                  </a:cubicBezTo>
                  <a:cubicBezTo>
                    <a:pt x="5742675" y="2854978"/>
                    <a:pt x="5715640" y="2890495"/>
                    <a:pt x="5506981" y="2874074"/>
                  </a:cubicBezTo>
                  <a:cubicBezTo>
                    <a:pt x="5298322" y="2857653"/>
                    <a:pt x="5089289" y="2879406"/>
                    <a:pt x="4815150" y="2874074"/>
                  </a:cubicBezTo>
                  <a:cubicBezTo>
                    <a:pt x="4541011" y="2868742"/>
                    <a:pt x="4440450" y="2850818"/>
                    <a:pt x="4289357" y="2874074"/>
                  </a:cubicBezTo>
                  <a:cubicBezTo>
                    <a:pt x="4138264" y="2897330"/>
                    <a:pt x="3805464" y="2873668"/>
                    <a:pt x="3597526" y="2874074"/>
                  </a:cubicBezTo>
                  <a:cubicBezTo>
                    <a:pt x="3389588" y="2874480"/>
                    <a:pt x="3235624" y="2892766"/>
                    <a:pt x="3071733" y="2874074"/>
                  </a:cubicBezTo>
                  <a:cubicBezTo>
                    <a:pt x="2907842" y="2855382"/>
                    <a:pt x="2819542" y="2875033"/>
                    <a:pt x="2628961" y="2874074"/>
                  </a:cubicBezTo>
                  <a:cubicBezTo>
                    <a:pt x="2438380" y="2873115"/>
                    <a:pt x="2360606" y="2893416"/>
                    <a:pt x="2186189" y="2874074"/>
                  </a:cubicBezTo>
                  <a:cubicBezTo>
                    <a:pt x="2011772" y="2854732"/>
                    <a:pt x="1679099" y="2855537"/>
                    <a:pt x="1494357" y="2874074"/>
                  </a:cubicBezTo>
                  <a:cubicBezTo>
                    <a:pt x="1309615" y="2892611"/>
                    <a:pt x="928050" y="2835887"/>
                    <a:pt x="636485" y="2874074"/>
                  </a:cubicBezTo>
                  <a:cubicBezTo>
                    <a:pt x="344920" y="2912261"/>
                    <a:pt x="255423" y="2865976"/>
                    <a:pt x="0" y="2874074"/>
                  </a:cubicBezTo>
                  <a:cubicBezTo>
                    <a:pt x="-12107" y="2706310"/>
                    <a:pt x="26189" y="2513048"/>
                    <a:pt x="0" y="2270518"/>
                  </a:cubicBezTo>
                  <a:cubicBezTo>
                    <a:pt x="-26189" y="2027988"/>
                    <a:pt x="4743" y="1837720"/>
                    <a:pt x="0" y="1666963"/>
                  </a:cubicBezTo>
                  <a:cubicBezTo>
                    <a:pt x="-4743" y="1496207"/>
                    <a:pt x="-17101" y="1291322"/>
                    <a:pt x="0" y="1149630"/>
                  </a:cubicBezTo>
                  <a:cubicBezTo>
                    <a:pt x="17101" y="1007938"/>
                    <a:pt x="-25099" y="701707"/>
                    <a:pt x="0" y="517333"/>
                  </a:cubicBezTo>
                  <a:cubicBezTo>
                    <a:pt x="25099" y="332959"/>
                    <a:pt x="1267" y="105574"/>
                    <a:pt x="0" y="0"/>
                  </a:cubicBezTo>
                  <a:close/>
                </a:path>
                <a:path w="8301982" h="2874074" stroke="0" extrusionOk="0">
                  <a:moveTo>
                    <a:pt x="0" y="0"/>
                  </a:moveTo>
                  <a:cubicBezTo>
                    <a:pt x="218979" y="-22594"/>
                    <a:pt x="400167" y="7967"/>
                    <a:pt x="608812" y="0"/>
                  </a:cubicBezTo>
                  <a:cubicBezTo>
                    <a:pt x="817457" y="-7967"/>
                    <a:pt x="1203300" y="-12741"/>
                    <a:pt x="1383664" y="0"/>
                  </a:cubicBezTo>
                  <a:cubicBezTo>
                    <a:pt x="1564028" y="12741"/>
                    <a:pt x="1784884" y="19263"/>
                    <a:pt x="1909456" y="0"/>
                  </a:cubicBezTo>
                  <a:cubicBezTo>
                    <a:pt x="2034028" y="-19263"/>
                    <a:pt x="2256147" y="-19410"/>
                    <a:pt x="2601288" y="0"/>
                  </a:cubicBezTo>
                  <a:cubicBezTo>
                    <a:pt x="2946429" y="19410"/>
                    <a:pt x="3090827" y="3869"/>
                    <a:pt x="3376139" y="0"/>
                  </a:cubicBezTo>
                  <a:cubicBezTo>
                    <a:pt x="3661451" y="-3869"/>
                    <a:pt x="3662681" y="-621"/>
                    <a:pt x="3901932" y="0"/>
                  </a:cubicBezTo>
                  <a:cubicBezTo>
                    <a:pt x="4141183" y="621"/>
                    <a:pt x="4237497" y="3296"/>
                    <a:pt x="4510744" y="0"/>
                  </a:cubicBezTo>
                  <a:cubicBezTo>
                    <a:pt x="4783991" y="-3296"/>
                    <a:pt x="4844725" y="16230"/>
                    <a:pt x="5036536" y="0"/>
                  </a:cubicBezTo>
                  <a:cubicBezTo>
                    <a:pt x="5228347" y="-16230"/>
                    <a:pt x="5458823" y="-25692"/>
                    <a:pt x="5811387" y="0"/>
                  </a:cubicBezTo>
                  <a:cubicBezTo>
                    <a:pt x="6163951" y="25692"/>
                    <a:pt x="6370210" y="-30101"/>
                    <a:pt x="6586239" y="0"/>
                  </a:cubicBezTo>
                  <a:cubicBezTo>
                    <a:pt x="6802268" y="30101"/>
                    <a:pt x="6853181" y="-2668"/>
                    <a:pt x="7112031" y="0"/>
                  </a:cubicBezTo>
                  <a:cubicBezTo>
                    <a:pt x="7370881" y="2668"/>
                    <a:pt x="7984371" y="-45236"/>
                    <a:pt x="8301982" y="0"/>
                  </a:cubicBezTo>
                  <a:cubicBezTo>
                    <a:pt x="8285899" y="264849"/>
                    <a:pt x="8283654" y="298473"/>
                    <a:pt x="8301982" y="574815"/>
                  </a:cubicBezTo>
                  <a:cubicBezTo>
                    <a:pt x="8320310" y="851157"/>
                    <a:pt x="8286702" y="963476"/>
                    <a:pt x="8301982" y="1207111"/>
                  </a:cubicBezTo>
                  <a:cubicBezTo>
                    <a:pt x="8317262" y="1450746"/>
                    <a:pt x="8302142" y="1665870"/>
                    <a:pt x="8301982" y="1839407"/>
                  </a:cubicBezTo>
                  <a:cubicBezTo>
                    <a:pt x="8301822" y="2012944"/>
                    <a:pt x="8275870" y="2560928"/>
                    <a:pt x="8301982" y="2874074"/>
                  </a:cubicBezTo>
                  <a:cubicBezTo>
                    <a:pt x="8145844" y="2882675"/>
                    <a:pt x="7970403" y="2879308"/>
                    <a:pt x="7859210" y="2874074"/>
                  </a:cubicBezTo>
                  <a:cubicBezTo>
                    <a:pt x="7748017" y="2868840"/>
                    <a:pt x="7484897" y="2904796"/>
                    <a:pt x="7167378" y="2874074"/>
                  </a:cubicBezTo>
                  <a:cubicBezTo>
                    <a:pt x="6849859" y="2843352"/>
                    <a:pt x="6794113" y="2871761"/>
                    <a:pt x="6475546" y="2874074"/>
                  </a:cubicBezTo>
                  <a:cubicBezTo>
                    <a:pt x="6156979" y="2876387"/>
                    <a:pt x="6114314" y="2851860"/>
                    <a:pt x="5949754" y="2874074"/>
                  </a:cubicBezTo>
                  <a:cubicBezTo>
                    <a:pt x="5785194" y="2896288"/>
                    <a:pt x="5484235" y="2887175"/>
                    <a:pt x="5174902" y="2874074"/>
                  </a:cubicBezTo>
                  <a:cubicBezTo>
                    <a:pt x="4865569" y="2860973"/>
                    <a:pt x="4857507" y="2853169"/>
                    <a:pt x="4649110" y="2874074"/>
                  </a:cubicBezTo>
                  <a:cubicBezTo>
                    <a:pt x="4440713" y="2894979"/>
                    <a:pt x="4317065" y="2889821"/>
                    <a:pt x="4206338" y="2874074"/>
                  </a:cubicBezTo>
                  <a:cubicBezTo>
                    <a:pt x="4095611" y="2858327"/>
                    <a:pt x="3616699" y="2847126"/>
                    <a:pt x="3348466" y="2874074"/>
                  </a:cubicBezTo>
                  <a:cubicBezTo>
                    <a:pt x="3080233" y="2901022"/>
                    <a:pt x="3067338" y="2884054"/>
                    <a:pt x="2905694" y="2874074"/>
                  </a:cubicBezTo>
                  <a:cubicBezTo>
                    <a:pt x="2744050" y="2864094"/>
                    <a:pt x="2564291" y="2849259"/>
                    <a:pt x="2379902" y="2874074"/>
                  </a:cubicBezTo>
                  <a:cubicBezTo>
                    <a:pt x="2195513" y="2898889"/>
                    <a:pt x="1697932" y="2881062"/>
                    <a:pt x="1522030" y="2874074"/>
                  </a:cubicBezTo>
                  <a:cubicBezTo>
                    <a:pt x="1346128" y="2867086"/>
                    <a:pt x="1063737" y="2873403"/>
                    <a:pt x="913218" y="2874074"/>
                  </a:cubicBezTo>
                  <a:cubicBezTo>
                    <a:pt x="762699" y="2874745"/>
                    <a:pt x="395942" y="2847945"/>
                    <a:pt x="0" y="2874074"/>
                  </a:cubicBezTo>
                  <a:cubicBezTo>
                    <a:pt x="-21883" y="2661082"/>
                    <a:pt x="-22906" y="2538420"/>
                    <a:pt x="0" y="2328000"/>
                  </a:cubicBezTo>
                  <a:cubicBezTo>
                    <a:pt x="22906" y="2117580"/>
                    <a:pt x="5993" y="1849561"/>
                    <a:pt x="0" y="1695704"/>
                  </a:cubicBezTo>
                  <a:cubicBezTo>
                    <a:pt x="-5993" y="1541847"/>
                    <a:pt x="5666" y="1386738"/>
                    <a:pt x="0" y="1092148"/>
                  </a:cubicBezTo>
                  <a:cubicBezTo>
                    <a:pt x="-5666" y="797558"/>
                    <a:pt x="5249" y="812008"/>
                    <a:pt x="0" y="574815"/>
                  </a:cubicBezTo>
                  <a:cubicBezTo>
                    <a:pt x="-5249" y="337622"/>
                    <a:pt x="-17171" y="199162"/>
                    <a:pt x="0" y="0"/>
                  </a:cubicBezTo>
                  <a:close/>
                </a:path>
              </a:pathLst>
            </a:custGeom>
            <a:solidFill>
              <a:schemeClr val="accent4">
                <a:lumMod val="40000"/>
                <a:lumOff val="60000"/>
              </a:schemeClr>
            </a:solidFill>
            <a:ln w="28575">
              <a:solidFill>
                <a:srgbClr val="00B050"/>
              </a:solidFill>
              <a:extLst>
                <a:ext uri="{C807C97D-BFC1-408E-A445-0C87EB9F89A2}">
                  <ask:lineSketchStyleProps xmlns:ask="http://schemas.microsoft.com/office/drawing/2018/sketchyshapes" sd="31825359">
                    <a:prstGeom prst="rect">
                      <a:avLst/>
                    </a:prstGeom>
                    <ask:type>
                      <ask:lineSketchFreehand/>
                    </ask:type>
                  </ask:lineSketchStyleProps>
                </a:ext>
              </a:extLst>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3600" b="1" i="0" u="none" strike="noStrike" kern="1200" cap="none" spc="0" normalizeH="0" baseline="0" noProof="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rPr>
                <a:t>Các chi tiết về môi trường màu xanh được thể hiện trong bài hát: </a:t>
              </a:r>
              <a:r>
                <a:rPr kumimoji="0" lang="vi-VN" sz="3600" b="1" i="0" u="none" strike="noStrike" kern="1200" cap="none" spc="0" normalizeH="0" baseline="0" noProof="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ánh nắng, hàng cây xanh, đường thẳng tắp, ánh sáng bình minh, bầu không khí, dòng nước mát xanh, bầu trời xanh, cỏ cây.</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5" name="Picture 2" descr="Kiểm tra dấu Tick Clip nghệ thuật - xanh dấu tick png tải về - Miễn phí  trong suốt Cò png Tải về.">
              <a:extLst>
                <a:ext uri="{FF2B5EF4-FFF2-40B4-BE49-F238E27FC236}">
                  <a16:creationId xmlns:a16="http://schemas.microsoft.com/office/drawing/2014/main" id="{4AB33DF0-0E06-3621-C342-515BB87252D8}"/>
                </a:ext>
              </a:extLst>
            </p:cNvPr>
            <p:cNvPicPr>
              <a:picLocks noChangeAspect="1" noChangeArrowheads="1"/>
            </p:cNvPicPr>
            <p:nvPr/>
          </p:nvPicPr>
          <p:blipFill>
            <a:blip r:embed="rId7" cstate="hqprint">
              <a:extLst>
                <a:ext uri="{BEBA8EAE-BF5A-486C-A8C5-ECC9F3942E4B}">
                  <a14:imgProps xmlns:a14="http://schemas.microsoft.com/office/drawing/2010/main">
                    <a14:imgLayer r:embed="rId8">
                      <a14:imgEffect>
                        <a14:backgroundRemoval t="3000" b="98556" l="111" r="99333">
                          <a14:foregroundMark x1="44667" y1="14444" x2="41222" y2="35111"/>
                          <a14:foregroundMark x1="25222" y1="10333" x2="11889" y2="21667"/>
                          <a14:foregroundMark x1="8889" y1="27667" x2="25444" y2="55778"/>
                          <a14:foregroundMark x1="25444" y1="55778" x2="64667" y2="66222"/>
                          <a14:foregroundMark x1="49222" y1="23556" x2="47889" y2="63444"/>
                          <a14:foregroundMark x1="65333" y1="29333" x2="72222" y2="49333"/>
                          <a14:foregroundMark x1="72222" y1="49333" x2="50333" y2="81889"/>
                          <a14:foregroundMark x1="50333" y1="81889" x2="38444" y2="84222"/>
                          <a14:foregroundMark x1="39667" y1="28333" x2="28111" y2="40889"/>
                          <a14:foregroundMark x1="28111" y1="40889" x2="38444" y2="81667"/>
                          <a14:foregroundMark x1="38444" y1="81667" x2="64889" y2="93222"/>
                          <a14:foregroundMark x1="32556" y1="31778" x2="28667" y2="75000"/>
                          <a14:foregroundMark x1="28667" y1="75000" x2="29667" y2="76000"/>
                          <a14:foregroundMark x1="19222" y1="33667" x2="14333" y2="54778"/>
                          <a14:foregroundMark x1="14333" y1="54778" x2="17889" y2="80778"/>
                          <a14:foregroundMark x1="17889" y1="80778" x2="25000" y2="82889"/>
                          <a14:foregroundMark x1="9222" y1="43444" x2="11000" y2="58444"/>
                          <a14:foregroundMark x1="11000" y1="58444" x2="25444" y2="80333"/>
                          <a14:foregroundMark x1="25444" y1="80333" x2="27889" y2="81444"/>
                          <a14:foregroundMark x1="16333" y1="74444" x2="32667" y2="88778"/>
                          <a14:foregroundMark x1="32667" y1="88778" x2="54778" y2="98556"/>
                          <a14:foregroundMark x1="54778" y1="98556" x2="55333" y2="98333"/>
                          <a14:foregroundMark x1="80889" y1="58444" x2="64778" y2="85333"/>
                          <a14:foregroundMark x1="89333" y1="56778" x2="83222" y2="73111"/>
                          <a14:foregroundMark x1="83222" y1="73111" x2="72444" y2="87000"/>
                          <a14:foregroundMark x1="72444" y1="87000" x2="72000" y2="87000"/>
                          <a14:foregroundMark x1="82556" y1="39333" x2="69667" y2="76444"/>
                          <a14:foregroundMark x1="58778" y1="13889" x2="83444" y2="46111"/>
                          <a14:foregroundMark x1="83444" y1="46111" x2="83444" y2="46111"/>
                          <a14:foregroundMark x1="61333" y1="12667" x2="81444" y2="25333"/>
                          <a14:foregroundMark x1="81444" y1="25333" x2="94556" y2="39444"/>
                          <a14:foregroundMark x1="94556" y1="39444" x2="94556" y2="40333"/>
                          <a14:foregroundMark x1="90000" y1="29111" x2="95778" y2="50889"/>
                          <a14:foregroundMark x1="95778" y1="50889" x2="94222" y2="55778"/>
                          <a14:foregroundMark x1="88556" y1="33778" x2="86333" y2="44778"/>
                          <a14:foregroundMark x1="86333" y1="44778" x2="83000" y2="50667"/>
                          <a14:foregroundMark x1="59111" y1="10556" x2="50000" y2="48667"/>
                          <a14:foregroundMark x1="54778" y1="17778" x2="41778" y2="30222"/>
                          <a14:foregroundMark x1="41778" y1="30222" x2="35778" y2="56778"/>
                          <a14:foregroundMark x1="35778" y1="56778" x2="41778" y2="59444"/>
                          <a14:foregroundMark x1="44000" y1="21778" x2="26444" y2="33667"/>
                          <a14:foregroundMark x1="26444" y1="33667" x2="20889" y2="59111"/>
                          <a14:foregroundMark x1="20889" y1="59111" x2="25222" y2="61556"/>
                          <a14:foregroundMark x1="12667" y1="37222" x2="9889" y2="47556"/>
                          <a14:foregroundMark x1="9889" y1="47556" x2="10889" y2="64444"/>
                          <a14:foregroundMark x1="10889" y1="64444" x2="15000" y2="68667"/>
                          <a14:foregroundMark x1="4444" y1="44111" x2="4556" y2="62889"/>
                          <a14:foregroundMark x1="41667" y1="6889" x2="56556" y2="6222"/>
                          <a14:foregroundMark x1="56556" y1="6222" x2="57333" y2="6222"/>
                          <a14:foregroundMark x1="93000" y1="31556" x2="95889" y2="41667"/>
                          <a14:foregroundMark x1="95889" y1="41667" x2="95889" y2="41667"/>
                          <a14:foregroundMark x1="40889" y1="3000" x2="61222" y2="4222"/>
                          <a14:foregroundMark x1="99444" y1="49333" x2="99444" y2="49333"/>
                          <a14:foregroundMark x1="111" y1="47222" x2="111" y2="47222"/>
                        </a14:backgroundRemoval>
                      </a14:imgEffect>
                    </a14:imgLayer>
                  </a14:imgProps>
                </a:ext>
                <a:ext uri="{28A0092B-C50C-407E-A947-70E740481C1C}">
                  <a14:useLocalDpi xmlns:a14="http://schemas.microsoft.com/office/drawing/2010/main" val="0"/>
                </a:ext>
              </a:extLst>
            </a:blip>
            <a:srcRect/>
            <a:stretch>
              <a:fillRect/>
            </a:stretch>
          </p:blipFill>
          <p:spPr bwMode="auto">
            <a:xfrm>
              <a:off x="2967705" y="1858018"/>
              <a:ext cx="999441" cy="999441"/>
            </a:xfrm>
            <a:prstGeom prst="rect">
              <a:avLst/>
            </a:prstGeom>
            <a:noFill/>
            <a:extLst>
              <a:ext uri="{909E8E84-426E-40DD-AFC4-6F175D3DCCD1}">
                <a14:hiddenFill xmlns:a14="http://schemas.microsoft.com/office/drawing/2010/main">
                  <a:solidFill>
                    <a:srgbClr val="FFFFFF"/>
                  </a:solidFill>
                </a14:hiddenFill>
              </a:ext>
            </a:extLst>
          </p:spPr>
        </p:pic>
      </p:grpSp>
      <p:pic>
        <p:nvPicPr>
          <p:cNvPr id="29" name="Picture 28">
            <a:extLst>
              <a:ext uri="{FF2B5EF4-FFF2-40B4-BE49-F238E27FC236}">
                <a16:creationId xmlns:a16="http://schemas.microsoft.com/office/drawing/2014/main" id="{CA20DFC1-2598-4015-A82C-956310CC14A7}"/>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flipH="1">
            <a:off x="26025" y="2295443"/>
            <a:ext cx="2994039" cy="4351482"/>
          </a:xfrm>
          <a:prstGeom prst="rect">
            <a:avLst/>
          </a:prstGeom>
        </p:spPr>
      </p:pic>
      <p:pic>
        <p:nvPicPr>
          <p:cNvPr id="6" name="tieng-vo-tay-tra-loi-dung-www.tiengdong.com">
            <a:hlinkClick r:id="" action="ppaction://media"/>
            <a:extLst>
              <a:ext uri="{FF2B5EF4-FFF2-40B4-BE49-F238E27FC236}">
                <a16:creationId xmlns:a16="http://schemas.microsoft.com/office/drawing/2014/main" id="{FF6703F8-7E20-4737-B5C0-C6CE020A7FF3}"/>
              </a:ext>
            </a:extLst>
          </p:cNvPr>
          <p:cNvPicPr>
            <a:picLocks noChangeAspect="1"/>
          </p:cNvPicPr>
          <p:nvPr>
            <a:audioFile r:link="rId2"/>
            <p:extLst>
              <p:ext uri="{DAA4B4D4-6D71-4841-9C94-3DE7FCFB9230}">
                <p14:media xmlns:p14="http://schemas.microsoft.com/office/powerpoint/2010/main" r:embed="rId1">
                  <p14:bmkLst>
                    <p14:bmk name="Bookmark 1" time="1001.9722"/>
                  </p14:bmkLst>
                </p14:media>
              </p:ext>
            </p:extLst>
          </p:nvPr>
        </p:nvPicPr>
        <p:blipFill>
          <a:blip r:embed="rId10"/>
          <a:stretch>
            <a:fillRect/>
          </a:stretch>
        </p:blipFill>
        <p:spPr>
          <a:xfrm>
            <a:off x="5791200" y="-1761744"/>
            <a:ext cx="1036320" cy="1036320"/>
          </a:xfrm>
          <a:prstGeom prst="rect">
            <a:avLst/>
          </a:prstGeom>
        </p:spPr>
      </p:pic>
    </p:spTree>
    <p:extLst>
      <p:ext uri="{BB962C8B-B14F-4D97-AF65-F5344CB8AC3E}">
        <p14:creationId xmlns:p14="http://schemas.microsoft.com/office/powerpoint/2010/main" val="198635396"/>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8085"/>
                            </p:stCondLst>
                            <p:childTnLst>
                              <p:par>
                                <p:cTn id="5" presetID="25" presetClass="entr" presetSubtype="0"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decel="50000" fill="hold">
                                          <p:stCondLst>
                                            <p:cond delay="0"/>
                                          </p:stCondLst>
                                        </p:cTn>
                                        <p:tgtEl>
                                          <p:spTgt spid="23"/>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23"/>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23"/>
                                        </p:tgtEl>
                                        <p:attrNameLst>
                                          <p:attrName>ppt_w</p:attrName>
                                        </p:attrNameLst>
                                      </p:cBhvr>
                                      <p:tavLst>
                                        <p:tav tm="0">
                                          <p:val>
                                            <p:strVal val="#ppt_w*.05"/>
                                          </p:val>
                                        </p:tav>
                                        <p:tav tm="100000">
                                          <p:val>
                                            <p:strVal val="#ppt_w"/>
                                          </p:val>
                                        </p:tav>
                                      </p:tavLst>
                                    </p:anim>
                                    <p:anim calcmode="lin" valueType="num">
                                      <p:cBhvr>
                                        <p:cTn id="10" dur="1000" fill="hold"/>
                                        <p:tgtEl>
                                          <p:spTgt spid="23"/>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23"/>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23"/>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23"/>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wipe(down)">
                                      <p:cBhvr>
                                        <p:cTn id="19" dur="500"/>
                                        <p:tgtEl>
                                          <p:spTgt spid="29"/>
                                        </p:tgtEl>
                                      </p:cBhvr>
                                    </p:animEffect>
                                  </p:childTnLst>
                                </p:cTn>
                              </p:par>
                            </p:childTnLst>
                          </p:cTn>
                        </p:par>
                        <p:par>
                          <p:cTn id="20" fill="hold">
                            <p:stCondLst>
                              <p:cond delay="500"/>
                            </p:stCondLst>
                            <p:childTnLst>
                              <p:par>
                                <p:cTn id="21" presetID="16" presetClass="entr" presetSubtype="21" fill="hold" nodeType="after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barn(inVertical)">
                                      <p:cBhvr>
                                        <p:cTn id="23" dur="750"/>
                                        <p:tgtEl>
                                          <p:spTgt spid="3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down)">
                                      <p:cBhvr>
                                        <p:cTn id="28" dur="500"/>
                                        <p:tgtEl>
                                          <p:spTgt spid="8"/>
                                        </p:tgtEl>
                                      </p:cBhvr>
                                    </p:animEffect>
                                  </p:childTnLst>
                                </p:cTn>
                              </p:par>
                              <p:par>
                                <p:cTn id="29" presetID="1" presetClass="mediacall" presetSubtype="0" fill="hold" nodeType="withEffect">
                                  <p:stCondLst>
                                    <p:cond delay="0"/>
                                  </p:stCondLst>
                                  <p:childTnLst>
                                    <p:cmd type="call" cmd="playFrom(0.0)">
                                      <p:cBhvr>
                                        <p:cTn id="30" dur="808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1" repeatCount="indefinite" fill="hold" display="0">
                  <p:stCondLst>
                    <p:cond delay="indefinite"/>
                  </p:stCondLst>
                  <p:endCondLst>
                    <p:cond evt="onStopAudio" delay="0">
                      <p:tgtEl>
                        <p:sldTgt/>
                      </p:tgtEl>
                    </p:cond>
                    <p:cond evt="onNext"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727"/>
        <p:cNvGrpSpPr/>
        <p:nvPr/>
      </p:nvGrpSpPr>
      <p:grpSpPr>
        <a:xfrm>
          <a:off x="0" y="0"/>
          <a:ext cx="0" cy="0"/>
          <a:chOff x="0" y="0"/>
          <a:chExt cx="0" cy="0"/>
        </a:xfrm>
      </p:grpSpPr>
      <p:sp>
        <p:nvSpPr>
          <p:cNvPr id="148" name="Freeform 2">
            <a:extLst>
              <a:ext uri="{FF2B5EF4-FFF2-40B4-BE49-F238E27FC236}">
                <a16:creationId xmlns:a16="http://schemas.microsoft.com/office/drawing/2014/main" id="{7B74290B-14B0-409A-8DCB-534303B96856}"/>
              </a:ext>
            </a:extLst>
          </p:cNvPr>
          <p:cNvSpPr/>
          <p:nvPr/>
        </p:nvSpPr>
        <p:spPr>
          <a:xfrm>
            <a:off x="-127154" y="0"/>
            <a:ext cx="12319153" cy="6858000"/>
          </a:xfrm>
          <a:custGeom>
            <a:avLst/>
            <a:gdLst/>
            <a:ahLst/>
            <a:cxnLst/>
            <a:rect l="l" t="t" r="r" b="b"/>
            <a:pathLst>
              <a:path w="14828108" h="8229600">
                <a:moveTo>
                  <a:pt x="0" y="0"/>
                </a:moveTo>
                <a:lnTo>
                  <a:pt x="14828108" y="0"/>
                </a:lnTo>
                <a:lnTo>
                  <a:pt x="14828108" y="8229600"/>
                </a:lnTo>
                <a:lnTo>
                  <a:pt x="0" y="8229600"/>
                </a:lnTo>
                <a:lnTo>
                  <a:pt x="0" y="0"/>
                </a:lnTo>
                <a:close/>
              </a:path>
            </a:pathLst>
          </a:custGeom>
          <a:blipFill>
            <a:blip r:embed="rId3"/>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4182" name="Rectangle: Rounded Corners 4181">
            <a:extLst>
              <a:ext uri="{FF2B5EF4-FFF2-40B4-BE49-F238E27FC236}">
                <a16:creationId xmlns:a16="http://schemas.microsoft.com/office/drawing/2014/main" id="{596F62B1-CFC4-5407-3375-EE17570BFD88}"/>
              </a:ext>
            </a:extLst>
          </p:cNvPr>
          <p:cNvSpPr/>
          <p:nvPr/>
        </p:nvSpPr>
        <p:spPr>
          <a:xfrm>
            <a:off x="3629091" y="348717"/>
            <a:ext cx="7834978" cy="5438471"/>
          </a:xfrm>
          <a:custGeom>
            <a:avLst/>
            <a:gdLst>
              <a:gd name="connsiteX0" fmla="*/ 0 w 7834978"/>
              <a:gd name="connsiteY0" fmla="*/ 906430 h 5438471"/>
              <a:gd name="connsiteX1" fmla="*/ 906430 w 7834978"/>
              <a:gd name="connsiteY1" fmla="*/ 0 h 5438471"/>
              <a:gd name="connsiteX2" fmla="*/ 6928548 w 7834978"/>
              <a:gd name="connsiteY2" fmla="*/ 0 h 5438471"/>
              <a:gd name="connsiteX3" fmla="*/ 7834978 w 7834978"/>
              <a:gd name="connsiteY3" fmla="*/ 906430 h 5438471"/>
              <a:gd name="connsiteX4" fmla="*/ 7834978 w 7834978"/>
              <a:gd name="connsiteY4" fmla="*/ 4532041 h 5438471"/>
              <a:gd name="connsiteX5" fmla="*/ 6928548 w 7834978"/>
              <a:gd name="connsiteY5" fmla="*/ 5438471 h 5438471"/>
              <a:gd name="connsiteX6" fmla="*/ 906430 w 7834978"/>
              <a:gd name="connsiteY6" fmla="*/ 5438471 h 5438471"/>
              <a:gd name="connsiteX7" fmla="*/ 0 w 7834978"/>
              <a:gd name="connsiteY7" fmla="*/ 4532041 h 5438471"/>
              <a:gd name="connsiteX8" fmla="*/ 0 w 7834978"/>
              <a:gd name="connsiteY8" fmla="*/ 906430 h 5438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34978" h="5438471" fill="none" extrusionOk="0">
                <a:moveTo>
                  <a:pt x="0" y="906430"/>
                </a:moveTo>
                <a:cubicBezTo>
                  <a:pt x="21826" y="430481"/>
                  <a:pt x="404635" y="7894"/>
                  <a:pt x="906430" y="0"/>
                </a:cubicBezTo>
                <a:cubicBezTo>
                  <a:pt x="3237554" y="111121"/>
                  <a:pt x="5771968" y="-151508"/>
                  <a:pt x="6928548" y="0"/>
                </a:cubicBezTo>
                <a:cubicBezTo>
                  <a:pt x="7459731" y="-53201"/>
                  <a:pt x="7919106" y="416958"/>
                  <a:pt x="7834978" y="906430"/>
                </a:cubicBezTo>
                <a:cubicBezTo>
                  <a:pt x="7993237" y="2625219"/>
                  <a:pt x="7708634" y="3881273"/>
                  <a:pt x="7834978" y="4532041"/>
                </a:cubicBezTo>
                <a:cubicBezTo>
                  <a:pt x="7868801" y="5069887"/>
                  <a:pt x="7424241" y="5452108"/>
                  <a:pt x="6928548" y="5438471"/>
                </a:cubicBezTo>
                <a:cubicBezTo>
                  <a:pt x="4278283" y="5524359"/>
                  <a:pt x="3796301" y="5414067"/>
                  <a:pt x="906430" y="5438471"/>
                </a:cubicBezTo>
                <a:cubicBezTo>
                  <a:pt x="419672" y="5351478"/>
                  <a:pt x="-80405" y="4976420"/>
                  <a:pt x="0" y="4532041"/>
                </a:cubicBezTo>
                <a:cubicBezTo>
                  <a:pt x="167617" y="2904172"/>
                  <a:pt x="69923" y="2687663"/>
                  <a:pt x="0" y="906430"/>
                </a:cubicBezTo>
                <a:close/>
              </a:path>
              <a:path w="7834978" h="5438471" stroke="0" extrusionOk="0">
                <a:moveTo>
                  <a:pt x="0" y="906430"/>
                </a:moveTo>
                <a:cubicBezTo>
                  <a:pt x="-4002" y="412827"/>
                  <a:pt x="407374" y="23833"/>
                  <a:pt x="906430" y="0"/>
                </a:cubicBezTo>
                <a:cubicBezTo>
                  <a:pt x="2134758" y="5515"/>
                  <a:pt x="5704007" y="162484"/>
                  <a:pt x="6928548" y="0"/>
                </a:cubicBezTo>
                <a:cubicBezTo>
                  <a:pt x="7371290" y="19718"/>
                  <a:pt x="7880311" y="402152"/>
                  <a:pt x="7834978" y="906430"/>
                </a:cubicBezTo>
                <a:cubicBezTo>
                  <a:pt x="7775744" y="2601987"/>
                  <a:pt x="7940795" y="3541657"/>
                  <a:pt x="7834978" y="4532041"/>
                </a:cubicBezTo>
                <a:cubicBezTo>
                  <a:pt x="7873608" y="4994859"/>
                  <a:pt x="7361175" y="5392178"/>
                  <a:pt x="6928548" y="5438471"/>
                </a:cubicBezTo>
                <a:cubicBezTo>
                  <a:pt x="5970384" y="5343531"/>
                  <a:pt x="3734585" y="5564284"/>
                  <a:pt x="906430" y="5438471"/>
                </a:cubicBezTo>
                <a:cubicBezTo>
                  <a:pt x="321033" y="5424087"/>
                  <a:pt x="5181" y="5041131"/>
                  <a:pt x="0" y="4532041"/>
                </a:cubicBezTo>
                <a:cubicBezTo>
                  <a:pt x="106876" y="2905871"/>
                  <a:pt x="127121" y="2019179"/>
                  <a:pt x="0" y="906430"/>
                </a:cubicBezTo>
                <a:close/>
              </a:path>
            </a:pathLst>
          </a:custGeom>
          <a:solidFill>
            <a:srgbClr val="FFFFFF">
              <a:alpha val="89804"/>
            </a:srgbClr>
          </a:solidFill>
          <a:ln w="38100">
            <a:solidFill>
              <a:srgbClr val="00B050"/>
            </a:solidFill>
            <a:extLst>
              <a:ext uri="{C807C97D-BFC1-408E-A445-0C87EB9F89A2}">
                <ask:lineSketchStyleProps xmlns:ask="http://schemas.microsoft.com/office/drawing/2018/sketchyshapes" sd="258840686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174" name="TextBox 3">
            <a:extLst>
              <a:ext uri="{FF2B5EF4-FFF2-40B4-BE49-F238E27FC236}">
                <a16:creationId xmlns:a16="http://schemas.microsoft.com/office/drawing/2014/main" id="{FB354AA8-B59E-2927-82B7-F1FF7C4D74CE}"/>
              </a:ext>
            </a:extLst>
          </p:cNvPr>
          <p:cNvSpPr txBox="1"/>
          <p:nvPr/>
        </p:nvSpPr>
        <p:spPr>
          <a:xfrm>
            <a:off x="4305349" y="496849"/>
            <a:ext cx="6482461" cy="646331"/>
          </a:xfrm>
          <a:prstGeom prst="rect">
            <a:avLst/>
          </a:prstGeom>
          <a:noFill/>
        </p:spPr>
        <p:txBody>
          <a:bodyPr wrap="square" rtlCol="0">
            <a:spAutoFit/>
          </a:bodyPr>
          <a:lstStyle/>
          <a:p>
            <a:pPr algn="ctr"/>
            <a:r>
              <a:rPr lang="en-US" sz="3600" b="1" dirty="0" err="1">
                <a:solidFill>
                  <a:schemeClr val="tx2"/>
                </a:solidFill>
              </a:rPr>
              <a:t>Thứ</a:t>
            </a:r>
            <a:r>
              <a:rPr lang="en-US" sz="3600" b="1" dirty="0">
                <a:solidFill>
                  <a:schemeClr val="tx2"/>
                </a:solidFill>
              </a:rPr>
              <a:t> … </a:t>
            </a:r>
            <a:r>
              <a:rPr lang="en-US" sz="3600" b="1" dirty="0" err="1">
                <a:solidFill>
                  <a:schemeClr val="tx2"/>
                </a:solidFill>
              </a:rPr>
              <a:t>ngày</a:t>
            </a:r>
            <a:r>
              <a:rPr lang="en-US" sz="3600" b="1" dirty="0">
                <a:solidFill>
                  <a:schemeClr val="tx2"/>
                </a:solidFill>
              </a:rPr>
              <a:t> … </a:t>
            </a:r>
            <a:r>
              <a:rPr lang="en-US" sz="3600" b="1" dirty="0" err="1">
                <a:solidFill>
                  <a:schemeClr val="tx2"/>
                </a:solidFill>
              </a:rPr>
              <a:t>tháng</a:t>
            </a:r>
            <a:r>
              <a:rPr lang="en-US" sz="3600" b="1" dirty="0">
                <a:solidFill>
                  <a:schemeClr val="tx2"/>
                </a:solidFill>
              </a:rPr>
              <a:t> … </a:t>
            </a:r>
            <a:r>
              <a:rPr lang="en-US" sz="3600" b="1" dirty="0" err="1">
                <a:solidFill>
                  <a:schemeClr val="tx2"/>
                </a:solidFill>
              </a:rPr>
              <a:t>năm</a:t>
            </a:r>
            <a:r>
              <a:rPr lang="en-US" sz="3600" b="1" dirty="0">
                <a:solidFill>
                  <a:schemeClr val="tx2"/>
                </a:solidFill>
              </a:rPr>
              <a:t> …</a:t>
            </a:r>
          </a:p>
        </p:txBody>
      </p:sp>
      <p:sp>
        <p:nvSpPr>
          <p:cNvPr id="152" name="Freeform 5">
            <a:extLst>
              <a:ext uri="{FF2B5EF4-FFF2-40B4-BE49-F238E27FC236}">
                <a16:creationId xmlns:a16="http://schemas.microsoft.com/office/drawing/2014/main" id="{76B34C80-3F64-463B-BFF0-9DAFD9D20422}"/>
              </a:ext>
            </a:extLst>
          </p:cNvPr>
          <p:cNvSpPr/>
          <p:nvPr/>
        </p:nvSpPr>
        <p:spPr>
          <a:xfrm>
            <a:off x="727931" y="3055051"/>
            <a:ext cx="4294075" cy="3573644"/>
          </a:xfrm>
          <a:custGeom>
            <a:avLst/>
            <a:gdLst/>
            <a:ahLst/>
            <a:cxnLst/>
            <a:rect l="l" t="t" r="r" b="b"/>
            <a:pathLst>
              <a:path w="4616886" h="4114800">
                <a:moveTo>
                  <a:pt x="0" y="0"/>
                </a:moveTo>
                <a:lnTo>
                  <a:pt x="4616886" y="0"/>
                </a:lnTo>
                <a:lnTo>
                  <a:pt x="4616886" y="4114800"/>
                </a:lnTo>
                <a:lnTo>
                  <a:pt x="0" y="4114800"/>
                </a:lnTo>
                <a:lnTo>
                  <a:pt x="0" y="0"/>
                </a:lnTo>
                <a:close/>
              </a:path>
            </a:pathLst>
          </a:custGeom>
          <a:blipFill>
            <a:blip r:embed="rId4"/>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pic>
        <p:nvPicPr>
          <p:cNvPr id="8" name="Picture 7">
            <a:extLst>
              <a:ext uri="{FF2B5EF4-FFF2-40B4-BE49-F238E27FC236}">
                <a16:creationId xmlns:a16="http://schemas.microsoft.com/office/drawing/2014/main" id="{91EBE6A5-0498-7D7B-F772-74CDF55237CE}"/>
              </a:ext>
            </a:extLst>
          </p:cNvPr>
          <p:cNvPicPr>
            <a:picLocks noChangeAspect="1"/>
          </p:cNvPicPr>
          <p:nvPr/>
        </p:nvPicPr>
        <p:blipFill>
          <a:blip r:embed="rId5"/>
          <a:stretch>
            <a:fillRect/>
          </a:stretch>
        </p:blipFill>
        <p:spPr>
          <a:xfrm>
            <a:off x="5793456" y="920255"/>
            <a:ext cx="3444539" cy="1841152"/>
          </a:xfrm>
          <a:prstGeom prst="rect">
            <a:avLst/>
          </a:prstGeom>
        </p:spPr>
      </p:pic>
      <p:pic>
        <p:nvPicPr>
          <p:cNvPr id="9" name="Picture 8">
            <a:extLst>
              <a:ext uri="{FF2B5EF4-FFF2-40B4-BE49-F238E27FC236}">
                <a16:creationId xmlns:a16="http://schemas.microsoft.com/office/drawing/2014/main" id="{1B32A3E8-24F1-35BF-5402-68947FE47532}"/>
              </a:ext>
            </a:extLst>
          </p:cNvPr>
          <p:cNvPicPr>
            <a:picLocks noChangeAspect="1"/>
          </p:cNvPicPr>
          <p:nvPr/>
        </p:nvPicPr>
        <p:blipFill>
          <a:blip r:embed="rId6"/>
          <a:stretch>
            <a:fillRect/>
          </a:stretch>
        </p:blipFill>
        <p:spPr>
          <a:xfrm>
            <a:off x="3693695" y="2154862"/>
            <a:ext cx="7991505" cy="3225875"/>
          </a:xfrm>
          <a:prstGeom prst="rect">
            <a:avLst/>
          </a:prstGeom>
        </p:spPr>
      </p:pic>
      <p:pic>
        <p:nvPicPr>
          <p:cNvPr id="10" name="Picture 9">
            <a:extLst>
              <a:ext uri="{FF2B5EF4-FFF2-40B4-BE49-F238E27FC236}">
                <a16:creationId xmlns:a16="http://schemas.microsoft.com/office/drawing/2014/main" id="{140AC2A7-DA5C-454D-1DAE-B67279AB4F4A}"/>
              </a:ext>
            </a:extLst>
          </p:cNvPr>
          <p:cNvPicPr>
            <a:picLocks noChangeAspect="1"/>
          </p:cNvPicPr>
          <p:nvPr/>
        </p:nvPicPr>
        <p:blipFill>
          <a:blip r:embed="rId7"/>
          <a:stretch>
            <a:fillRect/>
          </a:stretch>
        </p:blipFill>
        <p:spPr>
          <a:xfrm>
            <a:off x="5805792" y="4741371"/>
            <a:ext cx="3853006" cy="768163"/>
          </a:xfrm>
          <a:prstGeom prst="rect">
            <a:avLst/>
          </a:prstGeom>
        </p:spPr>
      </p:pic>
    </p:spTree>
    <p:extLst>
      <p:ext uri="{BB962C8B-B14F-4D97-AF65-F5344CB8AC3E}">
        <p14:creationId xmlns:p14="http://schemas.microsoft.com/office/powerpoint/2010/main" val="1138794873"/>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EC5E62-EC7A-FD7F-00D2-07F900005B31}"/>
              </a:ext>
            </a:extLst>
          </p:cNvPr>
          <p:cNvSpPr/>
          <p:nvPr/>
        </p:nvSpPr>
        <p:spPr>
          <a:xfrm>
            <a:off x="0" y="0"/>
            <a:ext cx="12192000" cy="6858000"/>
          </a:xfrm>
          <a:prstGeom prst="rect">
            <a:avLst/>
          </a:prstGeom>
          <a:solidFill>
            <a:srgbClr val="CAF2FB"/>
          </a:solidFill>
          <a:ln>
            <a:solidFill>
              <a:srgbClr val="CAF2F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4" name="Google Shape;337;p3">
            <a:extLst>
              <a:ext uri="{FF2B5EF4-FFF2-40B4-BE49-F238E27FC236}">
                <a16:creationId xmlns:a16="http://schemas.microsoft.com/office/drawing/2014/main" id="{DBB7CE1F-8F57-0519-B653-FFA53504CEE4}"/>
              </a:ext>
            </a:extLst>
          </p:cNvPr>
          <p:cNvGrpSpPr/>
          <p:nvPr/>
        </p:nvGrpSpPr>
        <p:grpSpPr>
          <a:xfrm>
            <a:off x="0" y="740230"/>
            <a:ext cx="12363356" cy="6605446"/>
            <a:chOff x="-65450" y="468625"/>
            <a:chExt cx="9438050" cy="5042525"/>
          </a:xfrm>
        </p:grpSpPr>
        <p:sp>
          <p:nvSpPr>
            <p:cNvPr id="335" name="Google Shape;338;p3">
              <a:extLst>
                <a:ext uri="{FF2B5EF4-FFF2-40B4-BE49-F238E27FC236}">
                  <a16:creationId xmlns:a16="http://schemas.microsoft.com/office/drawing/2014/main" id="{70E5D55D-3904-BD3F-FB5D-7E637FB3D6A9}"/>
                </a:ext>
              </a:extLst>
            </p:cNvPr>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9;p3">
              <a:extLst>
                <a:ext uri="{FF2B5EF4-FFF2-40B4-BE49-F238E27FC236}">
                  <a16:creationId xmlns:a16="http://schemas.microsoft.com/office/drawing/2014/main" id="{2E6F564E-4DC4-7849-F3BB-10E6FACDD6DE}"/>
                </a:ext>
              </a:extLst>
            </p:cNvPr>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7" name="Google Shape;340;p3">
              <a:extLst>
                <a:ext uri="{FF2B5EF4-FFF2-40B4-BE49-F238E27FC236}">
                  <a16:creationId xmlns:a16="http://schemas.microsoft.com/office/drawing/2014/main" id="{8291F476-8D27-A855-3FFF-9248635027CF}"/>
                </a:ext>
              </a:extLst>
            </p:cNvPr>
            <p:cNvGrpSpPr/>
            <p:nvPr/>
          </p:nvGrpSpPr>
          <p:grpSpPr>
            <a:xfrm>
              <a:off x="-3318" y="1880800"/>
              <a:ext cx="831325" cy="1035350"/>
              <a:chOff x="238125" y="2109400"/>
              <a:chExt cx="831325" cy="1035350"/>
            </a:xfrm>
          </p:grpSpPr>
          <p:sp>
            <p:nvSpPr>
              <p:cNvPr id="452" name="Google Shape;341;p3">
                <a:extLst>
                  <a:ext uri="{FF2B5EF4-FFF2-40B4-BE49-F238E27FC236}">
                    <a16:creationId xmlns:a16="http://schemas.microsoft.com/office/drawing/2014/main" id="{93F25D18-ED2C-AB22-1653-EF65F60EFB03}"/>
                  </a:ext>
                </a:extLst>
              </p:cNvPr>
              <p:cNvSpPr/>
              <p:nvPr/>
            </p:nvSpPr>
            <p:spPr>
              <a:xfrm>
                <a:off x="496475" y="2109400"/>
                <a:ext cx="260675" cy="537600"/>
              </a:xfrm>
              <a:custGeom>
                <a:avLst/>
                <a:gdLst/>
                <a:ahLst/>
                <a:cxnLst/>
                <a:rect l="l" t="t" r="r" b="b"/>
                <a:pathLst>
                  <a:path w="10427" h="21504" extrusionOk="0">
                    <a:moveTo>
                      <a:pt x="7849" y="1"/>
                    </a:moveTo>
                    <a:cubicBezTo>
                      <a:pt x="7291" y="1"/>
                      <a:pt x="6718" y="164"/>
                      <a:pt x="6232" y="440"/>
                    </a:cubicBezTo>
                    <a:cubicBezTo>
                      <a:pt x="5320" y="987"/>
                      <a:pt x="4681" y="1838"/>
                      <a:pt x="4104" y="2719"/>
                    </a:cubicBezTo>
                    <a:cubicBezTo>
                      <a:pt x="639" y="8282"/>
                      <a:pt x="1" y="15455"/>
                      <a:pt x="2432" y="21504"/>
                    </a:cubicBezTo>
                    <a:cubicBezTo>
                      <a:pt x="5928" y="16245"/>
                      <a:pt x="9271" y="10683"/>
                      <a:pt x="10213" y="4391"/>
                    </a:cubicBezTo>
                    <a:cubicBezTo>
                      <a:pt x="10426" y="2993"/>
                      <a:pt x="10365" y="1260"/>
                      <a:pt x="9210" y="409"/>
                    </a:cubicBezTo>
                    <a:cubicBezTo>
                      <a:pt x="8813" y="126"/>
                      <a:pt x="8337" y="1"/>
                      <a:pt x="78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342;p3">
                <a:extLst>
                  <a:ext uri="{FF2B5EF4-FFF2-40B4-BE49-F238E27FC236}">
                    <a16:creationId xmlns:a16="http://schemas.microsoft.com/office/drawing/2014/main" id="{74529DFD-50DE-5FE6-82C7-730D0F33449D}"/>
                  </a:ext>
                </a:extLst>
              </p:cNvPr>
              <p:cNvSpPr/>
              <p:nvPr/>
            </p:nvSpPr>
            <p:spPr>
              <a:xfrm>
                <a:off x="238875" y="2190000"/>
                <a:ext cx="310050" cy="453975"/>
              </a:xfrm>
              <a:custGeom>
                <a:avLst/>
                <a:gdLst/>
                <a:ahLst/>
                <a:cxnLst/>
                <a:rect l="l" t="t" r="r" b="b"/>
                <a:pathLst>
                  <a:path w="12402" h="18159" extrusionOk="0">
                    <a:moveTo>
                      <a:pt x="1571" y="1"/>
                    </a:moveTo>
                    <a:cubicBezTo>
                      <a:pt x="1032" y="1"/>
                      <a:pt x="496" y="99"/>
                      <a:pt x="0" y="316"/>
                    </a:cubicBezTo>
                    <a:lnTo>
                      <a:pt x="0" y="8766"/>
                    </a:lnTo>
                    <a:cubicBezTo>
                      <a:pt x="882" y="9739"/>
                      <a:pt x="1976" y="10559"/>
                      <a:pt x="3010" y="11350"/>
                    </a:cubicBezTo>
                    <a:cubicBezTo>
                      <a:pt x="6080" y="13721"/>
                      <a:pt x="9210" y="16061"/>
                      <a:pt x="12402" y="18158"/>
                    </a:cubicBezTo>
                    <a:cubicBezTo>
                      <a:pt x="12280" y="17490"/>
                      <a:pt x="12128" y="16791"/>
                      <a:pt x="12067" y="16152"/>
                    </a:cubicBezTo>
                    <a:cubicBezTo>
                      <a:pt x="11916" y="15301"/>
                      <a:pt x="11764" y="14480"/>
                      <a:pt x="11551" y="13660"/>
                    </a:cubicBezTo>
                    <a:cubicBezTo>
                      <a:pt x="10578" y="9435"/>
                      <a:pt x="9089" y="5271"/>
                      <a:pt x="6049" y="2231"/>
                    </a:cubicBezTo>
                    <a:cubicBezTo>
                      <a:pt x="5168" y="1410"/>
                      <a:pt x="4225" y="650"/>
                      <a:pt x="3101" y="255"/>
                    </a:cubicBezTo>
                    <a:cubicBezTo>
                      <a:pt x="2609" y="92"/>
                      <a:pt x="2089" y="1"/>
                      <a:pt x="157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343;p3">
                <a:extLst>
                  <a:ext uri="{FF2B5EF4-FFF2-40B4-BE49-F238E27FC236}">
                    <a16:creationId xmlns:a16="http://schemas.microsoft.com/office/drawing/2014/main" id="{E421D3D9-5EA6-00AC-DDC6-583B834B8C2B}"/>
                  </a:ext>
                </a:extLst>
              </p:cNvPr>
              <p:cNvSpPr/>
              <p:nvPr/>
            </p:nvSpPr>
            <p:spPr>
              <a:xfrm>
                <a:off x="238125" y="2502600"/>
                <a:ext cx="311575" cy="236350"/>
              </a:xfrm>
              <a:custGeom>
                <a:avLst/>
                <a:gdLst/>
                <a:ahLst/>
                <a:cxnLst/>
                <a:rect l="l" t="t" r="r" b="b"/>
                <a:pathLst>
                  <a:path w="12463" h="9454" extrusionOk="0">
                    <a:moveTo>
                      <a:pt x="0" y="1"/>
                    </a:moveTo>
                    <a:lnTo>
                      <a:pt x="0" y="9454"/>
                    </a:lnTo>
                    <a:cubicBezTo>
                      <a:pt x="2736" y="8815"/>
                      <a:pt x="5380" y="7721"/>
                      <a:pt x="8024" y="6901"/>
                    </a:cubicBezTo>
                    <a:cubicBezTo>
                      <a:pt x="9423" y="6505"/>
                      <a:pt x="10790" y="6141"/>
                      <a:pt x="12158" y="5989"/>
                    </a:cubicBezTo>
                    <a:lnTo>
                      <a:pt x="12189" y="5989"/>
                    </a:lnTo>
                    <a:cubicBezTo>
                      <a:pt x="12280" y="5958"/>
                      <a:pt x="12371" y="5958"/>
                      <a:pt x="12462" y="5958"/>
                    </a:cubicBezTo>
                    <a:cubicBezTo>
                      <a:pt x="12401" y="5928"/>
                      <a:pt x="12341" y="5898"/>
                      <a:pt x="12310" y="5837"/>
                    </a:cubicBezTo>
                    <a:cubicBezTo>
                      <a:pt x="12310" y="5837"/>
                      <a:pt x="12310" y="5806"/>
                      <a:pt x="12280" y="5806"/>
                    </a:cubicBezTo>
                    <a:cubicBezTo>
                      <a:pt x="12189" y="5776"/>
                      <a:pt x="12158" y="5715"/>
                      <a:pt x="12128" y="5685"/>
                    </a:cubicBezTo>
                    <a:cubicBezTo>
                      <a:pt x="10183" y="4195"/>
                      <a:pt x="8237" y="2767"/>
                      <a:pt x="6079" y="1673"/>
                    </a:cubicBezTo>
                    <a:cubicBezTo>
                      <a:pt x="4164" y="730"/>
                      <a:pt x="2128" y="6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344;p3">
                <a:extLst>
                  <a:ext uri="{FF2B5EF4-FFF2-40B4-BE49-F238E27FC236}">
                    <a16:creationId xmlns:a16="http://schemas.microsoft.com/office/drawing/2014/main" id="{B3A582EF-1F71-1A4C-E941-D65A833C454D}"/>
                  </a:ext>
                </a:extLst>
              </p:cNvPr>
              <p:cNvSpPr/>
              <p:nvPr/>
            </p:nvSpPr>
            <p:spPr>
              <a:xfrm>
                <a:off x="238125" y="2643950"/>
                <a:ext cx="308525" cy="431250"/>
              </a:xfrm>
              <a:custGeom>
                <a:avLst/>
                <a:gdLst/>
                <a:ahLst/>
                <a:cxnLst/>
                <a:rect l="l" t="t" r="r" b="b"/>
                <a:pathLst>
                  <a:path w="12341" h="17250" extrusionOk="0">
                    <a:moveTo>
                      <a:pt x="12341" y="0"/>
                    </a:moveTo>
                    <a:lnTo>
                      <a:pt x="12341" y="0"/>
                    </a:lnTo>
                    <a:cubicBezTo>
                      <a:pt x="12280" y="31"/>
                      <a:pt x="12189" y="31"/>
                      <a:pt x="12128" y="31"/>
                    </a:cubicBezTo>
                    <a:cubicBezTo>
                      <a:pt x="10699" y="274"/>
                      <a:pt x="9301" y="699"/>
                      <a:pt x="8024" y="1247"/>
                    </a:cubicBezTo>
                    <a:cubicBezTo>
                      <a:pt x="4711" y="2706"/>
                      <a:pt x="1854" y="5168"/>
                      <a:pt x="0" y="8238"/>
                    </a:cubicBezTo>
                    <a:lnTo>
                      <a:pt x="0" y="17174"/>
                    </a:lnTo>
                    <a:cubicBezTo>
                      <a:pt x="207" y="17225"/>
                      <a:pt x="420" y="17250"/>
                      <a:pt x="636" y="17250"/>
                    </a:cubicBezTo>
                    <a:cubicBezTo>
                      <a:pt x="1437" y="17250"/>
                      <a:pt x="2272" y="16917"/>
                      <a:pt x="2918" y="16414"/>
                    </a:cubicBezTo>
                    <a:cubicBezTo>
                      <a:pt x="3921" y="15654"/>
                      <a:pt x="4559" y="14529"/>
                      <a:pt x="5167" y="13405"/>
                    </a:cubicBezTo>
                    <a:cubicBezTo>
                      <a:pt x="7508" y="9149"/>
                      <a:pt x="9787" y="4864"/>
                      <a:pt x="12158" y="304"/>
                    </a:cubicBezTo>
                    <a:cubicBezTo>
                      <a:pt x="12189" y="304"/>
                      <a:pt x="12189" y="274"/>
                      <a:pt x="12189" y="274"/>
                    </a:cubicBezTo>
                    <a:cubicBezTo>
                      <a:pt x="12219" y="244"/>
                      <a:pt x="12219" y="183"/>
                      <a:pt x="12280" y="152"/>
                    </a:cubicBezTo>
                    <a:cubicBezTo>
                      <a:pt x="12310" y="122"/>
                      <a:pt x="12310" y="31"/>
                      <a:pt x="1234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345;p3">
                <a:extLst>
                  <a:ext uri="{FF2B5EF4-FFF2-40B4-BE49-F238E27FC236}">
                    <a16:creationId xmlns:a16="http://schemas.microsoft.com/office/drawing/2014/main" id="{C8E2BF26-5C53-7FAF-45E8-3DCF2AB69890}"/>
                  </a:ext>
                </a:extLst>
              </p:cNvPr>
              <p:cNvSpPr/>
              <p:nvPr/>
            </p:nvSpPr>
            <p:spPr>
              <a:xfrm>
                <a:off x="453925" y="2647750"/>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97" y="18191"/>
                      <a:pt x="9849" y="16353"/>
                    </a:cubicBezTo>
                    <a:cubicBezTo>
                      <a:pt x="10305" y="14469"/>
                      <a:pt x="9879" y="12493"/>
                      <a:pt x="9271" y="10639"/>
                    </a:cubicBezTo>
                    <a:cubicBezTo>
                      <a:pt x="8055" y="6779"/>
                      <a:pt x="6201" y="3192"/>
                      <a:pt x="39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346;p3">
                <a:extLst>
                  <a:ext uri="{FF2B5EF4-FFF2-40B4-BE49-F238E27FC236}">
                    <a16:creationId xmlns:a16="http://schemas.microsoft.com/office/drawing/2014/main" id="{A93F6AB9-C2DD-9695-C851-15A7A19D2F9D}"/>
                  </a:ext>
                </a:extLst>
              </p:cNvPr>
              <p:cNvSpPr/>
              <p:nvPr/>
            </p:nvSpPr>
            <p:spPr>
              <a:xfrm>
                <a:off x="546625" y="2315775"/>
                <a:ext cx="489400" cy="340350"/>
              </a:xfrm>
              <a:custGeom>
                <a:avLst/>
                <a:gdLst/>
                <a:ahLst/>
                <a:cxnLst/>
                <a:rect l="l" t="t" r="r" b="b"/>
                <a:pathLst>
                  <a:path w="19576" h="13614" extrusionOk="0">
                    <a:moveTo>
                      <a:pt x="15703" y="0"/>
                    </a:moveTo>
                    <a:cubicBezTo>
                      <a:pt x="14912" y="0"/>
                      <a:pt x="14097" y="176"/>
                      <a:pt x="13344" y="422"/>
                    </a:cubicBezTo>
                    <a:cubicBezTo>
                      <a:pt x="7265" y="2459"/>
                      <a:pt x="2888" y="7899"/>
                      <a:pt x="1" y="13614"/>
                    </a:cubicBezTo>
                    <a:lnTo>
                      <a:pt x="1" y="13614"/>
                    </a:lnTo>
                    <a:cubicBezTo>
                      <a:pt x="3466" y="10696"/>
                      <a:pt x="8451" y="10361"/>
                      <a:pt x="12949" y="9146"/>
                    </a:cubicBezTo>
                    <a:cubicBezTo>
                      <a:pt x="14986" y="8598"/>
                      <a:pt x="17022" y="7778"/>
                      <a:pt x="18268" y="6136"/>
                    </a:cubicBezTo>
                    <a:cubicBezTo>
                      <a:pt x="19545" y="4495"/>
                      <a:pt x="19575" y="1759"/>
                      <a:pt x="17873" y="604"/>
                    </a:cubicBezTo>
                    <a:cubicBezTo>
                      <a:pt x="17227" y="169"/>
                      <a:pt x="16477" y="0"/>
                      <a:pt x="157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347;p3">
                <a:extLst>
                  <a:ext uri="{FF2B5EF4-FFF2-40B4-BE49-F238E27FC236}">
                    <a16:creationId xmlns:a16="http://schemas.microsoft.com/office/drawing/2014/main" id="{262F2862-E480-F9B6-5B19-E1C5617ECEE3}"/>
                  </a:ext>
                </a:extLst>
              </p:cNvPr>
              <p:cNvSpPr/>
              <p:nvPr/>
            </p:nvSpPr>
            <p:spPr>
              <a:xfrm>
                <a:off x="542075" y="2552375"/>
                <a:ext cx="527375" cy="219150"/>
              </a:xfrm>
              <a:custGeom>
                <a:avLst/>
                <a:gdLst/>
                <a:ahLst/>
                <a:cxnLst/>
                <a:rect l="l" t="t" r="r" b="b"/>
                <a:pathLst>
                  <a:path w="21095" h="8766" extrusionOk="0">
                    <a:moveTo>
                      <a:pt x="12682" y="1"/>
                    </a:moveTo>
                    <a:cubicBezTo>
                      <a:pt x="8169" y="1"/>
                      <a:pt x="3681" y="1417"/>
                      <a:pt x="0" y="3998"/>
                    </a:cubicBezTo>
                    <a:cubicBezTo>
                      <a:pt x="2310" y="4150"/>
                      <a:pt x="4499" y="4910"/>
                      <a:pt x="6444" y="5882"/>
                    </a:cubicBezTo>
                    <a:cubicBezTo>
                      <a:pt x="8481" y="6794"/>
                      <a:pt x="10365" y="7888"/>
                      <a:pt x="12493" y="8466"/>
                    </a:cubicBezTo>
                    <a:cubicBezTo>
                      <a:pt x="13267" y="8654"/>
                      <a:pt x="14081" y="8765"/>
                      <a:pt x="14886" y="8765"/>
                    </a:cubicBezTo>
                    <a:cubicBezTo>
                      <a:pt x="16293" y="8765"/>
                      <a:pt x="17671" y="8424"/>
                      <a:pt x="18754" y="7554"/>
                    </a:cubicBezTo>
                    <a:cubicBezTo>
                      <a:pt x="20517" y="6217"/>
                      <a:pt x="21095" y="3359"/>
                      <a:pt x="19606" y="1779"/>
                    </a:cubicBezTo>
                    <a:cubicBezTo>
                      <a:pt x="18815" y="897"/>
                      <a:pt x="17569" y="563"/>
                      <a:pt x="16353" y="320"/>
                    </a:cubicBezTo>
                    <a:cubicBezTo>
                      <a:pt x="15138" y="105"/>
                      <a:pt x="13909" y="1"/>
                      <a:pt x="126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348;p3">
                <a:extLst>
                  <a:ext uri="{FF2B5EF4-FFF2-40B4-BE49-F238E27FC236}">
                    <a16:creationId xmlns:a16="http://schemas.microsoft.com/office/drawing/2014/main" id="{C3BB62CD-8C44-7FC1-0B1B-BA3D9B330427}"/>
                  </a:ext>
                </a:extLst>
              </p:cNvPr>
              <p:cNvSpPr/>
              <p:nvPr/>
            </p:nvSpPr>
            <p:spPr>
              <a:xfrm>
                <a:off x="549675" y="2656350"/>
                <a:ext cx="423275" cy="360750"/>
              </a:xfrm>
              <a:custGeom>
                <a:avLst/>
                <a:gdLst/>
                <a:ahLst/>
                <a:cxnLst/>
                <a:rect l="l" t="t" r="r" b="b"/>
                <a:pathLst>
                  <a:path w="16931" h="14430" extrusionOk="0">
                    <a:moveTo>
                      <a:pt x="1367" y="1"/>
                    </a:moveTo>
                    <a:cubicBezTo>
                      <a:pt x="918" y="1"/>
                      <a:pt x="463" y="27"/>
                      <a:pt x="0" y="82"/>
                    </a:cubicBezTo>
                    <a:cubicBezTo>
                      <a:pt x="2614" y="3790"/>
                      <a:pt x="5198" y="7498"/>
                      <a:pt x="8085" y="10994"/>
                    </a:cubicBezTo>
                    <a:cubicBezTo>
                      <a:pt x="9028" y="12119"/>
                      <a:pt x="10031" y="13274"/>
                      <a:pt x="11368" y="13942"/>
                    </a:cubicBezTo>
                    <a:cubicBezTo>
                      <a:pt x="11996" y="14249"/>
                      <a:pt x="12723" y="14429"/>
                      <a:pt x="13433" y="14429"/>
                    </a:cubicBezTo>
                    <a:cubicBezTo>
                      <a:pt x="14200" y="14429"/>
                      <a:pt x="14948" y="14219"/>
                      <a:pt x="15532" y="13729"/>
                    </a:cubicBezTo>
                    <a:cubicBezTo>
                      <a:pt x="16779" y="12635"/>
                      <a:pt x="16931" y="10690"/>
                      <a:pt x="16262" y="9201"/>
                    </a:cubicBezTo>
                    <a:cubicBezTo>
                      <a:pt x="15624" y="7681"/>
                      <a:pt x="14317" y="6556"/>
                      <a:pt x="13070" y="5523"/>
                    </a:cubicBezTo>
                    <a:cubicBezTo>
                      <a:pt x="9751" y="2674"/>
                      <a:pt x="5904" y="1"/>
                      <a:pt x="136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8" name="Google Shape;349;p3">
              <a:extLst>
                <a:ext uri="{FF2B5EF4-FFF2-40B4-BE49-F238E27FC236}">
                  <a16:creationId xmlns:a16="http://schemas.microsoft.com/office/drawing/2014/main" id="{FB832080-B7EB-1B34-AB21-E18FD3E02FE9}"/>
                </a:ext>
              </a:extLst>
            </p:cNvPr>
            <p:cNvGrpSpPr/>
            <p:nvPr/>
          </p:nvGrpSpPr>
          <p:grpSpPr>
            <a:xfrm>
              <a:off x="1609375" y="2486500"/>
              <a:ext cx="1205225" cy="2911950"/>
              <a:chOff x="1456975" y="2715100"/>
              <a:chExt cx="1205225" cy="2911950"/>
            </a:xfrm>
          </p:grpSpPr>
          <p:sp>
            <p:nvSpPr>
              <p:cNvPr id="443" name="Google Shape;350;p3">
                <a:extLst>
                  <a:ext uri="{FF2B5EF4-FFF2-40B4-BE49-F238E27FC236}">
                    <a16:creationId xmlns:a16="http://schemas.microsoft.com/office/drawing/2014/main" id="{09C9A551-314D-22A6-1645-979504CD2B91}"/>
                  </a:ext>
                </a:extLst>
              </p:cNvPr>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351;p3">
                <a:extLst>
                  <a:ext uri="{FF2B5EF4-FFF2-40B4-BE49-F238E27FC236}">
                    <a16:creationId xmlns:a16="http://schemas.microsoft.com/office/drawing/2014/main" id="{B93113EB-17B9-A649-DDE4-D4C118CA9FF5}"/>
                  </a:ext>
                </a:extLst>
              </p:cNvPr>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352;p3">
                <a:extLst>
                  <a:ext uri="{FF2B5EF4-FFF2-40B4-BE49-F238E27FC236}">
                    <a16:creationId xmlns:a16="http://schemas.microsoft.com/office/drawing/2014/main" id="{A967F9C9-F2D0-400B-3C2D-D3DF79A8FC5E}"/>
                  </a:ext>
                </a:extLst>
              </p:cNvPr>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353;p3">
                <a:extLst>
                  <a:ext uri="{FF2B5EF4-FFF2-40B4-BE49-F238E27FC236}">
                    <a16:creationId xmlns:a16="http://schemas.microsoft.com/office/drawing/2014/main" id="{39640328-1FD5-97F1-ABE9-C42DAF7B821B}"/>
                  </a:ext>
                </a:extLst>
              </p:cNvPr>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354;p3">
                <a:extLst>
                  <a:ext uri="{FF2B5EF4-FFF2-40B4-BE49-F238E27FC236}">
                    <a16:creationId xmlns:a16="http://schemas.microsoft.com/office/drawing/2014/main" id="{420E391E-47B6-B030-5C1A-9A6514EECBD9}"/>
                  </a:ext>
                </a:extLst>
              </p:cNvPr>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355;p3">
                <a:extLst>
                  <a:ext uri="{FF2B5EF4-FFF2-40B4-BE49-F238E27FC236}">
                    <a16:creationId xmlns:a16="http://schemas.microsoft.com/office/drawing/2014/main" id="{B74774C3-AB43-6D0E-EFA4-2A3772F7590A}"/>
                  </a:ext>
                </a:extLst>
              </p:cNvPr>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356;p3">
                <a:extLst>
                  <a:ext uri="{FF2B5EF4-FFF2-40B4-BE49-F238E27FC236}">
                    <a16:creationId xmlns:a16="http://schemas.microsoft.com/office/drawing/2014/main" id="{72281BEC-579F-2532-50DF-225901143B31}"/>
                  </a:ext>
                </a:extLst>
              </p:cNvPr>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357;p3">
                <a:extLst>
                  <a:ext uri="{FF2B5EF4-FFF2-40B4-BE49-F238E27FC236}">
                    <a16:creationId xmlns:a16="http://schemas.microsoft.com/office/drawing/2014/main" id="{D9FC539E-6645-3D06-7772-480618F3EE66}"/>
                  </a:ext>
                </a:extLst>
              </p:cNvPr>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358;p3">
                <a:extLst>
                  <a:ext uri="{FF2B5EF4-FFF2-40B4-BE49-F238E27FC236}">
                    <a16:creationId xmlns:a16="http://schemas.microsoft.com/office/drawing/2014/main" id="{03800FFC-5B54-3A4C-2908-CC90FE5547F8}"/>
                  </a:ext>
                </a:extLst>
              </p:cNvPr>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9" name="Google Shape;359;p3">
              <a:extLst>
                <a:ext uri="{FF2B5EF4-FFF2-40B4-BE49-F238E27FC236}">
                  <a16:creationId xmlns:a16="http://schemas.microsoft.com/office/drawing/2014/main" id="{32A37873-A437-178B-E69E-A5F7C8F9A553}"/>
                </a:ext>
              </a:extLst>
            </p:cNvPr>
            <p:cNvGrpSpPr/>
            <p:nvPr/>
          </p:nvGrpSpPr>
          <p:grpSpPr>
            <a:xfrm>
              <a:off x="360125" y="2047550"/>
              <a:ext cx="1299425" cy="2300975"/>
              <a:chOff x="207725" y="2276150"/>
              <a:chExt cx="1299425" cy="2300975"/>
            </a:xfrm>
          </p:grpSpPr>
          <p:sp>
            <p:nvSpPr>
              <p:cNvPr id="428" name="Google Shape;360;p3">
                <a:extLst>
                  <a:ext uri="{FF2B5EF4-FFF2-40B4-BE49-F238E27FC236}">
                    <a16:creationId xmlns:a16="http://schemas.microsoft.com/office/drawing/2014/main" id="{52CD84A3-A953-75F6-212E-E5278FE4096B}"/>
                  </a:ext>
                </a:extLst>
              </p:cNvPr>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9" name="Google Shape;361;p3">
                <a:extLst>
                  <a:ext uri="{FF2B5EF4-FFF2-40B4-BE49-F238E27FC236}">
                    <a16:creationId xmlns:a16="http://schemas.microsoft.com/office/drawing/2014/main" id="{919B8F3B-4B19-203C-DB3E-85582A091289}"/>
                  </a:ext>
                </a:extLst>
              </p:cNvPr>
              <p:cNvGrpSpPr/>
              <p:nvPr/>
            </p:nvGrpSpPr>
            <p:grpSpPr>
              <a:xfrm>
                <a:off x="207725" y="2276150"/>
                <a:ext cx="1299425" cy="2300975"/>
                <a:chOff x="207725" y="2276150"/>
                <a:chExt cx="1299425" cy="2300975"/>
              </a:xfrm>
            </p:grpSpPr>
            <p:sp>
              <p:nvSpPr>
                <p:cNvPr id="430" name="Google Shape;362;p3">
                  <a:extLst>
                    <a:ext uri="{FF2B5EF4-FFF2-40B4-BE49-F238E27FC236}">
                      <a16:creationId xmlns:a16="http://schemas.microsoft.com/office/drawing/2014/main" id="{1DEDBD0E-FF77-4237-C79E-AF98A45AEF15}"/>
                    </a:ext>
                  </a:extLst>
                </p:cNvPr>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363;p3">
                  <a:extLst>
                    <a:ext uri="{FF2B5EF4-FFF2-40B4-BE49-F238E27FC236}">
                      <a16:creationId xmlns:a16="http://schemas.microsoft.com/office/drawing/2014/main" id="{6307A756-AFE1-64AF-9B1E-93AFE8B9B289}"/>
                    </a:ext>
                  </a:extLst>
                </p:cNvPr>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364;p3">
                  <a:extLst>
                    <a:ext uri="{FF2B5EF4-FFF2-40B4-BE49-F238E27FC236}">
                      <a16:creationId xmlns:a16="http://schemas.microsoft.com/office/drawing/2014/main" id="{73160DD3-9304-8727-25DF-F48A6F7DD170}"/>
                    </a:ext>
                  </a:extLst>
                </p:cNvPr>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365;p3">
                  <a:extLst>
                    <a:ext uri="{FF2B5EF4-FFF2-40B4-BE49-F238E27FC236}">
                      <a16:creationId xmlns:a16="http://schemas.microsoft.com/office/drawing/2014/main" id="{D6C9AD84-B6E7-DD31-9275-BF0E443C95E7}"/>
                    </a:ext>
                  </a:extLst>
                </p:cNvPr>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366;p3">
                  <a:extLst>
                    <a:ext uri="{FF2B5EF4-FFF2-40B4-BE49-F238E27FC236}">
                      <a16:creationId xmlns:a16="http://schemas.microsoft.com/office/drawing/2014/main" id="{2D6FE5FE-9102-F8AF-8F13-80CBEF756675}"/>
                    </a:ext>
                  </a:extLst>
                </p:cNvPr>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367;p3">
                  <a:extLst>
                    <a:ext uri="{FF2B5EF4-FFF2-40B4-BE49-F238E27FC236}">
                      <a16:creationId xmlns:a16="http://schemas.microsoft.com/office/drawing/2014/main" id="{52F7D4E0-8998-6553-5F6F-4736E5A3D426}"/>
                    </a:ext>
                  </a:extLst>
                </p:cNvPr>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368;p3">
                  <a:extLst>
                    <a:ext uri="{FF2B5EF4-FFF2-40B4-BE49-F238E27FC236}">
                      <a16:creationId xmlns:a16="http://schemas.microsoft.com/office/drawing/2014/main" id="{EB4DCCD2-7FBD-3682-953E-3AD07A55B68B}"/>
                    </a:ext>
                  </a:extLst>
                </p:cNvPr>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369;p3">
                  <a:extLst>
                    <a:ext uri="{FF2B5EF4-FFF2-40B4-BE49-F238E27FC236}">
                      <a16:creationId xmlns:a16="http://schemas.microsoft.com/office/drawing/2014/main" id="{5BAAF836-B375-18B3-DF5B-7986B2EAA18A}"/>
                    </a:ext>
                  </a:extLst>
                </p:cNvPr>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370;p3">
                  <a:extLst>
                    <a:ext uri="{FF2B5EF4-FFF2-40B4-BE49-F238E27FC236}">
                      <a16:creationId xmlns:a16="http://schemas.microsoft.com/office/drawing/2014/main" id="{D2325A91-566A-93BA-5D9F-A1BD2881B98E}"/>
                    </a:ext>
                  </a:extLst>
                </p:cNvPr>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371;p3">
                  <a:extLst>
                    <a:ext uri="{FF2B5EF4-FFF2-40B4-BE49-F238E27FC236}">
                      <a16:creationId xmlns:a16="http://schemas.microsoft.com/office/drawing/2014/main" id="{08C39C40-4491-E3F8-44A7-5F01031EE0E4}"/>
                    </a:ext>
                  </a:extLst>
                </p:cNvPr>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372;p3">
                  <a:extLst>
                    <a:ext uri="{FF2B5EF4-FFF2-40B4-BE49-F238E27FC236}">
                      <a16:creationId xmlns:a16="http://schemas.microsoft.com/office/drawing/2014/main" id="{FE792D06-B403-0A76-CC29-86A0F3DB6014}"/>
                    </a:ext>
                  </a:extLst>
                </p:cNvPr>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373;p3">
                  <a:extLst>
                    <a:ext uri="{FF2B5EF4-FFF2-40B4-BE49-F238E27FC236}">
                      <a16:creationId xmlns:a16="http://schemas.microsoft.com/office/drawing/2014/main" id="{CC534093-2B82-886C-A206-BAC4B3D8753B}"/>
                    </a:ext>
                  </a:extLst>
                </p:cNvPr>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374;p3">
                  <a:extLst>
                    <a:ext uri="{FF2B5EF4-FFF2-40B4-BE49-F238E27FC236}">
                      <a16:creationId xmlns:a16="http://schemas.microsoft.com/office/drawing/2014/main" id="{157B31A1-DB4B-A554-1257-A2C34B3382FE}"/>
                    </a:ext>
                  </a:extLst>
                </p:cNvPr>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40" name="Google Shape;375;p3">
              <a:extLst>
                <a:ext uri="{FF2B5EF4-FFF2-40B4-BE49-F238E27FC236}">
                  <a16:creationId xmlns:a16="http://schemas.microsoft.com/office/drawing/2014/main" id="{3F1E64C1-F053-EF94-FB81-C1A92CB4B245}"/>
                </a:ext>
              </a:extLst>
            </p:cNvPr>
            <p:cNvGrpSpPr/>
            <p:nvPr/>
          </p:nvGrpSpPr>
          <p:grpSpPr>
            <a:xfrm>
              <a:off x="9800" y="4115075"/>
              <a:ext cx="1219850" cy="1176125"/>
              <a:chOff x="-142600" y="4343675"/>
              <a:chExt cx="1219850" cy="1176125"/>
            </a:xfrm>
          </p:grpSpPr>
          <p:sp>
            <p:nvSpPr>
              <p:cNvPr id="422" name="Google Shape;376;p3">
                <a:extLst>
                  <a:ext uri="{FF2B5EF4-FFF2-40B4-BE49-F238E27FC236}">
                    <a16:creationId xmlns:a16="http://schemas.microsoft.com/office/drawing/2014/main" id="{1DBD1E36-6E6A-8833-3C10-B6A506D1848A}"/>
                  </a:ext>
                </a:extLst>
              </p:cNvPr>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377;p3">
                <a:extLst>
                  <a:ext uri="{FF2B5EF4-FFF2-40B4-BE49-F238E27FC236}">
                    <a16:creationId xmlns:a16="http://schemas.microsoft.com/office/drawing/2014/main" id="{87583EF8-56B6-5246-C22F-1245E96BEB34}"/>
                  </a:ext>
                </a:extLst>
              </p:cNvPr>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378;p3">
                <a:extLst>
                  <a:ext uri="{FF2B5EF4-FFF2-40B4-BE49-F238E27FC236}">
                    <a16:creationId xmlns:a16="http://schemas.microsoft.com/office/drawing/2014/main" id="{B8B749AF-8CCA-1F13-9A67-2D6D6C52F0F9}"/>
                  </a:ext>
                </a:extLst>
              </p:cNvPr>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379;p3">
                <a:extLst>
                  <a:ext uri="{FF2B5EF4-FFF2-40B4-BE49-F238E27FC236}">
                    <a16:creationId xmlns:a16="http://schemas.microsoft.com/office/drawing/2014/main" id="{C5B8B4AA-783B-2075-0BEE-6FE6C4731D3D}"/>
                  </a:ext>
                </a:extLst>
              </p:cNvPr>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380;p3">
                <a:extLst>
                  <a:ext uri="{FF2B5EF4-FFF2-40B4-BE49-F238E27FC236}">
                    <a16:creationId xmlns:a16="http://schemas.microsoft.com/office/drawing/2014/main" id="{E7786D56-4254-FA84-F1AB-2250060F3DE2}"/>
                  </a:ext>
                </a:extLst>
              </p:cNvPr>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381;p3">
                <a:extLst>
                  <a:ext uri="{FF2B5EF4-FFF2-40B4-BE49-F238E27FC236}">
                    <a16:creationId xmlns:a16="http://schemas.microsoft.com/office/drawing/2014/main" id="{8DB267E0-2350-45D2-E4CF-1FF207268EBA}"/>
                  </a:ext>
                </a:extLst>
              </p:cNvPr>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1" name="Google Shape;382;p3">
              <a:extLst>
                <a:ext uri="{FF2B5EF4-FFF2-40B4-BE49-F238E27FC236}">
                  <a16:creationId xmlns:a16="http://schemas.microsoft.com/office/drawing/2014/main" id="{840620A6-742E-ED63-EE9B-FDE48F5CC1A3}"/>
                </a:ext>
              </a:extLst>
            </p:cNvPr>
            <p:cNvGrpSpPr/>
            <p:nvPr/>
          </p:nvGrpSpPr>
          <p:grpSpPr>
            <a:xfrm>
              <a:off x="598500" y="3971650"/>
              <a:ext cx="1720650" cy="1263675"/>
              <a:chOff x="446100" y="4200250"/>
              <a:chExt cx="1720650" cy="1263675"/>
            </a:xfrm>
          </p:grpSpPr>
          <p:sp>
            <p:nvSpPr>
              <p:cNvPr id="390" name="Google Shape;383;p3">
                <a:extLst>
                  <a:ext uri="{FF2B5EF4-FFF2-40B4-BE49-F238E27FC236}">
                    <a16:creationId xmlns:a16="http://schemas.microsoft.com/office/drawing/2014/main" id="{9082870B-898F-CF4B-C249-C15021CEE643}"/>
                  </a:ext>
                </a:extLst>
              </p:cNvPr>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84;p3">
                <a:extLst>
                  <a:ext uri="{FF2B5EF4-FFF2-40B4-BE49-F238E27FC236}">
                    <a16:creationId xmlns:a16="http://schemas.microsoft.com/office/drawing/2014/main" id="{62144375-1256-E4D9-083E-7E0239C7DAAD}"/>
                  </a:ext>
                </a:extLst>
              </p:cNvPr>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85;p3">
                <a:extLst>
                  <a:ext uri="{FF2B5EF4-FFF2-40B4-BE49-F238E27FC236}">
                    <a16:creationId xmlns:a16="http://schemas.microsoft.com/office/drawing/2014/main" id="{4A186914-FD46-2938-CB80-7B79A99DA32B}"/>
                  </a:ext>
                </a:extLst>
              </p:cNvPr>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86;p3">
                <a:extLst>
                  <a:ext uri="{FF2B5EF4-FFF2-40B4-BE49-F238E27FC236}">
                    <a16:creationId xmlns:a16="http://schemas.microsoft.com/office/drawing/2014/main" id="{C7648271-8822-444A-9999-979B4E3AD048}"/>
                  </a:ext>
                </a:extLst>
              </p:cNvPr>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87;p3">
                <a:extLst>
                  <a:ext uri="{FF2B5EF4-FFF2-40B4-BE49-F238E27FC236}">
                    <a16:creationId xmlns:a16="http://schemas.microsoft.com/office/drawing/2014/main" id="{59B89127-C162-D061-99A9-F8CB7D1755BD}"/>
                  </a:ext>
                </a:extLst>
              </p:cNvPr>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88;p3">
                <a:extLst>
                  <a:ext uri="{FF2B5EF4-FFF2-40B4-BE49-F238E27FC236}">
                    <a16:creationId xmlns:a16="http://schemas.microsoft.com/office/drawing/2014/main" id="{8116CC24-1A14-9D8C-78F2-6F40EF351A3B}"/>
                  </a:ext>
                </a:extLst>
              </p:cNvPr>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89;p3">
                <a:extLst>
                  <a:ext uri="{FF2B5EF4-FFF2-40B4-BE49-F238E27FC236}">
                    <a16:creationId xmlns:a16="http://schemas.microsoft.com/office/drawing/2014/main" id="{6E0FA1ED-E8AB-1471-01E2-1C81E01975C9}"/>
                  </a:ext>
                </a:extLst>
              </p:cNvPr>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0;p3">
                <a:extLst>
                  <a:ext uri="{FF2B5EF4-FFF2-40B4-BE49-F238E27FC236}">
                    <a16:creationId xmlns:a16="http://schemas.microsoft.com/office/drawing/2014/main" id="{D908E89C-949D-D183-B327-321ABCC2753C}"/>
                  </a:ext>
                </a:extLst>
              </p:cNvPr>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1;p3">
                <a:extLst>
                  <a:ext uri="{FF2B5EF4-FFF2-40B4-BE49-F238E27FC236}">
                    <a16:creationId xmlns:a16="http://schemas.microsoft.com/office/drawing/2014/main" id="{42BB7C6C-C500-670A-9402-FBCE9A7FB879}"/>
                  </a:ext>
                </a:extLst>
              </p:cNvPr>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2;p3">
                <a:extLst>
                  <a:ext uri="{FF2B5EF4-FFF2-40B4-BE49-F238E27FC236}">
                    <a16:creationId xmlns:a16="http://schemas.microsoft.com/office/drawing/2014/main" id="{F0049CC4-B15C-4C56-F719-F8029DC27038}"/>
                  </a:ext>
                </a:extLst>
              </p:cNvPr>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393;p3">
                <a:extLst>
                  <a:ext uri="{FF2B5EF4-FFF2-40B4-BE49-F238E27FC236}">
                    <a16:creationId xmlns:a16="http://schemas.microsoft.com/office/drawing/2014/main" id="{E2136286-7AD1-44F7-1E02-89654EB8CAA1}"/>
                  </a:ext>
                </a:extLst>
              </p:cNvPr>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394;p3">
                <a:extLst>
                  <a:ext uri="{FF2B5EF4-FFF2-40B4-BE49-F238E27FC236}">
                    <a16:creationId xmlns:a16="http://schemas.microsoft.com/office/drawing/2014/main" id="{4CBE1EC0-A065-C5DC-16FA-E83B47DD5A72}"/>
                  </a:ext>
                </a:extLst>
              </p:cNvPr>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395;p3">
                <a:extLst>
                  <a:ext uri="{FF2B5EF4-FFF2-40B4-BE49-F238E27FC236}">
                    <a16:creationId xmlns:a16="http://schemas.microsoft.com/office/drawing/2014/main" id="{FD84B99F-D2D7-057A-E417-A2A6D1AC9259}"/>
                  </a:ext>
                </a:extLst>
              </p:cNvPr>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396;p3">
                <a:extLst>
                  <a:ext uri="{FF2B5EF4-FFF2-40B4-BE49-F238E27FC236}">
                    <a16:creationId xmlns:a16="http://schemas.microsoft.com/office/drawing/2014/main" id="{B4028FFF-C134-4853-AA5B-4A8A7852BAC1}"/>
                  </a:ext>
                </a:extLst>
              </p:cNvPr>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397;p3">
                <a:extLst>
                  <a:ext uri="{FF2B5EF4-FFF2-40B4-BE49-F238E27FC236}">
                    <a16:creationId xmlns:a16="http://schemas.microsoft.com/office/drawing/2014/main" id="{805D6CF7-3B25-0EEB-412D-D343CF4AE569}"/>
                  </a:ext>
                </a:extLst>
              </p:cNvPr>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398;p3">
                <a:extLst>
                  <a:ext uri="{FF2B5EF4-FFF2-40B4-BE49-F238E27FC236}">
                    <a16:creationId xmlns:a16="http://schemas.microsoft.com/office/drawing/2014/main" id="{92EA9407-75F2-E5A6-314E-A45CC48530AF}"/>
                  </a:ext>
                </a:extLst>
              </p:cNvPr>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399;p3">
                <a:extLst>
                  <a:ext uri="{FF2B5EF4-FFF2-40B4-BE49-F238E27FC236}">
                    <a16:creationId xmlns:a16="http://schemas.microsoft.com/office/drawing/2014/main" id="{6C8C825C-FFA4-8F92-6409-1D7E6797BC67}"/>
                  </a:ext>
                </a:extLst>
              </p:cNvPr>
              <p:cNvSpPr/>
              <p:nvPr/>
            </p:nvSpPr>
            <p:spPr>
              <a:xfrm>
                <a:off x="1205650" y="4653650"/>
                <a:ext cx="552900" cy="650725"/>
              </a:xfrm>
              <a:custGeom>
                <a:avLst/>
                <a:gdLst/>
                <a:ahLst/>
                <a:cxnLst/>
                <a:rect l="l" t="t" r="r" b="b"/>
                <a:pathLst>
                  <a:path w="22116" h="26029" extrusionOk="0">
                    <a:moveTo>
                      <a:pt x="21993" y="1"/>
                    </a:moveTo>
                    <a:cubicBezTo>
                      <a:pt x="21983" y="1"/>
                      <a:pt x="21974" y="3"/>
                      <a:pt x="21969" y="9"/>
                    </a:cubicBezTo>
                    <a:cubicBezTo>
                      <a:pt x="15495" y="8398"/>
                      <a:pt x="8260" y="16240"/>
                      <a:pt x="783" y="23687"/>
                    </a:cubicBezTo>
                    <a:cubicBezTo>
                      <a:pt x="0" y="24470"/>
                      <a:pt x="1147" y="26028"/>
                      <a:pt x="2151" y="26028"/>
                    </a:cubicBezTo>
                    <a:cubicBezTo>
                      <a:pt x="2355" y="26028"/>
                      <a:pt x="2553" y="25964"/>
                      <a:pt x="2728" y="25814"/>
                    </a:cubicBezTo>
                    <a:cubicBezTo>
                      <a:pt x="6771" y="22228"/>
                      <a:pt x="10358" y="18094"/>
                      <a:pt x="13519" y="13717"/>
                    </a:cubicBezTo>
                    <a:cubicBezTo>
                      <a:pt x="16650" y="9310"/>
                      <a:pt x="19446" y="4720"/>
                      <a:pt x="22090" y="100"/>
                    </a:cubicBezTo>
                    <a:cubicBezTo>
                      <a:pt x="22115" y="50"/>
                      <a:pt x="22039" y="1"/>
                      <a:pt x="21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0;p3">
                <a:extLst>
                  <a:ext uri="{FF2B5EF4-FFF2-40B4-BE49-F238E27FC236}">
                    <a16:creationId xmlns:a16="http://schemas.microsoft.com/office/drawing/2014/main" id="{13BA2911-B771-2EE7-8CE2-40FB5DF7E90A}"/>
                  </a:ext>
                </a:extLst>
              </p:cNvPr>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1;p3">
                <a:extLst>
                  <a:ext uri="{FF2B5EF4-FFF2-40B4-BE49-F238E27FC236}">
                    <a16:creationId xmlns:a16="http://schemas.microsoft.com/office/drawing/2014/main" id="{E2F055A7-7D50-D924-88D1-AEEE9546690F}"/>
                  </a:ext>
                </a:extLst>
              </p:cNvPr>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2;p3">
                <a:extLst>
                  <a:ext uri="{FF2B5EF4-FFF2-40B4-BE49-F238E27FC236}">
                    <a16:creationId xmlns:a16="http://schemas.microsoft.com/office/drawing/2014/main" id="{9832DF8D-EB7C-F072-5474-5ADA34E0393C}"/>
                  </a:ext>
                </a:extLst>
              </p:cNvPr>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03;p3">
                <a:extLst>
                  <a:ext uri="{FF2B5EF4-FFF2-40B4-BE49-F238E27FC236}">
                    <a16:creationId xmlns:a16="http://schemas.microsoft.com/office/drawing/2014/main" id="{04AEF7F1-F2CC-FB63-C9BA-8BBC66206B86}"/>
                  </a:ext>
                </a:extLst>
              </p:cNvPr>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04;p3">
                <a:extLst>
                  <a:ext uri="{FF2B5EF4-FFF2-40B4-BE49-F238E27FC236}">
                    <a16:creationId xmlns:a16="http://schemas.microsoft.com/office/drawing/2014/main" id="{429A988E-D35D-0519-BFC5-59B2BDF02267}"/>
                  </a:ext>
                </a:extLst>
              </p:cNvPr>
              <p:cNvSpPr/>
              <p:nvPr/>
            </p:nvSpPr>
            <p:spPr>
              <a:xfrm>
                <a:off x="887050" y="4628250"/>
                <a:ext cx="737125" cy="698900"/>
              </a:xfrm>
              <a:custGeom>
                <a:avLst/>
                <a:gdLst/>
                <a:ahLst/>
                <a:cxnLst/>
                <a:rect l="l" t="t" r="r" b="b"/>
                <a:pathLst>
                  <a:path w="29485" h="27956" extrusionOk="0">
                    <a:moveTo>
                      <a:pt x="21138" y="1"/>
                    </a:moveTo>
                    <a:cubicBezTo>
                      <a:pt x="19419" y="1"/>
                      <a:pt x="17328" y="191"/>
                      <a:pt x="14773" y="538"/>
                    </a:cubicBezTo>
                    <a:cubicBezTo>
                      <a:pt x="13738" y="683"/>
                      <a:pt x="12831" y="729"/>
                      <a:pt x="12012" y="729"/>
                    </a:cubicBezTo>
                    <a:cubicBezTo>
                      <a:pt x="10533" y="729"/>
                      <a:pt x="9344" y="577"/>
                      <a:pt x="8214" y="577"/>
                    </a:cubicBezTo>
                    <a:cubicBezTo>
                      <a:pt x="5895" y="577"/>
                      <a:pt x="3825" y="1218"/>
                      <a:pt x="1" y="5128"/>
                    </a:cubicBezTo>
                    <a:cubicBezTo>
                      <a:pt x="1703" y="15858"/>
                      <a:pt x="5958" y="25675"/>
                      <a:pt x="15959" y="27955"/>
                    </a:cubicBezTo>
                    <a:cubicBezTo>
                      <a:pt x="23466" y="24095"/>
                      <a:pt x="28938" y="16496"/>
                      <a:pt x="29485" y="8198"/>
                    </a:cubicBezTo>
                    <a:cubicBezTo>
                      <a:pt x="28589" y="2279"/>
                      <a:pt x="27089" y="1"/>
                      <a:pt x="211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05;p3">
                <a:extLst>
                  <a:ext uri="{FF2B5EF4-FFF2-40B4-BE49-F238E27FC236}">
                    <a16:creationId xmlns:a16="http://schemas.microsoft.com/office/drawing/2014/main" id="{7E02A14D-F01F-2DD4-E82A-6C387FE16688}"/>
                  </a:ext>
                </a:extLst>
              </p:cNvPr>
              <p:cNvSpPr/>
              <p:nvPr/>
            </p:nvSpPr>
            <p:spPr>
              <a:xfrm>
                <a:off x="637600" y="4720500"/>
                <a:ext cx="1257650" cy="742650"/>
              </a:xfrm>
              <a:custGeom>
                <a:avLst/>
                <a:gdLst/>
                <a:ahLst/>
                <a:cxnLst/>
                <a:rect l="l" t="t" r="r" b="b"/>
                <a:pathLst>
                  <a:path w="50306" h="29706" extrusionOk="0">
                    <a:moveTo>
                      <a:pt x="13199" y="0"/>
                    </a:moveTo>
                    <a:cubicBezTo>
                      <a:pt x="11306" y="0"/>
                      <a:pt x="9297" y="574"/>
                      <a:pt x="7356" y="982"/>
                    </a:cubicBezTo>
                    <a:cubicBezTo>
                      <a:pt x="6749" y="1104"/>
                      <a:pt x="6141" y="1225"/>
                      <a:pt x="5533" y="1286"/>
                    </a:cubicBezTo>
                    <a:cubicBezTo>
                      <a:pt x="2341" y="1742"/>
                      <a:pt x="1" y="4630"/>
                      <a:pt x="244" y="7821"/>
                    </a:cubicBezTo>
                    <a:cubicBezTo>
                      <a:pt x="426" y="10678"/>
                      <a:pt x="1125" y="13475"/>
                      <a:pt x="2250" y="16119"/>
                    </a:cubicBezTo>
                    <a:cubicBezTo>
                      <a:pt x="2797" y="17365"/>
                      <a:pt x="3435" y="18551"/>
                      <a:pt x="4195" y="19675"/>
                    </a:cubicBezTo>
                    <a:cubicBezTo>
                      <a:pt x="5624" y="21925"/>
                      <a:pt x="7508" y="23961"/>
                      <a:pt x="9575" y="25603"/>
                    </a:cubicBezTo>
                    <a:cubicBezTo>
                      <a:pt x="12220" y="27639"/>
                      <a:pt x="15259" y="29128"/>
                      <a:pt x="18512" y="29554"/>
                    </a:cubicBezTo>
                    <a:cubicBezTo>
                      <a:pt x="19241" y="29676"/>
                      <a:pt x="20001" y="29706"/>
                      <a:pt x="20731" y="29706"/>
                    </a:cubicBezTo>
                    <a:cubicBezTo>
                      <a:pt x="22342" y="29706"/>
                      <a:pt x="23922" y="29402"/>
                      <a:pt x="25472" y="28946"/>
                    </a:cubicBezTo>
                    <a:cubicBezTo>
                      <a:pt x="27630" y="28247"/>
                      <a:pt x="29728" y="27244"/>
                      <a:pt x="31703" y="25967"/>
                    </a:cubicBezTo>
                    <a:cubicBezTo>
                      <a:pt x="33892" y="24599"/>
                      <a:pt x="35989" y="23019"/>
                      <a:pt x="38026" y="21408"/>
                    </a:cubicBezTo>
                    <a:lnTo>
                      <a:pt x="48299" y="13444"/>
                    </a:lnTo>
                    <a:cubicBezTo>
                      <a:pt x="48938" y="12928"/>
                      <a:pt x="49485" y="12228"/>
                      <a:pt x="49698" y="11408"/>
                    </a:cubicBezTo>
                    <a:cubicBezTo>
                      <a:pt x="50306" y="9128"/>
                      <a:pt x="48208" y="7852"/>
                      <a:pt x="46445" y="7031"/>
                    </a:cubicBezTo>
                    <a:cubicBezTo>
                      <a:pt x="43193" y="5511"/>
                      <a:pt x="39758" y="3900"/>
                      <a:pt x="36293" y="3687"/>
                    </a:cubicBezTo>
                    <a:cubicBezTo>
                      <a:pt x="36015" y="3668"/>
                      <a:pt x="35735" y="3659"/>
                      <a:pt x="35455" y="3659"/>
                    </a:cubicBezTo>
                    <a:cubicBezTo>
                      <a:pt x="34390" y="3659"/>
                      <a:pt x="33322" y="3800"/>
                      <a:pt x="32311" y="4113"/>
                    </a:cubicBezTo>
                    <a:cubicBezTo>
                      <a:pt x="31247" y="4417"/>
                      <a:pt x="30184" y="4934"/>
                      <a:pt x="29120" y="5389"/>
                    </a:cubicBezTo>
                    <a:cubicBezTo>
                      <a:pt x="27703" y="6027"/>
                      <a:pt x="26249" y="6610"/>
                      <a:pt x="24801" y="6610"/>
                    </a:cubicBezTo>
                    <a:cubicBezTo>
                      <a:pt x="24386" y="6610"/>
                      <a:pt x="23971" y="6562"/>
                      <a:pt x="23557" y="6453"/>
                    </a:cubicBezTo>
                    <a:cubicBezTo>
                      <a:pt x="22767" y="6271"/>
                      <a:pt x="22068" y="5876"/>
                      <a:pt x="21490" y="5389"/>
                    </a:cubicBezTo>
                    <a:cubicBezTo>
                      <a:pt x="19545" y="3900"/>
                      <a:pt x="18147" y="1468"/>
                      <a:pt x="15867" y="496"/>
                    </a:cubicBezTo>
                    <a:cubicBezTo>
                      <a:pt x="15020" y="137"/>
                      <a:pt x="14123" y="0"/>
                      <a:pt x="131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06;p3">
                <a:extLst>
                  <a:ext uri="{FF2B5EF4-FFF2-40B4-BE49-F238E27FC236}">
                    <a16:creationId xmlns:a16="http://schemas.microsoft.com/office/drawing/2014/main" id="{AAC48B99-164F-5FD9-D0B6-79C297A00AD8}"/>
                  </a:ext>
                </a:extLst>
              </p:cNvPr>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07;p3">
                <a:extLst>
                  <a:ext uri="{FF2B5EF4-FFF2-40B4-BE49-F238E27FC236}">
                    <a16:creationId xmlns:a16="http://schemas.microsoft.com/office/drawing/2014/main" id="{DAA92ED2-624D-7FA5-9F2D-2B7D6BFA7369}"/>
                  </a:ext>
                </a:extLst>
              </p:cNvPr>
              <p:cNvSpPr/>
              <p:nvPr/>
            </p:nvSpPr>
            <p:spPr>
              <a:xfrm>
                <a:off x="1469100" y="4358415"/>
                <a:ext cx="178250" cy="453725"/>
              </a:xfrm>
              <a:custGeom>
                <a:avLst/>
                <a:gdLst/>
                <a:ahLst/>
                <a:cxnLst/>
                <a:rect l="l" t="t" r="r" b="b"/>
                <a:pathLst>
                  <a:path w="7130" h="18149" extrusionOk="0">
                    <a:moveTo>
                      <a:pt x="7077" y="0"/>
                    </a:moveTo>
                    <a:cubicBezTo>
                      <a:pt x="7046" y="0"/>
                      <a:pt x="7008" y="61"/>
                      <a:pt x="6993" y="183"/>
                    </a:cubicBezTo>
                    <a:cubicBezTo>
                      <a:pt x="6568" y="6171"/>
                      <a:pt x="4349" y="11885"/>
                      <a:pt x="762" y="16596"/>
                    </a:cubicBezTo>
                    <a:cubicBezTo>
                      <a:pt x="24" y="17532"/>
                      <a:pt x="0" y="18148"/>
                      <a:pt x="356" y="18148"/>
                    </a:cubicBezTo>
                    <a:cubicBezTo>
                      <a:pt x="601" y="18148"/>
                      <a:pt x="1026" y="17856"/>
                      <a:pt x="1522" y="17174"/>
                    </a:cubicBezTo>
                    <a:cubicBezTo>
                      <a:pt x="5017" y="12189"/>
                      <a:pt x="6963" y="6201"/>
                      <a:pt x="7115" y="183"/>
                    </a:cubicBezTo>
                    <a:cubicBezTo>
                      <a:pt x="7130" y="61"/>
                      <a:pt x="7107" y="0"/>
                      <a:pt x="70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08;p3">
                <a:extLst>
                  <a:ext uri="{FF2B5EF4-FFF2-40B4-BE49-F238E27FC236}">
                    <a16:creationId xmlns:a16="http://schemas.microsoft.com/office/drawing/2014/main" id="{75B3A2B9-6484-AB0F-5F29-038C5572AC09}"/>
                  </a:ext>
                </a:extLst>
              </p:cNvPr>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09;p3">
                <a:extLst>
                  <a:ext uri="{FF2B5EF4-FFF2-40B4-BE49-F238E27FC236}">
                    <a16:creationId xmlns:a16="http://schemas.microsoft.com/office/drawing/2014/main" id="{BF4C2D31-A2CC-0193-69AB-B7E30E8A6F02}"/>
                  </a:ext>
                </a:extLst>
              </p:cNvPr>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0;p3">
                <a:extLst>
                  <a:ext uri="{FF2B5EF4-FFF2-40B4-BE49-F238E27FC236}">
                    <a16:creationId xmlns:a16="http://schemas.microsoft.com/office/drawing/2014/main" id="{36C5359F-3D77-0540-B36E-12E6845CFBE8}"/>
                  </a:ext>
                </a:extLst>
              </p:cNvPr>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1;p3">
                <a:extLst>
                  <a:ext uri="{FF2B5EF4-FFF2-40B4-BE49-F238E27FC236}">
                    <a16:creationId xmlns:a16="http://schemas.microsoft.com/office/drawing/2014/main" id="{1020D8B0-5702-DFA4-37BE-C70D4A0BB86F}"/>
                  </a:ext>
                </a:extLst>
              </p:cNvPr>
              <p:cNvSpPr/>
              <p:nvPr/>
            </p:nvSpPr>
            <p:spPr>
              <a:xfrm>
                <a:off x="1601725" y="4321040"/>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2;p3">
                <a:extLst>
                  <a:ext uri="{FF2B5EF4-FFF2-40B4-BE49-F238E27FC236}">
                    <a16:creationId xmlns:a16="http://schemas.microsoft.com/office/drawing/2014/main" id="{51F017EA-6212-2D16-7B46-A1B607C1F18C}"/>
                  </a:ext>
                </a:extLst>
              </p:cNvPr>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13;p3">
                <a:extLst>
                  <a:ext uri="{FF2B5EF4-FFF2-40B4-BE49-F238E27FC236}">
                    <a16:creationId xmlns:a16="http://schemas.microsoft.com/office/drawing/2014/main" id="{7BF42D8D-A34C-10E1-D826-196D6126AEF6}"/>
                  </a:ext>
                </a:extLst>
              </p:cNvPr>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14;p3">
                <a:extLst>
                  <a:ext uri="{FF2B5EF4-FFF2-40B4-BE49-F238E27FC236}">
                    <a16:creationId xmlns:a16="http://schemas.microsoft.com/office/drawing/2014/main" id="{633FEC15-03CC-DFA1-A0C7-C2420AE0DEDC}"/>
                  </a:ext>
                </a:extLst>
              </p:cNvPr>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2" name="Google Shape;415;p3">
              <a:extLst>
                <a:ext uri="{FF2B5EF4-FFF2-40B4-BE49-F238E27FC236}">
                  <a16:creationId xmlns:a16="http://schemas.microsoft.com/office/drawing/2014/main" id="{7D5469FE-159D-28AF-444B-EB158A59CF6E}"/>
                </a:ext>
              </a:extLst>
            </p:cNvPr>
            <p:cNvSpPr/>
            <p:nvPr/>
          </p:nvSpPr>
          <p:spPr>
            <a:xfrm>
              <a:off x="1178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416;p3">
              <a:extLst>
                <a:ext uri="{FF2B5EF4-FFF2-40B4-BE49-F238E27FC236}">
                  <a16:creationId xmlns:a16="http://schemas.microsoft.com/office/drawing/2014/main" id="{183CC65A-3DE3-1448-BC13-F1CC84558C78}"/>
                </a:ext>
              </a:extLst>
            </p:cNvPr>
            <p:cNvSpPr/>
            <p:nvPr/>
          </p:nvSpPr>
          <p:spPr>
            <a:xfrm>
              <a:off x="1074650" y="9025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417;p3">
              <a:extLst>
                <a:ext uri="{FF2B5EF4-FFF2-40B4-BE49-F238E27FC236}">
                  <a16:creationId xmlns:a16="http://schemas.microsoft.com/office/drawing/2014/main" id="{C8032394-28B3-26F9-F9D4-9D8FFF42127B}"/>
                </a:ext>
              </a:extLst>
            </p:cNvPr>
            <p:cNvSpPr/>
            <p:nvPr/>
          </p:nvSpPr>
          <p:spPr>
            <a:xfrm>
              <a:off x="1963950" y="174680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5" name="Google Shape;418;p3">
              <a:extLst>
                <a:ext uri="{FF2B5EF4-FFF2-40B4-BE49-F238E27FC236}">
                  <a16:creationId xmlns:a16="http://schemas.microsoft.com/office/drawing/2014/main" id="{D076AF16-FBF4-2F53-04DA-3CEE18B8ABD7}"/>
                </a:ext>
              </a:extLst>
            </p:cNvPr>
            <p:cNvGrpSpPr/>
            <p:nvPr/>
          </p:nvGrpSpPr>
          <p:grpSpPr>
            <a:xfrm>
              <a:off x="7033800" y="4497475"/>
              <a:ext cx="1664950" cy="852975"/>
              <a:chOff x="4976050" y="4611525"/>
              <a:chExt cx="1664950" cy="852975"/>
            </a:xfrm>
          </p:grpSpPr>
          <p:sp>
            <p:nvSpPr>
              <p:cNvPr id="388" name="Google Shape;419;p3">
                <a:extLst>
                  <a:ext uri="{FF2B5EF4-FFF2-40B4-BE49-F238E27FC236}">
                    <a16:creationId xmlns:a16="http://schemas.microsoft.com/office/drawing/2014/main" id="{FF7F1CE8-2158-2301-2CC2-9A8D150961FA}"/>
                  </a:ext>
                </a:extLst>
              </p:cNvPr>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420;p3">
                <a:extLst>
                  <a:ext uri="{FF2B5EF4-FFF2-40B4-BE49-F238E27FC236}">
                    <a16:creationId xmlns:a16="http://schemas.microsoft.com/office/drawing/2014/main" id="{D462EE2A-92CB-14D3-ED55-71BCCCEBEDF1}"/>
                  </a:ext>
                </a:extLst>
              </p:cNvPr>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6" name="Google Shape;421;p3">
              <a:extLst>
                <a:ext uri="{FF2B5EF4-FFF2-40B4-BE49-F238E27FC236}">
                  <a16:creationId xmlns:a16="http://schemas.microsoft.com/office/drawing/2014/main" id="{28D8CD72-494A-34A3-9F73-EAF50460482D}"/>
                </a:ext>
              </a:extLst>
            </p:cNvPr>
            <p:cNvGrpSpPr/>
            <p:nvPr/>
          </p:nvGrpSpPr>
          <p:grpSpPr>
            <a:xfrm>
              <a:off x="8333450" y="3500163"/>
              <a:ext cx="997000" cy="1029175"/>
              <a:chOff x="6240500" y="3229575"/>
              <a:chExt cx="997000" cy="1029175"/>
            </a:xfrm>
          </p:grpSpPr>
          <p:sp>
            <p:nvSpPr>
              <p:cNvPr id="378" name="Google Shape;422;p3">
                <a:extLst>
                  <a:ext uri="{FF2B5EF4-FFF2-40B4-BE49-F238E27FC236}">
                    <a16:creationId xmlns:a16="http://schemas.microsoft.com/office/drawing/2014/main" id="{F86A8565-3374-2FEC-7DDD-50EFC5E0B158}"/>
                  </a:ext>
                </a:extLst>
              </p:cNvPr>
              <p:cNvSpPr/>
              <p:nvPr/>
            </p:nvSpPr>
            <p:spPr>
              <a:xfrm>
                <a:off x="6555100" y="3229575"/>
                <a:ext cx="209750" cy="523075"/>
              </a:xfrm>
              <a:custGeom>
                <a:avLst/>
                <a:gdLst/>
                <a:ahLst/>
                <a:cxnLst/>
                <a:rect l="l" t="t" r="r" b="b"/>
                <a:pathLst>
                  <a:path w="8390" h="20923" extrusionOk="0">
                    <a:moveTo>
                      <a:pt x="3506" y="1"/>
                    </a:moveTo>
                    <a:cubicBezTo>
                      <a:pt x="2599" y="1"/>
                      <a:pt x="1697" y="558"/>
                      <a:pt x="1216" y="1378"/>
                    </a:cubicBezTo>
                    <a:cubicBezTo>
                      <a:pt x="669" y="2229"/>
                      <a:pt x="517" y="3293"/>
                      <a:pt x="456" y="4266"/>
                    </a:cubicBezTo>
                    <a:cubicBezTo>
                      <a:pt x="0" y="10497"/>
                      <a:pt x="2675" y="16880"/>
                      <a:pt x="7447" y="20922"/>
                    </a:cubicBezTo>
                    <a:cubicBezTo>
                      <a:pt x="8086" y="14904"/>
                      <a:pt x="8390" y="8643"/>
                      <a:pt x="6384" y="2928"/>
                    </a:cubicBezTo>
                    <a:cubicBezTo>
                      <a:pt x="5928" y="1652"/>
                      <a:pt x="5077" y="193"/>
                      <a:pt x="3709" y="10"/>
                    </a:cubicBezTo>
                    <a:cubicBezTo>
                      <a:pt x="3641" y="4"/>
                      <a:pt x="3573" y="1"/>
                      <a:pt x="35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423;p3">
                <a:extLst>
                  <a:ext uri="{FF2B5EF4-FFF2-40B4-BE49-F238E27FC236}">
                    <a16:creationId xmlns:a16="http://schemas.microsoft.com/office/drawing/2014/main" id="{DF95E029-4275-6EAE-E695-4FA6A2A71C7B}"/>
                  </a:ext>
                </a:extLst>
              </p:cNvPr>
              <p:cNvSpPr/>
              <p:nvPr/>
            </p:nvSpPr>
            <p:spPr>
              <a:xfrm>
                <a:off x="6240500" y="3477250"/>
                <a:ext cx="491675" cy="276150"/>
              </a:xfrm>
              <a:custGeom>
                <a:avLst/>
                <a:gdLst/>
                <a:ahLst/>
                <a:cxnLst/>
                <a:rect l="l" t="t" r="r" b="b"/>
                <a:pathLst>
                  <a:path w="19667" h="11046" extrusionOk="0">
                    <a:moveTo>
                      <a:pt x="4691" y="1"/>
                    </a:moveTo>
                    <a:cubicBezTo>
                      <a:pt x="4383" y="1"/>
                      <a:pt x="4075" y="24"/>
                      <a:pt x="3770" y="73"/>
                    </a:cubicBezTo>
                    <a:cubicBezTo>
                      <a:pt x="2615" y="255"/>
                      <a:pt x="1520" y="833"/>
                      <a:pt x="943" y="1806"/>
                    </a:cubicBezTo>
                    <a:cubicBezTo>
                      <a:pt x="1" y="3386"/>
                      <a:pt x="609" y="5544"/>
                      <a:pt x="1885" y="6882"/>
                    </a:cubicBezTo>
                    <a:cubicBezTo>
                      <a:pt x="3648" y="8614"/>
                      <a:pt x="6232" y="9101"/>
                      <a:pt x="8663" y="9496"/>
                    </a:cubicBezTo>
                    <a:cubicBezTo>
                      <a:pt x="12341" y="10104"/>
                      <a:pt x="16019" y="10712"/>
                      <a:pt x="19667" y="11046"/>
                    </a:cubicBezTo>
                    <a:cubicBezTo>
                      <a:pt x="16262" y="6639"/>
                      <a:pt x="12463" y="2049"/>
                      <a:pt x="7144" y="407"/>
                    </a:cubicBezTo>
                    <a:cubicBezTo>
                      <a:pt x="6346" y="164"/>
                      <a:pt x="5517" y="1"/>
                      <a:pt x="46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424;p3">
                <a:extLst>
                  <a:ext uri="{FF2B5EF4-FFF2-40B4-BE49-F238E27FC236}">
                    <a16:creationId xmlns:a16="http://schemas.microsoft.com/office/drawing/2014/main" id="{1C0884F3-415D-6B29-3615-98BF3E50AF39}"/>
                  </a:ext>
                </a:extLst>
              </p:cNvPr>
              <p:cNvSpPr/>
              <p:nvPr/>
            </p:nvSpPr>
            <p:spPr>
              <a:xfrm>
                <a:off x="6281550" y="3741175"/>
                <a:ext cx="455950" cy="307250"/>
              </a:xfrm>
              <a:custGeom>
                <a:avLst/>
                <a:gdLst/>
                <a:ahLst/>
                <a:cxnLst/>
                <a:rect l="l" t="t" r="r" b="b"/>
                <a:pathLst>
                  <a:path w="18238" h="12290" extrusionOk="0">
                    <a:moveTo>
                      <a:pt x="11228" y="1"/>
                    </a:moveTo>
                    <a:cubicBezTo>
                      <a:pt x="11133" y="1"/>
                      <a:pt x="11038" y="1"/>
                      <a:pt x="10942" y="3"/>
                    </a:cubicBezTo>
                    <a:cubicBezTo>
                      <a:pt x="8450" y="33"/>
                      <a:pt x="5988" y="580"/>
                      <a:pt x="3891" y="1887"/>
                    </a:cubicBezTo>
                    <a:cubicBezTo>
                      <a:pt x="1854" y="3224"/>
                      <a:pt x="304" y="5443"/>
                      <a:pt x="91" y="7905"/>
                    </a:cubicBezTo>
                    <a:cubicBezTo>
                      <a:pt x="0" y="9608"/>
                      <a:pt x="760" y="11553"/>
                      <a:pt x="2371" y="12130"/>
                    </a:cubicBezTo>
                    <a:cubicBezTo>
                      <a:pt x="2703" y="12241"/>
                      <a:pt x="3045" y="12290"/>
                      <a:pt x="3389" y="12290"/>
                    </a:cubicBezTo>
                    <a:cubicBezTo>
                      <a:pt x="4272" y="12290"/>
                      <a:pt x="5170" y="11969"/>
                      <a:pt x="5958" y="11553"/>
                    </a:cubicBezTo>
                    <a:cubicBezTo>
                      <a:pt x="10973" y="8969"/>
                      <a:pt x="13921" y="3498"/>
                      <a:pt x="18237" y="762"/>
                    </a:cubicBezTo>
                    <a:cubicBezTo>
                      <a:pt x="15901" y="354"/>
                      <a:pt x="13564" y="1"/>
                      <a:pt x="112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425;p3">
                <a:extLst>
                  <a:ext uri="{FF2B5EF4-FFF2-40B4-BE49-F238E27FC236}">
                    <a16:creationId xmlns:a16="http://schemas.microsoft.com/office/drawing/2014/main" id="{E2FBE44B-65FA-6B43-F65C-9D01422370ED}"/>
                  </a:ext>
                </a:extLst>
              </p:cNvPr>
              <p:cNvSpPr/>
              <p:nvPr/>
            </p:nvSpPr>
            <p:spPr>
              <a:xfrm>
                <a:off x="6541425" y="3754150"/>
                <a:ext cx="190750" cy="504600"/>
              </a:xfrm>
              <a:custGeom>
                <a:avLst/>
                <a:gdLst/>
                <a:ahLst/>
                <a:cxnLst/>
                <a:rect l="l" t="t" r="r" b="b"/>
                <a:pathLst>
                  <a:path w="7630" h="20184" extrusionOk="0">
                    <a:moveTo>
                      <a:pt x="7599" y="0"/>
                    </a:moveTo>
                    <a:lnTo>
                      <a:pt x="7599" y="0"/>
                    </a:lnTo>
                    <a:cubicBezTo>
                      <a:pt x="2675" y="3617"/>
                      <a:pt x="0" y="10122"/>
                      <a:pt x="1034" y="16171"/>
                    </a:cubicBezTo>
                    <a:cubicBezTo>
                      <a:pt x="1186" y="17083"/>
                      <a:pt x="1399" y="17994"/>
                      <a:pt x="1946" y="18785"/>
                    </a:cubicBezTo>
                    <a:cubicBezTo>
                      <a:pt x="2462" y="19545"/>
                      <a:pt x="3314" y="20153"/>
                      <a:pt x="4225" y="20183"/>
                    </a:cubicBezTo>
                    <a:cubicBezTo>
                      <a:pt x="4244" y="20183"/>
                      <a:pt x="4264" y="20184"/>
                      <a:pt x="4283" y="20184"/>
                    </a:cubicBezTo>
                    <a:cubicBezTo>
                      <a:pt x="5475" y="20184"/>
                      <a:pt x="6513" y="19254"/>
                      <a:pt x="6991" y="18177"/>
                    </a:cubicBezTo>
                    <a:cubicBezTo>
                      <a:pt x="7478" y="17083"/>
                      <a:pt x="7539" y="15806"/>
                      <a:pt x="7539" y="14590"/>
                    </a:cubicBezTo>
                    <a:cubicBezTo>
                      <a:pt x="7599" y="9818"/>
                      <a:pt x="7630" y="5076"/>
                      <a:pt x="75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426;p3">
                <a:extLst>
                  <a:ext uri="{FF2B5EF4-FFF2-40B4-BE49-F238E27FC236}">
                    <a16:creationId xmlns:a16="http://schemas.microsoft.com/office/drawing/2014/main" id="{F24DDA48-C7C2-D9B7-C6D9-84AEE0B37301}"/>
                  </a:ext>
                </a:extLst>
              </p:cNvPr>
              <p:cNvSpPr/>
              <p:nvPr/>
            </p:nvSpPr>
            <p:spPr>
              <a:xfrm>
                <a:off x="6723025" y="3754150"/>
                <a:ext cx="332100" cy="409750"/>
              </a:xfrm>
              <a:custGeom>
                <a:avLst/>
                <a:gdLst/>
                <a:ahLst/>
                <a:cxnLst/>
                <a:rect l="l" t="t" r="r" b="b"/>
                <a:pathLst>
                  <a:path w="13284" h="16390" extrusionOk="0">
                    <a:moveTo>
                      <a:pt x="609" y="0"/>
                    </a:moveTo>
                    <a:lnTo>
                      <a:pt x="609" y="0"/>
                    </a:lnTo>
                    <a:cubicBezTo>
                      <a:pt x="1" y="4924"/>
                      <a:pt x="1551" y="10000"/>
                      <a:pt x="4773" y="13739"/>
                    </a:cubicBezTo>
                    <a:cubicBezTo>
                      <a:pt x="5594" y="14651"/>
                      <a:pt x="6445" y="15472"/>
                      <a:pt x="7539" y="15958"/>
                    </a:cubicBezTo>
                    <a:cubicBezTo>
                      <a:pt x="8141" y="16235"/>
                      <a:pt x="8787" y="16389"/>
                      <a:pt x="9420" y="16389"/>
                    </a:cubicBezTo>
                    <a:cubicBezTo>
                      <a:pt x="9970" y="16389"/>
                      <a:pt x="10510" y="16273"/>
                      <a:pt x="11004" y="16019"/>
                    </a:cubicBezTo>
                    <a:cubicBezTo>
                      <a:pt x="12676" y="15168"/>
                      <a:pt x="13284" y="13010"/>
                      <a:pt x="12828" y="11186"/>
                    </a:cubicBezTo>
                    <a:cubicBezTo>
                      <a:pt x="12372" y="9393"/>
                      <a:pt x="11126" y="7903"/>
                      <a:pt x="9788" y="6627"/>
                    </a:cubicBezTo>
                    <a:cubicBezTo>
                      <a:pt x="7053" y="3952"/>
                      <a:pt x="3861" y="1733"/>
                      <a:pt x="6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427;p3">
                <a:extLst>
                  <a:ext uri="{FF2B5EF4-FFF2-40B4-BE49-F238E27FC236}">
                    <a16:creationId xmlns:a16="http://schemas.microsoft.com/office/drawing/2014/main" id="{19971FFA-8EB2-C3E9-FEA1-B82452034DA5}"/>
                  </a:ext>
                </a:extLst>
              </p:cNvPr>
              <p:cNvSpPr/>
              <p:nvPr/>
            </p:nvSpPr>
            <p:spPr>
              <a:xfrm>
                <a:off x="6733675" y="3289300"/>
                <a:ext cx="313100" cy="475500"/>
              </a:xfrm>
              <a:custGeom>
                <a:avLst/>
                <a:gdLst/>
                <a:ahLst/>
                <a:cxnLst/>
                <a:rect l="l" t="t" r="r" b="b"/>
                <a:pathLst>
                  <a:path w="12524" h="19020" extrusionOk="0">
                    <a:moveTo>
                      <a:pt x="9005" y="0"/>
                    </a:moveTo>
                    <a:cubicBezTo>
                      <a:pt x="7681" y="0"/>
                      <a:pt x="6451" y="900"/>
                      <a:pt x="5502" y="1877"/>
                    </a:cubicBezTo>
                    <a:cubicBezTo>
                      <a:pt x="1247" y="6345"/>
                      <a:pt x="0" y="12880"/>
                      <a:pt x="92" y="19020"/>
                    </a:cubicBezTo>
                    <a:cubicBezTo>
                      <a:pt x="1733" y="15038"/>
                      <a:pt x="5806" y="12485"/>
                      <a:pt x="9028" y="9445"/>
                    </a:cubicBezTo>
                    <a:cubicBezTo>
                      <a:pt x="10517" y="8108"/>
                      <a:pt x="11916" y="6527"/>
                      <a:pt x="12220" y="4552"/>
                    </a:cubicBezTo>
                    <a:cubicBezTo>
                      <a:pt x="12524" y="2576"/>
                      <a:pt x="11338" y="266"/>
                      <a:pt x="9362" y="23"/>
                    </a:cubicBezTo>
                    <a:cubicBezTo>
                      <a:pt x="9243" y="8"/>
                      <a:pt x="9124" y="0"/>
                      <a:pt x="90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428;p3">
                <a:extLst>
                  <a:ext uri="{FF2B5EF4-FFF2-40B4-BE49-F238E27FC236}">
                    <a16:creationId xmlns:a16="http://schemas.microsoft.com/office/drawing/2014/main" id="{A32B4478-BDCC-B5DB-B428-85C5E893B9D7}"/>
                  </a:ext>
                </a:extLst>
              </p:cNvPr>
              <p:cNvSpPr/>
              <p:nvPr/>
            </p:nvSpPr>
            <p:spPr>
              <a:xfrm>
                <a:off x="6730625" y="3492200"/>
                <a:ext cx="459000" cy="271850"/>
              </a:xfrm>
              <a:custGeom>
                <a:avLst/>
                <a:gdLst/>
                <a:ahLst/>
                <a:cxnLst/>
                <a:rect l="l" t="t" r="r" b="b"/>
                <a:pathLst>
                  <a:path w="18360" h="10874" extrusionOk="0">
                    <a:moveTo>
                      <a:pt x="14464" y="1"/>
                    </a:moveTo>
                    <a:cubicBezTo>
                      <a:pt x="13694" y="1"/>
                      <a:pt x="12915" y="196"/>
                      <a:pt x="12190" y="417"/>
                    </a:cubicBezTo>
                    <a:cubicBezTo>
                      <a:pt x="6962" y="2120"/>
                      <a:pt x="2463" y="5980"/>
                      <a:pt x="1" y="10873"/>
                    </a:cubicBezTo>
                    <a:cubicBezTo>
                      <a:pt x="2037" y="9992"/>
                      <a:pt x="4226" y="9658"/>
                      <a:pt x="6354" y="9536"/>
                    </a:cubicBezTo>
                    <a:cubicBezTo>
                      <a:pt x="8421" y="9414"/>
                      <a:pt x="10548" y="9536"/>
                      <a:pt x="12615" y="9050"/>
                    </a:cubicBezTo>
                    <a:cubicBezTo>
                      <a:pt x="14621" y="8563"/>
                      <a:pt x="16627" y="7378"/>
                      <a:pt x="17509" y="5463"/>
                    </a:cubicBezTo>
                    <a:cubicBezTo>
                      <a:pt x="18360" y="3518"/>
                      <a:pt x="17600" y="873"/>
                      <a:pt x="15624" y="174"/>
                    </a:cubicBezTo>
                    <a:cubicBezTo>
                      <a:pt x="15245" y="51"/>
                      <a:pt x="14856" y="1"/>
                      <a:pt x="144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429;p3">
                <a:extLst>
                  <a:ext uri="{FF2B5EF4-FFF2-40B4-BE49-F238E27FC236}">
                    <a16:creationId xmlns:a16="http://schemas.microsoft.com/office/drawing/2014/main" id="{1CFA1583-9E89-9813-05FB-35F9D86EC160}"/>
                  </a:ext>
                </a:extLst>
              </p:cNvPr>
              <p:cNvSpPr/>
              <p:nvPr/>
            </p:nvSpPr>
            <p:spPr>
              <a:xfrm>
                <a:off x="6739750" y="3713400"/>
                <a:ext cx="497750" cy="217850"/>
              </a:xfrm>
              <a:custGeom>
                <a:avLst/>
                <a:gdLst/>
                <a:ahLst/>
                <a:cxnLst/>
                <a:rect l="l" t="t" r="r" b="b"/>
                <a:pathLst>
                  <a:path w="19910" h="8714" extrusionOk="0">
                    <a:moveTo>
                      <a:pt x="7350" y="1"/>
                    </a:moveTo>
                    <a:cubicBezTo>
                      <a:pt x="4774" y="1"/>
                      <a:pt x="2253" y="526"/>
                      <a:pt x="1" y="2056"/>
                    </a:cubicBezTo>
                    <a:cubicBezTo>
                      <a:pt x="3891" y="4032"/>
                      <a:pt x="7752" y="6007"/>
                      <a:pt x="11764" y="7679"/>
                    </a:cubicBezTo>
                    <a:cubicBezTo>
                      <a:pt x="13004" y="8211"/>
                      <a:pt x="14331" y="8714"/>
                      <a:pt x="15744" y="8714"/>
                    </a:cubicBezTo>
                    <a:cubicBezTo>
                      <a:pt x="15785" y="8714"/>
                      <a:pt x="15826" y="8713"/>
                      <a:pt x="15867" y="8712"/>
                    </a:cubicBezTo>
                    <a:cubicBezTo>
                      <a:pt x="17265" y="8682"/>
                      <a:pt x="18785" y="7953"/>
                      <a:pt x="19302" y="6646"/>
                    </a:cubicBezTo>
                    <a:cubicBezTo>
                      <a:pt x="19910" y="5217"/>
                      <a:pt x="19120" y="3454"/>
                      <a:pt x="17904" y="2481"/>
                    </a:cubicBezTo>
                    <a:cubicBezTo>
                      <a:pt x="16688" y="1478"/>
                      <a:pt x="15107" y="1114"/>
                      <a:pt x="13588" y="779"/>
                    </a:cubicBezTo>
                    <a:cubicBezTo>
                      <a:pt x="11549" y="344"/>
                      <a:pt x="9432" y="1"/>
                      <a:pt x="73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430;p3">
                <a:extLst>
                  <a:ext uri="{FF2B5EF4-FFF2-40B4-BE49-F238E27FC236}">
                    <a16:creationId xmlns:a16="http://schemas.microsoft.com/office/drawing/2014/main" id="{D9D4EA86-27C7-BA4E-A2C1-418A7E8EB9FE}"/>
                  </a:ext>
                </a:extLst>
              </p:cNvPr>
              <p:cNvSpPr/>
              <p:nvPr/>
            </p:nvSpPr>
            <p:spPr>
              <a:xfrm>
                <a:off x="6466200" y="3412625"/>
                <a:ext cx="626175" cy="660250"/>
              </a:xfrm>
              <a:custGeom>
                <a:avLst/>
                <a:gdLst/>
                <a:ahLst/>
                <a:cxnLst/>
                <a:rect l="l" t="t" r="r" b="b"/>
                <a:pathLst>
                  <a:path w="25047" h="26410" extrusionOk="0">
                    <a:moveTo>
                      <a:pt x="7735" y="0"/>
                    </a:moveTo>
                    <a:cubicBezTo>
                      <a:pt x="7717" y="0"/>
                      <a:pt x="7690" y="14"/>
                      <a:pt x="7690" y="14"/>
                    </a:cubicBezTo>
                    <a:cubicBezTo>
                      <a:pt x="7690" y="2050"/>
                      <a:pt x="7599" y="4087"/>
                      <a:pt x="7751" y="6154"/>
                    </a:cubicBezTo>
                    <a:cubicBezTo>
                      <a:pt x="7873" y="7947"/>
                      <a:pt x="8146" y="9771"/>
                      <a:pt x="8633" y="11473"/>
                    </a:cubicBezTo>
                    <a:cubicBezTo>
                      <a:pt x="6019" y="9679"/>
                      <a:pt x="3040" y="8342"/>
                      <a:pt x="31" y="7521"/>
                    </a:cubicBezTo>
                    <a:cubicBezTo>
                      <a:pt x="0" y="7521"/>
                      <a:pt x="0" y="7582"/>
                      <a:pt x="0" y="7582"/>
                    </a:cubicBezTo>
                    <a:cubicBezTo>
                      <a:pt x="1550" y="8494"/>
                      <a:pt x="2979" y="9558"/>
                      <a:pt x="4377" y="10683"/>
                    </a:cubicBezTo>
                    <a:cubicBezTo>
                      <a:pt x="5593" y="11594"/>
                      <a:pt x="6778" y="12506"/>
                      <a:pt x="8025" y="13297"/>
                    </a:cubicBezTo>
                    <a:cubicBezTo>
                      <a:pt x="8025" y="13357"/>
                      <a:pt x="7994" y="13449"/>
                      <a:pt x="7994" y="13479"/>
                    </a:cubicBezTo>
                    <a:lnTo>
                      <a:pt x="7994" y="13570"/>
                    </a:lnTo>
                    <a:cubicBezTo>
                      <a:pt x="6718" y="13874"/>
                      <a:pt x="5563" y="14391"/>
                      <a:pt x="4499" y="15090"/>
                    </a:cubicBezTo>
                    <a:cubicBezTo>
                      <a:pt x="2766" y="16154"/>
                      <a:pt x="1338" y="17552"/>
                      <a:pt x="274" y="19224"/>
                    </a:cubicBezTo>
                    <a:cubicBezTo>
                      <a:pt x="274" y="19245"/>
                      <a:pt x="289" y="19267"/>
                      <a:pt x="309" y="19267"/>
                    </a:cubicBezTo>
                    <a:cubicBezTo>
                      <a:pt x="317" y="19267"/>
                      <a:pt x="326" y="19263"/>
                      <a:pt x="335" y="19254"/>
                    </a:cubicBezTo>
                    <a:cubicBezTo>
                      <a:pt x="1763" y="17886"/>
                      <a:pt x="3465" y="16974"/>
                      <a:pt x="5167" y="16336"/>
                    </a:cubicBezTo>
                    <a:cubicBezTo>
                      <a:pt x="6201" y="15941"/>
                      <a:pt x="7265" y="15637"/>
                      <a:pt x="8298" y="15424"/>
                    </a:cubicBezTo>
                    <a:cubicBezTo>
                      <a:pt x="8359" y="15576"/>
                      <a:pt x="8450" y="15698"/>
                      <a:pt x="8511" y="15850"/>
                    </a:cubicBezTo>
                    <a:cubicBezTo>
                      <a:pt x="7751" y="17096"/>
                      <a:pt x="7265" y="18464"/>
                      <a:pt x="6991" y="19862"/>
                    </a:cubicBezTo>
                    <a:cubicBezTo>
                      <a:pt x="6566" y="22081"/>
                      <a:pt x="6778" y="24361"/>
                      <a:pt x="7538" y="26397"/>
                    </a:cubicBezTo>
                    <a:cubicBezTo>
                      <a:pt x="7538" y="26406"/>
                      <a:pt x="7544" y="26410"/>
                      <a:pt x="7551" y="26410"/>
                    </a:cubicBezTo>
                    <a:cubicBezTo>
                      <a:pt x="7569" y="26410"/>
                      <a:pt x="7599" y="26388"/>
                      <a:pt x="7599" y="26367"/>
                    </a:cubicBezTo>
                    <a:cubicBezTo>
                      <a:pt x="7295" y="24239"/>
                      <a:pt x="7690" y="22081"/>
                      <a:pt x="8389" y="20166"/>
                    </a:cubicBezTo>
                    <a:cubicBezTo>
                      <a:pt x="8815" y="19072"/>
                      <a:pt x="9362" y="18008"/>
                      <a:pt x="9970" y="17066"/>
                    </a:cubicBezTo>
                    <a:cubicBezTo>
                      <a:pt x="10365" y="17248"/>
                      <a:pt x="10791" y="17309"/>
                      <a:pt x="11247" y="17309"/>
                    </a:cubicBezTo>
                    <a:cubicBezTo>
                      <a:pt x="12766" y="20136"/>
                      <a:pt x="14894" y="22598"/>
                      <a:pt x="17326" y="24604"/>
                    </a:cubicBezTo>
                    <a:cubicBezTo>
                      <a:pt x="17326" y="24604"/>
                      <a:pt x="17417" y="24573"/>
                      <a:pt x="17417" y="24543"/>
                    </a:cubicBezTo>
                    <a:cubicBezTo>
                      <a:pt x="16231" y="22993"/>
                      <a:pt x="15228" y="21230"/>
                      <a:pt x="14377" y="19497"/>
                    </a:cubicBezTo>
                    <a:cubicBezTo>
                      <a:pt x="13921" y="18585"/>
                      <a:pt x="13465" y="17674"/>
                      <a:pt x="13040" y="16762"/>
                    </a:cubicBezTo>
                    <a:cubicBezTo>
                      <a:pt x="13617" y="16366"/>
                      <a:pt x="13982" y="15759"/>
                      <a:pt x="14225" y="15120"/>
                    </a:cubicBezTo>
                    <a:cubicBezTo>
                      <a:pt x="15411" y="15272"/>
                      <a:pt x="16566" y="15546"/>
                      <a:pt x="17721" y="15911"/>
                    </a:cubicBezTo>
                    <a:cubicBezTo>
                      <a:pt x="19210" y="16397"/>
                      <a:pt x="20639" y="17126"/>
                      <a:pt x="21976" y="18069"/>
                    </a:cubicBezTo>
                    <a:cubicBezTo>
                      <a:pt x="21976" y="18069"/>
                      <a:pt x="22037" y="18038"/>
                      <a:pt x="22037" y="18008"/>
                    </a:cubicBezTo>
                    <a:cubicBezTo>
                      <a:pt x="21034" y="16701"/>
                      <a:pt x="19818" y="15455"/>
                      <a:pt x="18298" y="14573"/>
                    </a:cubicBezTo>
                    <a:cubicBezTo>
                      <a:pt x="17113" y="13874"/>
                      <a:pt x="15745" y="13357"/>
                      <a:pt x="14347" y="13266"/>
                    </a:cubicBezTo>
                    <a:cubicBezTo>
                      <a:pt x="14286" y="13053"/>
                      <a:pt x="14256" y="12901"/>
                      <a:pt x="14195" y="12719"/>
                    </a:cubicBezTo>
                    <a:lnTo>
                      <a:pt x="14195" y="12689"/>
                    </a:lnTo>
                    <a:cubicBezTo>
                      <a:pt x="17818" y="11602"/>
                      <a:pt x="21351" y="10305"/>
                      <a:pt x="24973" y="9036"/>
                    </a:cubicBezTo>
                    <a:lnTo>
                      <a:pt x="24973" y="9036"/>
                    </a:lnTo>
                    <a:cubicBezTo>
                      <a:pt x="24978" y="9037"/>
                      <a:pt x="24983" y="9038"/>
                      <a:pt x="24988" y="9038"/>
                    </a:cubicBezTo>
                    <a:cubicBezTo>
                      <a:pt x="25006" y="9038"/>
                      <a:pt x="25026" y="9031"/>
                      <a:pt x="25046" y="9011"/>
                    </a:cubicBezTo>
                    <a:lnTo>
                      <a:pt x="25046" y="9011"/>
                    </a:lnTo>
                    <a:cubicBezTo>
                      <a:pt x="25022" y="9019"/>
                      <a:pt x="24998" y="9028"/>
                      <a:pt x="24973" y="9036"/>
                    </a:cubicBezTo>
                    <a:lnTo>
                      <a:pt x="24973" y="9036"/>
                    </a:lnTo>
                    <a:cubicBezTo>
                      <a:pt x="24945" y="9031"/>
                      <a:pt x="24925" y="9011"/>
                      <a:pt x="24925" y="9011"/>
                    </a:cubicBezTo>
                    <a:cubicBezTo>
                      <a:pt x="20943" y="9497"/>
                      <a:pt x="16718" y="9801"/>
                      <a:pt x="12888" y="11199"/>
                    </a:cubicBezTo>
                    <a:lnTo>
                      <a:pt x="12554" y="10986"/>
                    </a:lnTo>
                    <a:cubicBezTo>
                      <a:pt x="13678" y="7582"/>
                      <a:pt x="15259" y="4360"/>
                      <a:pt x="17417" y="1442"/>
                    </a:cubicBezTo>
                    <a:cubicBezTo>
                      <a:pt x="17417" y="1381"/>
                      <a:pt x="17356" y="1351"/>
                      <a:pt x="17326" y="1351"/>
                    </a:cubicBezTo>
                    <a:cubicBezTo>
                      <a:pt x="15624" y="2962"/>
                      <a:pt x="13982" y="4695"/>
                      <a:pt x="12645" y="6761"/>
                    </a:cubicBezTo>
                    <a:cubicBezTo>
                      <a:pt x="11885" y="7947"/>
                      <a:pt x="11216" y="9224"/>
                      <a:pt x="10730" y="10591"/>
                    </a:cubicBezTo>
                    <a:cubicBezTo>
                      <a:pt x="10578" y="10622"/>
                      <a:pt x="10456" y="10652"/>
                      <a:pt x="10304" y="10713"/>
                    </a:cubicBezTo>
                    <a:cubicBezTo>
                      <a:pt x="9453" y="7187"/>
                      <a:pt x="8541" y="3631"/>
                      <a:pt x="7751" y="14"/>
                    </a:cubicBezTo>
                    <a:cubicBezTo>
                      <a:pt x="7751" y="4"/>
                      <a:pt x="7744" y="0"/>
                      <a:pt x="77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431;p3">
                <a:extLst>
                  <a:ext uri="{FF2B5EF4-FFF2-40B4-BE49-F238E27FC236}">
                    <a16:creationId xmlns:a16="http://schemas.microsoft.com/office/drawing/2014/main" id="{967AA653-DC64-A43B-20BF-2EE1B488A8DD}"/>
                  </a:ext>
                </a:extLst>
              </p:cNvPr>
              <p:cNvSpPr/>
              <p:nvPr/>
            </p:nvSpPr>
            <p:spPr>
              <a:xfrm>
                <a:off x="6659975" y="3677650"/>
                <a:ext cx="173275" cy="168950"/>
              </a:xfrm>
              <a:custGeom>
                <a:avLst/>
                <a:gdLst/>
                <a:ahLst/>
                <a:cxnLst/>
                <a:rect l="l" t="t" r="r" b="b"/>
                <a:pathLst>
                  <a:path w="6931" h="6758" extrusionOk="0">
                    <a:moveTo>
                      <a:pt x="3419" y="1"/>
                    </a:moveTo>
                    <a:cubicBezTo>
                      <a:pt x="3119" y="1"/>
                      <a:pt x="2808" y="54"/>
                      <a:pt x="2493" y="173"/>
                    </a:cubicBezTo>
                    <a:cubicBezTo>
                      <a:pt x="1307" y="629"/>
                      <a:pt x="395" y="1753"/>
                      <a:pt x="213" y="2969"/>
                    </a:cubicBezTo>
                    <a:cubicBezTo>
                      <a:pt x="0" y="4215"/>
                      <a:pt x="578" y="5553"/>
                      <a:pt x="1641" y="6221"/>
                    </a:cubicBezTo>
                    <a:cubicBezTo>
                      <a:pt x="2179" y="6575"/>
                      <a:pt x="2818" y="6757"/>
                      <a:pt x="3455" y="6757"/>
                    </a:cubicBezTo>
                    <a:cubicBezTo>
                      <a:pt x="4079" y="6757"/>
                      <a:pt x="4702" y="6582"/>
                      <a:pt x="5228" y="6221"/>
                    </a:cubicBezTo>
                    <a:cubicBezTo>
                      <a:pt x="6474" y="5401"/>
                      <a:pt x="6930" y="3577"/>
                      <a:pt x="6353" y="2148"/>
                    </a:cubicBezTo>
                    <a:cubicBezTo>
                      <a:pt x="5858" y="1034"/>
                      <a:pt x="4737" y="1"/>
                      <a:pt x="34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7" name="Google Shape;432;p3">
              <a:extLst>
                <a:ext uri="{FF2B5EF4-FFF2-40B4-BE49-F238E27FC236}">
                  <a16:creationId xmlns:a16="http://schemas.microsoft.com/office/drawing/2014/main" id="{5E7417B3-44D6-809F-BD2B-13B90959E39B}"/>
                </a:ext>
              </a:extLst>
            </p:cNvPr>
            <p:cNvGrpSpPr/>
            <p:nvPr/>
          </p:nvGrpSpPr>
          <p:grpSpPr>
            <a:xfrm>
              <a:off x="8022250" y="4124225"/>
              <a:ext cx="1350350" cy="1386925"/>
              <a:chOff x="582350" y="682150"/>
              <a:chExt cx="1350350" cy="1386925"/>
            </a:xfrm>
          </p:grpSpPr>
          <p:sp>
            <p:nvSpPr>
              <p:cNvPr id="350" name="Google Shape;433;p3">
                <a:extLst>
                  <a:ext uri="{FF2B5EF4-FFF2-40B4-BE49-F238E27FC236}">
                    <a16:creationId xmlns:a16="http://schemas.microsoft.com/office/drawing/2014/main" id="{9522B4A5-28A6-0052-4FBD-64ED83EC0819}"/>
                  </a:ext>
                </a:extLst>
              </p:cNvPr>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434;p3">
                <a:extLst>
                  <a:ext uri="{FF2B5EF4-FFF2-40B4-BE49-F238E27FC236}">
                    <a16:creationId xmlns:a16="http://schemas.microsoft.com/office/drawing/2014/main" id="{1574D63B-462C-4F83-ABF2-7BAC1E246C7D}"/>
                  </a:ext>
                </a:extLst>
              </p:cNvPr>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435;p3">
                <a:extLst>
                  <a:ext uri="{FF2B5EF4-FFF2-40B4-BE49-F238E27FC236}">
                    <a16:creationId xmlns:a16="http://schemas.microsoft.com/office/drawing/2014/main" id="{418B1F85-E1D7-7C66-6C00-7CEAE7717D7C}"/>
                  </a:ext>
                </a:extLst>
              </p:cNvPr>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436;p3">
                <a:extLst>
                  <a:ext uri="{FF2B5EF4-FFF2-40B4-BE49-F238E27FC236}">
                    <a16:creationId xmlns:a16="http://schemas.microsoft.com/office/drawing/2014/main" id="{07566BC4-7E7B-1C95-AA93-60D1985A5CCD}"/>
                  </a:ext>
                </a:extLst>
              </p:cNvPr>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437;p3">
                <a:extLst>
                  <a:ext uri="{FF2B5EF4-FFF2-40B4-BE49-F238E27FC236}">
                    <a16:creationId xmlns:a16="http://schemas.microsoft.com/office/drawing/2014/main" id="{ECC52322-A634-0DA3-D8B1-52DC80C7AD83}"/>
                  </a:ext>
                </a:extLst>
              </p:cNvPr>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438;p3">
                <a:extLst>
                  <a:ext uri="{FF2B5EF4-FFF2-40B4-BE49-F238E27FC236}">
                    <a16:creationId xmlns:a16="http://schemas.microsoft.com/office/drawing/2014/main" id="{CBC25D4B-812D-E064-5DD2-06D579886819}"/>
                  </a:ext>
                </a:extLst>
              </p:cNvPr>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439;p3">
                <a:extLst>
                  <a:ext uri="{FF2B5EF4-FFF2-40B4-BE49-F238E27FC236}">
                    <a16:creationId xmlns:a16="http://schemas.microsoft.com/office/drawing/2014/main" id="{A4E88273-9651-E68C-6FDF-D3A97CBF1B62}"/>
                  </a:ext>
                </a:extLst>
              </p:cNvPr>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440;p3">
                <a:extLst>
                  <a:ext uri="{FF2B5EF4-FFF2-40B4-BE49-F238E27FC236}">
                    <a16:creationId xmlns:a16="http://schemas.microsoft.com/office/drawing/2014/main" id="{40DE372A-3063-D5C2-0880-FD11F04C0D25}"/>
                  </a:ext>
                </a:extLst>
              </p:cNvPr>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441;p3">
                <a:extLst>
                  <a:ext uri="{FF2B5EF4-FFF2-40B4-BE49-F238E27FC236}">
                    <a16:creationId xmlns:a16="http://schemas.microsoft.com/office/drawing/2014/main" id="{CB156D14-A4C8-09BB-C4DA-C3CC696C8A5D}"/>
                  </a:ext>
                </a:extLst>
              </p:cNvPr>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442;p3">
                <a:extLst>
                  <a:ext uri="{FF2B5EF4-FFF2-40B4-BE49-F238E27FC236}">
                    <a16:creationId xmlns:a16="http://schemas.microsoft.com/office/drawing/2014/main" id="{F9C7DCA7-1399-DFBC-513C-ABF3DE4FB49C}"/>
                  </a:ext>
                </a:extLst>
              </p:cNvPr>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443;p3">
                <a:extLst>
                  <a:ext uri="{FF2B5EF4-FFF2-40B4-BE49-F238E27FC236}">
                    <a16:creationId xmlns:a16="http://schemas.microsoft.com/office/drawing/2014/main" id="{8F15CAF5-A427-E0B3-E164-C47977526950}"/>
                  </a:ext>
                </a:extLst>
              </p:cNvPr>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444;p3">
                <a:extLst>
                  <a:ext uri="{FF2B5EF4-FFF2-40B4-BE49-F238E27FC236}">
                    <a16:creationId xmlns:a16="http://schemas.microsoft.com/office/drawing/2014/main" id="{1211EB83-F11D-3C39-5434-AA8E46A4CCE0}"/>
                  </a:ext>
                </a:extLst>
              </p:cNvPr>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445;p3">
                <a:extLst>
                  <a:ext uri="{FF2B5EF4-FFF2-40B4-BE49-F238E27FC236}">
                    <a16:creationId xmlns:a16="http://schemas.microsoft.com/office/drawing/2014/main" id="{4AD54545-6D99-528D-D324-EE090BC927FE}"/>
                  </a:ext>
                </a:extLst>
              </p:cNvPr>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446;p3">
                <a:extLst>
                  <a:ext uri="{FF2B5EF4-FFF2-40B4-BE49-F238E27FC236}">
                    <a16:creationId xmlns:a16="http://schemas.microsoft.com/office/drawing/2014/main" id="{C35BCD7E-FA57-0711-1068-3064FCFFD432}"/>
                  </a:ext>
                </a:extLst>
              </p:cNvPr>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447;p3">
                <a:extLst>
                  <a:ext uri="{FF2B5EF4-FFF2-40B4-BE49-F238E27FC236}">
                    <a16:creationId xmlns:a16="http://schemas.microsoft.com/office/drawing/2014/main" id="{71DC224D-00F1-9BCE-5452-626E24796168}"/>
                  </a:ext>
                </a:extLst>
              </p:cNvPr>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448;p3">
                <a:extLst>
                  <a:ext uri="{FF2B5EF4-FFF2-40B4-BE49-F238E27FC236}">
                    <a16:creationId xmlns:a16="http://schemas.microsoft.com/office/drawing/2014/main" id="{3F29B810-124E-9602-57B8-0D2E48D582D4}"/>
                  </a:ext>
                </a:extLst>
              </p:cNvPr>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449;p3">
                <a:extLst>
                  <a:ext uri="{FF2B5EF4-FFF2-40B4-BE49-F238E27FC236}">
                    <a16:creationId xmlns:a16="http://schemas.microsoft.com/office/drawing/2014/main" id="{519E8446-0A0C-5059-C2EC-7E124463E3C4}"/>
                  </a:ext>
                </a:extLst>
              </p:cNvPr>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450;p3">
                <a:extLst>
                  <a:ext uri="{FF2B5EF4-FFF2-40B4-BE49-F238E27FC236}">
                    <a16:creationId xmlns:a16="http://schemas.microsoft.com/office/drawing/2014/main" id="{A47B767B-6C5E-C999-8B7D-AF1AB5480058}"/>
                  </a:ext>
                </a:extLst>
              </p:cNvPr>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451;p3">
                <a:extLst>
                  <a:ext uri="{FF2B5EF4-FFF2-40B4-BE49-F238E27FC236}">
                    <a16:creationId xmlns:a16="http://schemas.microsoft.com/office/drawing/2014/main" id="{B4151F81-1FBE-B25D-D788-692E4E5CC8BD}"/>
                  </a:ext>
                </a:extLst>
              </p:cNvPr>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452;p3">
                <a:extLst>
                  <a:ext uri="{FF2B5EF4-FFF2-40B4-BE49-F238E27FC236}">
                    <a16:creationId xmlns:a16="http://schemas.microsoft.com/office/drawing/2014/main" id="{E7123F63-9D17-A0DF-9BD0-4BE13FCFF697}"/>
                  </a:ext>
                </a:extLst>
              </p:cNvPr>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453;p3">
                <a:extLst>
                  <a:ext uri="{FF2B5EF4-FFF2-40B4-BE49-F238E27FC236}">
                    <a16:creationId xmlns:a16="http://schemas.microsoft.com/office/drawing/2014/main" id="{268F1ECB-6A9C-ECA3-79AB-F5031BA27767}"/>
                  </a:ext>
                </a:extLst>
              </p:cNvPr>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454;p3">
                <a:extLst>
                  <a:ext uri="{FF2B5EF4-FFF2-40B4-BE49-F238E27FC236}">
                    <a16:creationId xmlns:a16="http://schemas.microsoft.com/office/drawing/2014/main" id="{C84C45A2-2C6F-CA12-EF2B-8927E5270AB1}"/>
                  </a:ext>
                </a:extLst>
              </p:cNvPr>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455;p3">
                <a:extLst>
                  <a:ext uri="{FF2B5EF4-FFF2-40B4-BE49-F238E27FC236}">
                    <a16:creationId xmlns:a16="http://schemas.microsoft.com/office/drawing/2014/main" id="{A8092B4E-3C09-1103-30B7-09473FAD5192}"/>
                  </a:ext>
                </a:extLst>
              </p:cNvPr>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456;p3">
                <a:extLst>
                  <a:ext uri="{FF2B5EF4-FFF2-40B4-BE49-F238E27FC236}">
                    <a16:creationId xmlns:a16="http://schemas.microsoft.com/office/drawing/2014/main" id="{541BE645-20D0-FBD3-6B4E-B8B4CF9A02BB}"/>
                  </a:ext>
                </a:extLst>
              </p:cNvPr>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457;p3">
                <a:extLst>
                  <a:ext uri="{FF2B5EF4-FFF2-40B4-BE49-F238E27FC236}">
                    <a16:creationId xmlns:a16="http://schemas.microsoft.com/office/drawing/2014/main" id="{FAFFA3E0-20A9-F450-DFD5-C12D602A6AD6}"/>
                  </a:ext>
                </a:extLst>
              </p:cNvPr>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458;p3">
                <a:extLst>
                  <a:ext uri="{FF2B5EF4-FFF2-40B4-BE49-F238E27FC236}">
                    <a16:creationId xmlns:a16="http://schemas.microsoft.com/office/drawing/2014/main" id="{EED30B33-54A2-21A1-5E09-ED9916D30331}"/>
                  </a:ext>
                </a:extLst>
              </p:cNvPr>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459;p3">
                <a:extLst>
                  <a:ext uri="{FF2B5EF4-FFF2-40B4-BE49-F238E27FC236}">
                    <a16:creationId xmlns:a16="http://schemas.microsoft.com/office/drawing/2014/main" id="{963537DC-C0C8-D40B-2362-2AC405EA424E}"/>
                  </a:ext>
                </a:extLst>
              </p:cNvPr>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460;p3">
                <a:extLst>
                  <a:ext uri="{FF2B5EF4-FFF2-40B4-BE49-F238E27FC236}">
                    <a16:creationId xmlns:a16="http://schemas.microsoft.com/office/drawing/2014/main" id="{C55B2095-09A7-0216-FC1D-51D26EC480BE}"/>
                  </a:ext>
                </a:extLst>
              </p:cNvPr>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8" name="Google Shape;461;p3">
              <a:extLst>
                <a:ext uri="{FF2B5EF4-FFF2-40B4-BE49-F238E27FC236}">
                  <a16:creationId xmlns:a16="http://schemas.microsoft.com/office/drawing/2014/main" id="{44BD28FB-CFD1-5281-D4A1-E86D7F0B96DC}"/>
                </a:ext>
              </a:extLst>
            </p:cNvPr>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462;p3">
              <a:extLst>
                <a:ext uri="{FF2B5EF4-FFF2-40B4-BE49-F238E27FC236}">
                  <a16:creationId xmlns:a16="http://schemas.microsoft.com/office/drawing/2014/main" id="{BD32428B-4C3E-57B8-69F6-16BC1F210A59}"/>
                </a:ext>
              </a:extLst>
            </p:cNvPr>
            <p:cNvSpPr/>
            <p:nvPr/>
          </p:nvSpPr>
          <p:spPr>
            <a:xfrm>
              <a:off x="5897804" y="4686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0" name="Google Shape;6986;p47">
            <a:extLst>
              <a:ext uri="{FF2B5EF4-FFF2-40B4-BE49-F238E27FC236}">
                <a16:creationId xmlns:a16="http://schemas.microsoft.com/office/drawing/2014/main" id="{5316829D-4C82-F958-A45F-562F162D9A20}"/>
              </a:ext>
            </a:extLst>
          </p:cNvPr>
          <p:cNvGrpSpPr/>
          <p:nvPr/>
        </p:nvGrpSpPr>
        <p:grpSpPr>
          <a:xfrm flipH="1">
            <a:off x="10233673" y="422108"/>
            <a:ext cx="1506033" cy="1521233"/>
            <a:chOff x="6677925" y="6815450"/>
            <a:chExt cx="1129525" cy="1140925"/>
          </a:xfrm>
        </p:grpSpPr>
        <p:sp>
          <p:nvSpPr>
            <p:cNvPr id="461" name="Google Shape;6987;p47">
              <a:extLst>
                <a:ext uri="{FF2B5EF4-FFF2-40B4-BE49-F238E27FC236}">
                  <a16:creationId xmlns:a16="http://schemas.microsoft.com/office/drawing/2014/main" id="{E0C8DA0E-11F0-C7D0-8F36-DA2ABAD3EF93}"/>
                </a:ext>
              </a:extLst>
            </p:cNvPr>
            <p:cNvSpPr/>
            <p:nvPr/>
          </p:nvSpPr>
          <p:spPr>
            <a:xfrm>
              <a:off x="6677925" y="6815450"/>
              <a:ext cx="1129525" cy="1140925"/>
            </a:xfrm>
            <a:custGeom>
              <a:avLst/>
              <a:gdLst/>
              <a:ahLst/>
              <a:cxnLst/>
              <a:rect l="l" t="t" r="r" b="b"/>
              <a:pathLst>
                <a:path w="45181" h="45637" extrusionOk="0">
                  <a:moveTo>
                    <a:pt x="19834" y="1"/>
                  </a:moveTo>
                  <a:cubicBezTo>
                    <a:pt x="19459" y="1"/>
                    <a:pt x="19084" y="27"/>
                    <a:pt x="18737" y="135"/>
                  </a:cubicBezTo>
                  <a:cubicBezTo>
                    <a:pt x="18335" y="242"/>
                    <a:pt x="17880" y="402"/>
                    <a:pt x="17479" y="643"/>
                  </a:cubicBezTo>
                  <a:cubicBezTo>
                    <a:pt x="17184" y="804"/>
                    <a:pt x="16863" y="1045"/>
                    <a:pt x="16542" y="1312"/>
                  </a:cubicBezTo>
                  <a:cubicBezTo>
                    <a:pt x="16087" y="1714"/>
                    <a:pt x="15685" y="2169"/>
                    <a:pt x="15257" y="2784"/>
                  </a:cubicBezTo>
                  <a:cubicBezTo>
                    <a:pt x="14909" y="3213"/>
                    <a:pt x="14641" y="3721"/>
                    <a:pt x="14374" y="4203"/>
                  </a:cubicBezTo>
                  <a:cubicBezTo>
                    <a:pt x="14133" y="4685"/>
                    <a:pt x="13945" y="5140"/>
                    <a:pt x="13731" y="5729"/>
                  </a:cubicBezTo>
                  <a:cubicBezTo>
                    <a:pt x="12741" y="4845"/>
                    <a:pt x="11724" y="4176"/>
                    <a:pt x="10653" y="3721"/>
                  </a:cubicBezTo>
                  <a:cubicBezTo>
                    <a:pt x="10038" y="3453"/>
                    <a:pt x="9315" y="3213"/>
                    <a:pt x="8646" y="3079"/>
                  </a:cubicBezTo>
                  <a:cubicBezTo>
                    <a:pt x="8084" y="2972"/>
                    <a:pt x="7495" y="2918"/>
                    <a:pt x="6879" y="2918"/>
                  </a:cubicBezTo>
                  <a:lnTo>
                    <a:pt x="6451" y="2918"/>
                  </a:lnTo>
                  <a:cubicBezTo>
                    <a:pt x="6076" y="2945"/>
                    <a:pt x="5675" y="2972"/>
                    <a:pt x="5300" y="3052"/>
                  </a:cubicBezTo>
                  <a:cubicBezTo>
                    <a:pt x="4899" y="3106"/>
                    <a:pt x="4551" y="3213"/>
                    <a:pt x="4203" y="3346"/>
                  </a:cubicBezTo>
                  <a:cubicBezTo>
                    <a:pt x="3507" y="3614"/>
                    <a:pt x="2864" y="4016"/>
                    <a:pt x="2329" y="4551"/>
                  </a:cubicBezTo>
                  <a:cubicBezTo>
                    <a:pt x="1874" y="4979"/>
                    <a:pt x="1499" y="5514"/>
                    <a:pt x="1151" y="6157"/>
                  </a:cubicBezTo>
                  <a:cubicBezTo>
                    <a:pt x="884" y="6639"/>
                    <a:pt x="696" y="7201"/>
                    <a:pt x="536" y="7789"/>
                  </a:cubicBezTo>
                  <a:cubicBezTo>
                    <a:pt x="268" y="8833"/>
                    <a:pt x="161" y="9850"/>
                    <a:pt x="108" y="10734"/>
                  </a:cubicBezTo>
                  <a:cubicBezTo>
                    <a:pt x="54" y="11135"/>
                    <a:pt x="27" y="11563"/>
                    <a:pt x="27" y="11965"/>
                  </a:cubicBezTo>
                  <a:cubicBezTo>
                    <a:pt x="1" y="12607"/>
                    <a:pt x="1" y="13303"/>
                    <a:pt x="54" y="13972"/>
                  </a:cubicBezTo>
                  <a:cubicBezTo>
                    <a:pt x="161" y="15364"/>
                    <a:pt x="429" y="16702"/>
                    <a:pt x="830" y="17960"/>
                  </a:cubicBezTo>
                  <a:cubicBezTo>
                    <a:pt x="1232" y="19272"/>
                    <a:pt x="1821" y="20530"/>
                    <a:pt x="2543" y="21681"/>
                  </a:cubicBezTo>
                  <a:cubicBezTo>
                    <a:pt x="2891" y="22243"/>
                    <a:pt x="3319" y="22805"/>
                    <a:pt x="3775" y="23394"/>
                  </a:cubicBezTo>
                  <a:cubicBezTo>
                    <a:pt x="4176" y="23876"/>
                    <a:pt x="4658" y="24357"/>
                    <a:pt x="5113" y="24759"/>
                  </a:cubicBezTo>
                  <a:cubicBezTo>
                    <a:pt x="6050" y="25562"/>
                    <a:pt x="7147" y="26231"/>
                    <a:pt x="8325" y="26740"/>
                  </a:cubicBezTo>
                  <a:cubicBezTo>
                    <a:pt x="8914" y="26954"/>
                    <a:pt x="9529" y="27168"/>
                    <a:pt x="10145" y="27302"/>
                  </a:cubicBezTo>
                  <a:lnTo>
                    <a:pt x="10172" y="27302"/>
                  </a:lnTo>
                  <a:cubicBezTo>
                    <a:pt x="10064" y="28105"/>
                    <a:pt x="10038" y="28908"/>
                    <a:pt x="10064" y="29711"/>
                  </a:cubicBezTo>
                  <a:lnTo>
                    <a:pt x="10064" y="29871"/>
                  </a:lnTo>
                  <a:cubicBezTo>
                    <a:pt x="10091" y="30219"/>
                    <a:pt x="10145" y="30621"/>
                    <a:pt x="10172" y="30969"/>
                  </a:cubicBezTo>
                  <a:cubicBezTo>
                    <a:pt x="10359" y="32441"/>
                    <a:pt x="10760" y="33859"/>
                    <a:pt x="11376" y="35171"/>
                  </a:cubicBezTo>
                  <a:cubicBezTo>
                    <a:pt x="11965" y="36509"/>
                    <a:pt x="12848" y="37740"/>
                    <a:pt x="13892" y="38811"/>
                  </a:cubicBezTo>
                  <a:cubicBezTo>
                    <a:pt x="14374" y="39319"/>
                    <a:pt x="14963" y="39801"/>
                    <a:pt x="15578" y="40283"/>
                  </a:cubicBezTo>
                  <a:cubicBezTo>
                    <a:pt x="16167" y="40684"/>
                    <a:pt x="16756" y="41113"/>
                    <a:pt x="17425" y="41487"/>
                  </a:cubicBezTo>
                  <a:cubicBezTo>
                    <a:pt x="18121" y="41889"/>
                    <a:pt x="18844" y="42264"/>
                    <a:pt x="19539" y="42558"/>
                  </a:cubicBezTo>
                  <a:cubicBezTo>
                    <a:pt x="20289" y="42879"/>
                    <a:pt x="21119" y="43120"/>
                    <a:pt x="21868" y="43334"/>
                  </a:cubicBezTo>
                  <a:cubicBezTo>
                    <a:pt x="22350" y="43415"/>
                    <a:pt x="22778" y="43495"/>
                    <a:pt x="23260" y="43548"/>
                  </a:cubicBezTo>
                  <a:cubicBezTo>
                    <a:pt x="23340" y="43655"/>
                    <a:pt x="23447" y="43736"/>
                    <a:pt x="23554" y="43816"/>
                  </a:cubicBezTo>
                  <a:cubicBezTo>
                    <a:pt x="23608" y="43896"/>
                    <a:pt x="23688" y="43923"/>
                    <a:pt x="23742" y="44003"/>
                  </a:cubicBezTo>
                  <a:lnTo>
                    <a:pt x="24063" y="44191"/>
                  </a:lnTo>
                  <a:cubicBezTo>
                    <a:pt x="24063" y="44191"/>
                    <a:pt x="24143" y="44271"/>
                    <a:pt x="24197" y="44298"/>
                  </a:cubicBezTo>
                  <a:cubicBezTo>
                    <a:pt x="24678" y="44619"/>
                    <a:pt x="25214" y="44887"/>
                    <a:pt x="25722" y="45101"/>
                  </a:cubicBezTo>
                  <a:cubicBezTo>
                    <a:pt x="26338" y="45342"/>
                    <a:pt x="26954" y="45475"/>
                    <a:pt x="27596" y="45502"/>
                  </a:cubicBezTo>
                  <a:lnTo>
                    <a:pt x="27890" y="45502"/>
                  </a:lnTo>
                  <a:cubicBezTo>
                    <a:pt x="28024" y="45502"/>
                    <a:pt x="28158" y="45502"/>
                    <a:pt x="28158" y="45636"/>
                  </a:cubicBezTo>
                  <a:cubicBezTo>
                    <a:pt x="28800" y="45556"/>
                    <a:pt x="29389" y="45395"/>
                    <a:pt x="29898" y="45101"/>
                  </a:cubicBezTo>
                  <a:cubicBezTo>
                    <a:pt x="30192" y="44913"/>
                    <a:pt x="30460" y="44726"/>
                    <a:pt x="30701" y="44458"/>
                  </a:cubicBezTo>
                  <a:cubicBezTo>
                    <a:pt x="30701" y="44458"/>
                    <a:pt x="30728" y="44458"/>
                    <a:pt x="30728" y="44432"/>
                  </a:cubicBezTo>
                  <a:cubicBezTo>
                    <a:pt x="30968" y="44110"/>
                    <a:pt x="31183" y="43816"/>
                    <a:pt x="31316" y="43495"/>
                  </a:cubicBezTo>
                  <a:cubicBezTo>
                    <a:pt x="31450" y="43174"/>
                    <a:pt x="31530" y="42852"/>
                    <a:pt x="31584" y="42478"/>
                  </a:cubicBezTo>
                  <a:cubicBezTo>
                    <a:pt x="31611" y="42371"/>
                    <a:pt x="31611" y="42290"/>
                    <a:pt x="31611" y="42157"/>
                  </a:cubicBezTo>
                  <a:lnTo>
                    <a:pt x="31611" y="41889"/>
                  </a:lnTo>
                  <a:lnTo>
                    <a:pt x="31611" y="41568"/>
                  </a:lnTo>
                  <a:lnTo>
                    <a:pt x="31611" y="41514"/>
                  </a:lnTo>
                  <a:cubicBezTo>
                    <a:pt x="31798" y="41434"/>
                    <a:pt x="32012" y="41354"/>
                    <a:pt x="32200" y="41247"/>
                  </a:cubicBezTo>
                  <a:cubicBezTo>
                    <a:pt x="32253" y="41220"/>
                    <a:pt x="32387" y="41139"/>
                    <a:pt x="32387" y="41139"/>
                  </a:cubicBezTo>
                  <a:cubicBezTo>
                    <a:pt x="32815" y="40872"/>
                    <a:pt x="33217" y="40470"/>
                    <a:pt x="33484" y="40042"/>
                  </a:cubicBezTo>
                  <a:cubicBezTo>
                    <a:pt x="34020" y="39212"/>
                    <a:pt x="34180" y="38168"/>
                    <a:pt x="33993" y="37098"/>
                  </a:cubicBezTo>
                  <a:cubicBezTo>
                    <a:pt x="33913" y="36830"/>
                    <a:pt x="33859" y="36563"/>
                    <a:pt x="33752" y="36295"/>
                  </a:cubicBezTo>
                  <a:cubicBezTo>
                    <a:pt x="34020" y="35786"/>
                    <a:pt x="34207" y="35197"/>
                    <a:pt x="34261" y="34555"/>
                  </a:cubicBezTo>
                  <a:cubicBezTo>
                    <a:pt x="34287" y="34261"/>
                    <a:pt x="34287" y="33940"/>
                    <a:pt x="34261" y="33645"/>
                  </a:cubicBezTo>
                  <a:cubicBezTo>
                    <a:pt x="34341" y="33618"/>
                    <a:pt x="34421" y="33618"/>
                    <a:pt x="34475" y="33592"/>
                  </a:cubicBezTo>
                  <a:cubicBezTo>
                    <a:pt x="35197" y="33377"/>
                    <a:pt x="35867" y="33110"/>
                    <a:pt x="36429" y="32815"/>
                  </a:cubicBezTo>
                  <a:cubicBezTo>
                    <a:pt x="36750" y="32655"/>
                    <a:pt x="37071" y="32441"/>
                    <a:pt x="37365" y="32253"/>
                  </a:cubicBezTo>
                  <a:cubicBezTo>
                    <a:pt x="37820" y="31905"/>
                    <a:pt x="38195" y="31584"/>
                    <a:pt x="38490" y="31209"/>
                  </a:cubicBezTo>
                  <a:cubicBezTo>
                    <a:pt x="38623" y="31049"/>
                    <a:pt x="38811" y="30835"/>
                    <a:pt x="38971" y="30567"/>
                  </a:cubicBezTo>
                  <a:cubicBezTo>
                    <a:pt x="39105" y="30380"/>
                    <a:pt x="39212" y="30166"/>
                    <a:pt x="39293" y="29978"/>
                  </a:cubicBezTo>
                  <a:cubicBezTo>
                    <a:pt x="39480" y="29523"/>
                    <a:pt x="39640" y="29095"/>
                    <a:pt x="39694" y="28667"/>
                  </a:cubicBezTo>
                  <a:cubicBezTo>
                    <a:pt x="39801" y="28131"/>
                    <a:pt x="39828" y="27623"/>
                    <a:pt x="39828" y="27168"/>
                  </a:cubicBezTo>
                  <a:cubicBezTo>
                    <a:pt x="40203" y="26311"/>
                    <a:pt x="40470" y="25482"/>
                    <a:pt x="40631" y="24652"/>
                  </a:cubicBezTo>
                  <a:cubicBezTo>
                    <a:pt x="40872" y="23554"/>
                    <a:pt x="40952" y="22430"/>
                    <a:pt x="40845" y="21360"/>
                  </a:cubicBezTo>
                  <a:cubicBezTo>
                    <a:pt x="40818" y="20744"/>
                    <a:pt x="40711" y="20182"/>
                    <a:pt x="40577" y="19593"/>
                  </a:cubicBezTo>
                  <a:cubicBezTo>
                    <a:pt x="40497" y="19459"/>
                    <a:pt x="40470" y="19299"/>
                    <a:pt x="40443" y="19165"/>
                  </a:cubicBezTo>
                  <a:lnTo>
                    <a:pt x="40443" y="19165"/>
                  </a:lnTo>
                  <a:cubicBezTo>
                    <a:pt x="40684" y="19299"/>
                    <a:pt x="40898" y="19433"/>
                    <a:pt x="41220" y="19540"/>
                  </a:cubicBezTo>
                  <a:cubicBezTo>
                    <a:pt x="41514" y="19620"/>
                    <a:pt x="41808" y="19673"/>
                    <a:pt x="42103" y="19673"/>
                  </a:cubicBezTo>
                  <a:cubicBezTo>
                    <a:pt x="42826" y="19673"/>
                    <a:pt x="43521" y="19433"/>
                    <a:pt x="44030" y="18951"/>
                  </a:cubicBezTo>
                  <a:cubicBezTo>
                    <a:pt x="44378" y="18656"/>
                    <a:pt x="44860" y="18094"/>
                    <a:pt x="45020" y="17184"/>
                  </a:cubicBezTo>
                  <a:cubicBezTo>
                    <a:pt x="45181" y="16381"/>
                    <a:pt x="45101" y="15498"/>
                    <a:pt x="44726" y="14641"/>
                  </a:cubicBezTo>
                  <a:cubicBezTo>
                    <a:pt x="44592" y="14320"/>
                    <a:pt x="44432" y="14026"/>
                    <a:pt x="44217" y="13678"/>
                  </a:cubicBezTo>
                  <a:cubicBezTo>
                    <a:pt x="44030" y="13384"/>
                    <a:pt x="43816" y="13116"/>
                    <a:pt x="43575" y="12848"/>
                  </a:cubicBezTo>
                  <a:cubicBezTo>
                    <a:pt x="43495" y="12741"/>
                    <a:pt x="43388" y="12607"/>
                    <a:pt x="43281" y="12500"/>
                  </a:cubicBezTo>
                  <a:cubicBezTo>
                    <a:pt x="43174" y="12366"/>
                    <a:pt x="43093" y="12259"/>
                    <a:pt x="42959" y="12179"/>
                  </a:cubicBezTo>
                  <a:cubicBezTo>
                    <a:pt x="42772" y="12018"/>
                    <a:pt x="42585" y="11885"/>
                    <a:pt x="42424" y="11751"/>
                  </a:cubicBezTo>
                  <a:cubicBezTo>
                    <a:pt x="42156" y="11537"/>
                    <a:pt x="41835" y="11376"/>
                    <a:pt x="41514" y="11269"/>
                  </a:cubicBezTo>
                  <a:cubicBezTo>
                    <a:pt x="41487" y="11082"/>
                    <a:pt x="41434" y="10868"/>
                    <a:pt x="41380" y="10680"/>
                  </a:cubicBezTo>
                  <a:cubicBezTo>
                    <a:pt x="41246" y="10279"/>
                    <a:pt x="41086" y="9877"/>
                    <a:pt x="40872" y="9529"/>
                  </a:cubicBezTo>
                  <a:cubicBezTo>
                    <a:pt x="40604" y="9021"/>
                    <a:pt x="40229" y="8566"/>
                    <a:pt x="39828" y="8164"/>
                  </a:cubicBezTo>
                  <a:cubicBezTo>
                    <a:pt x="39748" y="8057"/>
                    <a:pt x="39614" y="7950"/>
                    <a:pt x="39507" y="7870"/>
                  </a:cubicBezTo>
                  <a:cubicBezTo>
                    <a:pt x="39212" y="7602"/>
                    <a:pt x="38864" y="7361"/>
                    <a:pt x="38570" y="7201"/>
                  </a:cubicBezTo>
                  <a:cubicBezTo>
                    <a:pt x="38409" y="7094"/>
                    <a:pt x="38222" y="7013"/>
                    <a:pt x="38088" y="6960"/>
                  </a:cubicBezTo>
                  <a:cubicBezTo>
                    <a:pt x="37954" y="6879"/>
                    <a:pt x="37820" y="6853"/>
                    <a:pt x="37687" y="6799"/>
                  </a:cubicBezTo>
                  <a:cubicBezTo>
                    <a:pt x="37419" y="6692"/>
                    <a:pt x="37151" y="6612"/>
                    <a:pt x="36857" y="6612"/>
                  </a:cubicBezTo>
                  <a:lnTo>
                    <a:pt x="36616" y="6612"/>
                  </a:lnTo>
                  <a:cubicBezTo>
                    <a:pt x="36161" y="6612"/>
                    <a:pt x="35652" y="6719"/>
                    <a:pt x="35251" y="6960"/>
                  </a:cubicBezTo>
                  <a:cubicBezTo>
                    <a:pt x="34742" y="7201"/>
                    <a:pt x="34261" y="7522"/>
                    <a:pt x="33752" y="7950"/>
                  </a:cubicBezTo>
                  <a:cubicBezTo>
                    <a:pt x="33270" y="8352"/>
                    <a:pt x="32842" y="8807"/>
                    <a:pt x="32441" y="9235"/>
                  </a:cubicBezTo>
                  <a:cubicBezTo>
                    <a:pt x="32066" y="9663"/>
                    <a:pt x="31745" y="10091"/>
                    <a:pt x="31450" y="10546"/>
                  </a:cubicBezTo>
                  <a:cubicBezTo>
                    <a:pt x="30513" y="10225"/>
                    <a:pt x="29523" y="10065"/>
                    <a:pt x="28586" y="10011"/>
                  </a:cubicBezTo>
                  <a:cubicBezTo>
                    <a:pt x="28372" y="9958"/>
                    <a:pt x="28131" y="9958"/>
                    <a:pt x="27890" y="9958"/>
                  </a:cubicBezTo>
                  <a:cubicBezTo>
                    <a:pt x="27489" y="9958"/>
                    <a:pt x="27114" y="10011"/>
                    <a:pt x="26713" y="10038"/>
                  </a:cubicBezTo>
                  <a:cubicBezTo>
                    <a:pt x="26659" y="9369"/>
                    <a:pt x="26525" y="8700"/>
                    <a:pt x="26391" y="8004"/>
                  </a:cubicBezTo>
                  <a:cubicBezTo>
                    <a:pt x="26258" y="7442"/>
                    <a:pt x="26124" y="6960"/>
                    <a:pt x="25990" y="6478"/>
                  </a:cubicBezTo>
                  <a:cubicBezTo>
                    <a:pt x="25856" y="5969"/>
                    <a:pt x="25642" y="5434"/>
                    <a:pt x="25455" y="4979"/>
                  </a:cubicBezTo>
                  <a:cubicBezTo>
                    <a:pt x="25187" y="4417"/>
                    <a:pt x="24946" y="3882"/>
                    <a:pt x="24652" y="3373"/>
                  </a:cubicBezTo>
                  <a:cubicBezTo>
                    <a:pt x="24304" y="2784"/>
                    <a:pt x="23956" y="2249"/>
                    <a:pt x="23501" y="1767"/>
                  </a:cubicBezTo>
                  <a:cubicBezTo>
                    <a:pt x="22965" y="1178"/>
                    <a:pt x="22377" y="723"/>
                    <a:pt x="21734" y="429"/>
                  </a:cubicBezTo>
                  <a:cubicBezTo>
                    <a:pt x="21493" y="295"/>
                    <a:pt x="21279" y="242"/>
                    <a:pt x="21038" y="161"/>
                  </a:cubicBezTo>
                  <a:cubicBezTo>
                    <a:pt x="20797" y="108"/>
                    <a:pt x="20530" y="54"/>
                    <a:pt x="20235" y="27"/>
                  </a:cubicBezTo>
                  <a:cubicBezTo>
                    <a:pt x="20102" y="1"/>
                    <a:pt x="19968" y="1"/>
                    <a:pt x="19834" y="1"/>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462" name="Google Shape;6988;p47">
              <a:extLst>
                <a:ext uri="{FF2B5EF4-FFF2-40B4-BE49-F238E27FC236}">
                  <a16:creationId xmlns:a16="http://schemas.microsoft.com/office/drawing/2014/main" id="{94F0E14E-1DC4-1DB9-D8E6-E78A701C6555}"/>
                </a:ext>
              </a:extLst>
            </p:cNvPr>
            <p:cNvSpPr/>
            <p:nvPr/>
          </p:nvSpPr>
          <p:spPr>
            <a:xfrm>
              <a:off x="7060000" y="6879700"/>
              <a:ext cx="222850" cy="525300"/>
            </a:xfrm>
            <a:custGeom>
              <a:avLst/>
              <a:gdLst/>
              <a:ahLst/>
              <a:cxnLst/>
              <a:rect l="l" t="t" r="r" b="b"/>
              <a:pathLst>
                <a:path w="8914" h="21012" extrusionOk="0">
                  <a:moveTo>
                    <a:pt x="4685" y="0"/>
                  </a:moveTo>
                  <a:cubicBezTo>
                    <a:pt x="4658" y="27"/>
                    <a:pt x="4578" y="27"/>
                    <a:pt x="4551" y="27"/>
                  </a:cubicBezTo>
                  <a:cubicBezTo>
                    <a:pt x="4417" y="27"/>
                    <a:pt x="4256" y="80"/>
                    <a:pt x="4096" y="107"/>
                  </a:cubicBezTo>
                  <a:cubicBezTo>
                    <a:pt x="3909" y="134"/>
                    <a:pt x="3721" y="241"/>
                    <a:pt x="3507" y="348"/>
                  </a:cubicBezTo>
                  <a:cubicBezTo>
                    <a:pt x="3346" y="428"/>
                    <a:pt x="3186" y="562"/>
                    <a:pt x="2972" y="696"/>
                  </a:cubicBezTo>
                  <a:cubicBezTo>
                    <a:pt x="2677" y="964"/>
                    <a:pt x="2410" y="1285"/>
                    <a:pt x="2088" y="1713"/>
                  </a:cubicBezTo>
                  <a:cubicBezTo>
                    <a:pt x="1848" y="2034"/>
                    <a:pt x="1633" y="2409"/>
                    <a:pt x="1446" y="2784"/>
                  </a:cubicBezTo>
                  <a:cubicBezTo>
                    <a:pt x="1232" y="3159"/>
                    <a:pt x="1071" y="3587"/>
                    <a:pt x="911" y="4095"/>
                  </a:cubicBezTo>
                  <a:cubicBezTo>
                    <a:pt x="536" y="5086"/>
                    <a:pt x="295" y="6156"/>
                    <a:pt x="161" y="7388"/>
                  </a:cubicBezTo>
                  <a:cubicBezTo>
                    <a:pt x="28" y="8512"/>
                    <a:pt x="1" y="9636"/>
                    <a:pt x="81" y="10867"/>
                  </a:cubicBezTo>
                  <a:cubicBezTo>
                    <a:pt x="108" y="11991"/>
                    <a:pt x="242" y="13142"/>
                    <a:pt x="429" y="14427"/>
                  </a:cubicBezTo>
                  <a:cubicBezTo>
                    <a:pt x="616" y="15524"/>
                    <a:pt x="804" y="16622"/>
                    <a:pt x="1098" y="17880"/>
                  </a:cubicBezTo>
                  <a:cubicBezTo>
                    <a:pt x="1312" y="18709"/>
                    <a:pt x="1500" y="19566"/>
                    <a:pt x="1767" y="20556"/>
                  </a:cubicBezTo>
                  <a:cubicBezTo>
                    <a:pt x="1767" y="20583"/>
                    <a:pt x="1821" y="20636"/>
                    <a:pt x="1874" y="20636"/>
                  </a:cubicBezTo>
                  <a:lnTo>
                    <a:pt x="1767" y="20717"/>
                  </a:lnTo>
                  <a:lnTo>
                    <a:pt x="1687" y="20770"/>
                  </a:lnTo>
                  <a:cubicBezTo>
                    <a:pt x="1633" y="20824"/>
                    <a:pt x="1633" y="20851"/>
                    <a:pt x="1633" y="20877"/>
                  </a:cubicBezTo>
                  <a:cubicBezTo>
                    <a:pt x="1633" y="20904"/>
                    <a:pt x="1633" y="20958"/>
                    <a:pt x="1687" y="20984"/>
                  </a:cubicBezTo>
                  <a:cubicBezTo>
                    <a:pt x="1714" y="21011"/>
                    <a:pt x="1741" y="21011"/>
                    <a:pt x="1767" y="21011"/>
                  </a:cubicBezTo>
                  <a:cubicBezTo>
                    <a:pt x="1821" y="21011"/>
                    <a:pt x="1848" y="20984"/>
                    <a:pt x="1874" y="20984"/>
                  </a:cubicBezTo>
                  <a:cubicBezTo>
                    <a:pt x="4042" y="19271"/>
                    <a:pt x="5595" y="17692"/>
                    <a:pt x="6772" y="16060"/>
                  </a:cubicBezTo>
                  <a:cubicBezTo>
                    <a:pt x="7468" y="15069"/>
                    <a:pt x="8004" y="14052"/>
                    <a:pt x="8352" y="13062"/>
                  </a:cubicBezTo>
                  <a:cubicBezTo>
                    <a:pt x="8726" y="12018"/>
                    <a:pt x="8914" y="10867"/>
                    <a:pt x="8914" y="9502"/>
                  </a:cubicBezTo>
                  <a:cubicBezTo>
                    <a:pt x="8914" y="8378"/>
                    <a:pt x="8780" y="7173"/>
                    <a:pt x="8485" y="5862"/>
                  </a:cubicBezTo>
                  <a:cubicBezTo>
                    <a:pt x="8405" y="5380"/>
                    <a:pt x="8298" y="4952"/>
                    <a:pt x="8164" y="4577"/>
                  </a:cubicBezTo>
                  <a:cubicBezTo>
                    <a:pt x="8030" y="4149"/>
                    <a:pt x="7870" y="3747"/>
                    <a:pt x="7682" y="3319"/>
                  </a:cubicBezTo>
                  <a:cubicBezTo>
                    <a:pt x="7495" y="2837"/>
                    <a:pt x="7281" y="2409"/>
                    <a:pt x="7067" y="2008"/>
                  </a:cubicBezTo>
                  <a:cubicBezTo>
                    <a:pt x="6826" y="1579"/>
                    <a:pt x="6558" y="1205"/>
                    <a:pt x="6264" y="910"/>
                  </a:cubicBezTo>
                  <a:cubicBezTo>
                    <a:pt x="5969" y="562"/>
                    <a:pt x="5622" y="348"/>
                    <a:pt x="5327" y="161"/>
                  </a:cubicBezTo>
                  <a:lnTo>
                    <a:pt x="5033" y="80"/>
                  </a:lnTo>
                  <a:cubicBezTo>
                    <a:pt x="4926" y="27"/>
                    <a:pt x="4819" y="27"/>
                    <a:pt x="4685" y="0"/>
                  </a:cubicBezTo>
                  <a:close/>
                </a:path>
              </a:pathLst>
            </a:custGeom>
            <a:solidFill>
              <a:srgbClr val="3D85C6">
                <a:alpha val="28950"/>
              </a:srgbClr>
            </a:solidFill>
            <a:ln>
              <a:noFill/>
            </a:ln>
          </p:spPr>
          <p:txBody>
            <a:bodyPr spcFirstLastPara="1" wrap="square" lIns="121900" tIns="121900" rIns="121900" bIns="121900" anchor="ctr" anchorCtr="0">
              <a:noAutofit/>
            </a:bodyPr>
            <a:lstStyle/>
            <a:p>
              <a:endParaRPr sz="2400"/>
            </a:p>
          </p:txBody>
        </p:sp>
        <p:sp>
          <p:nvSpPr>
            <p:cNvPr id="463" name="Google Shape;6989;p47">
              <a:extLst>
                <a:ext uri="{FF2B5EF4-FFF2-40B4-BE49-F238E27FC236}">
                  <a16:creationId xmlns:a16="http://schemas.microsoft.com/office/drawing/2014/main" id="{978AD341-8B3B-3968-E0A7-94114A0E558F}"/>
                </a:ext>
              </a:extLst>
            </p:cNvPr>
            <p:cNvSpPr/>
            <p:nvPr/>
          </p:nvSpPr>
          <p:spPr>
            <a:xfrm>
              <a:off x="6744175" y="6952625"/>
              <a:ext cx="368050" cy="486500"/>
            </a:xfrm>
            <a:custGeom>
              <a:avLst/>
              <a:gdLst/>
              <a:ahLst/>
              <a:cxnLst/>
              <a:rect l="l" t="t" r="r" b="b"/>
              <a:pathLst>
                <a:path w="14722" h="19460" extrusionOk="0">
                  <a:moveTo>
                    <a:pt x="3935" y="1"/>
                  </a:moveTo>
                  <a:cubicBezTo>
                    <a:pt x="3667" y="1"/>
                    <a:pt x="3400" y="27"/>
                    <a:pt x="3132" y="81"/>
                  </a:cubicBezTo>
                  <a:cubicBezTo>
                    <a:pt x="2891" y="134"/>
                    <a:pt x="2704" y="188"/>
                    <a:pt x="2543" y="268"/>
                  </a:cubicBezTo>
                  <a:cubicBezTo>
                    <a:pt x="2195" y="402"/>
                    <a:pt x="1874" y="589"/>
                    <a:pt x="1553" y="884"/>
                  </a:cubicBezTo>
                  <a:cubicBezTo>
                    <a:pt x="1339" y="1125"/>
                    <a:pt x="1098" y="1419"/>
                    <a:pt x="884" y="1794"/>
                  </a:cubicBezTo>
                  <a:cubicBezTo>
                    <a:pt x="723" y="2088"/>
                    <a:pt x="589" y="2463"/>
                    <a:pt x="455" y="2891"/>
                  </a:cubicBezTo>
                  <a:cubicBezTo>
                    <a:pt x="214" y="3748"/>
                    <a:pt x="161" y="4578"/>
                    <a:pt x="81" y="5327"/>
                  </a:cubicBezTo>
                  <a:cubicBezTo>
                    <a:pt x="54" y="5728"/>
                    <a:pt x="54" y="6103"/>
                    <a:pt x="27" y="6478"/>
                  </a:cubicBezTo>
                  <a:cubicBezTo>
                    <a:pt x="0" y="7067"/>
                    <a:pt x="27" y="7629"/>
                    <a:pt x="54" y="8218"/>
                  </a:cubicBezTo>
                  <a:cubicBezTo>
                    <a:pt x="161" y="9369"/>
                    <a:pt x="348" y="10493"/>
                    <a:pt x="696" y="11617"/>
                  </a:cubicBezTo>
                  <a:cubicBezTo>
                    <a:pt x="1017" y="12714"/>
                    <a:pt x="1526" y="13758"/>
                    <a:pt x="2142" y="14722"/>
                  </a:cubicBezTo>
                  <a:cubicBezTo>
                    <a:pt x="2436" y="15177"/>
                    <a:pt x="2757" y="15659"/>
                    <a:pt x="3132" y="16114"/>
                  </a:cubicBezTo>
                  <a:cubicBezTo>
                    <a:pt x="3480" y="16515"/>
                    <a:pt x="3801" y="16890"/>
                    <a:pt x="4176" y="17184"/>
                  </a:cubicBezTo>
                  <a:cubicBezTo>
                    <a:pt x="4898" y="17827"/>
                    <a:pt x="5755" y="18362"/>
                    <a:pt x="6692" y="18737"/>
                  </a:cubicBezTo>
                  <a:cubicBezTo>
                    <a:pt x="7120" y="18924"/>
                    <a:pt x="7575" y="19058"/>
                    <a:pt x="8084" y="19192"/>
                  </a:cubicBezTo>
                  <a:cubicBezTo>
                    <a:pt x="8565" y="19299"/>
                    <a:pt x="9020" y="19379"/>
                    <a:pt x="9529" y="19432"/>
                  </a:cubicBezTo>
                  <a:cubicBezTo>
                    <a:pt x="9716" y="19432"/>
                    <a:pt x="9904" y="19459"/>
                    <a:pt x="10091" y="19459"/>
                  </a:cubicBezTo>
                  <a:cubicBezTo>
                    <a:pt x="10760" y="19459"/>
                    <a:pt x="11456" y="19379"/>
                    <a:pt x="12098" y="19192"/>
                  </a:cubicBezTo>
                  <a:cubicBezTo>
                    <a:pt x="12901" y="19004"/>
                    <a:pt x="13678" y="18630"/>
                    <a:pt x="14400" y="18175"/>
                  </a:cubicBezTo>
                  <a:lnTo>
                    <a:pt x="14481" y="18175"/>
                  </a:lnTo>
                  <a:cubicBezTo>
                    <a:pt x="14534" y="18175"/>
                    <a:pt x="14614" y="18121"/>
                    <a:pt x="14614" y="18067"/>
                  </a:cubicBezTo>
                  <a:cubicBezTo>
                    <a:pt x="14668" y="17452"/>
                    <a:pt x="14721" y="16783"/>
                    <a:pt x="14721" y="16060"/>
                  </a:cubicBezTo>
                  <a:cubicBezTo>
                    <a:pt x="14721" y="15444"/>
                    <a:pt x="14721" y="14856"/>
                    <a:pt x="14668" y="14293"/>
                  </a:cubicBezTo>
                  <a:cubicBezTo>
                    <a:pt x="14614" y="13116"/>
                    <a:pt x="14481" y="11965"/>
                    <a:pt x="14240" y="10894"/>
                  </a:cubicBezTo>
                  <a:cubicBezTo>
                    <a:pt x="13999" y="9797"/>
                    <a:pt x="13678" y="8726"/>
                    <a:pt x="13249" y="7736"/>
                  </a:cubicBezTo>
                  <a:cubicBezTo>
                    <a:pt x="12768" y="6692"/>
                    <a:pt x="12205" y="5675"/>
                    <a:pt x="11536" y="4711"/>
                  </a:cubicBezTo>
                  <a:cubicBezTo>
                    <a:pt x="10867" y="3801"/>
                    <a:pt x="10198" y="2998"/>
                    <a:pt x="9449" y="2329"/>
                  </a:cubicBezTo>
                  <a:cubicBezTo>
                    <a:pt x="8646" y="1580"/>
                    <a:pt x="7789" y="991"/>
                    <a:pt x="6906" y="643"/>
                  </a:cubicBezTo>
                  <a:cubicBezTo>
                    <a:pt x="6451" y="429"/>
                    <a:pt x="5969" y="268"/>
                    <a:pt x="5487" y="161"/>
                  </a:cubicBezTo>
                  <a:cubicBezTo>
                    <a:pt x="5086" y="27"/>
                    <a:pt x="4684" y="1"/>
                    <a:pt x="4229" y="1"/>
                  </a:cubicBezTo>
                  <a:close/>
                </a:path>
              </a:pathLst>
            </a:custGeom>
            <a:solidFill>
              <a:srgbClr val="3D85C6">
                <a:alpha val="28950"/>
              </a:srgbClr>
            </a:solidFill>
            <a:ln>
              <a:noFill/>
            </a:ln>
          </p:spPr>
          <p:txBody>
            <a:bodyPr spcFirstLastPara="1" wrap="square" lIns="121900" tIns="121900" rIns="121900" bIns="121900" anchor="ctr" anchorCtr="0">
              <a:noAutofit/>
            </a:bodyPr>
            <a:lstStyle/>
            <a:p>
              <a:endParaRPr sz="2400"/>
            </a:p>
          </p:txBody>
        </p:sp>
        <p:sp>
          <p:nvSpPr>
            <p:cNvPr id="464" name="Google Shape;6990;p47">
              <a:extLst>
                <a:ext uri="{FF2B5EF4-FFF2-40B4-BE49-F238E27FC236}">
                  <a16:creationId xmlns:a16="http://schemas.microsoft.com/office/drawing/2014/main" id="{1B688960-9A17-54C1-4C4F-AE1D51E06BE4}"/>
                </a:ext>
              </a:extLst>
            </p:cNvPr>
            <p:cNvSpPr/>
            <p:nvPr/>
          </p:nvSpPr>
          <p:spPr>
            <a:xfrm>
              <a:off x="6785650" y="7043625"/>
              <a:ext cx="208125" cy="362025"/>
            </a:xfrm>
            <a:custGeom>
              <a:avLst/>
              <a:gdLst/>
              <a:ahLst/>
              <a:cxnLst/>
              <a:rect l="l" t="t" r="r" b="b"/>
              <a:pathLst>
                <a:path w="8325" h="14481" extrusionOk="0">
                  <a:moveTo>
                    <a:pt x="3962" y="11269"/>
                  </a:moveTo>
                  <a:cubicBezTo>
                    <a:pt x="3962" y="11323"/>
                    <a:pt x="3989" y="11323"/>
                    <a:pt x="3989" y="11323"/>
                  </a:cubicBezTo>
                  <a:lnTo>
                    <a:pt x="3962" y="11269"/>
                  </a:lnTo>
                  <a:close/>
                  <a:moveTo>
                    <a:pt x="750" y="1"/>
                  </a:moveTo>
                  <a:cubicBezTo>
                    <a:pt x="536" y="1"/>
                    <a:pt x="376" y="81"/>
                    <a:pt x="268" y="215"/>
                  </a:cubicBezTo>
                  <a:cubicBezTo>
                    <a:pt x="242" y="242"/>
                    <a:pt x="215" y="295"/>
                    <a:pt x="161" y="349"/>
                  </a:cubicBezTo>
                  <a:cubicBezTo>
                    <a:pt x="108" y="429"/>
                    <a:pt x="81" y="536"/>
                    <a:pt x="81" y="670"/>
                  </a:cubicBezTo>
                  <a:cubicBezTo>
                    <a:pt x="28" y="1045"/>
                    <a:pt x="1" y="1419"/>
                    <a:pt x="1" y="1767"/>
                  </a:cubicBezTo>
                  <a:lnTo>
                    <a:pt x="1" y="2918"/>
                  </a:lnTo>
                  <a:cubicBezTo>
                    <a:pt x="28" y="3748"/>
                    <a:pt x="161" y="4578"/>
                    <a:pt x="349" y="5381"/>
                  </a:cubicBezTo>
                  <a:cubicBezTo>
                    <a:pt x="509" y="6184"/>
                    <a:pt x="750" y="6987"/>
                    <a:pt x="1018" y="7736"/>
                  </a:cubicBezTo>
                  <a:lnTo>
                    <a:pt x="1500" y="8940"/>
                  </a:lnTo>
                  <a:cubicBezTo>
                    <a:pt x="1687" y="9288"/>
                    <a:pt x="1874" y="9636"/>
                    <a:pt x="2089" y="10011"/>
                  </a:cubicBezTo>
                  <a:cubicBezTo>
                    <a:pt x="2758" y="11109"/>
                    <a:pt x="3587" y="12152"/>
                    <a:pt x="4658" y="12929"/>
                  </a:cubicBezTo>
                  <a:cubicBezTo>
                    <a:pt x="4899" y="13089"/>
                    <a:pt x="5167" y="13277"/>
                    <a:pt x="5434" y="13464"/>
                  </a:cubicBezTo>
                  <a:cubicBezTo>
                    <a:pt x="5702" y="13624"/>
                    <a:pt x="5970" y="13758"/>
                    <a:pt x="6264" y="13892"/>
                  </a:cubicBezTo>
                  <a:cubicBezTo>
                    <a:pt x="6853" y="14160"/>
                    <a:pt x="7495" y="14347"/>
                    <a:pt x="8138" y="14481"/>
                  </a:cubicBezTo>
                  <a:cubicBezTo>
                    <a:pt x="8191" y="14481"/>
                    <a:pt x="8298" y="14454"/>
                    <a:pt x="8298" y="14401"/>
                  </a:cubicBezTo>
                  <a:cubicBezTo>
                    <a:pt x="8325" y="14320"/>
                    <a:pt x="8271" y="14213"/>
                    <a:pt x="8191" y="14213"/>
                  </a:cubicBezTo>
                  <a:cubicBezTo>
                    <a:pt x="7790" y="14160"/>
                    <a:pt x="7442" y="14026"/>
                    <a:pt x="7067" y="13839"/>
                  </a:cubicBezTo>
                  <a:lnTo>
                    <a:pt x="7094" y="13839"/>
                  </a:lnTo>
                  <a:cubicBezTo>
                    <a:pt x="6505" y="13598"/>
                    <a:pt x="5970" y="13277"/>
                    <a:pt x="5461" y="12875"/>
                  </a:cubicBezTo>
                  <a:cubicBezTo>
                    <a:pt x="4926" y="12447"/>
                    <a:pt x="4444" y="11938"/>
                    <a:pt x="4042" y="11403"/>
                  </a:cubicBezTo>
                  <a:lnTo>
                    <a:pt x="4016" y="11376"/>
                  </a:lnTo>
                  <a:cubicBezTo>
                    <a:pt x="3454" y="10600"/>
                    <a:pt x="2972" y="9770"/>
                    <a:pt x="2624" y="8914"/>
                  </a:cubicBezTo>
                  <a:cubicBezTo>
                    <a:pt x="2490" y="8593"/>
                    <a:pt x="2356" y="8271"/>
                    <a:pt x="2249" y="7977"/>
                  </a:cubicBezTo>
                  <a:cubicBezTo>
                    <a:pt x="2115" y="7602"/>
                    <a:pt x="2008" y="7227"/>
                    <a:pt x="1901" y="6826"/>
                  </a:cubicBezTo>
                  <a:cubicBezTo>
                    <a:pt x="1714" y="6103"/>
                    <a:pt x="1580" y="5354"/>
                    <a:pt x="1473" y="4631"/>
                  </a:cubicBezTo>
                  <a:cubicBezTo>
                    <a:pt x="1419" y="3989"/>
                    <a:pt x="1339" y="3320"/>
                    <a:pt x="1339" y="2651"/>
                  </a:cubicBezTo>
                  <a:lnTo>
                    <a:pt x="1339" y="1633"/>
                  </a:lnTo>
                  <a:cubicBezTo>
                    <a:pt x="1339" y="1312"/>
                    <a:pt x="1366" y="1018"/>
                    <a:pt x="1419" y="670"/>
                  </a:cubicBezTo>
                  <a:cubicBezTo>
                    <a:pt x="1446" y="509"/>
                    <a:pt x="1339" y="349"/>
                    <a:pt x="1205" y="215"/>
                  </a:cubicBezTo>
                  <a:cubicBezTo>
                    <a:pt x="1071" y="81"/>
                    <a:pt x="938" y="1"/>
                    <a:pt x="750" y="1"/>
                  </a:cubicBezTo>
                  <a:close/>
                </a:path>
              </a:pathLst>
            </a:custGeom>
            <a:solidFill>
              <a:srgbClr val="FDFDFD"/>
            </a:solidFill>
            <a:ln>
              <a:noFill/>
            </a:ln>
          </p:spPr>
          <p:txBody>
            <a:bodyPr spcFirstLastPara="1" wrap="square" lIns="121900" tIns="121900" rIns="121900" bIns="121900" anchor="ctr" anchorCtr="0">
              <a:noAutofit/>
            </a:bodyPr>
            <a:lstStyle/>
            <a:p>
              <a:endParaRPr sz="2400"/>
            </a:p>
          </p:txBody>
        </p:sp>
        <p:sp>
          <p:nvSpPr>
            <p:cNvPr id="465" name="Google Shape;6991;p47">
              <a:extLst>
                <a:ext uri="{FF2B5EF4-FFF2-40B4-BE49-F238E27FC236}">
                  <a16:creationId xmlns:a16="http://schemas.microsoft.com/office/drawing/2014/main" id="{E719E180-0738-6D37-7E22-473C92DD3C2D}"/>
                </a:ext>
              </a:extLst>
            </p:cNvPr>
            <p:cNvSpPr/>
            <p:nvPr/>
          </p:nvSpPr>
          <p:spPr>
            <a:xfrm>
              <a:off x="6795025" y="6997450"/>
              <a:ext cx="31475" cy="32150"/>
            </a:xfrm>
            <a:custGeom>
              <a:avLst/>
              <a:gdLst/>
              <a:ahLst/>
              <a:cxnLst/>
              <a:rect l="l" t="t" r="r" b="b"/>
              <a:pathLst>
                <a:path w="1259" h="1286" extrusionOk="0">
                  <a:moveTo>
                    <a:pt x="643" y="1"/>
                  </a:moveTo>
                  <a:cubicBezTo>
                    <a:pt x="295" y="1"/>
                    <a:pt x="1" y="269"/>
                    <a:pt x="1" y="643"/>
                  </a:cubicBezTo>
                  <a:cubicBezTo>
                    <a:pt x="1" y="991"/>
                    <a:pt x="295" y="1286"/>
                    <a:pt x="643" y="1286"/>
                  </a:cubicBezTo>
                  <a:cubicBezTo>
                    <a:pt x="964" y="1286"/>
                    <a:pt x="1259" y="991"/>
                    <a:pt x="1259" y="643"/>
                  </a:cubicBezTo>
                  <a:cubicBezTo>
                    <a:pt x="1259" y="322"/>
                    <a:pt x="964" y="1"/>
                    <a:pt x="643" y="1"/>
                  </a:cubicBezTo>
                  <a:close/>
                </a:path>
              </a:pathLst>
            </a:custGeom>
            <a:solidFill>
              <a:srgbClr val="FDFDFD"/>
            </a:solidFill>
            <a:ln>
              <a:noFill/>
            </a:ln>
          </p:spPr>
          <p:txBody>
            <a:bodyPr spcFirstLastPara="1" wrap="square" lIns="121900" tIns="121900" rIns="121900" bIns="121900" anchor="ctr" anchorCtr="0">
              <a:noAutofit/>
            </a:bodyPr>
            <a:lstStyle/>
            <a:p>
              <a:endParaRPr sz="2400"/>
            </a:p>
          </p:txBody>
        </p:sp>
        <p:sp>
          <p:nvSpPr>
            <p:cNvPr id="466" name="Google Shape;6992;p47">
              <a:extLst>
                <a:ext uri="{FF2B5EF4-FFF2-40B4-BE49-F238E27FC236}">
                  <a16:creationId xmlns:a16="http://schemas.microsoft.com/office/drawing/2014/main" id="{5105EF5D-8D9E-1877-CFF6-67E91B50B6C3}"/>
                </a:ext>
              </a:extLst>
            </p:cNvPr>
            <p:cNvSpPr/>
            <p:nvPr/>
          </p:nvSpPr>
          <p:spPr>
            <a:xfrm>
              <a:off x="6878000" y="7224300"/>
              <a:ext cx="106425" cy="144325"/>
            </a:xfrm>
            <a:custGeom>
              <a:avLst/>
              <a:gdLst/>
              <a:ahLst/>
              <a:cxnLst/>
              <a:rect l="l" t="t" r="r" b="b"/>
              <a:pathLst>
                <a:path w="4257" h="5773" extrusionOk="0">
                  <a:moveTo>
                    <a:pt x="54" y="0"/>
                  </a:moveTo>
                  <a:cubicBezTo>
                    <a:pt x="0" y="0"/>
                    <a:pt x="0" y="81"/>
                    <a:pt x="0" y="108"/>
                  </a:cubicBezTo>
                  <a:cubicBezTo>
                    <a:pt x="134" y="643"/>
                    <a:pt x="241" y="1178"/>
                    <a:pt x="456" y="1687"/>
                  </a:cubicBezTo>
                  <a:cubicBezTo>
                    <a:pt x="670" y="2222"/>
                    <a:pt x="911" y="2757"/>
                    <a:pt x="1258" y="3212"/>
                  </a:cubicBezTo>
                  <a:cubicBezTo>
                    <a:pt x="1392" y="3453"/>
                    <a:pt x="1553" y="3641"/>
                    <a:pt x="1713" y="3882"/>
                  </a:cubicBezTo>
                  <a:cubicBezTo>
                    <a:pt x="1901" y="4122"/>
                    <a:pt x="2088" y="4363"/>
                    <a:pt x="2302" y="4551"/>
                  </a:cubicBezTo>
                  <a:lnTo>
                    <a:pt x="2891" y="5166"/>
                  </a:lnTo>
                  <a:cubicBezTo>
                    <a:pt x="3132" y="5354"/>
                    <a:pt x="3373" y="5568"/>
                    <a:pt x="3587" y="5728"/>
                  </a:cubicBezTo>
                  <a:cubicBezTo>
                    <a:pt x="3650" y="5760"/>
                    <a:pt x="3722" y="5773"/>
                    <a:pt x="3792" y="5773"/>
                  </a:cubicBezTo>
                  <a:cubicBezTo>
                    <a:pt x="3842" y="5773"/>
                    <a:pt x="3891" y="5766"/>
                    <a:pt x="3935" y="5755"/>
                  </a:cubicBezTo>
                  <a:cubicBezTo>
                    <a:pt x="4042" y="5728"/>
                    <a:pt x="4149" y="5648"/>
                    <a:pt x="4203" y="5568"/>
                  </a:cubicBezTo>
                  <a:cubicBezTo>
                    <a:pt x="4256" y="5461"/>
                    <a:pt x="4256" y="5327"/>
                    <a:pt x="4229" y="5220"/>
                  </a:cubicBezTo>
                  <a:cubicBezTo>
                    <a:pt x="4203" y="5113"/>
                    <a:pt x="4149" y="5032"/>
                    <a:pt x="4042" y="4952"/>
                  </a:cubicBezTo>
                  <a:lnTo>
                    <a:pt x="3426" y="4658"/>
                  </a:lnTo>
                  <a:cubicBezTo>
                    <a:pt x="3239" y="4524"/>
                    <a:pt x="3025" y="4390"/>
                    <a:pt x="2864" y="4256"/>
                  </a:cubicBezTo>
                  <a:cubicBezTo>
                    <a:pt x="2445" y="3889"/>
                    <a:pt x="2051" y="3497"/>
                    <a:pt x="1683" y="3078"/>
                  </a:cubicBezTo>
                  <a:lnTo>
                    <a:pt x="1683" y="3078"/>
                  </a:lnTo>
                  <a:cubicBezTo>
                    <a:pt x="1684" y="3078"/>
                    <a:pt x="1686" y="3079"/>
                    <a:pt x="1687" y="3079"/>
                  </a:cubicBezTo>
                  <a:lnTo>
                    <a:pt x="1660" y="3052"/>
                  </a:lnTo>
                  <a:lnTo>
                    <a:pt x="1660" y="3052"/>
                  </a:lnTo>
                  <a:cubicBezTo>
                    <a:pt x="1660" y="3052"/>
                    <a:pt x="1660" y="3052"/>
                    <a:pt x="1660" y="3052"/>
                  </a:cubicBezTo>
                  <a:cubicBezTo>
                    <a:pt x="1419" y="2757"/>
                    <a:pt x="1232" y="2436"/>
                    <a:pt x="1018" y="2115"/>
                  </a:cubicBezTo>
                  <a:cubicBezTo>
                    <a:pt x="830" y="1767"/>
                    <a:pt x="643" y="1419"/>
                    <a:pt x="482" y="1044"/>
                  </a:cubicBezTo>
                  <a:cubicBezTo>
                    <a:pt x="348" y="696"/>
                    <a:pt x="241" y="375"/>
                    <a:pt x="188" y="27"/>
                  </a:cubicBezTo>
                  <a:cubicBezTo>
                    <a:pt x="161" y="27"/>
                    <a:pt x="134" y="0"/>
                    <a:pt x="54" y="0"/>
                  </a:cubicBezTo>
                  <a:close/>
                </a:path>
              </a:pathLst>
            </a:custGeom>
            <a:solidFill>
              <a:srgbClr val="FDFDFD"/>
            </a:solidFill>
            <a:ln>
              <a:noFill/>
            </a:ln>
          </p:spPr>
          <p:txBody>
            <a:bodyPr spcFirstLastPara="1" wrap="square" lIns="121900" tIns="121900" rIns="121900" bIns="121900" anchor="ctr" anchorCtr="0">
              <a:noAutofit/>
            </a:bodyPr>
            <a:lstStyle/>
            <a:p>
              <a:endParaRPr sz="2400"/>
            </a:p>
          </p:txBody>
        </p:sp>
        <p:sp>
          <p:nvSpPr>
            <p:cNvPr id="467" name="Google Shape;6993;p47">
              <a:extLst>
                <a:ext uri="{FF2B5EF4-FFF2-40B4-BE49-F238E27FC236}">
                  <a16:creationId xmlns:a16="http://schemas.microsoft.com/office/drawing/2014/main" id="{1E2DC6D3-D064-59E9-9046-A11F1B0C102F}"/>
                </a:ext>
              </a:extLst>
            </p:cNvPr>
            <p:cNvSpPr/>
            <p:nvPr/>
          </p:nvSpPr>
          <p:spPr>
            <a:xfrm>
              <a:off x="7284175" y="7777475"/>
              <a:ext cx="119800" cy="110325"/>
            </a:xfrm>
            <a:custGeom>
              <a:avLst/>
              <a:gdLst/>
              <a:ahLst/>
              <a:cxnLst/>
              <a:rect l="l" t="t" r="r" b="b"/>
              <a:pathLst>
                <a:path w="4792" h="4413" extrusionOk="0">
                  <a:moveTo>
                    <a:pt x="3884" y="0"/>
                  </a:moveTo>
                  <a:cubicBezTo>
                    <a:pt x="3877" y="0"/>
                    <a:pt x="3866" y="13"/>
                    <a:pt x="3854" y="35"/>
                  </a:cubicBezTo>
                  <a:cubicBezTo>
                    <a:pt x="3507" y="437"/>
                    <a:pt x="3078" y="785"/>
                    <a:pt x="2516" y="1160"/>
                  </a:cubicBezTo>
                  <a:cubicBezTo>
                    <a:pt x="1901" y="1561"/>
                    <a:pt x="1339" y="1855"/>
                    <a:pt x="750" y="2070"/>
                  </a:cubicBezTo>
                  <a:cubicBezTo>
                    <a:pt x="536" y="2123"/>
                    <a:pt x="348" y="2203"/>
                    <a:pt x="134" y="2230"/>
                  </a:cubicBezTo>
                  <a:cubicBezTo>
                    <a:pt x="107" y="2230"/>
                    <a:pt x="81" y="2257"/>
                    <a:pt x="27" y="2311"/>
                  </a:cubicBezTo>
                  <a:cubicBezTo>
                    <a:pt x="0" y="2337"/>
                    <a:pt x="0" y="2364"/>
                    <a:pt x="0" y="2391"/>
                  </a:cubicBezTo>
                  <a:lnTo>
                    <a:pt x="81" y="2471"/>
                  </a:lnTo>
                  <a:cubicBezTo>
                    <a:pt x="161" y="2578"/>
                    <a:pt x="268" y="2712"/>
                    <a:pt x="375" y="2792"/>
                  </a:cubicBezTo>
                  <a:cubicBezTo>
                    <a:pt x="562" y="3006"/>
                    <a:pt x="803" y="3194"/>
                    <a:pt x="1017" y="3408"/>
                  </a:cubicBezTo>
                  <a:cubicBezTo>
                    <a:pt x="1044" y="3435"/>
                    <a:pt x="1071" y="3435"/>
                    <a:pt x="1098" y="3461"/>
                  </a:cubicBezTo>
                  <a:cubicBezTo>
                    <a:pt x="1178" y="3542"/>
                    <a:pt x="1285" y="3568"/>
                    <a:pt x="1339" y="3649"/>
                  </a:cubicBezTo>
                  <a:cubicBezTo>
                    <a:pt x="1686" y="3863"/>
                    <a:pt x="2034" y="4050"/>
                    <a:pt x="2382" y="4184"/>
                  </a:cubicBezTo>
                  <a:cubicBezTo>
                    <a:pt x="2757" y="4316"/>
                    <a:pt x="3167" y="4412"/>
                    <a:pt x="3540" y="4412"/>
                  </a:cubicBezTo>
                  <a:cubicBezTo>
                    <a:pt x="3620" y="4412"/>
                    <a:pt x="3698" y="4408"/>
                    <a:pt x="3774" y="4398"/>
                  </a:cubicBezTo>
                  <a:cubicBezTo>
                    <a:pt x="4015" y="4371"/>
                    <a:pt x="4229" y="4345"/>
                    <a:pt x="4363" y="4238"/>
                  </a:cubicBezTo>
                  <a:cubicBezTo>
                    <a:pt x="4417" y="4211"/>
                    <a:pt x="4497" y="4131"/>
                    <a:pt x="4550" y="4104"/>
                  </a:cubicBezTo>
                  <a:cubicBezTo>
                    <a:pt x="4631" y="4050"/>
                    <a:pt x="4657" y="3970"/>
                    <a:pt x="4684" y="3863"/>
                  </a:cubicBezTo>
                  <a:cubicBezTo>
                    <a:pt x="4765" y="3702"/>
                    <a:pt x="4791" y="3515"/>
                    <a:pt x="4765" y="3247"/>
                  </a:cubicBezTo>
                  <a:cubicBezTo>
                    <a:pt x="4765" y="3140"/>
                    <a:pt x="4711" y="3060"/>
                    <a:pt x="4711" y="3006"/>
                  </a:cubicBezTo>
                  <a:cubicBezTo>
                    <a:pt x="4684" y="2926"/>
                    <a:pt x="4684" y="2873"/>
                    <a:pt x="4657" y="2792"/>
                  </a:cubicBezTo>
                  <a:cubicBezTo>
                    <a:pt x="4631" y="2658"/>
                    <a:pt x="4577" y="2578"/>
                    <a:pt x="4550" y="2444"/>
                  </a:cubicBezTo>
                  <a:lnTo>
                    <a:pt x="4443" y="2043"/>
                  </a:lnTo>
                  <a:cubicBezTo>
                    <a:pt x="4417" y="1909"/>
                    <a:pt x="4390" y="1802"/>
                    <a:pt x="4363" y="1668"/>
                  </a:cubicBezTo>
                  <a:cubicBezTo>
                    <a:pt x="4283" y="1427"/>
                    <a:pt x="4229" y="1160"/>
                    <a:pt x="4149" y="919"/>
                  </a:cubicBezTo>
                  <a:cubicBezTo>
                    <a:pt x="4149" y="865"/>
                    <a:pt x="4122" y="838"/>
                    <a:pt x="4122" y="758"/>
                  </a:cubicBezTo>
                  <a:cubicBezTo>
                    <a:pt x="4042" y="517"/>
                    <a:pt x="3988" y="330"/>
                    <a:pt x="3962" y="89"/>
                  </a:cubicBezTo>
                  <a:lnTo>
                    <a:pt x="3881" y="89"/>
                  </a:lnTo>
                  <a:cubicBezTo>
                    <a:pt x="3897" y="26"/>
                    <a:pt x="3894" y="0"/>
                    <a:pt x="3884" y="0"/>
                  </a:cubicBezTo>
                  <a:close/>
                </a:path>
              </a:pathLst>
            </a:custGeom>
            <a:solidFill>
              <a:srgbClr val="413425"/>
            </a:solidFill>
            <a:ln>
              <a:noFill/>
            </a:ln>
          </p:spPr>
          <p:txBody>
            <a:bodyPr spcFirstLastPara="1" wrap="square" lIns="121900" tIns="121900" rIns="121900" bIns="121900" anchor="ctr" anchorCtr="0">
              <a:noAutofit/>
            </a:bodyPr>
            <a:lstStyle/>
            <a:p>
              <a:endParaRPr sz="2400"/>
            </a:p>
          </p:txBody>
        </p:sp>
        <p:sp>
          <p:nvSpPr>
            <p:cNvPr id="468" name="Google Shape;6994;p47">
              <a:extLst>
                <a:ext uri="{FF2B5EF4-FFF2-40B4-BE49-F238E27FC236}">
                  <a16:creationId xmlns:a16="http://schemas.microsoft.com/office/drawing/2014/main" id="{9DC09E30-1D4D-B44C-64AB-D8F541BC221C}"/>
                </a:ext>
              </a:extLst>
            </p:cNvPr>
            <p:cNvSpPr/>
            <p:nvPr/>
          </p:nvSpPr>
          <p:spPr>
            <a:xfrm>
              <a:off x="7312950" y="7862650"/>
              <a:ext cx="25" cy="25"/>
            </a:xfrm>
            <a:custGeom>
              <a:avLst/>
              <a:gdLst/>
              <a:ahLst/>
              <a:cxnLst/>
              <a:rect l="l" t="t" r="r" b="b"/>
              <a:pathLst>
                <a:path w="1" h="1" extrusionOk="0">
                  <a:moveTo>
                    <a:pt x="0" y="1"/>
                  </a:moveTo>
                  <a:close/>
                </a:path>
              </a:pathLst>
            </a:custGeom>
            <a:solidFill>
              <a:srgbClr val="413425"/>
            </a:solidFill>
            <a:ln>
              <a:noFill/>
            </a:ln>
          </p:spPr>
          <p:txBody>
            <a:bodyPr spcFirstLastPara="1" wrap="square" lIns="121900" tIns="121900" rIns="121900" bIns="121900" anchor="ctr" anchorCtr="0">
              <a:noAutofit/>
            </a:bodyPr>
            <a:lstStyle/>
            <a:p>
              <a:endParaRPr sz="2400"/>
            </a:p>
          </p:txBody>
        </p:sp>
        <p:sp>
          <p:nvSpPr>
            <p:cNvPr id="469" name="Google Shape;6995;p47">
              <a:extLst>
                <a:ext uri="{FF2B5EF4-FFF2-40B4-BE49-F238E27FC236}">
                  <a16:creationId xmlns:a16="http://schemas.microsoft.com/office/drawing/2014/main" id="{B5293092-8559-E55A-6B14-1134AFA1D6C1}"/>
                </a:ext>
              </a:extLst>
            </p:cNvPr>
            <p:cNvSpPr/>
            <p:nvPr/>
          </p:nvSpPr>
          <p:spPr>
            <a:xfrm>
              <a:off x="7284825" y="7825850"/>
              <a:ext cx="120475" cy="60925"/>
            </a:xfrm>
            <a:custGeom>
              <a:avLst/>
              <a:gdLst/>
              <a:ahLst/>
              <a:cxnLst/>
              <a:rect l="l" t="t" r="r" b="b"/>
              <a:pathLst>
                <a:path w="4819" h="2437" extrusionOk="0">
                  <a:moveTo>
                    <a:pt x="1045" y="1"/>
                  </a:moveTo>
                  <a:cubicBezTo>
                    <a:pt x="911" y="28"/>
                    <a:pt x="857" y="54"/>
                    <a:pt x="750" y="108"/>
                  </a:cubicBezTo>
                  <a:cubicBezTo>
                    <a:pt x="510" y="161"/>
                    <a:pt x="322" y="242"/>
                    <a:pt x="135" y="268"/>
                  </a:cubicBezTo>
                  <a:cubicBezTo>
                    <a:pt x="108" y="268"/>
                    <a:pt x="81" y="295"/>
                    <a:pt x="55" y="322"/>
                  </a:cubicBezTo>
                  <a:cubicBezTo>
                    <a:pt x="1" y="376"/>
                    <a:pt x="1" y="402"/>
                    <a:pt x="1" y="429"/>
                  </a:cubicBezTo>
                  <a:lnTo>
                    <a:pt x="81" y="509"/>
                  </a:lnTo>
                  <a:cubicBezTo>
                    <a:pt x="188" y="590"/>
                    <a:pt x="269" y="723"/>
                    <a:pt x="376" y="831"/>
                  </a:cubicBezTo>
                  <a:cubicBezTo>
                    <a:pt x="536" y="991"/>
                    <a:pt x="750" y="1205"/>
                    <a:pt x="1018" y="1446"/>
                  </a:cubicBezTo>
                  <a:lnTo>
                    <a:pt x="1125" y="1500"/>
                  </a:lnTo>
                  <a:lnTo>
                    <a:pt x="1313" y="1633"/>
                  </a:lnTo>
                  <a:lnTo>
                    <a:pt x="1393" y="1660"/>
                  </a:lnTo>
                  <a:cubicBezTo>
                    <a:pt x="1714" y="1901"/>
                    <a:pt x="2089" y="2062"/>
                    <a:pt x="2410" y="2196"/>
                  </a:cubicBezTo>
                  <a:cubicBezTo>
                    <a:pt x="2811" y="2383"/>
                    <a:pt x="3266" y="2436"/>
                    <a:pt x="3614" y="2436"/>
                  </a:cubicBezTo>
                  <a:lnTo>
                    <a:pt x="3828" y="2436"/>
                  </a:lnTo>
                  <a:cubicBezTo>
                    <a:pt x="4069" y="2410"/>
                    <a:pt x="4257" y="2383"/>
                    <a:pt x="4391" y="2276"/>
                  </a:cubicBezTo>
                  <a:cubicBezTo>
                    <a:pt x="4471" y="2249"/>
                    <a:pt x="4524" y="2169"/>
                    <a:pt x="4605" y="2142"/>
                  </a:cubicBezTo>
                  <a:cubicBezTo>
                    <a:pt x="4658" y="2062"/>
                    <a:pt x="4685" y="2008"/>
                    <a:pt x="4739" y="1901"/>
                  </a:cubicBezTo>
                  <a:cubicBezTo>
                    <a:pt x="4792" y="1794"/>
                    <a:pt x="4792" y="1660"/>
                    <a:pt x="4819" y="1500"/>
                  </a:cubicBezTo>
                  <a:lnTo>
                    <a:pt x="4819" y="1500"/>
                  </a:lnTo>
                  <a:cubicBezTo>
                    <a:pt x="4765" y="1526"/>
                    <a:pt x="4685" y="1526"/>
                    <a:pt x="4658" y="1580"/>
                  </a:cubicBezTo>
                  <a:cubicBezTo>
                    <a:pt x="4466" y="1632"/>
                    <a:pt x="4252" y="1673"/>
                    <a:pt x="4037" y="1673"/>
                  </a:cubicBezTo>
                  <a:cubicBezTo>
                    <a:pt x="3922" y="1673"/>
                    <a:pt x="3807" y="1661"/>
                    <a:pt x="3695" y="1633"/>
                  </a:cubicBezTo>
                  <a:cubicBezTo>
                    <a:pt x="3481" y="1607"/>
                    <a:pt x="3320" y="1580"/>
                    <a:pt x="3133" y="1500"/>
                  </a:cubicBezTo>
                  <a:cubicBezTo>
                    <a:pt x="2918" y="1446"/>
                    <a:pt x="2758" y="1366"/>
                    <a:pt x="2597" y="1259"/>
                  </a:cubicBezTo>
                  <a:cubicBezTo>
                    <a:pt x="2223" y="1071"/>
                    <a:pt x="1875" y="831"/>
                    <a:pt x="1580" y="563"/>
                  </a:cubicBezTo>
                  <a:cubicBezTo>
                    <a:pt x="1393" y="402"/>
                    <a:pt x="1205" y="188"/>
                    <a:pt x="1045" y="1"/>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70" name="Google Shape;6996;p47">
              <a:extLst>
                <a:ext uri="{FF2B5EF4-FFF2-40B4-BE49-F238E27FC236}">
                  <a16:creationId xmlns:a16="http://schemas.microsoft.com/office/drawing/2014/main" id="{3A6BABB6-7E0C-99EB-D466-64C8C421580D}"/>
                </a:ext>
              </a:extLst>
            </p:cNvPr>
            <p:cNvSpPr/>
            <p:nvPr/>
          </p:nvSpPr>
          <p:spPr>
            <a:xfrm>
              <a:off x="7407300" y="7586300"/>
              <a:ext cx="64925" cy="113125"/>
            </a:xfrm>
            <a:custGeom>
              <a:avLst/>
              <a:gdLst/>
              <a:ahLst/>
              <a:cxnLst/>
              <a:rect l="l" t="t" r="r" b="b"/>
              <a:pathLst>
                <a:path w="2597" h="4525" extrusionOk="0">
                  <a:moveTo>
                    <a:pt x="27" y="1"/>
                  </a:moveTo>
                  <a:lnTo>
                    <a:pt x="27" y="54"/>
                  </a:lnTo>
                  <a:lnTo>
                    <a:pt x="27" y="81"/>
                  </a:lnTo>
                  <a:cubicBezTo>
                    <a:pt x="27" y="108"/>
                    <a:pt x="0" y="108"/>
                    <a:pt x="0" y="135"/>
                  </a:cubicBezTo>
                  <a:lnTo>
                    <a:pt x="0" y="215"/>
                  </a:lnTo>
                  <a:lnTo>
                    <a:pt x="0" y="375"/>
                  </a:lnTo>
                  <a:cubicBezTo>
                    <a:pt x="27" y="509"/>
                    <a:pt x="54" y="670"/>
                    <a:pt x="54" y="804"/>
                  </a:cubicBezTo>
                  <a:cubicBezTo>
                    <a:pt x="161" y="1205"/>
                    <a:pt x="187" y="1687"/>
                    <a:pt x="268" y="1981"/>
                  </a:cubicBezTo>
                  <a:lnTo>
                    <a:pt x="268" y="2088"/>
                  </a:lnTo>
                  <a:lnTo>
                    <a:pt x="268" y="2195"/>
                  </a:lnTo>
                  <a:cubicBezTo>
                    <a:pt x="268" y="2276"/>
                    <a:pt x="295" y="2383"/>
                    <a:pt x="295" y="2463"/>
                  </a:cubicBezTo>
                  <a:cubicBezTo>
                    <a:pt x="321" y="2731"/>
                    <a:pt x="402" y="2998"/>
                    <a:pt x="455" y="3293"/>
                  </a:cubicBezTo>
                  <a:cubicBezTo>
                    <a:pt x="535" y="3561"/>
                    <a:pt x="589" y="3721"/>
                    <a:pt x="696" y="3882"/>
                  </a:cubicBezTo>
                  <a:cubicBezTo>
                    <a:pt x="803" y="4069"/>
                    <a:pt x="910" y="4176"/>
                    <a:pt x="990" y="4283"/>
                  </a:cubicBezTo>
                  <a:cubicBezTo>
                    <a:pt x="1124" y="4390"/>
                    <a:pt x="1258" y="4471"/>
                    <a:pt x="1392" y="4497"/>
                  </a:cubicBezTo>
                  <a:cubicBezTo>
                    <a:pt x="1472" y="4524"/>
                    <a:pt x="1579" y="4524"/>
                    <a:pt x="1633" y="4524"/>
                  </a:cubicBezTo>
                  <a:cubicBezTo>
                    <a:pt x="1713" y="4524"/>
                    <a:pt x="1767" y="4524"/>
                    <a:pt x="1793" y="4497"/>
                  </a:cubicBezTo>
                  <a:lnTo>
                    <a:pt x="1847" y="4497"/>
                  </a:lnTo>
                  <a:cubicBezTo>
                    <a:pt x="1927" y="4471"/>
                    <a:pt x="2061" y="4390"/>
                    <a:pt x="2168" y="4337"/>
                  </a:cubicBezTo>
                  <a:cubicBezTo>
                    <a:pt x="2436" y="4069"/>
                    <a:pt x="2543" y="3668"/>
                    <a:pt x="2570" y="3400"/>
                  </a:cubicBezTo>
                  <a:cubicBezTo>
                    <a:pt x="2596" y="2918"/>
                    <a:pt x="2516" y="2463"/>
                    <a:pt x="2302" y="1981"/>
                  </a:cubicBezTo>
                  <a:cubicBezTo>
                    <a:pt x="2115" y="1553"/>
                    <a:pt x="1793" y="1178"/>
                    <a:pt x="1392" y="857"/>
                  </a:cubicBezTo>
                  <a:cubicBezTo>
                    <a:pt x="1044" y="509"/>
                    <a:pt x="642" y="242"/>
                    <a:pt x="187" y="54"/>
                  </a:cubicBezTo>
                  <a:cubicBezTo>
                    <a:pt x="161" y="54"/>
                    <a:pt x="134" y="1"/>
                    <a:pt x="107" y="1"/>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71" name="Google Shape;6997;p47">
              <a:extLst>
                <a:ext uri="{FF2B5EF4-FFF2-40B4-BE49-F238E27FC236}">
                  <a16:creationId xmlns:a16="http://schemas.microsoft.com/office/drawing/2014/main" id="{08F92584-7796-3DA7-EA86-DD7B99106CA6}"/>
                </a:ext>
              </a:extLst>
            </p:cNvPr>
            <p:cNvSpPr/>
            <p:nvPr/>
          </p:nvSpPr>
          <p:spPr>
            <a:xfrm>
              <a:off x="7383200" y="7686000"/>
              <a:ext cx="84325" cy="101075"/>
            </a:xfrm>
            <a:custGeom>
              <a:avLst/>
              <a:gdLst/>
              <a:ahLst/>
              <a:cxnLst/>
              <a:rect l="l" t="t" r="r" b="b"/>
              <a:pathLst>
                <a:path w="3373" h="4043" extrusionOk="0">
                  <a:moveTo>
                    <a:pt x="27" y="1"/>
                  </a:moveTo>
                  <a:lnTo>
                    <a:pt x="1" y="28"/>
                  </a:lnTo>
                  <a:lnTo>
                    <a:pt x="1" y="81"/>
                  </a:lnTo>
                  <a:lnTo>
                    <a:pt x="1" y="108"/>
                  </a:lnTo>
                  <a:lnTo>
                    <a:pt x="1" y="161"/>
                  </a:lnTo>
                  <a:lnTo>
                    <a:pt x="1" y="242"/>
                  </a:lnTo>
                  <a:lnTo>
                    <a:pt x="54" y="402"/>
                  </a:lnTo>
                  <a:cubicBezTo>
                    <a:pt x="134" y="536"/>
                    <a:pt x="188" y="643"/>
                    <a:pt x="215" y="804"/>
                  </a:cubicBezTo>
                  <a:cubicBezTo>
                    <a:pt x="402" y="1178"/>
                    <a:pt x="563" y="1553"/>
                    <a:pt x="696" y="1874"/>
                  </a:cubicBezTo>
                  <a:lnTo>
                    <a:pt x="696" y="1901"/>
                  </a:lnTo>
                  <a:lnTo>
                    <a:pt x="696" y="1955"/>
                  </a:lnTo>
                  <a:cubicBezTo>
                    <a:pt x="750" y="2088"/>
                    <a:pt x="777" y="2222"/>
                    <a:pt x="857" y="2356"/>
                  </a:cubicBezTo>
                  <a:cubicBezTo>
                    <a:pt x="964" y="2570"/>
                    <a:pt x="1098" y="2838"/>
                    <a:pt x="1232" y="3106"/>
                  </a:cubicBezTo>
                  <a:cubicBezTo>
                    <a:pt x="1366" y="3346"/>
                    <a:pt x="1473" y="3507"/>
                    <a:pt x="1606" y="3641"/>
                  </a:cubicBezTo>
                  <a:cubicBezTo>
                    <a:pt x="1740" y="3775"/>
                    <a:pt x="1874" y="3882"/>
                    <a:pt x="2008" y="3962"/>
                  </a:cubicBezTo>
                  <a:cubicBezTo>
                    <a:pt x="2142" y="4016"/>
                    <a:pt x="2302" y="4042"/>
                    <a:pt x="2436" y="4042"/>
                  </a:cubicBezTo>
                  <a:cubicBezTo>
                    <a:pt x="2570" y="4042"/>
                    <a:pt x="2731" y="4016"/>
                    <a:pt x="2838" y="3962"/>
                  </a:cubicBezTo>
                  <a:lnTo>
                    <a:pt x="2891" y="3962"/>
                  </a:lnTo>
                  <a:cubicBezTo>
                    <a:pt x="2998" y="3882"/>
                    <a:pt x="3105" y="3775"/>
                    <a:pt x="3159" y="3694"/>
                  </a:cubicBezTo>
                  <a:cubicBezTo>
                    <a:pt x="3373" y="3346"/>
                    <a:pt x="3373" y="2945"/>
                    <a:pt x="3293" y="2677"/>
                  </a:cubicBezTo>
                  <a:cubicBezTo>
                    <a:pt x="3212" y="2222"/>
                    <a:pt x="2998" y="1767"/>
                    <a:pt x="2677" y="1419"/>
                  </a:cubicBezTo>
                  <a:cubicBezTo>
                    <a:pt x="2356" y="1045"/>
                    <a:pt x="1954" y="750"/>
                    <a:pt x="1499" y="536"/>
                  </a:cubicBezTo>
                  <a:cubicBezTo>
                    <a:pt x="1071" y="295"/>
                    <a:pt x="589" y="161"/>
                    <a:pt x="134" y="81"/>
                  </a:cubicBezTo>
                  <a:cubicBezTo>
                    <a:pt x="134" y="1"/>
                    <a:pt x="81" y="1"/>
                    <a:pt x="81" y="1"/>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72" name="Google Shape;6998;p47">
              <a:extLst>
                <a:ext uri="{FF2B5EF4-FFF2-40B4-BE49-F238E27FC236}">
                  <a16:creationId xmlns:a16="http://schemas.microsoft.com/office/drawing/2014/main" id="{89CA1F4A-DF5F-880B-EFC6-C80FF65159E5}"/>
                </a:ext>
              </a:extLst>
            </p:cNvPr>
            <p:cNvSpPr/>
            <p:nvPr/>
          </p:nvSpPr>
          <p:spPr>
            <a:xfrm>
              <a:off x="6993750" y="7233675"/>
              <a:ext cx="525300" cy="604925"/>
            </a:xfrm>
            <a:custGeom>
              <a:avLst/>
              <a:gdLst/>
              <a:ahLst/>
              <a:cxnLst/>
              <a:rect l="l" t="t" r="r" b="b"/>
              <a:pathLst>
                <a:path w="21012" h="24197" extrusionOk="0">
                  <a:moveTo>
                    <a:pt x="6371" y="1579"/>
                  </a:moveTo>
                  <a:cubicBezTo>
                    <a:pt x="6371" y="1579"/>
                    <a:pt x="6344" y="1606"/>
                    <a:pt x="6291" y="1606"/>
                  </a:cubicBezTo>
                  <a:cubicBezTo>
                    <a:pt x="6344" y="1606"/>
                    <a:pt x="6344" y="1579"/>
                    <a:pt x="6371" y="1579"/>
                  </a:cubicBezTo>
                  <a:close/>
                  <a:moveTo>
                    <a:pt x="8807" y="0"/>
                  </a:moveTo>
                  <a:cubicBezTo>
                    <a:pt x="7709" y="428"/>
                    <a:pt x="6666" y="991"/>
                    <a:pt x="5729" y="1633"/>
                  </a:cubicBezTo>
                  <a:cubicBezTo>
                    <a:pt x="4792" y="2275"/>
                    <a:pt x="3962" y="3051"/>
                    <a:pt x="3186" y="3908"/>
                  </a:cubicBezTo>
                  <a:cubicBezTo>
                    <a:pt x="1634" y="5675"/>
                    <a:pt x="643" y="7896"/>
                    <a:pt x="242" y="10305"/>
                  </a:cubicBezTo>
                  <a:cubicBezTo>
                    <a:pt x="54" y="11483"/>
                    <a:pt x="1" y="12714"/>
                    <a:pt x="188" y="13892"/>
                  </a:cubicBezTo>
                  <a:cubicBezTo>
                    <a:pt x="295" y="15042"/>
                    <a:pt x="643" y="16193"/>
                    <a:pt x="1152" y="17264"/>
                  </a:cubicBezTo>
                  <a:cubicBezTo>
                    <a:pt x="1634" y="18335"/>
                    <a:pt x="2303" y="19325"/>
                    <a:pt x="3159" y="20181"/>
                  </a:cubicBezTo>
                  <a:cubicBezTo>
                    <a:pt x="3561" y="20583"/>
                    <a:pt x="4016" y="20984"/>
                    <a:pt x="4524" y="21386"/>
                  </a:cubicBezTo>
                  <a:cubicBezTo>
                    <a:pt x="5033" y="21734"/>
                    <a:pt x="5568" y="22109"/>
                    <a:pt x="6130" y="22403"/>
                  </a:cubicBezTo>
                  <a:cubicBezTo>
                    <a:pt x="6692" y="22751"/>
                    <a:pt x="7335" y="23045"/>
                    <a:pt x="7924" y="23313"/>
                  </a:cubicBezTo>
                  <a:cubicBezTo>
                    <a:pt x="8566" y="23581"/>
                    <a:pt x="9208" y="23822"/>
                    <a:pt x="9851" y="23955"/>
                  </a:cubicBezTo>
                  <a:cubicBezTo>
                    <a:pt x="10520" y="24116"/>
                    <a:pt x="11135" y="24196"/>
                    <a:pt x="11778" y="24196"/>
                  </a:cubicBezTo>
                  <a:lnTo>
                    <a:pt x="11805" y="24196"/>
                  </a:lnTo>
                  <a:cubicBezTo>
                    <a:pt x="12447" y="24196"/>
                    <a:pt x="13063" y="24089"/>
                    <a:pt x="13598" y="23929"/>
                  </a:cubicBezTo>
                  <a:cubicBezTo>
                    <a:pt x="14053" y="23741"/>
                    <a:pt x="14481" y="23527"/>
                    <a:pt x="14829" y="23179"/>
                  </a:cubicBezTo>
                  <a:cubicBezTo>
                    <a:pt x="14990" y="23045"/>
                    <a:pt x="15124" y="22885"/>
                    <a:pt x="15257" y="22671"/>
                  </a:cubicBezTo>
                  <a:cubicBezTo>
                    <a:pt x="15364" y="22510"/>
                    <a:pt x="15498" y="22350"/>
                    <a:pt x="15605" y="22109"/>
                  </a:cubicBezTo>
                  <a:cubicBezTo>
                    <a:pt x="15766" y="21734"/>
                    <a:pt x="15900" y="21332"/>
                    <a:pt x="16060" y="20797"/>
                  </a:cubicBezTo>
                  <a:cubicBezTo>
                    <a:pt x="16167" y="20396"/>
                    <a:pt x="16274" y="19967"/>
                    <a:pt x="16328" y="19566"/>
                  </a:cubicBezTo>
                  <a:lnTo>
                    <a:pt x="16355" y="19379"/>
                  </a:lnTo>
                  <a:cubicBezTo>
                    <a:pt x="16408" y="19271"/>
                    <a:pt x="16408" y="19138"/>
                    <a:pt x="16435" y="19031"/>
                  </a:cubicBezTo>
                  <a:cubicBezTo>
                    <a:pt x="16489" y="18656"/>
                    <a:pt x="16596" y="18308"/>
                    <a:pt x="16703" y="17933"/>
                  </a:cubicBezTo>
                  <a:cubicBezTo>
                    <a:pt x="16837" y="17532"/>
                    <a:pt x="16997" y="17130"/>
                    <a:pt x="17211" y="16702"/>
                  </a:cubicBezTo>
                  <a:cubicBezTo>
                    <a:pt x="17613" y="15899"/>
                    <a:pt x="18175" y="15123"/>
                    <a:pt x="18683" y="14373"/>
                  </a:cubicBezTo>
                  <a:lnTo>
                    <a:pt x="19165" y="13677"/>
                  </a:lnTo>
                  <a:cubicBezTo>
                    <a:pt x="19567" y="13115"/>
                    <a:pt x="19888" y="12607"/>
                    <a:pt x="20102" y="12179"/>
                  </a:cubicBezTo>
                  <a:cubicBezTo>
                    <a:pt x="20423" y="11616"/>
                    <a:pt x="20610" y="11081"/>
                    <a:pt x="20744" y="10546"/>
                  </a:cubicBezTo>
                  <a:cubicBezTo>
                    <a:pt x="21012" y="9422"/>
                    <a:pt x="20985" y="8217"/>
                    <a:pt x="20691" y="7066"/>
                  </a:cubicBezTo>
                  <a:cubicBezTo>
                    <a:pt x="20370" y="5996"/>
                    <a:pt x="19834" y="4925"/>
                    <a:pt x="19085" y="3988"/>
                  </a:cubicBezTo>
                  <a:cubicBezTo>
                    <a:pt x="18710" y="3533"/>
                    <a:pt x="18309" y="3105"/>
                    <a:pt x="17827" y="2730"/>
                  </a:cubicBezTo>
                  <a:cubicBezTo>
                    <a:pt x="17399" y="2382"/>
                    <a:pt x="16890" y="2034"/>
                    <a:pt x="16355" y="1767"/>
                  </a:cubicBezTo>
                  <a:cubicBezTo>
                    <a:pt x="15793" y="1472"/>
                    <a:pt x="15204" y="1231"/>
                    <a:pt x="14561" y="1071"/>
                  </a:cubicBezTo>
                  <a:cubicBezTo>
                    <a:pt x="13919" y="910"/>
                    <a:pt x="13223" y="803"/>
                    <a:pt x="12313" y="723"/>
                  </a:cubicBezTo>
                  <a:cubicBezTo>
                    <a:pt x="11885" y="696"/>
                    <a:pt x="11457" y="696"/>
                    <a:pt x="11055" y="669"/>
                  </a:cubicBezTo>
                  <a:cubicBezTo>
                    <a:pt x="10172" y="643"/>
                    <a:pt x="9262" y="589"/>
                    <a:pt x="8405" y="455"/>
                  </a:cubicBezTo>
                  <a:cubicBezTo>
                    <a:pt x="8646" y="375"/>
                    <a:pt x="8834" y="295"/>
                    <a:pt x="8994" y="188"/>
                  </a:cubicBezTo>
                  <a:cubicBezTo>
                    <a:pt x="9048" y="188"/>
                    <a:pt x="9074" y="161"/>
                    <a:pt x="9074" y="134"/>
                  </a:cubicBezTo>
                  <a:lnTo>
                    <a:pt x="9074" y="27"/>
                  </a:lnTo>
                  <a:cubicBezTo>
                    <a:pt x="9021" y="27"/>
                    <a:pt x="8941" y="0"/>
                    <a:pt x="8887"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473" name="Google Shape;6999;p47">
              <a:extLst>
                <a:ext uri="{FF2B5EF4-FFF2-40B4-BE49-F238E27FC236}">
                  <a16:creationId xmlns:a16="http://schemas.microsoft.com/office/drawing/2014/main" id="{5B956BAF-4C9C-34DA-EE82-D9E827303267}"/>
                </a:ext>
              </a:extLst>
            </p:cNvPr>
            <p:cNvSpPr/>
            <p:nvPr/>
          </p:nvSpPr>
          <p:spPr>
            <a:xfrm>
              <a:off x="6995775" y="7321325"/>
              <a:ext cx="432950" cy="418900"/>
            </a:xfrm>
            <a:custGeom>
              <a:avLst/>
              <a:gdLst/>
              <a:ahLst/>
              <a:cxnLst/>
              <a:rect l="l" t="t" r="r" b="b"/>
              <a:pathLst>
                <a:path w="17318" h="16756" extrusionOk="0">
                  <a:moveTo>
                    <a:pt x="3507" y="1"/>
                  </a:moveTo>
                  <a:lnTo>
                    <a:pt x="3507" y="1"/>
                  </a:lnTo>
                  <a:cubicBezTo>
                    <a:pt x="3399" y="108"/>
                    <a:pt x="3266" y="241"/>
                    <a:pt x="3132" y="402"/>
                  </a:cubicBezTo>
                  <a:cubicBezTo>
                    <a:pt x="1606" y="2169"/>
                    <a:pt x="589" y="4390"/>
                    <a:pt x="188" y="6799"/>
                  </a:cubicBezTo>
                  <a:cubicBezTo>
                    <a:pt x="54" y="7629"/>
                    <a:pt x="0" y="8512"/>
                    <a:pt x="27" y="9342"/>
                  </a:cubicBezTo>
                  <a:cubicBezTo>
                    <a:pt x="161" y="9609"/>
                    <a:pt x="321" y="9877"/>
                    <a:pt x="509" y="10145"/>
                  </a:cubicBezTo>
                  <a:cubicBezTo>
                    <a:pt x="803" y="10600"/>
                    <a:pt x="1098" y="11055"/>
                    <a:pt x="1472" y="11483"/>
                  </a:cubicBezTo>
                  <a:cubicBezTo>
                    <a:pt x="1794" y="11911"/>
                    <a:pt x="2195" y="12313"/>
                    <a:pt x="2570" y="12687"/>
                  </a:cubicBezTo>
                  <a:cubicBezTo>
                    <a:pt x="3507" y="13597"/>
                    <a:pt x="4604" y="14347"/>
                    <a:pt x="5755" y="14962"/>
                  </a:cubicBezTo>
                  <a:cubicBezTo>
                    <a:pt x="6959" y="15605"/>
                    <a:pt x="8217" y="16087"/>
                    <a:pt x="9556" y="16408"/>
                  </a:cubicBezTo>
                  <a:cubicBezTo>
                    <a:pt x="10171" y="16542"/>
                    <a:pt x="10733" y="16622"/>
                    <a:pt x="11322" y="16702"/>
                  </a:cubicBezTo>
                  <a:cubicBezTo>
                    <a:pt x="11643" y="16729"/>
                    <a:pt x="11938" y="16729"/>
                    <a:pt x="12232" y="16756"/>
                  </a:cubicBezTo>
                  <a:lnTo>
                    <a:pt x="13196" y="16756"/>
                  </a:lnTo>
                  <a:cubicBezTo>
                    <a:pt x="13999" y="16729"/>
                    <a:pt x="14802" y="16622"/>
                    <a:pt x="15605" y="16408"/>
                  </a:cubicBezTo>
                  <a:cubicBezTo>
                    <a:pt x="15846" y="16328"/>
                    <a:pt x="16060" y="16274"/>
                    <a:pt x="16247" y="16167"/>
                  </a:cubicBezTo>
                  <a:lnTo>
                    <a:pt x="16274" y="15953"/>
                  </a:lnTo>
                  <a:cubicBezTo>
                    <a:pt x="16327" y="15873"/>
                    <a:pt x="16327" y="15712"/>
                    <a:pt x="16354" y="15632"/>
                  </a:cubicBezTo>
                  <a:lnTo>
                    <a:pt x="16354" y="15578"/>
                  </a:lnTo>
                  <a:cubicBezTo>
                    <a:pt x="16434" y="15257"/>
                    <a:pt x="16515" y="14882"/>
                    <a:pt x="16622" y="14507"/>
                  </a:cubicBezTo>
                  <a:cubicBezTo>
                    <a:pt x="16756" y="14106"/>
                    <a:pt x="16889" y="13705"/>
                    <a:pt x="17130" y="13276"/>
                  </a:cubicBezTo>
                  <a:cubicBezTo>
                    <a:pt x="17184" y="13142"/>
                    <a:pt x="17264" y="13035"/>
                    <a:pt x="17318" y="12902"/>
                  </a:cubicBezTo>
                  <a:lnTo>
                    <a:pt x="17318" y="12902"/>
                  </a:lnTo>
                  <a:cubicBezTo>
                    <a:pt x="17264" y="12955"/>
                    <a:pt x="17184" y="12955"/>
                    <a:pt x="17130" y="12955"/>
                  </a:cubicBezTo>
                  <a:cubicBezTo>
                    <a:pt x="16623" y="13057"/>
                    <a:pt x="16099" y="13103"/>
                    <a:pt x="15577" y="13103"/>
                  </a:cubicBezTo>
                  <a:cubicBezTo>
                    <a:pt x="15136" y="13103"/>
                    <a:pt x="14695" y="13070"/>
                    <a:pt x="14266" y="13009"/>
                  </a:cubicBezTo>
                  <a:cubicBezTo>
                    <a:pt x="13785" y="12955"/>
                    <a:pt x="13303" y="12848"/>
                    <a:pt x="12821" y="12714"/>
                  </a:cubicBezTo>
                  <a:cubicBezTo>
                    <a:pt x="12339" y="12580"/>
                    <a:pt x="11884" y="12447"/>
                    <a:pt x="11402" y="12286"/>
                  </a:cubicBezTo>
                  <a:cubicBezTo>
                    <a:pt x="10974" y="12099"/>
                    <a:pt x="10573" y="11938"/>
                    <a:pt x="10144" y="11697"/>
                  </a:cubicBezTo>
                  <a:cubicBezTo>
                    <a:pt x="9716" y="11510"/>
                    <a:pt x="9341" y="11269"/>
                    <a:pt x="8967" y="11028"/>
                  </a:cubicBezTo>
                  <a:cubicBezTo>
                    <a:pt x="8191" y="10546"/>
                    <a:pt x="7495" y="9957"/>
                    <a:pt x="6852" y="9342"/>
                  </a:cubicBezTo>
                  <a:cubicBezTo>
                    <a:pt x="6210" y="8699"/>
                    <a:pt x="5675" y="8003"/>
                    <a:pt x="5193" y="7227"/>
                  </a:cubicBezTo>
                  <a:cubicBezTo>
                    <a:pt x="4711" y="6478"/>
                    <a:pt x="4310" y="5675"/>
                    <a:pt x="4042" y="4845"/>
                  </a:cubicBezTo>
                  <a:cubicBezTo>
                    <a:pt x="3747" y="4015"/>
                    <a:pt x="3587" y="3132"/>
                    <a:pt x="3480" y="2276"/>
                  </a:cubicBezTo>
                  <a:cubicBezTo>
                    <a:pt x="3453" y="1847"/>
                    <a:pt x="3399" y="1366"/>
                    <a:pt x="3453" y="937"/>
                  </a:cubicBezTo>
                  <a:cubicBezTo>
                    <a:pt x="3453" y="643"/>
                    <a:pt x="3480" y="322"/>
                    <a:pt x="3507" y="1"/>
                  </a:cubicBezTo>
                  <a:close/>
                </a:path>
              </a:pathLst>
            </a:custGeom>
            <a:solidFill>
              <a:srgbClr val="413425"/>
            </a:solidFill>
            <a:ln>
              <a:noFill/>
            </a:ln>
          </p:spPr>
          <p:txBody>
            <a:bodyPr spcFirstLastPara="1" wrap="square" lIns="121900" tIns="121900" rIns="121900" bIns="121900" anchor="ctr" anchorCtr="0">
              <a:noAutofit/>
            </a:bodyPr>
            <a:lstStyle/>
            <a:p>
              <a:endParaRPr sz="2400"/>
            </a:p>
          </p:txBody>
        </p:sp>
        <p:sp>
          <p:nvSpPr>
            <p:cNvPr id="474" name="Google Shape;7000;p47">
              <a:extLst>
                <a:ext uri="{FF2B5EF4-FFF2-40B4-BE49-F238E27FC236}">
                  <a16:creationId xmlns:a16="http://schemas.microsoft.com/office/drawing/2014/main" id="{1291DAD7-D1AE-5928-D75D-DCAC40DC91C6}"/>
                </a:ext>
              </a:extLst>
            </p:cNvPr>
            <p:cNvSpPr/>
            <p:nvPr/>
          </p:nvSpPr>
          <p:spPr>
            <a:xfrm>
              <a:off x="6995775" y="7319975"/>
              <a:ext cx="95025" cy="324575"/>
            </a:xfrm>
            <a:custGeom>
              <a:avLst/>
              <a:gdLst/>
              <a:ahLst/>
              <a:cxnLst/>
              <a:rect l="l" t="t" r="r" b="b"/>
              <a:pathLst>
                <a:path w="3801" h="12983" extrusionOk="0">
                  <a:moveTo>
                    <a:pt x="3533" y="1"/>
                  </a:moveTo>
                  <a:lnTo>
                    <a:pt x="3533" y="1"/>
                  </a:lnTo>
                  <a:cubicBezTo>
                    <a:pt x="3399" y="135"/>
                    <a:pt x="3266" y="295"/>
                    <a:pt x="3132" y="456"/>
                  </a:cubicBezTo>
                  <a:cubicBezTo>
                    <a:pt x="1606" y="2223"/>
                    <a:pt x="589" y="4444"/>
                    <a:pt x="188" y="6853"/>
                  </a:cubicBezTo>
                  <a:cubicBezTo>
                    <a:pt x="54" y="7683"/>
                    <a:pt x="0" y="8566"/>
                    <a:pt x="27" y="9396"/>
                  </a:cubicBezTo>
                  <a:cubicBezTo>
                    <a:pt x="161" y="9663"/>
                    <a:pt x="321" y="9931"/>
                    <a:pt x="455" y="10199"/>
                  </a:cubicBezTo>
                  <a:cubicBezTo>
                    <a:pt x="723" y="10654"/>
                    <a:pt x="1071" y="11109"/>
                    <a:pt x="1446" y="11537"/>
                  </a:cubicBezTo>
                  <a:cubicBezTo>
                    <a:pt x="1767" y="11938"/>
                    <a:pt x="2141" y="12340"/>
                    <a:pt x="2543" y="12741"/>
                  </a:cubicBezTo>
                  <a:cubicBezTo>
                    <a:pt x="2597" y="12795"/>
                    <a:pt x="2704" y="12875"/>
                    <a:pt x="2784" y="12982"/>
                  </a:cubicBezTo>
                  <a:cubicBezTo>
                    <a:pt x="2704" y="12741"/>
                    <a:pt x="2677" y="12474"/>
                    <a:pt x="2597" y="12233"/>
                  </a:cubicBezTo>
                  <a:cubicBezTo>
                    <a:pt x="2516" y="11564"/>
                    <a:pt x="2436" y="10895"/>
                    <a:pt x="2409" y="10225"/>
                  </a:cubicBezTo>
                  <a:cubicBezTo>
                    <a:pt x="2409" y="9904"/>
                    <a:pt x="2409" y="9583"/>
                    <a:pt x="2436" y="9262"/>
                  </a:cubicBezTo>
                  <a:cubicBezTo>
                    <a:pt x="2463" y="8967"/>
                    <a:pt x="2463" y="8646"/>
                    <a:pt x="2543" y="8352"/>
                  </a:cubicBezTo>
                  <a:cubicBezTo>
                    <a:pt x="2597" y="7790"/>
                    <a:pt x="2704" y="7174"/>
                    <a:pt x="2864" y="6639"/>
                  </a:cubicBezTo>
                  <a:cubicBezTo>
                    <a:pt x="3105" y="5782"/>
                    <a:pt x="3399" y="4899"/>
                    <a:pt x="3801" y="4069"/>
                  </a:cubicBezTo>
                  <a:cubicBezTo>
                    <a:pt x="3667" y="3507"/>
                    <a:pt x="3560" y="2892"/>
                    <a:pt x="3507" y="2330"/>
                  </a:cubicBezTo>
                  <a:cubicBezTo>
                    <a:pt x="3480" y="1875"/>
                    <a:pt x="3426" y="1420"/>
                    <a:pt x="3480" y="991"/>
                  </a:cubicBezTo>
                  <a:cubicBezTo>
                    <a:pt x="3480" y="590"/>
                    <a:pt x="3507" y="295"/>
                    <a:pt x="3533" y="1"/>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75" name="Google Shape;7001;p47">
              <a:extLst>
                <a:ext uri="{FF2B5EF4-FFF2-40B4-BE49-F238E27FC236}">
                  <a16:creationId xmlns:a16="http://schemas.microsoft.com/office/drawing/2014/main" id="{6B29D64F-6525-604B-6541-76FECBE105A7}"/>
                </a:ext>
              </a:extLst>
            </p:cNvPr>
            <p:cNvSpPr/>
            <p:nvPr/>
          </p:nvSpPr>
          <p:spPr>
            <a:xfrm>
              <a:off x="6996450" y="7554850"/>
              <a:ext cx="354650" cy="283750"/>
            </a:xfrm>
            <a:custGeom>
              <a:avLst/>
              <a:gdLst/>
              <a:ahLst/>
              <a:cxnLst/>
              <a:rect l="l" t="t" r="r" b="b"/>
              <a:pathLst>
                <a:path w="14186" h="11350" extrusionOk="0">
                  <a:moveTo>
                    <a:pt x="0" y="1"/>
                  </a:moveTo>
                  <a:cubicBezTo>
                    <a:pt x="0" y="322"/>
                    <a:pt x="27" y="670"/>
                    <a:pt x="80" y="1045"/>
                  </a:cubicBezTo>
                  <a:cubicBezTo>
                    <a:pt x="214" y="2195"/>
                    <a:pt x="535" y="3346"/>
                    <a:pt x="1044" y="4417"/>
                  </a:cubicBezTo>
                  <a:cubicBezTo>
                    <a:pt x="1552" y="5488"/>
                    <a:pt x="2222" y="6478"/>
                    <a:pt x="3051" y="7334"/>
                  </a:cubicBezTo>
                  <a:cubicBezTo>
                    <a:pt x="3453" y="7736"/>
                    <a:pt x="3908" y="8137"/>
                    <a:pt x="4416" y="8539"/>
                  </a:cubicBezTo>
                  <a:cubicBezTo>
                    <a:pt x="4925" y="8887"/>
                    <a:pt x="5460" y="9235"/>
                    <a:pt x="6022" y="9556"/>
                  </a:cubicBezTo>
                  <a:cubicBezTo>
                    <a:pt x="6638" y="9904"/>
                    <a:pt x="7227" y="10198"/>
                    <a:pt x="7842" y="10466"/>
                  </a:cubicBezTo>
                  <a:cubicBezTo>
                    <a:pt x="8458" y="10734"/>
                    <a:pt x="9100" y="10948"/>
                    <a:pt x="9743" y="11108"/>
                  </a:cubicBezTo>
                  <a:cubicBezTo>
                    <a:pt x="10412" y="11269"/>
                    <a:pt x="11054" y="11349"/>
                    <a:pt x="11670" y="11349"/>
                  </a:cubicBezTo>
                  <a:lnTo>
                    <a:pt x="11723" y="11349"/>
                  </a:lnTo>
                  <a:cubicBezTo>
                    <a:pt x="12339" y="11349"/>
                    <a:pt x="12955" y="11242"/>
                    <a:pt x="13490" y="11082"/>
                  </a:cubicBezTo>
                  <a:cubicBezTo>
                    <a:pt x="13731" y="11001"/>
                    <a:pt x="13998" y="10868"/>
                    <a:pt x="14186" y="10734"/>
                  </a:cubicBezTo>
                  <a:cubicBezTo>
                    <a:pt x="14132" y="10734"/>
                    <a:pt x="14079" y="10760"/>
                    <a:pt x="14025" y="10760"/>
                  </a:cubicBezTo>
                  <a:cubicBezTo>
                    <a:pt x="13624" y="10841"/>
                    <a:pt x="13195" y="10894"/>
                    <a:pt x="12794" y="10894"/>
                  </a:cubicBezTo>
                  <a:cubicBezTo>
                    <a:pt x="12178" y="10894"/>
                    <a:pt x="11563" y="10841"/>
                    <a:pt x="10974" y="10680"/>
                  </a:cubicBezTo>
                  <a:cubicBezTo>
                    <a:pt x="10385" y="10493"/>
                    <a:pt x="9850" y="10279"/>
                    <a:pt x="9314" y="9958"/>
                  </a:cubicBezTo>
                  <a:cubicBezTo>
                    <a:pt x="8779" y="9636"/>
                    <a:pt x="8217" y="9262"/>
                    <a:pt x="7789" y="8807"/>
                  </a:cubicBezTo>
                  <a:cubicBezTo>
                    <a:pt x="7655" y="8700"/>
                    <a:pt x="7548" y="8566"/>
                    <a:pt x="7468" y="8432"/>
                  </a:cubicBezTo>
                  <a:cubicBezTo>
                    <a:pt x="7361" y="8325"/>
                    <a:pt x="7253" y="8191"/>
                    <a:pt x="7200" y="8084"/>
                  </a:cubicBezTo>
                  <a:cubicBezTo>
                    <a:pt x="6986" y="7870"/>
                    <a:pt x="6825" y="7602"/>
                    <a:pt x="6638" y="7361"/>
                  </a:cubicBezTo>
                  <a:cubicBezTo>
                    <a:pt x="6504" y="7201"/>
                    <a:pt x="6370" y="6987"/>
                    <a:pt x="6183" y="6826"/>
                  </a:cubicBezTo>
                  <a:lnTo>
                    <a:pt x="5969" y="6585"/>
                  </a:lnTo>
                  <a:cubicBezTo>
                    <a:pt x="5888" y="6532"/>
                    <a:pt x="5835" y="6451"/>
                    <a:pt x="5728" y="6398"/>
                  </a:cubicBezTo>
                  <a:cubicBezTo>
                    <a:pt x="5648" y="6317"/>
                    <a:pt x="5540" y="6291"/>
                    <a:pt x="5487" y="6210"/>
                  </a:cubicBezTo>
                  <a:cubicBezTo>
                    <a:pt x="5460" y="6184"/>
                    <a:pt x="5380" y="6157"/>
                    <a:pt x="5353" y="6157"/>
                  </a:cubicBezTo>
                  <a:cubicBezTo>
                    <a:pt x="5326" y="6103"/>
                    <a:pt x="5273" y="6103"/>
                    <a:pt x="5219" y="6077"/>
                  </a:cubicBezTo>
                  <a:cubicBezTo>
                    <a:pt x="5193" y="6050"/>
                    <a:pt x="5112" y="6050"/>
                    <a:pt x="5085" y="6023"/>
                  </a:cubicBezTo>
                  <a:cubicBezTo>
                    <a:pt x="5059" y="6023"/>
                    <a:pt x="5005" y="5969"/>
                    <a:pt x="4978" y="5969"/>
                  </a:cubicBezTo>
                  <a:lnTo>
                    <a:pt x="4711" y="5969"/>
                  </a:lnTo>
                  <a:cubicBezTo>
                    <a:pt x="4684" y="5969"/>
                    <a:pt x="4684" y="5969"/>
                    <a:pt x="4657" y="6023"/>
                  </a:cubicBezTo>
                  <a:cubicBezTo>
                    <a:pt x="4630" y="6023"/>
                    <a:pt x="4577" y="6050"/>
                    <a:pt x="4577" y="6050"/>
                  </a:cubicBezTo>
                  <a:cubicBezTo>
                    <a:pt x="4550" y="6077"/>
                    <a:pt x="4523" y="6077"/>
                    <a:pt x="4523" y="6103"/>
                  </a:cubicBezTo>
                  <a:cubicBezTo>
                    <a:pt x="4523" y="6157"/>
                    <a:pt x="4470" y="6157"/>
                    <a:pt x="4470" y="6184"/>
                  </a:cubicBezTo>
                  <a:cubicBezTo>
                    <a:pt x="4470" y="6184"/>
                    <a:pt x="4470" y="6210"/>
                    <a:pt x="4443" y="6210"/>
                  </a:cubicBezTo>
                  <a:cubicBezTo>
                    <a:pt x="4443" y="6264"/>
                    <a:pt x="4416" y="6264"/>
                    <a:pt x="4416" y="6291"/>
                  </a:cubicBezTo>
                  <a:lnTo>
                    <a:pt x="4416" y="6344"/>
                  </a:lnTo>
                  <a:lnTo>
                    <a:pt x="4416" y="6478"/>
                  </a:lnTo>
                  <a:lnTo>
                    <a:pt x="4416" y="6665"/>
                  </a:lnTo>
                  <a:cubicBezTo>
                    <a:pt x="4416" y="6719"/>
                    <a:pt x="4443" y="6826"/>
                    <a:pt x="4443" y="6879"/>
                  </a:cubicBezTo>
                  <a:cubicBezTo>
                    <a:pt x="4470" y="6960"/>
                    <a:pt x="4470" y="7013"/>
                    <a:pt x="4523" y="7094"/>
                  </a:cubicBezTo>
                  <a:lnTo>
                    <a:pt x="4604" y="7281"/>
                  </a:lnTo>
                  <a:cubicBezTo>
                    <a:pt x="4657" y="7361"/>
                    <a:pt x="4684" y="7388"/>
                    <a:pt x="4711" y="7468"/>
                  </a:cubicBezTo>
                  <a:lnTo>
                    <a:pt x="4711" y="7522"/>
                  </a:lnTo>
                  <a:lnTo>
                    <a:pt x="4684" y="7522"/>
                  </a:lnTo>
                  <a:cubicBezTo>
                    <a:pt x="4684" y="7522"/>
                    <a:pt x="4657" y="7522"/>
                    <a:pt x="4657" y="7495"/>
                  </a:cubicBezTo>
                  <a:cubicBezTo>
                    <a:pt x="4309" y="7067"/>
                    <a:pt x="4042" y="6585"/>
                    <a:pt x="3774" y="6077"/>
                  </a:cubicBezTo>
                  <a:cubicBezTo>
                    <a:pt x="3533" y="5621"/>
                    <a:pt x="3319" y="5140"/>
                    <a:pt x="3132" y="4658"/>
                  </a:cubicBezTo>
                  <a:cubicBezTo>
                    <a:pt x="2998" y="4256"/>
                    <a:pt x="2864" y="3801"/>
                    <a:pt x="2784" y="3373"/>
                  </a:cubicBezTo>
                  <a:cubicBezTo>
                    <a:pt x="2703" y="3320"/>
                    <a:pt x="2596" y="3239"/>
                    <a:pt x="2543" y="3132"/>
                  </a:cubicBezTo>
                  <a:cubicBezTo>
                    <a:pt x="2141" y="2731"/>
                    <a:pt x="1767" y="2329"/>
                    <a:pt x="1445" y="1928"/>
                  </a:cubicBezTo>
                  <a:cubicBezTo>
                    <a:pt x="1071" y="1500"/>
                    <a:pt x="776" y="1071"/>
                    <a:pt x="455" y="590"/>
                  </a:cubicBezTo>
                  <a:cubicBezTo>
                    <a:pt x="294" y="536"/>
                    <a:pt x="134" y="295"/>
                    <a:pt x="0" y="1"/>
                  </a:cubicBezTo>
                  <a:close/>
                </a:path>
              </a:pathLst>
            </a:custGeom>
            <a:solidFill>
              <a:srgbClr val="FFB300"/>
            </a:solidFill>
            <a:ln>
              <a:noFill/>
            </a:ln>
          </p:spPr>
          <p:txBody>
            <a:bodyPr spcFirstLastPara="1" wrap="square" lIns="121900" tIns="121900" rIns="121900" bIns="121900" anchor="ctr" anchorCtr="0">
              <a:noAutofit/>
            </a:bodyPr>
            <a:lstStyle/>
            <a:p>
              <a:endParaRPr sz="2400"/>
            </a:p>
          </p:txBody>
        </p:sp>
        <p:sp>
          <p:nvSpPr>
            <p:cNvPr id="476" name="Google Shape;7002;p47">
              <a:extLst>
                <a:ext uri="{FF2B5EF4-FFF2-40B4-BE49-F238E27FC236}">
                  <a16:creationId xmlns:a16="http://schemas.microsoft.com/office/drawing/2014/main" id="{9EDF81EF-1CAA-3FB4-E383-52BA78ECB7B6}"/>
                </a:ext>
              </a:extLst>
            </p:cNvPr>
            <p:cNvSpPr/>
            <p:nvPr/>
          </p:nvSpPr>
          <p:spPr>
            <a:xfrm>
              <a:off x="7161050" y="7741550"/>
              <a:ext cx="25" cy="25"/>
            </a:xfrm>
            <a:custGeom>
              <a:avLst/>
              <a:gdLst/>
              <a:ahLst/>
              <a:cxnLst/>
              <a:rect l="l" t="t" r="r" b="b"/>
              <a:pathLst>
                <a:path w="1" h="1" extrusionOk="0">
                  <a:moveTo>
                    <a:pt x="0" y="0"/>
                  </a:moveTo>
                  <a:lnTo>
                    <a:pt x="0" y="0"/>
                  </a:lnTo>
                  <a:lnTo>
                    <a:pt x="0" y="0"/>
                  </a:lnTo>
                  <a:lnTo>
                    <a:pt x="0" y="0"/>
                  </a:lnTo>
                  <a:close/>
                </a:path>
              </a:pathLst>
            </a:custGeom>
            <a:solidFill>
              <a:srgbClr val="FFB300"/>
            </a:solidFill>
            <a:ln>
              <a:noFill/>
            </a:ln>
          </p:spPr>
          <p:txBody>
            <a:bodyPr spcFirstLastPara="1" wrap="square" lIns="121900" tIns="121900" rIns="121900" bIns="121900" anchor="ctr" anchorCtr="0">
              <a:noAutofit/>
            </a:bodyPr>
            <a:lstStyle/>
            <a:p>
              <a:endParaRPr sz="2400"/>
            </a:p>
          </p:txBody>
        </p:sp>
        <p:sp>
          <p:nvSpPr>
            <p:cNvPr id="477" name="Google Shape;7003;p47">
              <a:extLst>
                <a:ext uri="{FF2B5EF4-FFF2-40B4-BE49-F238E27FC236}">
                  <a16:creationId xmlns:a16="http://schemas.microsoft.com/office/drawing/2014/main" id="{6793EA1A-F3FB-3ED6-4E08-E6E54F1F90C8}"/>
                </a:ext>
              </a:extLst>
            </p:cNvPr>
            <p:cNvSpPr/>
            <p:nvPr/>
          </p:nvSpPr>
          <p:spPr>
            <a:xfrm>
              <a:off x="7161050" y="7741550"/>
              <a:ext cx="25" cy="25"/>
            </a:xfrm>
            <a:custGeom>
              <a:avLst/>
              <a:gdLst/>
              <a:ahLst/>
              <a:cxnLst/>
              <a:rect l="l" t="t" r="r" b="b"/>
              <a:pathLst>
                <a:path w="1" h="1" extrusionOk="0">
                  <a:moveTo>
                    <a:pt x="0" y="0"/>
                  </a:moveTo>
                  <a:lnTo>
                    <a:pt x="0" y="0"/>
                  </a:lnTo>
                  <a:lnTo>
                    <a:pt x="0" y="0"/>
                  </a:lnTo>
                  <a:lnTo>
                    <a:pt x="0" y="0"/>
                  </a:ln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478" name="Google Shape;7004;p47">
              <a:extLst>
                <a:ext uri="{FF2B5EF4-FFF2-40B4-BE49-F238E27FC236}">
                  <a16:creationId xmlns:a16="http://schemas.microsoft.com/office/drawing/2014/main" id="{CD408E1C-1C5C-5936-9B42-387AA30B3559}"/>
                </a:ext>
              </a:extLst>
            </p:cNvPr>
            <p:cNvSpPr/>
            <p:nvPr/>
          </p:nvSpPr>
          <p:spPr>
            <a:xfrm>
              <a:off x="7082750" y="7233675"/>
              <a:ext cx="165300" cy="186700"/>
            </a:xfrm>
            <a:custGeom>
              <a:avLst/>
              <a:gdLst/>
              <a:ahLst/>
              <a:cxnLst/>
              <a:rect l="l" t="t" r="r" b="b"/>
              <a:pathLst>
                <a:path w="6612" h="7468" extrusionOk="0">
                  <a:moveTo>
                    <a:pt x="5274" y="0"/>
                  </a:moveTo>
                  <a:cubicBezTo>
                    <a:pt x="4176" y="428"/>
                    <a:pt x="3132" y="964"/>
                    <a:pt x="2196" y="1633"/>
                  </a:cubicBezTo>
                  <a:cubicBezTo>
                    <a:pt x="1446" y="2168"/>
                    <a:pt x="723" y="2784"/>
                    <a:pt x="108" y="3453"/>
                  </a:cubicBezTo>
                  <a:cubicBezTo>
                    <a:pt x="54" y="3747"/>
                    <a:pt x="28" y="4042"/>
                    <a:pt x="28" y="4363"/>
                  </a:cubicBezTo>
                  <a:cubicBezTo>
                    <a:pt x="1" y="4818"/>
                    <a:pt x="28" y="5273"/>
                    <a:pt x="54" y="5701"/>
                  </a:cubicBezTo>
                  <a:cubicBezTo>
                    <a:pt x="135" y="6290"/>
                    <a:pt x="242" y="6879"/>
                    <a:pt x="375" y="7468"/>
                  </a:cubicBezTo>
                  <a:cubicBezTo>
                    <a:pt x="456" y="7254"/>
                    <a:pt x="563" y="7013"/>
                    <a:pt x="670" y="6825"/>
                  </a:cubicBezTo>
                  <a:cubicBezTo>
                    <a:pt x="1205" y="5808"/>
                    <a:pt x="1848" y="4845"/>
                    <a:pt x="2597" y="4015"/>
                  </a:cubicBezTo>
                  <a:cubicBezTo>
                    <a:pt x="3373" y="3132"/>
                    <a:pt x="4203" y="2329"/>
                    <a:pt x="5140" y="1660"/>
                  </a:cubicBezTo>
                  <a:cubicBezTo>
                    <a:pt x="5622" y="1338"/>
                    <a:pt x="6103" y="991"/>
                    <a:pt x="6612" y="696"/>
                  </a:cubicBezTo>
                  <a:cubicBezTo>
                    <a:pt x="6023" y="669"/>
                    <a:pt x="5407" y="643"/>
                    <a:pt x="4819" y="536"/>
                  </a:cubicBezTo>
                  <a:lnTo>
                    <a:pt x="5006" y="455"/>
                  </a:lnTo>
                  <a:cubicBezTo>
                    <a:pt x="5140" y="402"/>
                    <a:pt x="5274" y="375"/>
                    <a:pt x="5407" y="295"/>
                  </a:cubicBezTo>
                  <a:cubicBezTo>
                    <a:pt x="5461" y="295"/>
                    <a:pt x="5488" y="268"/>
                    <a:pt x="5488" y="214"/>
                  </a:cubicBezTo>
                  <a:lnTo>
                    <a:pt x="5488" y="107"/>
                  </a:lnTo>
                  <a:cubicBezTo>
                    <a:pt x="5461" y="27"/>
                    <a:pt x="5407" y="27"/>
                    <a:pt x="5354" y="27"/>
                  </a:cubicBezTo>
                  <a:cubicBezTo>
                    <a:pt x="5327" y="0"/>
                    <a:pt x="5274" y="0"/>
                    <a:pt x="5274"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479" name="Google Shape;7005;p47">
              <a:extLst>
                <a:ext uri="{FF2B5EF4-FFF2-40B4-BE49-F238E27FC236}">
                  <a16:creationId xmlns:a16="http://schemas.microsoft.com/office/drawing/2014/main" id="{189719AB-BDF6-5BDF-12B6-78B0EB49F0F0}"/>
                </a:ext>
              </a:extLst>
            </p:cNvPr>
            <p:cNvSpPr/>
            <p:nvPr/>
          </p:nvSpPr>
          <p:spPr>
            <a:xfrm>
              <a:off x="7252050" y="7578275"/>
              <a:ext cx="65600" cy="112775"/>
            </a:xfrm>
            <a:custGeom>
              <a:avLst/>
              <a:gdLst/>
              <a:ahLst/>
              <a:cxnLst/>
              <a:rect l="l" t="t" r="r" b="b"/>
              <a:pathLst>
                <a:path w="2624" h="4511" extrusionOk="0">
                  <a:moveTo>
                    <a:pt x="108" y="1"/>
                  </a:moveTo>
                  <a:lnTo>
                    <a:pt x="54" y="54"/>
                  </a:lnTo>
                  <a:cubicBezTo>
                    <a:pt x="54" y="108"/>
                    <a:pt x="0" y="108"/>
                    <a:pt x="0" y="134"/>
                  </a:cubicBezTo>
                  <a:lnTo>
                    <a:pt x="0" y="188"/>
                  </a:lnTo>
                  <a:lnTo>
                    <a:pt x="0" y="375"/>
                  </a:lnTo>
                  <a:cubicBezTo>
                    <a:pt x="54" y="509"/>
                    <a:pt x="54" y="670"/>
                    <a:pt x="81" y="803"/>
                  </a:cubicBezTo>
                  <a:cubicBezTo>
                    <a:pt x="188" y="1178"/>
                    <a:pt x="241" y="1580"/>
                    <a:pt x="268" y="1981"/>
                  </a:cubicBezTo>
                  <a:cubicBezTo>
                    <a:pt x="322" y="2142"/>
                    <a:pt x="322" y="2276"/>
                    <a:pt x="348" y="2436"/>
                  </a:cubicBezTo>
                  <a:cubicBezTo>
                    <a:pt x="375" y="2704"/>
                    <a:pt x="455" y="2971"/>
                    <a:pt x="509" y="3266"/>
                  </a:cubicBezTo>
                  <a:cubicBezTo>
                    <a:pt x="589" y="3534"/>
                    <a:pt x="643" y="3721"/>
                    <a:pt x="750" y="3882"/>
                  </a:cubicBezTo>
                  <a:cubicBezTo>
                    <a:pt x="803" y="4042"/>
                    <a:pt x="911" y="4176"/>
                    <a:pt x="1044" y="4283"/>
                  </a:cubicBezTo>
                  <a:cubicBezTo>
                    <a:pt x="1178" y="4390"/>
                    <a:pt x="1312" y="4444"/>
                    <a:pt x="1446" y="4470"/>
                  </a:cubicBezTo>
                  <a:cubicBezTo>
                    <a:pt x="1513" y="4497"/>
                    <a:pt x="1580" y="4511"/>
                    <a:pt x="1647" y="4511"/>
                  </a:cubicBezTo>
                  <a:cubicBezTo>
                    <a:pt x="1713" y="4511"/>
                    <a:pt x="1780" y="4497"/>
                    <a:pt x="1847" y="4470"/>
                  </a:cubicBezTo>
                  <a:lnTo>
                    <a:pt x="1901" y="4470"/>
                  </a:lnTo>
                  <a:cubicBezTo>
                    <a:pt x="1981" y="4444"/>
                    <a:pt x="2088" y="4390"/>
                    <a:pt x="2195" y="4310"/>
                  </a:cubicBezTo>
                  <a:cubicBezTo>
                    <a:pt x="2490" y="4042"/>
                    <a:pt x="2570" y="3641"/>
                    <a:pt x="2597" y="3373"/>
                  </a:cubicBezTo>
                  <a:cubicBezTo>
                    <a:pt x="2624" y="2918"/>
                    <a:pt x="2516" y="2409"/>
                    <a:pt x="2329" y="1981"/>
                  </a:cubicBezTo>
                  <a:cubicBezTo>
                    <a:pt x="2115" y="1580"/>
                    <a:pt x="1794" y="1178"/>
                    <a:pt x="1419" y="830"/>
                  </a:cubicBezTo>
                  <a:cubicBezTo>
                    <a:pt x="1044" y="509"/>
                    <a:pt x="643" y="241"/>
                    <a:pt x="215" y="27"/>
                  </a:cubicBezTo>
                  <a:cubicBezTo>
                    <a:pt x="188" y="1"/>
                    <a:pt x="161" y="1"/>
                    <a:pt x="108" y="1"/>
                  </a:cubicBezTo>
                  <a:close/>
                </a:path>
              </a:pathLst>
            </a:custGeom>
            <a:solidFill>
              <a:srgbClr val="413425"/>
            </a:solidFill>
            <a:ln>
              <a:noFill/>
            </a:ln>
          </p:spPr>
          <p:txBody>
            <a:bodyPr spcFirstLastPara="1" wrap="square" lIns="121900" tIns="121900" rIns="121900" bIns="121900" anchor="ctr" anchorCtr="0">
              <a:noAutofit/>
            </a:bodyPr>
            <a:lstStyle/>
            <a:p>
              <a:endParaRPr sz="2400"/>
            </a:p>
          </p:txBody>
        </p:sp>
        <p:sp>
          <p:nvSpPr>
            <p:cNvPr id="480" name="Google Shape;7006;p47">
              <a:extLst>
                <a:ext uri="{FF2B5EF4-FFF2-40B4-BE49-F238E27FC236}">
                  <a16:creationId xmlns:a16="http://schemas.microsoft.com/office/drawing/2014/main" id="{E6E5A02B-DFC5-2FEF-6808-793CDBA2A881}"/>
                </a:ext>
              </a:extLst>
            </p:cNvPr>
            <p:cNvSpPr/>
            <p:nvPr/>
          </p:nvSpPr>
          <p:spPr>
            <a:xfrm>
              <a:off x="7264775" y="7703100"/>
              <a:ext cx="85000" cy="100700"/>
            </a:xfrm>
            <a:custGeom>
              <a:avLst/>
              <a:gdLst/>
              <a:ahLst/>
              <a:cxnLst/>
              <a:rect l="l" t="t" r="r" b="b"/>
              <a:pathLst>
                <a:path w="3400" h="4028" extrusionOk="0">
                  <a:moveTo>
                    <a:pt x="80" y="1"/>
                  </a:moveTo>
                  <a:cubicBezTo>
                    <a:pt x="71" y="1"/>
                    <a:pt x="62" y="4"/>
                    <a:pt x="54" y="13"/>
                  </a:cubicBezTo>
                  <a:cubicBezTo>
                    <a:pt x="0" y="66"/>
                    <a:pt x="0" y="93"/>
                    <a:pt x="0" y="93"/>
                  </a:cubicBezTo>
                  <a:lnTo>
                    <a:pt x="0" y="147"/>
                  </a:lnTo>
                  <a:lnTo>
                    <a:pt x="0" y="227"/>
                  </a:lnTo>
                  <a:cubicBezTo>
                    <a:pt x="54" y="280"/>
                    <a:pt x="54" y="334"/>
                    <a:pt x="80" y="387"/>
                  </a:cubicBezTo>
                  <a:cubicBezTo>
                    <a:pt x="134" y="521"/>
                    <a:pt x="161" y="655"/>
                    <a:pt x="241" y="789"/>
                  </a:cubicBezTo>
                  <a:cubicBezTo>
                    <a:pt x="455" y="1164"/>
                    <a:pt x="616" y="1538"/>
                    <a:pt x="749" y="1886"/>
                  </a:cubicBezTo>
                  <a:cubicBezTo>
                    <a:pt x="776" y="2020"/>
                    <a:pt x="830" y="2207"/>
                    <a:pt x="910" y="2341"/>
                  </a:cubicBezTo>
                  <a:cubicBezTo>
                    <a:pt x="1017" y="2555"/>
                    <a:pt x="1151" y="2823"/>
                    <a:pt x="1285" y="3091"/>
                  </a:cubicBezTo>
                  <a:cubicBezTo>
                    <a:pt x="1419" y="3332"/>
                    <a:pt x="1526" y="3492"/>
                    <a:pt x="1659" y="3626"/>
                  </a:cubicBezTo>
                  <a:cubicBezTo>
                    <a:pt x="1793" y="3760"/>
                    <a:pt x="1927" y="3867"/>
                    <a:pt x="2061" y="3947"/>
                  </a:cubicBezTo>
                  <a:cubicBezTo>
                    <a:pt x="2222" y="4001"/>
                    <a:pt x="2355" y="4028"/>
                    <a:pt x="2489" y="4028"/>
                  </a:cubicBezTo>
                  <a:cubicBezTo>
                    <a:pt x="2650" y="4028"/>
                    <a:pt x="2784" y="4001"/>
                    <a:pt x="2891" y="3947"/>
                  </a:cubicBezTo>
                  <a:cubicBezTo>
                    <a:pt x="2891" y="3894"/>
                    <a:pt x="2917" y="3894"/>
                    <a:pt x="2917" y="3894"/>
                  </a:cubicBezTo>
                  <a:cubicBezTo>
                    <a:pt x="3025" y="3840"/>
                    <a:pt x="3132" y="3733"/>
                    <a:pt x="3185" y="3626"/>
                  </a:cubicBezTo>
                  <a:cubicBezTo>
                    <a:pt x="3399" y="3305"/>
                    <a:pt x="3399" y="2903"/>
                    <a:pt x="3319" y="2636"/>
                  </a:cubicBezTo>
                  <a:cubicBezTo>
                    <a:pt x="3212" y="2154"/>
                    <a:pt x="3025" y="1726"/>
                    <a:pt x="2677" y="1351"/>
                  </a:cubicBezTo>
                  <a:cubicBezTo>
                    <a:pt x="2355" y="1030"/>
                    <a:pt x="1954" y="735"/>
                    <a:pt x="1526" y="494"/>
                  </a:cubicBezTo>
                  <a:cubicBezTo>
                    <a:pt x="1071" y="254"/>
                    <a:pt x="616" y="93"/>
                    <a:pt x="134" y="13"/>
                  </a:cubicBezTo>
                  <a:cubicBezTo>
                    <a:pt x="116" y="13"/>
                    <a:pt x="98" y="1"/>
                    <a:pt x="80" y="1"/>
                  </a:cubicBezTo>
                  <a:close/>
                </a:path>
              </a:pathLst>
            </a:custGeom>
            <a:solidFill>
              <a:srgbClr val="413425"/>
            </a:solidFill>
            <a:ln>
              <a:noFill/>
            </a:ln>
          </p:spPr>
          <p:txBody>
            <a:bodyPr spcFirstLastPara="1" wrap="square" lIns="121900" tIns="121900" rIns="121900" bIns="121900" anchor="ctr" anchorCtr="0">
              <a:noAutofit/>
            </a:bodyPr>
            <a:lstStyle/>
            <a:p>
              <a:endParaRPr sz="2400"/>
            </a:p>
          </p:txBody>
        </p:sp>
        <p:sp>
          <p:nvSpPr>
            <p:cNvPr id="481" name="Google Shape;7007;p47">
              <a:extLst>
                <a:ext uri="{FF2B5EF4-FFF2-40B4-BE49-F238E27FC236}">
                  <a16:creationId xmlns:a16="http://schemas.microsoft.com/office/drawing/2014/main" id="{1C3ED9CB-A8ED-8C14-0265-A609FF4FE9AB}"/>
                </a:ext>
              </a:extLst>
            </p:cNvPr>
            <p:cNvSpPr/>
            <p:nvPr/>
          </p:nvSpPr>
          <p:spPr>
            <a:xfrm>
              <a:off x="7253400" y="7580275"/>
              <a:ext cx="64700" cy="110450"/>
            </a:xfrm>
            <a:custGeom>
              <a:avLst/>
              <a:gdLst/>
              <a:ahLst/>
              <a:cxnLst/>
              <a:rect l="l" t="t" r="r" b="b"/>
              <a:pathLst>
                <a:path w="2588" h="4418" extrusionOk="0">
                  <a:moveTo>
                    <a:pt x="2462" y="2383"/>
                  </a:moveTo>
                  <a:cubicBezTo>
                    <a:pt x="2499" y="2492"/>
                    <a:pt x="2526" y="2598"/>
                    <a:pt x="2545" y="2701"/>
                  </a:cubicBezTo>
                  <a:lnTo>
                    <a:pt x="2545" y="2701"/>
                  </a:lnTo>
                  <a:cubicBezTo>
                    <a:pt x="2544" y="2686"/>
                    <a:pt x="2543" y="2669"/>
                    <a:pt x="2543" y="2651"/>
                  </a:cubicBezTo>
                  <a:cubicBezTo>
                    <a:pt x="2516" y="2544"/>
                    <a:pt x="2516" y="2490"/>
                    <a:pt x="2462" y="2383"/>
                  </a:cubicBezTo>
                  <a:close/>
                  <a:moveTo>
                    <a:pt x="27" y="1"/>
                  </a:moveTo>
                  <a:cubicBezTo>
                    <a:pt x="0" y="81"/>
                    <a:pt x="0" y="108"/>
                    <a:pt x="0" y="108"/>
                  </a:cubicBezTo>
                  <a:lnTo>
                    <a:pt x="0" y="295"/>
                  </a:lnTo>
                  <a:cubicBezTo>
                    <a:pt x="27" y="429"/>
                    <a:pt x="54" y="563"/>
                    <a:pt x="54" y="723"/>
                  </a:cubicBezTo>
                  <a:cubicBezTo>
                    <a:pt x="161" y="1125"/>
                    <a:pt x="187" y="1553"/>
                    <a:pt x="268" y="1901"/>
                  </a:cubicBezTo>
                  <a:lnTo>
                    <a:pt x="268" y="1981"/>
                  </a:lnTo>
                  <a:lnTo>
                    <a:pt x="268" y="2089"/>
                  </a:lnTo>
                  <a:cubicBezTo>
                    <a:pt x="268" y="2196"/>
                    <a:pt x="294" y="2249"/>
                    <a:pt x="294" y="2356"/>
                  </a:cubicBezTo>
                  <a:cubicBezTo>
                    <a:pt x="321" y="2624"/>
                    <a:pt x="401" y="2891"/>
                    <a:pt x="455" y="3186"/>
                  </a:cubicBezTo>
                  <a:cubicBezTo>
                    <a:pt x="535" y="3454"/>
                    <a:pt x="589" y="3614"/>
                    <a:pt x="696" y="3802"/>
                  </a:cubicBezTo>
                  <a:cubicBezTo>
                    <a:pt x="803" y="3962"/>
                    <a:pt x="910" y="4096"/>
                    <a:pt x="990" y="4203"/>
                  </a:cubicBezTo>
                  <a:cubicBezTo>
                    <a:pt x="1124" y="4283"/>
                    <a:pt x="1258" y="4364"/>
                    <a:pt x="1392" y="4390"/>
                  </a:cubicBezTo>
                  <a:cubicBezTo>
                    <a:pt x="1472" y="4417"/>
                    <a:pt x="1579" y="4417"/>
                    <a:pt x="1633" y="4417"/>
                  </a:cubicBezTo>
                  <a:cubicBezTo>
                    <a:pt x="1713" y="4417"/>
                    <a:pt x="1767" y="4417"/>
                    <a:pt x="1793" y="4390"/>
                  </a:cubicBezTo>
                  <a:lnTo>
                    <a:pt x="1847" y="4390"/>
                  </a:lnTo>
                  <a:cubicBezTo>
                    <a:pt x="1981" y="4364"/>
                    <a:pt x="2061" y="4310"/>
                    <a:pt x="2168" y="4230"/>
                  </a:cubicBezTo>
                  <a:cubicBezTo>
                    <a:pt x="2436" y="3962"/>
                    <a:pt x="2543" y="3561"/>
                    <a:pt x="2570" y="3293"/>
                  </a:cubicBezTo>
                  <a:cubicBezTo>
                    <a:pt x="2587" y="3098"/>
                    <a:pt x="2582" y="2904"/>
                    <a:pt x="2545" y="2701"/>
                  </a:cubicBezTo>
                  <a:lnTo>
                    <a:pt x="2545" y="2701"/>
                  </a:lnTo>
                  <a:cubicBezTo>
                    <a:pt x="2550" y="2778"/>
                    <a:pt x="2565" y="2830"/>
                    <a:pt x="2543" y="2918"/>
                  </a:cubicBezTo>
                  <a:cubicBezTo>
                    <a:pt x="2543" y="2999"/>
                    <a:pt x="2543" y="3079"/>
                    <a:pt x="2516" y="3159"/>
                  </a:cubicBezTo>
                  <a:cubicBezTo>
                    <a:pt x="2462" y="3266"/>
                    <a:pt x="2436" y="3347"/>
                    <a:pt x="2409" y="3427"/>
                  </a:cubicBezTo>
                  <a:cubicBezTo>
                    <a:pt x="2382" y="3480"/>
                    <a:pt x="2329" y="3561"/>
                    <a:pt x="2275" y="3587"/>
                  </a:cubicBezTo>
                  <a:lnTo>
                    <a:pt x="2168" y="3694"/>
                  </a:lnTo>
                  <a:cubicBezTo>
                    <a:pt x="2141" y="3721"/>
                    <a:pt x="2114" y="3748"/>
                    <a:pt x="2061" y="3748"/>
                  </a:cubicBezTo>
                  <a:cubicBezTo>
                    <a:pt x="2007" y="3802"/>
                    <a:pt x="1927" y="3828"/>
                    <a:pt x="1847" y="3828"/>
                  </a:cubicBezTo>
                  <a:cubicBezTo>
                    <a:pt x="1767" y="3828"/>
                    <a:pt x="1713" y="3802"/>
                    <a:pt x="1633" y="3748"/>
                  </a:cubicBezTo>
                  <a:cubicBezTo>
                    <a:pt x="1579" y="3721"/>
                    <a:pt x="1499" y="3668"/>
                    <a:pt x="1445" y="3587"/>
                  </a:cubicBezTo>
                  <a:cubicBezTo>
                    <a:pt x="1365" y="3534"/>
                    <a:pt x="1312" y="3454"/>
                    <a:pt x="1231" y="3347"/>
                  </a:cubicBezTo>
                  <a:cubicBezTo>
                    <a:pt x="1097" y="3159"/>
                    <a:pt x="964" y="2918"/>
                    <a:pt x="910" y="2677"/>
                  </a:cubicBezTo>
                  <a:lnTo>
                    <a:pt x="589" y="1874"/>
                  </a:lnTo>
                  <a:cubicBezTo>
                    <a:pt x="509" y="1607"/>
                    <a:pt x="428" y="1339"/>
                    <a:pt x="321" y="1071"/>
                  </a:cubicBezTo>
                  <a:lnTo>
                    <a:pt x="134" y="376"/>
                  </a:lnTo>
                  <a:cubicBezTo>
                    <a:pt x="107" y="268"/>
                    <a:pt x="54" y="215"/>
                    <a:pt x="54" y="108"/>
                  </a:cubicBezTo>
                  <a:cubicBezTo>
                    <a:pt x="54" y="81"/>
                    <a:pt x="27" y="54"/>
                    <a:pt x="27" y="1"/>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82" name="Google Shape;7008;p47">
              <a:extLst>
                <a:ext uri="{FF2B5EF4-FFF2-40B4-BE49-F238E27FC236}">
                  <a16:creationId xmlns:a16="http://schemas.microsoft.com/office/drawing/2014/main" id="{C4E5C2B0-5EAD-2EB8-0147-B1AB76EDC482}"/>
                </a:ext>
              </a:extLst>
            </p:cNvPr>
            <p:cNvSpPr/>
            <p:nvPr/>
          </p:nvSpPr>
          <p:spPr>
            <a:xfrm>
              <a:off x="7266775" y="7712775"/>
              <a:ext cx="83000" cy="91025"/>
            </a:xfrm>
            <a:custGeom>
              <a:avLst/>
              <a:gdLst/>
              <a:ahLst/>
              <a:cxnLst/>
              <a:rect l="l" t="t" r="r" b="b"/>
              <a:pathLst>
                <a:path w="3320" h="3641" extrusionOk="0">
                  <a:moveTo>
                    <a:pt x="0" y="0"/>
                  </a:moveTo>
                  <a:cubicBezTo>
                    <a:pt x="54" y="134"/>
                    <a:pt x="134" y="268"/>
                    <a:pt x="161" y="402"/>
                  </a:cubicBezTo>
                  <a:cubicBezTo>
                    <a:pt x="375" y="777"/>
                    <a:pt x="509" y="1151"/>
                    <a:pt x="669" y="1499"/>
                  </a:cubicBezTo>
                  <a:lnTo>
                    <a:pt x="669" y="1553"/>
                  </a:lnTo>
                  <a:cubicBezTo>
                    <a:pt x="723" y="1687"/>
                    <a:pt x="750" y="1820"/>
                    <a:pt x="830" y="1954"/>
                  </a:cubicBezTo>
                  <a:cubicBezTo>
                    <a:pt x="937" y="2168"/>
                    <a:pt x="1071" y="2436"/>
                    <a:pt x="1205" y="2704"/>
                  </a:cubicBezTo>
                  <a:cubicBezTo>
                    <a:pt x="1339" y="2945"/>
                    <a:pt x="1446" y="3105"/>
                    <a:pt x="1579" y="3239"/>
                  </a:cubicBezTo>
                  <a:cubicBezTo>
                    <a:pt x="1713" y="3373"/>
                    <a:pt x="1847" y="3480"/>
                    <a:pt x="1981" y="3560"/>
                  </a:cubicBezTo>
                  <a:cubicBezTo>
                    <a:pt x="2115" y="3614"/>
                    <a:pt x="2275" y="3641"/>
                    <a:pt x="2409" y="3641"/>
                  </a:cubicBezTo>
                  <a:cubicBezTo>
                    <a:pt x="2543" y="3641"/>
                    <a:pt x="2704" y="3614"/>
                    <a:pt x="2811" y="3560"/>
                  </a:cubicBezTo>
                  <a:cubicBezTo>
                    <a:pt x="2811" y="3560"/>
                    <a:pt x="2837" y="3560"/>
                    <a:pt x="2837" y="3507"/>
                  </a:cubicBezTo>
                  <a:cubicBezTo>
                    <a:pt x="2945" y="3453"/>
                    <a:pt x="3052" y="3346"/>
                    <a:pt x="3105" y="3239"/>
                  </a:cubicBezTo>
                  <a:cubicBezTo>
                    <a:pt x="3319" y="2918"/>
                    <a:pt x="3319" y="2516"/>
                    <a:pt x="3239" y="2249"/>
                  </a:cubicBezTo>
                  <a:cubicBezTo>
                    <a:pt x="3132" y="1767"/>
                    <a:pt x="2945" y="1339"/>
                    <a:pt x="2597" y="964"/>
                  </a:cubicBezTo>
                  <a:cubicBezTo>
                    <a:pt x="2382" y="696"/>
                    <a:pt x="2115" y="482"/>
                    <a:pt x="1794" y="268"/>
                  </a:cubicBezTo>
                  <a:lnTo>
                    <a:pt x="1794" y="268"/>
                  </a:lnTo>
                  <a:lnTo>
                    <a:pt x="1901" y="375"/>
                  </a:lnTo>
                  <a:cubicBezTo>
                    <a:pt x="1981" y="429"/>
                    <a:pt x="2035" y="536"/>
                    <a:pt x="2115" y="616"/>
                  </a:cubicBezTo>
                  <a:cubicBezTo>
                    <a:pt x="2195" y="750"/>
                    <a:pt x="2302" y="910"/>
                    <a:pt x="2409" y="1071"/>
                  </a:cubicBezTo>
                  <a:cubicBezTo>
                    <a:pt x="2463" y="1205"/>
                    <a:pt x="2570" y="1365"/>
                    <a:pt x="2650" y="1553"/>
                  </a:cubicBezTo>
                  <a:cubicBezTo>
                    <a:pt x="2677" y="1633"/>
                    <a:pt x="2704" y="1713"/>
                    <a:pt x="2730" y="1820"/>
                  </a:cubicBezTo>
                  <a:cubicBezTo>
                    <a:pt x="2784" y="1874"/>
                    <a:pt x="2784" y="1981"/>
                    <a:pt x="2784" y="2035"/>
                  </a:cubicBezTo>
                  <a:lnTo>
                    <a:pt x="2784" y="2168"/>
                  </a:lnTo>
                  <a:lnTo>
                    <a:pt x="2784" y="2275"/>
                  </a:lnTo>
                  <a:cubicBezTo>
                    <a:pt x="2784" y="2356"/>
                    <a:pt x="2730" y="2409"/>
                    <a:pt x="2704" y="2490"/>
                  </a:cubicBezTo>
                  <a:cubicBezTo>
                    <a:pt x="2677" y="2516"/>
                    <a:pt x="2677" y="2543"/>
                    <a:pt x="2650" y="2570"/>
                  </a:cubicBezTo>
                  <a:cubicBezTo>
                    <a:pt x="2597" y="2623"/>
                    <a:pt x="2570" y="2623"/>
                    <a:pt x="2543" y="2650"/>
                  </a:cubicBezTo>
                  <a:cubicBezTo>
                    <a:pt x="2463" y="2677"/>
                    <a:pt x="2436" y="2704"/>
                    <a:pt x="2382" y="2704"/>
                  </a:cubicBezTo>
                  <a:cubicBezTo>
                    <a:pt x="2329" y="2730"/>
                    <a:pt x="2275" y="2744"/>
                    <a:pt x="2222" y="2744"/>
                  </a:cubicBezTo>
                  <a:cubicBezTo>
                    <a:pt x="2168" y="2744"/>
                    <a:pt x="2115" y="2730"/>
                    <a:pt x="2061" y="2704"/>
                  </a:cubicBezTo>
                  <a:cubicBezTo>
                    <a:pt x="1981" y="2677"/>
                    <a:pt x="1874" y="2623"/>
                    <a:pt x="1767" y="2543"/>
                  </a:cubicBezTo>
                  <a:cubicBezTo>
                    <a:pt x="1660" y="2490"/>
                    <a:pt x="1579" y="2383"/>
                    <a:pt x="1472" y="2275"/>
                  </a:cubicBezTo>
                  <a:cubicBezTo>
                    <a:pt x="1258" y="2035"/>
                    <a:pt x="1071" y="1767"/>
                    <a:pt x="910" y="1499"/>
                  </a:cubicBezTo>
                  <a:cubicBezTo>
                    <a:pt x="723" y="1205"/>
                    <a:pt x="562" y="910"/>
                    <a:pt x="402" y="643"/>
                  </a:cubicBezTo>
                  <a:cubicBezTo>
                    <a:pt x="322" y="509"/>
                    <a:pt x="241" y="375"/>
                    <a:pt x="161" y="241"/>
                  </a:cubicBezTo>
                  <a:cubicBezTo>
                    <a:pt x="81" y="161"/>
                    <a:pt x="54" y="81"/>
                    <a:pt x="0" y="0"/>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83" name="Google Shape;7009;p47">
              <a:extLst>
                <a:ext uri="{FF2B5EF4-FFF2-40B4-BE49-F238E27FC236}">
                  <a16:creationId xmlns:a16="http://schemas.microsoft.com/office/drawing/2014/main" id="{D066A504-BF69-EEAF-C79B-628CBD16BAE5}"/>
                </a:ext>
              </a:extLst>
            </p:cNvPr>
            <p:cNvSpPr/>
            <p:nvPr/>
          </p:nvSpPr>
          <p:spPr>
            <a:xfrm>
              <a:off x="7331000" y="7773675"/>
              <a:ext cx="25" cy="25"/>
            </a:xfrm>
            <a:custGeom>
              <a:avLst/>
              <a:gdLst/>
              <a:ahLst/>
              <a:cxnLst/>
              <a:rect l="l" t="t" r="r" b="b"/>
              <a:pathLst>
                <a:path w="1" h="1" extrusionOk="0">
                  <a:moveTo>
                    <a:pt x="1" y="0"/>
                  </a:moveTo>
                  <a:lnTo>
                    <a:pt x="1" y="0"/>
                  </a:lnTo>
                  <a:lnTo>
                    <a:pt x="1" y="0"/>
                  </a:lnTo>
                  <a:lnTo>
                    <a:pt x="1" y="0"/>
                  </a:ln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84" name="Google Shape;7010;p47">
              <a:extLst>
                <a:ext uri="{FF2B5EF4-FFF2-40B4-BE49-F238E27FC236}">
                  <a16:creationId xmlns:a16="http://schemas.microsoft.com/office/drawing/2014/main" id="{A442A771-B9CB-771F-53EE-84CCB7FCA2D2}"/>
                </a:ext>
              </a:extLst>
            </p:cNvPr>
            <p:cNvSpPr/>
            <p:nvPr/>
          </p:nvSpPr>
          <p:spPr>
            <a:xfrm>
              <a:off x="7547150" y="7159400"/>
              <a:ext cx="194075" cy="78975"/>
            </a:xfrm>
            <a:custGeom>
              <a:avLst/>
              <a:gdLst/>
              <a:ahLst/>
              <a:cxnLst/>
              <a:rect l="l" t="t" r="r" b="b"/>
              <a:pathLst>
                <a:path w="7763" h="3159" extrusionOk="0">
                  <a:moveTo>
                    <a:pt x="5835" y="0"/>
                  </a:moveTo>
                  <a:cubicBezTo>
                    <a:pt x="5594" y="27"/>
                    <a:pt x="5353" y="54"/>
                    <a:pt x="5139" y="81"/>
                  </a:cubicBezTo>
                  <a:cubicBezTo>
                    <a:pt x="4631" y="188"/>
                    <a:pt x="4176" y="321"/>
                    <a:pt x="3694" y="536"/>
                  </a:cubicBezTo>
                  <a:cubicBezTo>
                    <a:pt x="3239" y="723"/>
                    <a:pt x="2757" y="964"/>
                    <a:pt x="2329" y="1205"/>
                  </a:cubicBezTo>
                  <a:cubicBezTo>
                    <a:pt x="1419" y="1686"/>
                    <a:pt x="669" y="2329"/>
                    <a:pt x="27" y="2998"/>
                  </a:cubicBezTo>
                  <a:cubicBezTo>
                    <a:pt x="0" y="3025"/>
                    <a:pt x="0" y="3105"/>
                    <a:pt x="27" y="3132"/>
                  </a:cubicBezTo>
                  <a:cubicBezTo>
                    <a:pt x="54" y="3159"/>
                    <a:pt x="54" y="3159"/>
                    <a:pt x="80" y="3159"/>
                  </a:cubicBezTo>
                  <a:cubicBezTo>
                    <a:pt x="134" y="3159"/>
                    <a:pt x="161" y="3159"/>
                    <a:pt x="161" y="3132"/>
                  </a:cubicBezTo>
                  <a:cubicBezTo>
                    <a:pt x="428" y="2837"/>
                    <a:pt x="696" y="2570"/>
                    <a:pt x="1017" y="2329"/>
                  </a:cubicBezTo>
                  <a:cubicBezTo>
                    <a:pt x="1633" y="1901"/>
                    <a:pt x="2302" y="1526"/>
                    <a:pt x="2998" y="1231"/>
                  </a:cubicBezTo>
                  <a:cubicBezTo>
                    <a:pt x="3908" y="857"/>
                    <a:pt x="4845" y="616"/>
                    <a:pt x="5835" y="482"/>
                  </a:cubicBezTo>
                  <a:lnTo>
                    <a:pt x="5889" y="482"/>
                  </a:lnTo>
                  <a:cubicBezTo>
                    <a:pt x="5915" y="696"/>
                    <a:pt x="5969" y="857"/>
                    <a:pt x="6022" y="1017"/>
                  </a:cubicBezTo>
                  <a:cubicBezTo>
                    <a:pt x="6076" y="1151"/>
                    <a:pt x="6103" y="1339"/>
                    <a:pt x="6183" y="1472"/>
                  </a:cubicBezTo>
                  <a:cubicBezTo>
                    <a:pt x="6290" y="1633"/>
                    <a:pt x="6370" y="1820"/>
                    <a:pt x="6477" y="2034"/>
                  </a:cubicBezTo>
                  <a:cubicBezTo>
                    <a:pt x="6584" y="2195"/>
                    <a:pt x="6745" y="2463"/>
                    <a:pt x="6906" y="2704"/>
                  </a:cubicBezTo>
                  <a:cubicBezTo>
                    <a:pt x="6959" y="2757"/>
                    <a:pt x="7013" y="2864"/>
                    <a:pt x="7093" y="2944"/>
                  </a:cubicBezTo>
                  <a:lnTo>
                    <a:pt x="7120" y="2971"/>
                  </a:lnTo>
                  <a:lnTo>
                    <a:pt x="7227" y="3078"/>
                  </a:lnTo>
                  <a:cubicBezTo>
                    <a:pt x="7254" y="3105"/>
                    <a:pt x="7280" y="3132"/>
                    <a:pt x="7307" y="3132"/>
                  </a:cubicBezTo>
                  <a:cubicBezTo>
                    <a:pt x="7340" y="3143"/>
                    <a:pt x="7378" y="3149"/>
                    <a:pt x="7415" y="3149"/>
                  </a:cubicBezTo>
                  <a:cubicBezTo>
                    <a:pt x="7467" y="3149"/>
                    <a:pt x="7517" y="3136"/>
                    <a:pt x="7548" y="3105"/>
                  </a:cubicBezTo>
                  <a:cubicBezTo>
                    <a:pt x="7655" y="3025"/>
                    <a:pt x="7655" y="2944"/>
                    <a:pt x="7682" y="2837"/>
                  </a:cubicBezTo>
                  <a:cubicBezTo>
                    <a:pt x="7762" y="2543"/>
                    <a:pt x="7709" y="2195"/>
                    <a:pt x="7548" y="1820"/>
                  </a:cubicBezTo>
                  <a:cubicBezTo>
                    <a:pt x="7441" y="1660"/>
                    <a:pt x="7387" y="1499"/>
                    <a:pt x="7254" y="1285"/>
                  </a:cubicBezTo>
                  <a:cubicBezTo>
                    <a:pt x="7147" y="1124"/>
                    <a:pt x="7013" y="964"/>
                    <a:pt x="6879" y="803"/>
                  </a:cubicBezTo>
                  <a:cubicBezTo>
                    <a:pt x="6825" y="723"/>
                    <a:pt x="6745" y="616"/>
                    <a:pt x="6692" y="562"/>
                  </a:cubicBezTo>
                  <a:cubicBezTo>
                    <a:pt x="6611" y="482"/>
                    <a:pt x="6558" y="428"/>
                    <a:pt x="6451" y="348"/>
                  </a:cubicBezTo>
                  <a:cubicBezTo>
                    <a:pt x="6317" y="214"/>
                    <a:pt x="6183" y="161"/>
                    <a:pt x="6049" y="54"/>
                  </a:cubicBezTo>
                  <a:cubicBezTo>
                    <a:pt x="5969" y="27"/>
                    <a:pt x="5915" y="0"/>
                    <a:pt x="5835" y="0"/>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85" name="Google Shape;7011;p47">
              <a:extLst>
                <a:ext uri="{FF2B5EF4-FFF2-40B4-BE49-F238E27FC236}">
                  <a16:creationId xmlns:a16="http://schemas.microsoft.com/office/drawing/2014/main" id="{137154ED-9908-1EA1-04D9-41D0137156EB}"/>
                </a:ext>
              </a:extLst>
            </p:cNvPr>
            <p:cNvSpPr/>
            <p:nvPr/>
          </p:nvSpPr>
          <p:spPr>
            <a:xfrm>
              <a:off x="7488250" y="7043575"/>
              <a:ext cx="163300" cy="136575"/>
            </a:xfrm>
            <a:custGeom>
              <a:avLst/>
              <a:gdLst/>
              <a:ahLst/>
              <a:cxnLst/>
              <a:rect l="l" t="t" r="r" b="b"/>
              <a:pathLst>
                <a:path w="6532" h="5463" extrusionOk="0">
                  <a:moveTo>
                    <a:pt x="4241" y="0"/>
                  </a:moveTo>
                  <a:cubicBezTo>
                    <a:pt x="4196" y="0"/>
                    <a:pt x="4153" y="9"/>
                    <a:pt x="4123" y="30"/>
                  </a:cubicBezTo>
                  <a:cubicBezTo>
                    <a:pt x="3775" y="190"/>
                    <a:pt x="3454" y="431"/>
                    <a:pt x="3079" y="725"/>
                  </a:cubicBezTo>
                  <a:cubicBezTo>
                    <a:pt x="2704" y="1047"/>
                    <a:pt x="2383" y="1368"/>
                    <a:pt x="2062" y="1716"/>
                  </a:cubicBezTo>
                  <a:cubicBezTo>
                    <a:pt x="1741" y="2117"/>
                    <a:pt x="1446" y="2465"/>
                    <a:pt x="1178" y="2867"/>
                  </a:cubicBezTo>
                  <a:cubicBezTo>
                    <a:pt x="911" y="3268"/>
                    <a:pt x="670" y="3723"/>
                    <a:pt x="456" y="4125"/>
                  </a:cubicBezTo>
                  <a:cubicBezTo>
                    <a:pt x="268" y="4553"/>
                    <a:pt x="108" y="4954"/>
                    <a:pt x="1" y="5356"/>
                  </a:cubicBezTo>
                  <a:cubicBezTo>
                    <a:pt x="1" y="5356"/>
                    <a:pt x="1" y="5383"/>
                    <a:pt x="28" y="5409"/>
                  </a:cubicBezTo>
                  <a:cubicBezTo>
                    <a:pt x="28" y="5463"/>
                    <a:pt x="54" y="5463"/>
                    <a:pt x="54" y="5463"/>
                  </a:cubicBezTo>
                  <a:cubicBezTo>
                    <a:pt x="108" y="5463"/>
                    <a:pt x="161" y="5409"/>
                    <a:pt x="161" y="5383"/>
                  </a:cubicBezTo>
                  <a:cubicBezTo>
                    <a:pt x="188" y="5222"/>
                    <a:pt x="268" y="5088"/>
                    <a:pt x="322" y="4874"/>
                  </a:cubicBezTo>
                  <a:cubicBezTo>
                    <a:pt x="563" y="4285"/>
                    <a:pt x="938" y="3723"/>
                    <a:pt x="1393" y="3081"/>
                  </a:cubicBezTo>
                  <a:cubicBezTo>
                    <a:pt x="1928" y="2385"/>
                    <a:pt x="2543" y="1743"/>
                    <a:pt x="3213" y="1234"/>
                  </a:cubicBezTo>
                  <a:cubicBezTo>
                    <a:pt x="3400" y="1073"/>
                    <a:pt x="3614" y="940"/>
                    <a:pt x="3775" y="833"/>
                  </a:cubicBezTo>
                  <a:cubicBezTo>
                    <a:pt x="3935" y="725"/>
                    <a:pt x="4149" y="645"/>
                    <a:pt x="4390" y="511"/>
                  </a:cubicBezTo>
                  <a:cubicBezTo>
                    <a:pt x="4417" y="592"/>
                    <a:pt x="4471" y="672"/>
                    <a:pt x="4524" y="779"/>
                  </a:cubicBezTo>
                  <a:cubicBezTo>
                    <a:pt x="4551" y="913"/>
                    <a:pt x="4604" y="1047"/>
                    <a:pt x="4685" y="1180"/>
                  </a:cubicBezTo>
                  <a:lnTo>
                    <a:pt x="4685" y="1207"/>
                  </a:lnTo>
                  <a:lnTo>
                    <a:pt x="4712" y="1314"/>
                  </a:lnTo>
                  <a:cubicBezTo>
                    <a:pt x="4819" y="1528"/>
                    <a:pt x="4926" y="1769"/>
                    <a:pt x="5059" y="2010"/>
                  </a:cubicBezTo>
                  <a:lnTo>
                    <a:pt x="5247" y="2305"/>
                  </a:lnTo>
                  <a:cubicBezTo>
                    <a:pt x="5327" y="2412"/>
                    <a:pt x="5381" y="2465"/>
                    <a:pt x="5461" y="2546"/>
                  </a:cubicBezTo>
                  <a:lnTo>
                    <a:pt x="5488" y="2572"/>
                  </a:lnTo>
                  <a:cubicBezTo>
                    <a:pt x="5622" y="2733"/>
                    <a:pt x="5755" y="2840"/>
                    <a:pt x="5889" y="2920"/>
                  </a:cubicBezTo>
                  <a:cubicBezTo>
                    <a:pt x="5996" y="2974"/>
                    <a:pt x="6130" y="3001"/>
                    <a:pt x="6264" y="3001"/>
                  </a:cubicBezTo>
                  <a:cubicBezTo>
                    <a:pt x="6291" y="3001"/>
                    <a:pt x="6317" y="2974"/>
                    <a:pt x="6371" y="2974"/>
                  </a:cubicBezTo>
                  <a:cubicBezTo>
                    <a:pt x="6398" y="2974"/>
                    <a:pt x="6398" y="2974"/>
                    <a:pt x="6425" y="2947"/>
                  </a:cubicBezTo>
                  <a:cubicBezTo>
                    <a:pt x="6505" y="2920"/>
                    <a:pt x="6532" y="2840"/>
                    <a:pt x="6532" y="2813"/>
                  </a:cubicBezTo>
                  <a:lnTo>
                    <a:pt x="6532" y="2706"/>
                  </a:lnTo>
                  <a:lnTo>
                    <a:pt x="6532" y="2599"/>
                  </a:lnTo>
                  <a:cubicBezTo>
                    <a:pt x="6532" y="2519"/>
                    <a:pt x="6505" y="2412"/>
                    <a:pt x="6451" y="2305"/>
                  </a:cubicBezTo>
                  <a:cubicBezTo>
                    <a:pt x="6398" y="2117"/>
                    <a:pt x="6291" y="1876"/>
                    <a:pt x="6184" y="1716"/>
                  </a:cubicBezTo>
                  <a:cubicBezTo>
                    <a:pt x="6023" y="1421"/>
                    <a:pt x="5782" y="1100"/>
                    <a:pt x="5568" y="886"/>
                  </a:cubicBezTo>
                  <a:cubicBezTo>
                    <a:pt x="5488" y="806"/>
                    <a:pt x="5434" y="752"/>
                    <a:pt x="5381" y="592"/>
                  </a:cubicBezTo>
                  <a:cubicBezTo>
                    <a:pt x="5193" y="431"/>
                    <a:pt x="5006" y="324"/>
                    <a:pt x="4845" y="244"/>
                  </a:cubicBezTo>
                  <a:cubicBezTo>
                    <a:pt x="4712" y="163"/>
                    <a:pt x="4658" y="137"/>
                    <a:pt x="4551" y="110"/>
                  </a:cubicBezTo>
                  <a:cubicBezTo>
                    <a:pt x="4524" y="110"/>
                    <a:pt x="4497" y="110"/>
                    <a:pt x="4444" y="56"/>
                  </a:cubicBezTo>
                  <a:cubicBezTo>
                    <a:pt x="4394" y="23"/>
                    <a:pt x="4314" y="0"/>
                    <a:pt x="4241" y="0"/>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86" name="Google Shape;7012;p47">
              <a:extLst>
                <a:ext uri="{FF2B5EF4-FFF2-40B4-BE49-F238E27FC236}">
                  <a16:creationId xmlns:a16="http://schemas.microsoft.com/office/drawing/2014/main" id="{DBCB572C-29A7-37E8-9212-F9BCAE22DC3B}"/>
                </a:ext>
              </a:extLst>
            </p:cNvPr>
            <p:cNvSpPr/>
            <p:nvPr/>
          </p:nvSpPr>
          <p:spPr>
            <a:xfrm>
              <a:off x="7595325" y="7044300"/>
              <a:ext cx="22100" cy="16075"/>
            </a:xfrm>
            <a:custGeom>
              <a:avLst/>
              <a:gdLst/>
              <a:ahLst/>
              <a:cxnLst/>
              <a:rect l="l" t="t" r="r" b="b"/>
              <a:pathLst>
                <a:path w="884" h="643" extrusionOk="0">
                  <a:moveTo>
                    <a:pt x="81" y="1"/>
                  </a:moveTo>
                  <a:cubicBezTo>
                    <a:pt x="27" y="1"/>
                    <a:pt x="0" y="1"/>
                    <a:pt x="0" y="54"/>
                  </a:cubicBezTo>
                  <a:cubicBezTo>
                    <a:pt x="0" y="81"/>
                    <a:pt x="0" y="108"/>
                    <a:pt x="27" y="108"/>
                  </a:cubicBezTo>
                  <a:lnTo>
                    <a:pt x="241" y="215"/>
                  </a:lnTo>
                  <a:cubicBezTo>
                    <a:pt x="295" y="241"/>
                    <a:pt x="321" y="268"/>
                    <a:pt x="402" y="322"/>
                  </a:cubicBezTo>
                  <a:cubicBezTo>
                    <a:pt x="429" y="348"/>
                    <a:pt x="509" y="402"/>
                    <a:pt x="562" y="456"/>
                  </a:cubicBezTo>
                  <a:cubicBezTo>
                    <a:pt x="643" y="482"/>
                    <a:pt x="669" y="509"/>
                    <a:pt x="750" y="589"/>
                  </a:cubicBezTo>
                  <a:lnTo>
                    <a:pt x="776" y="616"/>
                  </a:lnTo>
                  <a:cubicBezTo>
                    <a:pt x="776" y="643"/>
                    <a:pt x="803" y="643"/>
                    <a:pt x="803" y="643"/>
                  </a:cubicBezTo>
                  <a:lnTo>
                    <a:pt x="830" y="643"/>
                  </a:lnTo>
                  <a:cubicBezTo>
                    <a:pt x="884" y="643"/>
                    <a:pt x="884" y="616"/>
                    <a:pt x="884" y="616"/>
                  </a:cubicBezTo>
                  <a:lnTo>
                    <a:pt x="884" y="589"/>
                  </a:lnTo>
                  <a:cubicBezTo>
                    <a:pt x="830" y="536"/>
                    <a:pt x="830" y="536"/>
                    <a:pt x="776" y="429"/>
                  </a:cubicBezTo>
                  <a:lnTo>
                    <a:pt x="669" y="348"/>
                  </a:lnTo>
                  <a:cubicBezTo>
                    <a:pt x="616" y="322"/>
                    <a:pt x="536" y="241"/>
                    <a:pt x="482" y="215"/>
                  </a:cubicBezTo>
                  <a:lnTo>
                    <a:pt x="268" y="108"/>
                  </a:lnTo>
                  <a:lnTo>
                    <a:pt x="81" y="1"/>
                  </a:ln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87" name="Google Shape;7013;p47">
              <a:extLst>
                <a:ext uri="{FF2B5EF4-FFF2-40B4-BE49-F238E27FC236}">
                  <a16:creationId xmlns:a16="http://schemas.microsoft.com/office/drawing/2014/main" id="{6F0FA03D-4CCC-35F7-1325-D6C14979AE53}"/>
                </a:ext>
              </a:extLst>
            </p:cNvPr>
            <p:cNvSpPr/>
            <p:nvPr/>
          </p:nvSpPr>
          <p:spPr>
            <a:xfrm>
              <a:off x="7594650" y="7045650"/>
              <a:ext cx="22775" cy="14725"/>
            </a:xfrm>
            <a:custGeom>
              <a:avLst/>
              <a:gdLst/>
              <a:ahLst/>
              <a:cxnLst/>
              <a:rect l="l" t="t" r="r" b="b"/>
              <a:pathLst>
                <a:path w="911" h="589" extrusionOk="0">
                  <a:moveTo>
                    <a:pt x="54" y="0"/>
                  </a:moveTo>
                  <a:cubicBezTo>
                    <a:pt x="27" y="0"/>
                    <a:pt x="0" y="0"/>
                    <a:pt x="0" y="27"/>
                  </a:cubicBezTo>
                  <a:cubicBezTo>
                    <a:pt x="0" y="54"/>
                    <a:pt x="0" y="80"/>
                    <a:pt x="27" y="80"/>
                  </a:cubicBezTo>
                  <a:cubicBezTo>
                    <a:pt x="134" y="134"/>
                    <a:pt x="188" y="161"/>
                    <a:pt x="268" y="187"/>
                  </a:cubicBezTo>
                  <a:cubicBezTo>
                    <a:pt x="295" y="214"/>
                    <a:pt x="375" y="268"/>
                    <a:pt x="429" y="294"/>
                  </a:cubicBezTo>
                  <a:cubicBezTo>
                    <a:pt x="509" y="321"/>
                    <a:pt x="536" y="348"/>
                    <a:pt x="589" y="402"/>
                  </a:cubicBezTo>
                  <a:cubicBezTo>
                    <a:pt x="670" y="428"/>
                    <a:pt x="696" y="455"/>
                    <a:pt x="723" y="482"/>
                  </a:cubicBezTo>
                  <a:lnTo>
                    <a:pt x="830" y="589"/>
                  </a:lnTo>
                  <a:lnTo>
                    <a:pt x="911" y="589"/>
                  </a:lnTo>
                  <a:lnTo>
                    <a:pt x="911" y="535"/>
                  </a:lnTo>
                  <a:lnTo>
                    <a:pt x="803" y="428"/>
                  </a:lnTo>
                  <a:cubicBezTo>
                    <a:pt x="777" y="402"/>
                    <a:pt x="777" y="348"/>
                    <a:pt x="723" y="348"/>
                  </a:cubicBezTo>
                  <a:cubicBezTo>
                    <a:pt x="670" y="321"/>
                    <a:pt x="589" y="268"/>
                    <a:pt x="536" y="214"/>
                  </a:cubicBezTo>
                  <a:cubicBezTo>
                    <a:pt x="429" y="161"/>
                    <a:pt x="375" y="134"/>
                    <a:pt x="295" y="80"/>
                  </a:cubicBezTo>
                  <a:cubicBezTo>
                    <a:pt x="188" y="54"/>
                    <a:pt x="134" y="27"/>
                    <a:pt x="54" y="0"/>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88" name="Google Shape;7014;p47">
              <a:extLst>
                <a:ext uri="{FF2B5EF4-FFF2-40B4-BE49-F238E27FC236}">
                  <a16:creationId xmlns:a16="http://schemas.microsoft.com/office/drawing/2014/main" id="{3175215E-E9DA-6590-AFD5-949556BE13E3}"/>
                </a:ext>
              </a:extLst>
            </p:cNvPr>
            <p:cNvSpPr/>
            <p:nvPr/>
          </p:nvSpPr>
          <p:spPr>
            <a:xfrm>
              <a:off x="7696350" y="7160050"/>
              <a:ext cx="16100" cy="14750"/>
            </a:xfrm>
            <a:custGeom>
              <a:avLst/>
              <a:gdLst/>
              <a:ahLst/>
              <a:cxnLst/>
              <a:rect l="l" t="t" r="r" b="b"/>
              <a:pathLst>
                <a:path w="644" h="590" extrusionOk="0">
                  <a:moveTo>
                    <a:pt x="54" y="1"/>
                  </a:moveTo>
                  <a:cubicBezTo>
                    <a:pt x="54" y="28"/>
                    <a:pt x="1" y="28"/>
                    <a:pt x="1" y="28"/>
                  </a:cubicBezTo>
                  <a:lnTo>
                    <a:pt x="1" y="55"/>
                  </a:lnTo>
                  <a:cubicBezTo>
                    <a:pt x="54" y="55"/>
                    <a:pt x="54" y="108"/>
                    <a:pt x="54" y="108"/>
                  </a:cubicBezTo>
                  <a:cubicBezTo>
                    <a:pt x="108" y="135"/>
                    <a:pt x="215" y="188"/>
                    <a:pt x="269" y="269"/>
                  </a:cubicBezTo>
                  <a:lnTo>
                    <a:pt x="483" y="456"/>
                  </a:lnTo>
                  <a:cubicBezTo>
                    <a:pt x="509" y="536"/>
                    <a:pt x="536" y="563"/>
                    <a:pt x="590" y="590"/>
                  </a:cubicBezTo>
                  <a:lnTo>
                    <a:pt x="643" y="590"/>
                  </a:lnTo>
                  <a:lnTo>
                    <a:pt x="643" y="536"/>
                  </a:lnTo>
                  <a:cubicBezTo>
                    <a:pt x="590" y="456"/>
                    <a:pt x="536" y="402"/>
                    <a:pt x="483" y="322"/>
                  </a:cubicBezTo>
                  <a:lnTo>
                    <a:pt x="376" y="242"/>
                  </a:lnTo>
                  <a:cubicBezTo>
                    <a:pt x="295" y="162"/>
                    <a:pt x="269" y="135"/>
                    <a:pt x="215" y="108"/>
                  </a:cubicBezTo>
                  <a:cubicBezTo>
                    <a:pt x="188" y="55"/>
                    <a:pt x="108" y="28"/>
                    <a:pt x="81" y="1"/>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89" name="Google Shape;7015;p47">
              <a:extLst>
                <a:ext uri="{FF2B5EF4-FFF2-40B4-BE49-F238E27FC236}">
                  <a16:creationId xmlns:a16="http://schemas.microsoft.com/office/drawing/2014/main" id="{1C1B697F-948F-AE39-EDB5-4EAA64DE83B9}"/>
                </a:ext>
              </a:extLst>
            </p:cNvPr>
            <p:cNvSpPr/>
            <p:nvPr/>
          </p:nvSpPr>
          <p:spPr>
            <a:xfrm>
              <a:off x="7705725" y="7168500"/>
              <a:ext cx="2700" cy="2950"/>
            </a:xfrm>
            <a:custGeom>
              <a:avLst/>
              <a:gdLst/>
              <a:ahLst/>
              <a:cxnLst/>
              <a:rect l="l" t="t" r="r" b="b"/>
              <a:pathLst>
                <a:path w="108" h="118" extrusionOk="0">
                  <a:moveTo>
                    <a:pt x="53" y="0"/>
                  </a:moveTo>
                  <a:cubicBezTo>
                    <a:pt x="38" y="0"/>
                    <a:pt x="27" y="14"/>
                    <a:pt x="27" y="38"/>
                  </a:cubicBezTo>
                  <a:lnTo>
                    <a:pt x="1" y="64"/>
                  </a:lnTo>
                  <a:lnTo>
                    <a:pt x="1" y="91"/>
                  </a:lnTo>
                  <a:lnTo>
                    <a:pt x="27" y="118"/>
                  </a:lnTo>
                  <a:lnTo>
                    <a:pt x="81" y="118"/>
                  </a:lnTo>
                  <a:lnTo>
                    <a:pt x="108" y="91"/>
                  </a:lnTo>
                  <a:lnTo>
                    <a:pt x="108" y="64"/>
                  </a:lnTo>
                  <a:cubicBezTo>
                    <a:pt x="108" y="54"/>
                    <a:pt x="103" y="48"/>
                    <a:pt x="100" y="45"/>
                  </a:cubicBezTo>
                  <a:lnTo>
                    <a:pt x="100" y="45"/>
                  </a:lnTo>
                  <a:cubicBezTo>
                    <a:pt x="86" y="14"/>
                    <a:pt x="67" y="0"/>
                    <a:pt x="53" y="0"/>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90" name="Google Shape;7016;p47">
              <a:extLst>
                <a:ext uri="{FF2B5EF4-FFF2-40B4-BE49-F238E27FC236}">
                  <a16:creationId xmlns:a16="http://schemas.microsoft.com/office/drawing/2014/main" id="{AD37BA58-CA0C-4CD6-F3A2-1987754D42A0}"/>
                </a:ext>
              </a:extLst>
            </p:cNvPr>
            <p:cNvSpPr/>
            <p:nvPr/>
          </p:nvSpPr>
          <p:spPr>
            <a:xfrm>
              <a:off x="7163725" y="7129275"/>
              <a:ext cx="472425" cy="466425"/>
            </a:xfrm>
            <a:custGeom>
              <a:avLst/>
              <a:gdLst/>
              <a:ahLst/>
              <a:cxnLst/>
              <a:rect l="l" t="t" r="r" b="b"/>
              <a:pathLst>
                <a:path w="18897" h="18657" extrusionOk="0">
                  <a:moveTo>
                    <a:pt x="8458" y="1"/>
                  </a:moveTo>
                  <a:cubicBezTo>
                    <a:pt x="7655" y="1"/>
                    <a:pt x="6879" y="81"/>
                    <a:pt x="6183" y="322"/>
                  </a:cubicBezTo>
                  <a:cubicBezTo>
                    <a:pt x="5728" y="456"/>
                    <a:pt x="5246" y="670"/>
                    <a:pt x="4818" y="884"/>
                  </a:cubicBezTo>
                  <a:cubicBezTo>
                    <a:pt x="4390" y="1125"/>
                    <a:pt x="3988" y="1393"/>
                    <a:pt x="3614" y="1687"/>
                  </a:cubicBezTo>
                  <a:cubicBezTo>
                    <a:pt x="2838" y="2303"/>
                    <a:pt x="2168" y="3025"/>
                    <a:pt x="1606" y="3828"/>
                  </a:cubicBezTo>
                  <a:cubicBezTo>
                    <a:pt x="1044" y="4685"/>
                    <a:pt x="616" y="5568"/>
                    <a:pt x="375" y="6505"/>
                  </a:cubicBezTo>
                  <a:cubicBezTo>
                    <a:pt x="107" y="7522"/>
                    <a:pt x="0" y="8485"/>
                    <a:pt x="81" y="9422"/>
                  </a:cubicBezTo>
                  <a:cubicBezTo>
                    <a:pt x="161" y="10493"/>
                    <a:pt x="482" y="11537"/>
                    <a:pt x="964" y="12500"/>
                  </a:cubicBezTo>
                  <a:cubicBezTo>
                    <a:pt x="1473" y="13437"/>
                    <a:pt x="2115" y="14320"/>
                    <a:pt x="2945" y="15043"/>
                  </a:cubicBezTo>
                  <a:cubicBezTo>
                    <a:pt x="3721" y="15792"/>
                    <a:pt x="4631" y="16408"/>
                    <a:pt x="5594" y="16943"/>
                  </a:cubicBezTo>
                  <a:cubicBezTo>
                    <a:pt x="6451" y="17425"/>
                    <a:pt x="7441" y="17800"/>
                    <a:pt x="8458" y="18094"/>
                  </a:cubicBezTo>
                  <a:cubicBezTo>
                    <a:pt x="9502" y="18389"/>
                    <a:pt x="10519" y="18549"/>
                    <a:pt x="11483" y="18630"/>
                  </a:cubicBezTo>
                  <a:cubicBezTo>
                    <a:pt x="11724" y="18630"/>
                    <a:pt x="11911" y="18656"/>
                    <a:pt x="12152" y="18656"/>
                  </a:cubicBezTo>
                  <a:cubicBezTo>
                    <a:pt x="12446" y="18656"/>
                    <a:pt x="12741" y="18656"/>
                    <a:pt x="13009" y="18630"/>
                  </a:cubicBezTo>
                  <a:cubicBezTo>
                    <a:pt x="13544" y="18603"/>
                    <a:pt x="14052" y="18496"/>
                    <a:pt x="14481" y="18362"/>
                  </a:cubicBezTo>
                  <a:cubicBezTo>
                    <a:pt x="14989" y="18228"/>
                    <a:pt x="15471" y="18014"/>
                    <a:pt x="15899" y="17827"/>
                  </a:cubicBezTo>
                  <a:cubicBezTo>
                    <a:pt x="16140" y="17693"/>
                    <a:pt x="16327" y="17559"/>
                    <a:pt x="16542" y="17425"/>
                  </a:cubicBezTo>
                  <a:cubicBezTo>
                    <a:pt x="16809" y="17265"/>
                    <a:pt x="16970" y="17050"/>
                    <a:pt x="17130" y="16890"/>
                  </a:cubicBezTo>
                  <a:cubicBezTo>
                    <a:pt x="17211" y="16783"/>
                    <a:pt x="17291" y="16676"/>
                    <a:pt x="17371" y="16542"/>
                  </a:cubicBezTo>
                  <a:cubicBezTo>
                    <a:pt x="17425" y="16462"/>
                    <a:pt x="17505" y="16355"/>
                    <a:pt x="17532" y="16221"/>
                  </a:cubicBezTo>
                  <a:cubicBezTo>
                    <a:pt x="17639" y="15980"/>
                    <a:pt x="17693" y="15739"/>
                    <a:pt x="17773" y="15525"/>
                  </a:cubicBezTo>
                  <a:cubicBezTo>
                    <a:pt x="17880" y="14936"/>
                    <a:pt x="17880" y="14374"/>
                    <a:pt x="17826" y="13946"/>
                  </a:cubicBezTo>
                  <a:cubicBezTo>
                    <a:pt x="18228" y="13116"/>
                    <a:pt x="18549" y="12259"/>
                    <a:pt x="18683" y="11456"/>
                  </a:cubicBezTo>
                  <a:cubicBezTo>
                    <a:pt x="18843" y="10600"/>
                    <a:pt x="18897" y="9770"/>
                    <a:pt x="18843" y="8914"/>
                  </a:cubicBezTo>
                  <a:cubicBezTo>
                    <a:pt x="18817" y="8459"/>
                    <a:pt x="18736" y="7977"/>
                    <a:pt x="18629" y="7575"/>
                  </a:cubicBezTo>
                  <a:cubicBezTo>
                    <a:pt x="18549" y="7147"/>
                    <a:pt x="18362" y="6719"/>
                    <a:pt x="18201" y="6291"/>
                  </a:cubicBezTo>
                  <a:cubicBezTo>
                    <a:pt x="17826" y="5407"/>
                    <a:pt x="17345" y="4631"/>
                    <a:pt x="16702" y="3909"/>
                  </a:cubicBezTo>
                  <a:cubicBezTo>
                    <a:pt x="16568" y="3748"/>
                    <a:pt x="16408" y="3561"/>
                    <a:pt x="16220" y="3400"/>
                  </a:cubicBezTo>
                  <a:cubicBezTo>
                    <a:pt x="16060" y="3213"/>
                    <a:pt x="15872" y="3025"/>
                    <a:pt x="15632" y="2865"/>
                  </a:cubicBezTo>
                  <a:cubicBezTo>
                    <a:pt x="15257" y="2544"/>
                    <a:pt x="14855" y="2222"/>
                    <a:pt x="14454" y="1955"/>
                  </a:cubicBezTo>
                  <a:cubicBezTo>
                    <a:pt x="13624" y="1393"/>
                    <a:pt x="12741" y="964"/>
                    <a:pt x="11858" y="616"/>
                  </a:cubicBezTo>
                  <a:cubicBezTo>
                    <a:pt x="10921" y="295"/>
                    <a:pt x="9930" y="54"/>
                    <a:pt x="8994" y="28"/>
                  </a:cubicBezTo>
                  <a:cubicBezTo>
                    <a:pt x="8833" y="28"/>
                    <a:pt x="8646" y="1"/>
                    <a:pt x="8458"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491" name="Google Shape;7017;p47">
              <a:extLst>
                <a:ext uri="{FF2B5EF4-FFF2-40B4-BE49-F238E27FC236}">
                  <a16:creationId xmlns:a16="http://schemas.microsoft.com/office/drawing/2014/main" id="{D092BDC9-9F8B-CC9B-0489-A3734A9964BB}"/>
                </a:ext>
              </a:extLst>
            </p:cNvPr>
            <p:cNvSpPr/>
            <p:nvPr/>
          </p:nvSpPr>
          <p:spPr>
            <a:xfrm>
              <a:off x="7163050" y="7131275"/>
              <a:ext cx="371400" cy="465100"/>
            </a:xfrm>
            <a:custGeom>
              <a:avLst/>
              <a:gdLst/>
              <a:ahLst/>
              <a:cxnLst/>
              <a:rect l="l" t="t" r="r" b="b"/>
              <a:pathLst>
                <a:path w="14856" h="18604" extrusionOk="0">
                  <a:moveTo>
                    <a:pt x="7798" y="0"/>
                  </a:moveTo>
                  <a:cubicBezTo>
                    <a:pt x="7260" y="0"/>
                    <a:pt x="6722" y="107"/>
                    <a:pt x="6184" y="242"/>
                  </a:cubicBezTo>
                  <a:cubicBezTo>
                    <a:pt x="5728" y="376"/>
                    <a:pt x="5247" y="590"/>
                    <a:pt x="4818" y="804"/>
                  </a:cubicBezTo>
                  <a:cubicBezTo>
                    <a:pt x="4390" y="1045"/>
                    <a:pt x="3989" y="1313"/>
                    <a:pt x="3614" y="1607"/>
                  </a:cubicBezTo>
                  <a:cubicBezTo>
                    <a:pt x="2838" y="2223"/>
                    <a:pt x="2169" y="2945"/>
                    <a:pt x="1607" y="3748"/>
                  </a:cubicBezTo>
                  <a:cubicBezTo>
                    <a:pt x="1018" y="4605"/>
                    <a:pt x="589" y="5488"/>
                    <a:pt x="349" y="6425"/>
                  </a:cubicBezTo>
                  <a:cubicBezTo>
                    <a:pt x="108" y="7442"/>
                    <a:pt x="1" y="8405"/>
                    <a:pt x="54" y="9342"/>
                  </a:cubicBezTo>
                  <a:cubicBezTo>
                    <a:pt x="161" y="10413"/>
                    <a:pt x="456" y="11457"/>
                    <a:pt x="964" y="12420"/>
                  </a:cubicBezTo>
                  <a:cubicBezTo>
                    <a:pt x="1473" y="13357"/>
                    <a:pt x="2115" y="14240"/>
                    <a:pt x="2945" y="14990"/>
                  </a:cubicBezTo>
                  <a:cubicBezTo>
                    <a:pt x="3694" y="15739"/>
                    <a:pt x="4604" y="16382"/>
                    <a:pt x="5568" y="16917"/>
                  </a:cubicBezTo>
                  <a:cubicBezTo>
                    <a:pt x="6451" y="17372"/>
                    <a:pt x="7415" y="17747"/>
                    <a:pt x="8459" y="18041"/>
                  </a:cubicBezTo>
                  <a:cubicBezTo>
                    <a:pt x="9502" y="18336"/>
                    <a:pt x="10493" y="18523"/>
                    <a:pt x="11483" y="18576"/>
                  </a:cubicBezTo>
                  <a:cubicBezTo>
                    <a:pt x="11697" y="18576"/>
                    <a:pt x="11938" y="18603"/>
                    <a:pt x="12152" y="18603"/>
                  </a:cubicBezTo>
                  <a:cubicBezTo>
                    <a:pt x="12447" y="18603"/>
                    <a:pt x="12714" y="18603"/>
                    <a:pt x="13009" y="18576"/>
                  </a:cubicBezTo>
                  <a:cubicBezTo>
                    <a:pt x="13276" y="18550"/>
                    <a:pt x="13517" y="18523"/>
                    <a:pt x="13758" y="18469"/>
                  </a:cubicBezTo>
                  <a:lnTo>
                    <a:pt x="13758" y="18469"/>
                  </a:lnTo>
                  <a:cubicBezTo>
                    <a:pt x="13531" y="18496"/>
                    <a:pt x="13317" y="18509"/>
                    <a:pt x="13106" y="18509"/>
                  </a:cubicBezTo>
                  <a:cubicBezTo>
                    <a:pt x="12895" y="18509"/>
                    <a:pt x="12688" y="18496"/>
                    <a:pt x="12473" y="18469"/>
                  </a:cubicBezTo>
                  <a:cubicBezTo>
                    <a:pt x="11885" y="18443"/>
                    <a:pt x="11296" y="18336"/>
                    <a:pt x="10734" y="18175"/>
                  </a:cubicBezTo>
                  <a:cubicBezTo>
                    <a:pt x="10493" y="18121"/>
                    <a:pt x="10279" y="18014"/>
                    <a:pt x="10065" y="17934"/>
                  </a:cubicBezTo>
                  <a:cubicBezTo>
                    <a:pt x="9877" y="17881"/>
                    <a:pt x="9663" y="17800"/>
                    <a:pt x="9502" y="17720"/>
                  </a:cubicBezTo>
                  <a:cubicBezTo>
                    <a:pt x="9101" y="17533"/>
                    <a:pt x="8726" y="17372"/>
                    <a:pt x="8325" y="17185"/>
                  </a:cubicBezTo>
                  <a:cubicBezTo>
                    <a:pt x="7549" y="16783"/>
                    <a:pt x="6799" y="16301"/>
                    <a:pt x="6076" y="15766"/>
                  </a:cubicBezTo>
                  <a:cubicBezTo>
                    <a:pt x="5755" y="15498"/>
                    <a:pt x="5407" y="15231"/>
                    <a:pt x="5113" y="14936"/>
                  </a:cubicBezTo>
                  <a:cubicBezTo>
                    <a:pt x="4818" y="14642"/>
                    <a:pt x="4524" y="14294"/>
                    <a:pt x="4230" y="13973"/>
                  </a:cubicBezTo>
                  <a:cubicBezTo>
                    <a:pt x="3989" y="13625"/>
                    <a:pt x="3775" y="13304"/>
                    <a:pt x="3560" y="12929"/>
                  </a:cubicBezTo>
                  <a:cubicBezTo>
                    <a:pt x="3373" y="12554"/>
                    <a:pt x="3239" y="12179"/>
                    <a:pt x="3105" y="11778"/>
                  </a:cubicBezTo>
                  <a:cubicBezTo>
                    <a:pt x="2972" y="11376"/>
                    <a:pt x="2891" y="10948"/>
                    <a:pt x="2865" y="10547"/>
                  </a:cubicBezTo>
                  <a:lnTo>
                    <a:pt x="2865" y="9904"/>
                  </a:lnTo>
                  <a:cubicBezTo>
                    <a:pt x="2865" y="9717"/>
                    <a:pt x="2891" y="9503"/>
                    <a:pt x="2945" y="9289"/>
                  </a:cubicBezTo>
                  <a:cubicBezTo>
                    <a:pt x="3025" y="8513"/>
                    <a:pt x="3239" y="7736"/>
                    <a:pt x="3534" y="7014"/>
                  </a:cubicBezTo>
                  <a:cubicBezTo>
                    <a:pt x="3828" y="6291"/>
                    <a:pt x="4203" y="5675"/>
                    <a:pt x="4685" y="5060"/>
                  </a:cubicBezTo>
                  <a:cubicBezTo>
                    <a:pt x="5140" y="4498"/>
                    <a:pt x="5675" y="3962"/>
                    <a:pt x="6237" y="3534"/>
                  </a:cubicBezTo>
                  <a:cubicBezTo>
                    <a:pt x="6853" y="3079"/>
                    <a:pt x="7495" y="2678"/>
                    <a:pt x="8164" y="2410"/>
                  </a:cubicBezTo>
                  <a:cubicBezTo>
                    <a:pt x="8833" y="2116"/>
                    <a:pt x="9556" y="1928"/>
                    <a:pt x="10252" y="1794"/>
                  </a:cubicBezTo>
                  <a:cubicBezTo>
                    <a:pt x="10734" y="1714"/>
                    <a:pt x="11189" y="1687"/>
                    <a:pt x="11670" y="1687"/>
                  </a:cubicBezTo>
                  <a:cubicBezTo>
                    <a:pt x="11938" y="1687"/>
                    <a:pt x="12206" y="1687"/>
                    <a:pt x="12473" y="1714"/>
                  </a:cubicBezTo>
                  <a:cubicBezTo>
                    <a:pt x="13250" y="1794"/>
                    <a:pt x="13972" y="1955"/>
                    <a:pt x="14695" y="2249"/>
                  </a:cubicBezTo>
                  <a:cubicBezTo>
                    <a:pt x="14749" y="2276"/>
                    <a:pt x="14775" y="2276"/>
                    <a:pt x="14856" y="2330"/>
                  </a:cubicBezTo>
                  <a:lnTo>
                    <a:pt x="14454" y="2008"/>
                  </a:lnTo>
                  <a:cubicBezTo>
                    <a:pt x="13598" y="1446"/>
                    <a:pt x="12741" y="1018"/>
                    <a:pt x="11831" y="670"/>
                  </a:cubicBezTo>
                  <a:cubicBezTo>
                    <a:pt x="10894" y="349"/>
                    <a:pt x="9931" y="108"/>
                    <a:pt x="8994" y="81"/>
                  </a:cubicBezTo>
                  <a:cubicBezTo>
                    <a:pt x="8807" y="81"/>
                    <a:pt x="8619" y="55"/>
                    <a:pt x="8432" y="55"/>
                  </a:cubicBezTo>
                  <a:cubicBezTo>
                    <a:pt x="8221" y="17"/>
                    <a:pt x="8010" y="0"/>
                    <a:pt x="7798"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492" name="Google Shape;7018;p47">
              <a:extLst>
                <a:ext uri="{FF2B5EF4-FFF2-40B4-BE49-F238E27FC236}">
                  <a16:creationId xmlns:a16="http://schemas.microsoft.com/office/drawing/2014/main" id="{22630726-18F0-5BB6-DC40-B88AB3D3F9C6}"/>
                </a:ext>
              </a:extLst>
            </p:cNvPr>
            <p:cNvSpPr/>
            <p:nvPr/>
          </p:nvSpPr>
          <p:spPr>
            <a:xfrm>
              <a:off x="7336350" y="7207575"/>
              <a:ext cx="25" cy="25"/>
            </a:xfrm>
            <a:custGeom>
              <a:avLst/>
              <a:gdLst/>
              <a:ahLst/>
              <a:cxnLst/>
              <a:rect l="l" t="t" r="r" b="b"/>
              <a:pathLst>
                <a:path w="1" h="1" extrusionOk="0">
                  <a:moveTo>
                    <a:pt x="1" y="0"/>
                  </a:moveTo>
                  <a:lnTo>
                    <a:pt x="1" y="0"/>
                  </a:lnTo>
                  <a:lnTo>
                    <a:pt x="1" y="0"/>
                  </a:ln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93" name="Google Shape;7019;p47">
              <a:extLst>
                <a:ext uri="{FF2B5EF4-FFF2-40B4-BE49-F238E27FC236}">
                  <a16:creationId xmlns:a16="http://schemas.microsoft.com/office/drawing/2014/main" id="{4107063B-D881-0B3A-909D-B79103BB1858}"/>
                </a:ext>
              </a:extLst>
            </p:cNvPr>
            <p:cNvSpPr/>
            <p:nvPr/>
          </p:nvSpPr>
          <p:spPr>
            <a:xfrm>
              <a:off x="7404625" y="7452475"/>
              <a:ext cx="56225" cy="54225"/>
            </a:xfrm>
            <a:custGeom>
              <a:avLst/>
              <a:gdLst/>
              <a:ahLst/>
              <a:cxnLst/>
              <a:rect l="l" t="t" r="r" b="b"/>
              <a:pathLst>
                <a:path w="2249" h="2169" extrusionOk="0">
                  <a:moveTo>
                    <a:pt x="241" y="1"/>
                  </a:moveTo>
                  <a:cubicBezTo>
                    <a:pt x="161" y="1"/>
                    <a:pt x="107" y="81"/>
                    <a:pt x="107" y="108"/>
                  </a:cubicBezTo>
                  <a:cubicBezTo>
                    <a:pt x="0" y="884"/>
                    <a:pt x="294" y="1794"/>
                    <a:pt x="1071" y="2088"/>
                  </a:cubicBezTo>
                  <a:cubicBezTo>
                    <a:pt x="1231" y="2142"/>
                    <a:pt x="1365" y="2169"/>
                    <a:pt x="1552" y="2169"/>
                  </a:cubicBezTo>
                  <a:lnTo>
                    <a:pt x="1633" y="2169"/>
                  </a:lnTo>
                  <a:cubicBezTo>
                    <a:pt x="1740" y="2169"/>
                    <a:pt x="1820" y="2142"/>
                    <a:pt x="1900" y="2115"/>
                  </a:cubicBezTo>
                  <a:cubicBezTo>
                    <a:pt x="2007" y="2088"/>
                    <a:pt x="2061" y="2008"/>
                    <a:pt x="2141" y="1954"/>
                  </a:cubicBezTo>
                  <a:cubicBezTo>
                    <a:pt x="2222" y="1874"/>
                    <a:pt x="2248" y="1821"/>
                    <a:pt x="2248" y="1714"/>
                  </a:cubicBezTo>
                  <a:lnTo>
                    <a:pt x="2248" y="1553"/>
                  </a:lnTo>
                  <a:cubicBezTo>
                    <a:pt x="2248" y="1473"/>
                    <a:pt x="2248" y="1446"/>
                    <a:pt x="2195" y="1366"/>
                  </a:cubicBezTo>
                  <a:cubicBezTo>
                    <a:pt x="2168" y="1178"/>
                    <a:pt x="2061" y="964"/>
                    <a:pt x="1927" y="804"/>
                  </a:cubicBezTo>
                  <a:cubicBezTo>
                    <a:pt x="1767" y="616"/>
                    <a:pt x="1526" y="429"/>
                    <a:pt x="1258" y="295"/>
                  </a:cubicBezTo>
                  <a:cubicBezTo>
                    <a:pt x="1178" y="241"/>
                    <a:pt x="1044" y="215"/>
                    <a:pt x="910" y="161"/>
                  </a:cubicBezTo>
                  <a:cubicBezTo>
                    <a:pt x="696" y="108"/>
                    <a:pt x="535" y="81"/>
                    <a:pt x="375" y="81"/>
                  </a:cubicBezTo>
                  <a:lnTo>
                    <a:pt x="321" y="81"/>
                  </a:lnTo>
                  <a:cubicBezTo>
                    <a:pt x="348" y="54"/>
                    <a:pt x="294" y="54"/>
                    <a:pt x="241" y="1"/>
                  </a:cubicBezTo>
                  <a:close/>
                </a:path>
              </a:pathLst>
            </a:custGeom>
            <a:solidFill>
              <a:srgbClr val="FF6767"/>
            </a:solidFill>
            <a:ln>
              <a:noFill/>
            </a:ln>
          </p:spPr>
          <p:txBody>
            <a:bodyPr spcFirstLastPara="1" wrap="square" lIns="121900" tIns="121900" rIns="121900" bIns="121900" anchor="ctr" anchorCtr="0">
              <a:noAutofit/>
            </a:bodyPr>
            <a:lstStyle/>
            <a:p>
              <a:endParaRPr sz="2400"/>
            </a:p>
          </p:txBody>
        </p:sp>
        <p:sp>
          <p:nvSpPr>
            <p:cNvPr id="494" name="Google Shape;7020;p47">
              <a:extLst>
                <a:ext uri="{FF2B5EF4-FFF2-40B4-BE49-F238E27FC236}">
                  <a16:creationId xmlns:a16="http://schemas.microsoft.com/office/drawing/2014/main" id="{8F5308F4-EE6A-1DA2-F09D-8ABBE6D4916A}"/>
                </a:ext>
              </a:extLst>
            </p:cNvPr>
            <p:cNvSpPr/>
            <p:nvPr/>
          </p:nvSpPr>
          <p:spPr>
            <a:xfrm>
              <a:off x="7331675" y="7283550"/>
              <a:ext cx="89700" cy="39975"/>
            </a:xfrm>
            <a:custGeom>
              <a:avLst/>
              <a:gdLst/>
              <a:ahLst/>
              <a:cxnLst/>
              <a:rect l="l" t="t" r="r" b="b"/>
              <a:pathLst>
                <a:path w="3588" h="1599" extrusionOk="0">
                  <a:moveTo>
                    <a:pt x="2042" y="0"/>
                  </a:moveTo>
                  <a:cubicBezTo>
                    <a:pt x="1944" y="0"/>
                    <a:pt x="1843" y="4"/>
                    <a:pt x="1740" y="13"/>
                  </a:cubicBezTo>
                  <a:cubicBezTo>
                    <a:pt x="777" y="66"/>
                    <a:pt x="1" y="521"/>
                    <a:pt x="54" y="923"/>
                  </a:cubicBezTo>
                  <a:cubicBezTo>
                    <a:pt x="79" y="1317"/>
                    <a:pt x="762" y="1598"/>
                    <a:pt x="1623" y="1598"/>
                  </a:cubicBezTo>
                  <a:cubicBezTo>
                    <a:pt x="1696" y="1598"/>
                    <a:pt x="1771" y="1596"/>
                    <a:pt x="1847" y="1592"/>
                  </a:cubicBezTo>
                  <a:cubicBezTo>
                    <a:pt x="2811" y="1512"/>
                    <a:pt x="3587" y="1110"/>
                    <a:pt x="3560" y="682"/>
                  </a:cubicBezTo>
                  <a:cubicBezTo>
                    <a:pt x="3536" y="298"/>
                    <a:pt x="2889" y="0"/>
                    <a:pt x="2042" y="0"/>
                  </a:cubicBezTo>
                  <a:close/>
                </a:path>
              </a:pathLst>
            </a:custGeom>
            <a:solidFill>
              <a:srgbClr val="130B0B"/>
            </a:solidFill>
            <a:ln>
              <a:noFill/>
            </a:ln>
          </p:spPr>
          <p:txBody>
            <a:bodyPr spcFirstLastPara="1" wrap="square" lIns="121900" tIns="121900" rIns="121900" bIns="121900" anchor="ctr" anchorCtr="0">
              <a:noAutofit/>
            </a:bodyPr>
            <a:lstStyle/>
            <a:p>
              <a:endParaRPr sz="2400"/>
            </a:p>
          </p:txBody>
        </p:sp>
        <p:sp>
          <p:nvSpPr>
            <p:cNvPr id="495" name="Google Shape;7021;p47">
              <a:extLst>
                <a:ext uri="{FF2B5EF4-FFF2-40B4-BE49-F238E27FC236}">
                  <a16:creationId xmlns:a16="http://schemas.microsoft.com/office/drawing/2014/main" id="{7671E00F-8021-E226-097A-CCF5D28EFC72}"/>
                </a:ext>
              </a:extLst>
            </p:cNvPr>
            <p:cNvSpPr/>
            <p:nvPr/>
          </p:nvSpPr>
          <p:spPr>
            <a:xfrm>
              <a:off x="7537775" y="7332700"/>
              <a:ext cx="81650" cy="62925"/>
            </a:xfrm>
            <a:custGeom>
              <a:avLst/>
              <a:gdLst/>
              <a:ahLst/>
              <a:cxnLst/>
              <a:rect l="l" t="t" r="r" b="b"/>
              <a:pathLst>
                <a:path w="3266" h="2517" extrusionOk="0">
                  <a:moveTo>
                    <a:pt x="671" y="0"/>
                  </a:moveTo>
                  <a:cubicBezTo>
                    <a:pt x="493" y="0"/>
                    <a:pt x="353" y="51"/>
                    <a:pt x="268" y="161"/>
                  </a:cubicBezTo>
                  <a:cubicBezTo>
                    <a:pt x="0" y="482"/>
                    <a:pt x="375" y="1259"/>
                    <a:pt x="1125" y="1847"/>
                  </a:cubicBezTo>
                  <a:cubicBezTo>
                    <a:pt x="1639" y="2270"/>
                    <a:pt x="2192" y="2516"/>
                    <a:pt x="2583" y="2516"/>
                  </a:cubicBezTo>
                  <a:cubicBezTo>
                    <a:pt x="2761" y="2516"/>
                    <a:pt x="2906" y="2465"/>
                    <a:pt x="2998" y="2356"/>
                  </a:cubicBezTo>
                  <a:cubicBezTo>
                    <a:pt x="3266" y="2035"/>
                    <a:pt x="2918" y="1259"/>
                    <a:pt x="2142" y="643"/>
                  </a:cubicBezTo>
                  <a:cubicBezTo>
                    <a:pt x="1611" y="240"/>
                    <a:pt x="1055" y="0"/>
                    <a:pt x="671" y="0"/>
                  </a:cubicBezTo>
                  <a:close/>
                </a:path>
              </a:pathLst>
            </a:custGeom>
            <a:solidFill>
              <a:srgbClr val="130B0B"/>
            </a:solidFill>
            <a:ln>
              <a:noFill/>
            </a:ln>
          </p:spPr>
          <p:txBody>
            <a:bodyPr spcFirstLastPara="1" wrap="square" lIns="121900" tIns="121900" rIns="121900" bIns="121900" anchor="ctr" anchorCtr="0">
              <a:noAutofit/>
            </a:bodyPr>
            <a:lstStyle/>
            <a:p>
              <a:endParaRPr sz="2400"/>
            </a:p>
          </p:txBody>
        </p:sp>
        <p:sp>
          <p:nvSpPr>
            <p:cNvPr id="496" name="Google Shape;7022;p47">
              <a:extLst>
                <a:ext uri="{FF2B5EF4-FFF2-40B4-BE49-F238E27FC236}">
                  <a16:creationId xmlns:a16="http://schemas.microsoft.com/office/drawing/2014/main" id="{5B522B79-6670-4B69-4760-02E9CC18E080}"/>
                </a:ext>
              </a:extLst>
            </p:cNvPr>
            <p:cNvSpPr/>
            <p:nvPr/>
          </p:nvSpPr>
          <p:spPr>
            <a:xfrm>
              <a:off x="7404625" y="7421700"/>
              <a:ext cx="95700" cy="87000"/>
            </a:xfrm>
            <a:custGeom>
              <a:avLst/>
              <a:gdLst/>
              <a:ahLst/>
              <a:cxnLst/>
              <a:rect l="l" t="t" r="r" b="b"/>
              <a:pathLst>
                <a:path w="3828" h="3480" extrusionOk="0">
                  <a:moveTo>
                    <a:pt x="214" y="1446"/>
                  </a:moveTo>
                  <a:cubicBezTo>
                    <a:pt x="375" y="1446"/>
                    <a:pt x="509" y="1472"/>
                    <a:pt x="642" y="1472"/>
                  </a:cubicBezTo>
                  <a:cubicBezTo>
                    <a:pt x="803" y="1499"/>
                    <a:pt x="1017" y="1580"/>
                    <a:pt x="1151" y="1633"/>
                  </a:cubicBezTo>
                  <a:cubicBezTo>
                    <a:pt x="1258" y="1713"/>
                    <a:pt x="1392" y="1767"/>
                    <a:pt x="1499" y="1874"/>
                  </a:cubicBezTo>
                  <a:cubicBezTo>
                    <a:pt x="1606" y="1981"/>
                    <a:pt x="1713" y="2035"/>
                    <a:pt x="1767" y="2142"/>
                  </a:cubicBezTo>
                  <a:cubicBezTo>
                    <a:pt x="1847" y="2249"/>
                    <a:pt x="1900" y="2382"/>
                    <a:pt x="1981" y="2516"/>
                  </a:cubicBezTo>
                  <a:cubicBezTo>
                    <a:pt x="2034" y="2650"/>
                    <a:pt x="2061" y="2811"/>
                    <a:pt x="2061" y="2971"/>
                  </a:cubicBezTo>
                  <a:lnTo>
                    <a:pt x="2061" y="3052"/>
                  </a:lnTo>
                  <a:lnTo>
                    <a:pt x="2061" y="3159"/>
                  </a:lnTo>
                  <a:lnTo>
                    <a:pt x="2061" y="3185"/>
                  </a:lnTo>
                  <a:lnTo>
                    <a:pt x="2034" y="3185"/>
                  </a:lnTo>
                  <a:cubicBezTo>
                    <a:pt x="2007" y="3185"/>
                    <a:pt x="1981" y="3212"/>
                    <a:pt x="1927" y="3212"/>
                  </a:cubicBezTo>
                  <a:cubicBezTo>
                    <a:pt x="1847" y="3239"/>
                    <a:pt x="1740" y="3293"/>
                    <a:pt x="1633" y="3293"/>
                  </a:cubicBezTo>
                  <a:lnTo>
                    <a:pt x="1365" y="3293"/>
                  </a:lnTo>
                  <a:cubicBezTo>
                    <a:pt x="1285" y="3293"/>
                    <a:pt x="1178" y="3239"/>
                    <a:pt x="1044" y="3185"/>
                  </a:cubicBezTo>
                  <a:cubicBezTo>
                    <a:pt x="937" y="3159"/>
                    <a:pt x="830" y="3078"/>
                    <a:pt x="749" y="3025"/>
                  </a:cubicBezTo>
                  <a:cubicBezTo>
                    <a:pt x="669" y="2945"/>
                    <a:pt x="562" y="2891"/>
                    <a:pt x="509" y="2784"/>
                  </a:cubicBezTo>
                  <a:cubicBezTo>
                    <a:pt x="428" y="2677"/>
                    <a:pt x="375" y="2570"/>
                    <a:pt x="294" y="2436"/>
                  </a:cubicBezTo>
                  <a:cubicBezTo>
                    <a:pt x="294" y="2302"/>
                    <a:pt x="268" y="2115"/>
                    <a:pt x="241" y="1901"/>
                  </a:cubicBezTo>
                  <a:cubicBezTo>
                    <a:pt x="241" y="1740"/>
                    <a:pt x="214" y="1606"/>
                    <a:pt x="214" y="1446"/>
                  </a:cubicBezTo>
                  <a:close/>
                  <a:moveTo>
                    <a:pt x="268" y="0"/>
                  </a:moveTo>
                  <a:cubicBezTo>
                    <a:pt x="161" y="295"/>
                    <a:pt x="80" y="643"/>
                    <a:pt x="27" y="1017"/>
                  </a:cubicBezTo>
                  <a:cubicBezTo>
                    <a:pt x="0" y="1419"/>
                    <a:pt x="0" y="1767"/>
                    <a:pt x="80" y="2115"/>
                  </a:cubicBezTo>
                  <a:cubicBezTo>
                    <a:pt x="107" y="2275"/>
                    <a:pt x="161" y="2436"/>
                    <a:pt x="241" y="2623"/>
                  </a:cubicBezTo>
                  <a:cubicBezTo>
                    <a:pt x="294" y="2784"/>
                    <a:pt x="402" y="2918"/>
                    <a:pt x="535" y="3052"/>
                  </a:cubicBezTo>
                  <a:cubicBezTo>
                    <a:pt x="642" y="3185"/>
                    <a:pt x="803" y="3293"/>
                    <a:pt x="964" y="3346"/>
                  </a:cubicBezTo>
                  <a:cubicBezTo>
                    <a:pt x="1178" y="3453"/>
                    <a:pt x="1365" y="3480"/>
                    <a:pt x="1579" y="3480"/>
                  </a:cubicBezTo>
                  <a:cubicBezTo>
                    <a:pt x="1820" y="3480"/>
                    <a:pt x="2034" y="3400"/>
                    <a:pt x="2302" y="3239"/>
                  </a:cubicBezTo>
                  <a:cubicBezTo>
                    <a:pt x="2409" y="3185"/>
                    <a:pt x="2516" y="3105"/>
                    <a:pt x="2650" y="2998"/>
                  </a:cubicBezTo>
                  <a:lnTo>
                    <a:pt x="2944" y="2704"/>
                  </a:lnTo>
                  <a:cubicBezTo>
                    <a:pt x="3105" y="2516"/>
                    <a:pt x="3239" y="2275"/>
                    <a:pt x="3399" y="2008"/>
                  </a:cubicBezTo>
                  <a:cubicBezTo>
                    <a:pt x="3480" y="1874"/>
                    <a:pt x="3533" y="1740"/>
                    <a:pt x="3613" y="1580"/>
                  </a:cubicBezTo>
                  <a:cubicBezTo>
                    <a:pt x="3694" y="1446"/>
                    <a:pt x="3720" y="1312"/>
                    <a:pt x="3774" y="1178"/>
                  </a:cubicBezTo>
                  <a:lnTo>
                    <a:pt x="3828" y="1071"/>
                  </a:lnTo>
                  <a:lnTo>
                    <a:pt x="3480" y="1071"/>
                  </a:lnTo>
                  <a:cubicBezTo>
                    <a:pt x="3346" y="1071"/>
                    <a:pt x="3212" y="1071"/>
                    <a:pt x="3078" y="1044"/>
                  </a:cubicBezTo>
                  <a:cubicBezTo>
                    <a:pt x="2730" y="991"/>
                    <a:pt x="2409" y="937"/>
                    <a:pt x="2034" y="803"/>
                  </a:cubicBezTo>
                  <a:cubicBezTo>
                    <a:pt x="1713" y="696"/>
                    <a:pt x="1338" y="536"/>
                    <a:pt x="1044" y="402"/>
                  </a:cubicBezTo>
                  <a:cubicBezTo>
                    <a:pt x="696" y="295"/>
                    <a:pt x="482" y="161"/>
                    <a:pt x="268" y="0"/>
                  </a:cubicBezTo>
                  <a:close/>
                </a:path>
              </a:pathLst>
            </a:custGeom>
            <a:solidFill>
              <a:srgbClr val="020101"/>
            </a:solidFill>
            <a:ln>
              <a:noFill/>
            </a:ln>
          </p:spPr>
          <p:txBody>
            <a:bodyPr spcFirstLastPara="1" wrap="square" lIns="121900" tIns="121900" rIns="121900" bIns="121900" anchor="ctr" anchorCtr="0">
              <a:noAutofit/>
            </a:bodyPr>
            <a:lstStyle/>
            <a:p>
              <a:endParaRPr sz="2400"/>
            </a:p>
          </p:txBody>
        </p:sp>
        <p:sp>
          <p:nvSpPr>
            <p:cNvPr id="497" name="Google Shape;7023;p47">
              <a:extLst>
                <a:ext uri="{FF2B5EF4-FFF2-40B4-BE49-F238E27FC236}">
                  <a16:creationId xmlns:a16="http://schemas.microsoft.com/office/drawing/2014/main" id="{0B66B5D8-AA53-B4DF-2CA5-C4F6C50BFA49}"/>
                </a:ext>
              </a:extLst>
            </p:cNvPr>
            <p:cNvSpPr/>
            <p:nvPr/>
          </p:nvSpPr>
          <p:spPr>
            <a:xfrm>
              <a:off x="7528400" y="7425700"/>
              <a:ext cx="40175" cy="60250"/>
            </a:xfrm>
            <a:custGeom>
              <a:avLst/>
              <a:gdLst/>
              <a:ahLst/>
              <a:cxnLst/>
              <a:rect l="l" t="t" r="r" b="b"/>
              <a:pathLst>
                <a:path w="1607" h="2410" extrusionOk="0">
                  <a:moveTo>
                    <a:pt x="1045" y="1"/>
                  </a:moveTo>
                  <a:cubicBezTo>
                    <a:pt x="697" y="1"/>
                    <a:pt x="295" y="402"/>
                    <a:pt x="135" y="991"/>
                  </a:cubicBezTo>
                  <a:cubicBezTo>
                    <a:pt x="27" y="1286"/>
                    <a:pt x="1" y="1607"/>
                    <a:pt x="81" y="1875"/>
                  </a:cubicBezTo>
                  <a:cubicBezTo>
                    <a:pt x="135" y="2142"/>
                    <a:pt x="242" y="2330"/>
                    <a:pt x="429" y="2383"/>
                  </a:cubicBezTo>
                  <a:cubicBezTo>
                    <a:pt x="482" y="2383"/>
                    <a:pt x="509" y="2410"/>
                    <a:pt x="563" y="2410"/>
                  </a:cubicBezTo>
                  <a:cubicBezTo>
                    <a:pt x="911" y="2410"/>
                    <a:pt x="1312" y="2008"/>
                    <a:pt x="1473" y="1446"/>
                  </a:cubicBezTo>
                  <a:cubicBezTo>
                    <a:pt x="1580" y="1152"/>
                    <a:pt x="1607" y="804"/>
                    <a:pt x="1553" y="536"/>
                  </a:cubicBezTo>
                  <a:cubicBezTo>
                    <a:pt x="1473" y="269"/>
                    <a:pt x="1366" y="108"/>
                    <a:pt x="1178" y="54"/>
                  </a:cubicBezTo>
                  <a:cubicBezTo>
                    <a:pt x="1152" y="1"/>
                    <a:pt x="1098" y="1"/>
                    <a:pt x="1045" y="1"/>
                  </a:cubicBezTo>
                  <a:close/>
                </a:path>
              </a:pathLst>
            </a:custGeom>
            <a:solidFill>
              <a:srgbClr val="020101"/>
            </a:solidFill>
            <a:ln>
              <a:noFill/>
            </a:ln>
          </p:spPr>
          <p:txBody>
            <a:bodyPr spcFirstLastPara="1" wrap="square" lIns="121900" tIns="121900" rIns="121900" bIns="121900" anchor="ctr" anchorCtr="0">
              <a:noAutofit/>
            </a:bodyPr>
            <a:lstStyle/>
            <a:p>
              <a:endParaRPr sz="2400"/>
            </a:p>
          </p:txBody>
        </p:sp>
        <p:sp>
          <p:nvSpPr>
            <p:cNvPr id="498" name="Google Shape;7024;p47">
              <a:extLst>
                <a:ext uri="{FF2B5EF4-FFF2-40B4-BE49-F238E27FC236}">
                  <a16:creationId xmlns:a16="http://schemas.microsoft.com/office/drawing/2014/main" id="{5147E101-2793-4826-D888-FD737CD79A49}"/>
                </a:ext>
              </a:extLst>
            </p:cNvPr>
            <p:cNvSpPr/>
            <p:nvPr/>
          </p:nvSpPr>
          <p:spPr>
            <a:xfrm>
              <a:off x="7336350" y="7374175"/>
              <a:ext cx="40175" cy="60250"/>
            </a:xfrm>
            <a:custGeom>
              <a:avLst/>
              <a:gdLst/>
              <a:ahLst/>
              <a:cxnLst/>
              <a:rect l="l" t="t" r="r" b="b"/>
              <a:pathLst>
                <a:path w="1607" h="2410" extrusionOk="0">
                  <a:moveTo>
                    <a:pt x="1018" y="1"/>
                  </a:moveTo>
                  <a:cubicBezTo>
                    <a:pt x="697" y="1"/>
                    <a:pt x="295" y="402"/>
                    <a:pt x="135" y="965"/>
                  </a:cubicBezTo>
                  <a:cubicBezTo>
                    <a:pt x="28" y="1259"/>
                    <a:pt x="1" y="1607"/>
                    <a:pt x="54" y="1875"/>
                  </a:cubicBezTo>
                  <a:cubicBezTo>
                    <a:pt x="135" y="2142"/>
                    <a:pt x="215" y="2303"/>
                    <a:pt x="429" y="2383"/>
                  </a:cubicBezTo>
                  <a:cubicBezTo>
                    <a:pt x="456" y="2383"/>
                    <a:pt x="483" y="2410"/>
                    <a:pt x="563" y="2410"/>
                  </a:cubicBezTo>
                  <a:cubicBezTo>
                    <a:pt x="884" y="2410"/>
                    <a:pt x="1286" y="2008"/>
                    <a:pt x="1473" y="1446"/>
                  </a:cubicBezTo>
                  <a:cubicBezTo>
                    <a:pt x="1553" y="1125"/>
                    <a:pt x="1607" y="804"/>
                    <a:pt x="1527" y="536"/>
                  </a:cubicBezTo>
                  <a:cubicBezTo>
                    <a:pt x="1473" y="269"/>
                    <a:pt x="1366" y="108"/>
                    <a:pt x="1152" y="28"/>
                  </a:cubicBezTo>
                  <a:cubicBezTo>
                    <a:pt x="1125" y="1"/>
                    <a:pt x="1072" y="1"/>
                    <a:pt x="1018" y="1"/>
                  </a:cubicBezTo>
                  <a:close/>
                </a:path>
              </a:pathLst>
            </a:custGeom>
            <a:solidFill>
              <a:srgbClr val="020101"/>
            </a:solidFill>
            <a:ln>
              <a:noFill/>
            </a:ln>
          </p:spPr>
          <p:txBody>
            <a:bodyPr spcFirstLastPara="1" wrap="square" lIns="121900" tIns="121900" rIns="121900" bIns="121900" anchor="ctr" anchorCtr="0">
              <a:noAutofit/>
            </a:bodyPr>
            <a:lstStyle/>
            <a:p>
              <a:endParaRPr sz="2400"/>
            </a:p>
          </p:txBody>
        </p:sp>
      </p:grpSp>
      <p:pic>
        <p:nvPicPr>
          <p:cNvPr id="171" name="Picture 170" descr="A picture containing toy, doll, clipart&#10;&#10;Description automatically generated">
            <a:extLst>
              <a:ext uri="{FF2B5EF4-FFF2-40B4-BE49-F238E27FC236}">
                <a16:creationId xmlns:a16="http://schemas.microsoft.com/office/drawing/2014/main" id="{FACC2B00-20EB-474A-8770-88867AE95FA3}"/>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133">
                        <a14:foregroundMark x1="16833" y1="33750" x2="19033" y2="49000"/>
                        <a14:foregroundMark x1="61667" y1="36600" x2="61967" y2="59300"/>
                        <a14:foregroundMark x1="82367" y1="37650" x2="82367" y2="63950"/>
                        <a14:foregroundMark x1="61867" y1="66200" x2="67833" y2="67250"/>
                        <a14:foregroundMark x1="14433" y1="71400" x2="14633" y2="77700"/>
                        <a14:foregroundMark x1="21233" y1="71700" x2="22300" y2="76800"/>
                        <a14:foregroundMark x1="25000" y1="33450" x2="25000" y2="33450"/>
                        <a14:foregroundMark x1="87233" y1="44350" x2="89933" y2="54750"/>
                        <a14:foregroundMark x1="89933" y1="54750" x2="90133" y2="60050"/>
                        <a14:foregroundMark x1="10267" y1="60950" x2="10467" y2="65450"/>
                        <a14:foregroundMark x1="25100" y1="32100" x2="25100" y2="32100"/>
                        <a14:foregroundMark x1="25100" y1="32850" x2="25600" y2="34800"/>
                        <a14:foregroundMark x1="24300" y1="31800" x2="24300" y2="31800"/>
                        <a14:foregroundMark x1="25800" y1="31350" x2="25800" y2="31350"/>
                        <a14:foregroundMark x1="82467" y1="31650" x2="83867" y2="40350"/>
                        <a14:foregroundMark x1="23800" y1="32700" x2="23800" y2="32700"/>
                        <a14:foregroundMark x1="25300" y1="30900" x2="25300" y2="30900"/>
                        <a14:foregroundMark x1="24700" y1="30900" x2="24700" y2="30900"/>
                        <a14:backgroundMark x1="11567" y1="56450" x2="11567" y2="56450"/>
                      </a14:backgroundRemoval>
                    </a14:imgEffect>
                  </a14:imgLayer>
                </a14:imgProps>
              </a:ext>
            </a:extLst>
          </a:blip>
          <a:srcRect t="17711" b="17218"/>
          <a:stretch/>
        </p:blipFill>
        <p:spPr>
          <a:xfrm>
            <a:off x="3935651" y="5060676"/>
            <a:ext cx="4334587" cy="1880357"/>
          </a:xfrm>
          <a:prstGeom prst="rect">
            <a:avLst/>
          </a:prstGeom>
        </p:spPr>
      </p:pic>
      <p:pic>
        <p:nvPicPr>
          <p:cNvPr id="8" name="Picture 7" descr="A red and green text on a black background&#10;&#10;Description automatically generated">
            <a:extLst>
              <a:ext uri="{FF2B5EF4-FFF2-40B4-BE49-F238E27FC236}">
                <a16:creationId xmlns:a16="http://schemas.microsoft.com/office/drawing/2014/main" id="{7BAF22FB-F44B-3A5C-AA0B-AF05B9AB42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23057" y="328318"/>
            <a:ext cx="7456054" cy="5584420"/>
          </a:xfrm>
          <a:prstGeom prst="rect">
            <a:avLst/>
          </a:prstGeom>
        </p:spPr>
      </p:pic>
    </p:spTree>
    <p:extLst>
      <p:ext uri="{BB962C8B-B14F-4D97-AF65-F5344CB8AC3E}">
        <p14:creationId xmlns:p14="http://schemas.microsoft.com/office/powerpoint/2010/main" val="2333222071"/>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71"/>
                                        </p:tgtEl>
                                        <p:attrNameLst>
                                          <p:attrName>style.visibility</p:attrName>
                                        </p:attrNameLst>
                                      </p:cBhvr>
                                      <p:to>
                                        <p:strVal val="visible"/>
                                      </p:to>
                                    </p:set>
                                    <p:animEffect transition="in" filter="fade">
                                      <p:cBhvr>
                                        <p:cTn id="7" dur="1000"/>
                                        <p:tgtEl>
                                          <p:spTgt spid="171"/>
                                        </p:tgtEl>
                                      </p:cBhvr>
                                    </p:animEffect>
                                    <p:anim calcmode="lin" valueType="num">
                                      <p:cBhvr>
                                        <p:cTn id="8" dur="1000" fill="hold"/>
                                        <p:tgtEl>
                                          <p:spTgt spid="171"/>
                                        </p:tgtEl>
                                        <p:attrNameLst>
                                          <p:attrName>ppt_x</p:attrName>
                                        </p:attrNameLst>
                                      </p:cBhvr>
                                      <p:tavLst>
                                        <p:tav tm="0">
                                          <p:val>
                                            <p:strVal val="#ppt_x"/>
                                          </p:val>
                                        </p:tav>
                                        <p:tav tm="100000">
                                          <p:val>
                                            <p:strVal val="#ppt_x"/>
                                          </p:val>
                                        </p:tav>
                                      </p:tavLst>
                                    </p:anim>
                                    <p:anim calcmode="lin" valueType="num">
                                      <p:cBhvr>
                                        <p:cTn id="9" dur="1000" fill="hold"/>
                                        <p:tgtEl>
                                          <p:spTgt spid="17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B07A27A-F9D6-470F-A894-8604636BA87F}"/>
              </a:ext>
            </a:extLst>
          </p:cNvPr>
          <p:cNvPicPr>
            <a:picLocks noChangeAspect="1"/>
          </p:cNvPicPr>
          <p:nvPr/>
        </p:nvPicPr>
        <p:blipFill>
          <a:blip r:embed="rId2"/>
          <a:stretch>
            <a:fillRect/>
          </a:stretch>
        </p:blipFill>
        <p:spPr>
          <a:xfrm>
            <a:off x="0" y="-7969"/>
            <a:ext cx="12192000" cy="6865970"/>
          </a:xfrm>
          <a:prstGeom prst="rect">
            <a:avLst/>
          </a:prstGeom>
        </p:spPr>
      </p:pic>
      <p:sp>
        <p:nvSpPr>
          <p:cNvPr id="3" name="Rectangle: Rounded Corners 8">
            <a:extLst>
              <a:ext uri="{FF2B5EF4-FFF2-40B4-BE49-F238E27FC236}">
                <a16:creationId xmlns:a16="http://schemas.microsoft.com/office/drawing/2014/main" id="{72C4C8AF-856F-4B62-1CFC-B039DE87E859}"/>
              </a:ext>
            </a:extLst>
          </p:cNvPr>
          <p:cNvSpPr/>
          <p:nvPr/>
        </p:nvSpPr>
        <p:spPr>
          <a:xfrm>
            <a:off x="260555" y="1035575"/>
            <a:ext cx="11715400" cy="5624122"/>
          </a:xfrm>
          <a:prstGeom prst="roundRect">
            <a:avLst>
              <a:gd name="adj" fmla="val 9856"/>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8" name="Group 7">
            <a:extLst>
              <a:ext uri="{FF2B5EF4-FFF2-40B4-BE49-F238E27FC236}">
                <a16:creationId xmlns:a16="http://schemas.microsoft.com/office/drawing/2014/main" id="{F69B6078-A16F-4BA3-BAAD-35FC51071B94}"/>
              </a:ext>
            </a:extLst>
          </p:cNvPr>
          <p:cNvGrpSpPr/>
          <p:nvPr/>
        </p:nvGrpSpPr>
        <p:grpSpPr>
          <a:xfrm>
            <a:off x="2977681" y="114836"/>
            <a:ext cx="6453206" cy="1082681"/>
            <a:chOff x="551995" y="9536"/>
            <a:chExt cx="6756207" cy="1082681"/>
          </a:xfrm>
        </p:grpSpPr>
        <p:grpSp>
          <p:nvGrpSpPr>
            <p:cNvPr id="5" name="Group 2">
              <a:extLst>
                <a:ext uri="{FF2B5EF4-FFF2-40B4-BE49-F238E27FC236}">
                  <a16:creationId xmlns:a16="http://schemas.microsoft.com/office/drawing/2014/main" id="{44EC4709-AEA5-88EB-16D7-E96950A9A136}"/>
                </a:ext>
              </a:extLst>
            </p:cNvPr>
            <p:cNvGrpSpPr/>
            <p:nvPr/>
          </p:nvGrpSpPr>
          <p:grpSpPr>
            <a:xfrm>
              <a:off x="551995" y="338822"/>
              <a:ext cx="6756207" cy="622750"/>
              <a:chOff x="1284514" y="556648"/>
              <a:chExt cx="6756207" cy="622750"/>
            </a:xfrm>
          </p:grpSpPr>
          <p:sp>
            <p:nvSpPr>
              <p:cNvPr id="6" name="椭圆 31">
                <a:extLst>
                  <a:ext uri="{FF2B5EF4-FFF2-40B4-BE49-F238E27FC236}">
                    <a16:creationId xmlns:a16="http://schemas.microsoft.com/office/drawing/2014/main" id="{206B96A0-3508-C300-5B13-CF1E2FAB0819}"/>
                  </a:ext>
                </a:extLst>
              </p:cNvPr>
              <p:cNvSpPr/>
              <p:nvPr/>
            </p:nvSpPr>
            <p:spPr>
              <a:xfrm rot="10800000" flipH="1">
                <a:off x="1284514" y="563846"/>
                <a:ext cx="6756207" cy="615552"/>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rgbClr val="FFFFCC">
                  <a:alpha val="83000"/>
                </a:srgbClr>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marL="0" marR="0" lvl="0" indent="0" algn="ctr" defTabSz="963930" rtl="0" eaLnBrk="1" fontAlgn="auto" latinLnBrk="0" hangingPunct="1">
                  <a:lnSpc>
                    <a:spcPct val="100000"/>
                  </a:lnSpc>
                  <a:spcBef>
                    <a:spcPts val="0"/>
                  </a:spcBef>
                  <a:spcAft>
                    <a:spcPts val="0"/>
                  </a:spcAft>
                  <a:buClrTx/>
                  <a:buSzTx/>
                  <a:buFontTx/>
                  <a:buNone/>
                  <a:tabLst/>
                  <a:defRPr/>
                </a:pPr>
                <a:endParaRPr kumimoji="0" lang="zh-CN" altLang="en-US" sz="1685"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7" name="Hộp Văn bản 9">
                <a:extLst>
                  <a:ext uri="{FF2B5EF4-FFF2-40B4-BE49-F238E27FC236}">
                    <a16:creationId xmlns:a16="http://schemas.microsoft.com/office/drawing/2014/main" id="{CBE286A3-235B-3211-9FBB-6BB394B65ED7}"/>
                  </a:ext>
                </a:extLst>
              </p:cNvPr>
              <p:cNvSpPr txBox="1"/>
              <p:nvPr/>
            </p:nvSpPr>
            <p:spPr>
              <a:xfrm>
                <a:off x="2091412" y="556648"/>
                <a:ext cx="5949309" cy="61555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Kể</a:t>
                </a:r>
                <a:r>
                  <a:rPr kumimoji="0" lang="en-US" sz="3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4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tiếp</a:t>
                </a:r>
                <a:r>
                  <a:rPr kumimoji="0" lang="en-US" sz="3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4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các</a:t>
                </a:r>
                <a:r>
                  <a:rPr kumimoji="0" lang="en-US" sz="3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4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câu</a:t>
                </a:r>
                <a:r>
                  <a:rPr kumimoji="0" lang="en-US" sz="3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4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chuyện</a:t>
                </a:r>
                <a:r>
                  <a:rPr kumimoji="0" lang="en-US" sz="3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4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sau</a:t>
                </a:r>
                <a:r>
                  <a:rPr kumimoji="0" lang="en-US" sz="3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t>
                </a:r>
                <a:endParaRPr kumimoji="0" lang="vi-VN" sz="3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sp>
          <p:nvSpPr>
            <p:cNvPr id="13" name="Freeform 13">
              <a:extLst>
                <a:ext uri="{FF2B5EF4-FFF2-40B4-BE49-F238E27FC236}">
                  <a16:creationId xmlns:a16="http://schemas.microsoft.com/office/drawing/2014/main" id="{EEFAA6ED-4A57-433A-AA0A-EEF8A5CD5BF4}"/>
                </a:ext>
              </a:extLst>
            </p:cNvPr>
            <p:cNvSpPr/>
            <p:nvPr/>
          </p:nvSpPr>
          <p:spPr>
            <a:xfrm flipH="1">
              <a:off x="551995" y="9536"/>
              <a:ext cx="806898" cy="1082681"/>
            </a:xfrm>
            <a:custGeom>
              <a:avLst/>
              <a:gdLst/>
              <a:ahLst/>
              <a:cxnLst/>
              <a:rect l="l" t="t" r="r" b="b"/>
              <a:pathLst>
                <a:path w="2648902" h="4114800">
                  <a:moveTo>
                    <a:pt x="0" y="0"/>
                  </a:moveTo>
                  <a:lnTo>
                    <a:pt x="2648903" y="0"/>
                  </a:lnTo>
                  <a:lnTo>
                    <a:pt x="2648903"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9" name="Picture 8">
            <a:extLst>
              <a:ext uri="{FF2B5EF4-FFF2-40B4-BE49-F238E27FC236}">
                <a16:creationId xmlns:a16="http://schemas.microsoft.com/office/drawing/2014/main" id="{B7971F65-B86D-B587-AB5A-AC39782E7AC6}"/>
              </a:ext>
            </a:extLst>
          </p:cNvPr>
          <p:cNvPicPr>
            <a:picLocks noChangeAspect="1"/>
          </p:cNvPicPr>
          <p:nvPr/>
        </p:nvPicPr>
        <p:blipFill>
          <a:blip r:embed="rId5"/>
          <a:stretch>
            <a:fillRect/>
          </a:stretch>
        </p:blipFill>
        <p:spPr>
          <a:xfrm>
            <a:off x="2723748" y="1386002"/>
            <a:ext cx="6453303" cy="5063980"/>
          </a:xfrm>
          <a:prstGeom prst="rect">
            <a:avLst/>
          </a:prstGeom>
        </p:spPr>
      </p:pic>
    </p:spTree>
    <p:extLst>
      <p:ext uri="{BB962C8B-B14F-4D97-AF65-F5344CB8AC3E}">
        <p14:creationId xmlns:p14="http://schemas.microsoft.com/office/powerpoint/2010/main" val="3867815498"/>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B07A27A-F9D6-470F-A894-8604636BA87F}"/>
              </a:ext>
            </a:extLst>
          </p:cNvPr>
          <p:cNvPicPr>
            <a:picLocks noChangeAspect="1"/>
          </p:cNvPicPr>
          <p:nvPr/>
        </p:nvPicPr>
        <p:blipFill>
          <a:blip r:embed="rId2"/>
          <a:stretch>
            <a:fillRect/>
          </a:stretch>
        </p:blipFill>
        <p:spPr>
          <a:xfrm>
            <a:off x="0" y="-7969"/>
            <a:ext cx="12192000" cy="6865970"/>
          </a:xfrm>
          <a:prstGeom prst="rect">
            <a:avLst/>
          </a:prstGeom>
        </p:spPr>
      </p:pic>
      <p:sp>
        <p:nvSpPr>
          <p:cNvPr id="3" name="Rectangle: Rounded Corners 8">
            <a:extLst>
              <a:ext uri="{FF2B5EF4-FFF2-40B4-BE49-F238E27FC236}">
                <a16:creationId xmlns:a16="http://schemas.microsoft.com/office/drawing/2014/main" id="{72C4C8AF-856F-4B62-1CFC-B039DE87E859}"/>
              </a:ext>
            </a:extLst>
          </p:cNvPr>
          <p:cNvSpPr/>
          <p:nvPr/>
        </p:nvSpPr>
        <p:spPr>
          <a:xfrm>
            <a:off x="216567" y="374573"/>
            <a:ext cx="11715319" cy="6278891"/>
          </a:xfrm>
          <a:prstGeom prst="roundRect">
            <a:avLst>
              <a:gd name="adj" fmla="val 9856"/>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F1CB8BD5-0134-4C9B-2304-11DBFECF4801}"/>
              </a:ext>
            </a:extLst>
          </p:cNvPr>
          <p:cNvPicPr>
            <a:picLocks noChangeAspect="1"/>
          </p:cNvPicPr>
          <p:nvPr/>
        </p:nvPicPr>
        <p:blipFill>
          <a:blip r:embed="rId3"/>
          <a:stretch>
            <a:fillRect/>
          </a:stretch>
        </p:blipFill>
        <p:spPr>
          <a:xfrm>
            <a:off x="2450451" y="600305"/>
            <a:ext cx="7167274" cy="5918920"/>
          </a:xfrm>
          <a:prstGeom prst="rect">
            <a:avLst/>
          </a:prstGeom>
        </p:spPr>
      </p:pic>
    </p:spTree>
    <p:extLst>
      <p:ext uri="{BB962C8B-B14F-4D97-AF65-F5344CB8AC3E}">
        <p14:creationId xmlns:p14="http://schemas.microsoft.com/office/powerpoint/2010/main" val="1664878920"/>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E10DAE3-3CC0-448A-97EC-094E0A22162B}"/>
              </a:ext>
            </a:extLst>
          </p:cNvPr>
          <p:cNvPicPr>
            <a:picLocks noChangeAspect="1"/>
          </p:cNvPicPr>
          <p:nvPr/>
        </p:nvPicPr>
        <p:blipFill>
          <a:blip r:embed="rId2"/>
          <a:stretch>
            <a:fillRect/>
          </a:stretch>
        </p:blipFill>
        <p:spPr>
          <a:xfrm>
            <a:off x="0" y="0"/>
            <a:ext cx="12192000" cy="6865970"/>
          </a:xfrm>
          <a:prstGeom prst="rect">
            <a:avLst/>
          </a:prstGeom>
        </p:spPr>
      </p:pic>
      <p:sp>
        <p:nvSpPr>
          <p:cNvPr id="18" name="Rectangle: Rounded Corners 8">
            <a:extLst>
              <a:ext uri="{FF2B5EF4-FFF2-40B4-BE49-F238E27FC236}">
                <a16:creationId xmlns:a16="http://schemas.microsoft.com/office/drawing/2014/main" id="{2AEAE173-62EC-47CF-BC8D-F01C716068A2}"/>
              </a:ext>
            </a:extLst>
          </p:cNvPr>
          <p:cNvSpPr/>
          <p:nvPr/>
        </p:nvSpPr>
        <p:spPr>
          <a:xfrm>
            <a:off x="180392" y="296494"/>
            <a:ext cx="11831216" cy="6475445"/>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2">
            <a:extLst>
              <a:ext uri="{FF2B5EF4-FFF2-40B4-BE49-F238E27FC236}">
                <a16:creationId xmlns:a16="http://schemas.microsoft.com/office/drawing/2014/main" id="{976C5E78-9323-4881-BC4B-D28810697C33}"/>
              </a:ext>
            </a:extLst>
          </p:cNvPr>
          <p:cNvSpPr/>
          <p:nvPr/>
        </p:nvSpPr>
        <p:spPr>
          <a:xfrm>
            <a:off x="655646" y="3371161"/>
            <a:ext cx="4566349" cy="3190345"/>
          </a:xfrm>
          <a:custGeom>
            <a:avLst/>
            <a:gdLst/>
            <a:ahLst/>
            <a:cxnLst/>
            <a:rect l="l" t="t" r="r" b="b"/>
            <a:pathLst>
              <a:path w="10954542" h="8229600">
                <a:moveTo>
                  <a:pt x="0" y="0"/>
                </a:moveTo>
                <a:lnTo>
                  <a:pt x="10954542" y="0"/>
                </a:lnTo>
                <a:lnTo>
                  <a:pt x="10954542" y="8229600"/>
                </a:lnTo>
                <a:lnTo>
                  <a:pt x="0" y="8229600"/>
                </a:lnTo>
                <a:lnTo>
                  <a:pt x="0" y="0"/>
                </a:lnTo>
                <a:close/>
              </a:path>
            </a:pathLst>
          </a:custGeom>
          <a:blipFill>
            <a:blip r:embed="rId3"/>
            <a:stretch>
              <a:fillRect/>
            </a:stretch>
          </a:blipFill>
        </p:spPr>
        <p:txBody>
          <a:bodyPr/>
          <a:lstStyle/>
          <a:p>
            <a:endParaRPr lang="en-US"/>
          </a:p>
        </p:txBody>
      </p:sp>
      <p:sp>
        <p:nvSpPr>
          <p:cNvPr id="4" name="TextBox 12">
            <a:extLst>
              <a:ext uri="{FF2B5EF4-FFF2-40B4-BE49-F238E27FC236}">
                <a16:creationId xmlns:a16="http://schemas.microsoft.com/office/drawing/2014/main" id="{E3EF59DC-50D9-60AC-7D2A-F46C46A9E7D2}"/>
              </a:ext>
            </a:extLst>
          </p:cNvPr>
          <p:cNvSpPr txBox="1"/>
          <p:nvPr/>
        </p:nvSpPr>
        <p:spPr>
          <a:xfrm>
            <a:off x="4869455" y="245763"/>
            <a:ext cx="7171982" cy="3765292"/>
          </a:xfrm>
          <a:prstGeom prst="wedgeEllipseCallout">
            <a:avLst>
              <a:gd name="adj1" fmla="val -56141"/>
              <a:gd name="adj2" fmla="val 23448"/>
            </a:avLst>
          </a:prstGeom>
          <a:solidFill>
            <a:schemeClr val="bg1"/>
          </a:solidFill>
          <a:ln w="57150">
            <a:prstDash val="dash"/>
          </a:ln>
        </p:spPr>
        <p:style>
          <a:lnRef idx="2">
            <a:schemeClr val="accent2"/>
          </a:lnRef>
          <a:fillRef idx="1">
            <a:schemeClr val="lt1"/>
          </a:fillRef>
          <a:effectRef idx="0">
            <a:schemeClr val="accent2"/>
          </a:effectRef>
          <a:fontRef idx="minor">
            <a:schemeClr val="dk1"/>
          </a:fontRef>
        </p:style>
        <p:txBody>
          <a:bodyPr wrap="square" rtlCol="0">
            <a:spAutoFit/>
          </a:bodyPr>
          <a:lstStyle/>
          <a:p>
            <a:pPr lvl="0" algn="just"/>
            <a:r>
              <a:rPr lang="vi-VN" sz="2800" b="1" dirty="0">
                <a:ln w="0"/>
                <a:solidFill>
                  <a:srgbClr val="C00000"/>
                </a:solidFill>
                <a:latin typeface="Calibri" panose="020F0502020204030204"/>
                <a:ea typeface="LNTH-LuoLuoNotangYuanTi 1" pitchFamily="2" charset="-128"/>
                <a:cs typeface="LNTH-LuoLuoNotangYuanTi 1" pitchFamily="2" charset="-128"/>
              </a:rPr>
              <a:t>- Câu chuyện 1: Bạn ấy để quên bánh mì trong ngăn bàn rồi. Mình nên mang bỏ chúng vào thùng rác hữu cơ thôi, để trong ngăn bàn như vậy ngày mai bánh hỏng sẽ có mùi khó chịu lắm</a:t>
            </a:r>
            <a:endParaRPr kumimoji="0" lang="en-US" sz="2800" b="1" i="0" u="none" strike="noStrike" kern="1200" cap="none" spc="0" normalizeH="0" baseline="0" noProof="0" dirty="0">
              <a:ln w="0"/>
              <a:solidFill>
                <a:srgbClr val="C00000"/>
              </a:solidFill>
              <a:effectLst/>
              <a:uLnTx/>
              <a:uFillTx/>
              <a:latin typeface="Calibri" panose="020F0502020204030204"/>
              <a:ea typeface="LNTH-LuoLuoNotangYuanTi 1" pitchFamily="2" charset="-128"/>
              <a:cs typeface="LNTH-LuoLuoNotangYuanTi 1" pitchFamily="2" charset="-128"/>
            </a:endParaRPr>
          </a:p>
        </p:txBody>
      </p:sp>
    </p:spTree>
    <p:extLst>
      <p:ext uri="{BB962C8B-B14F-4D97-AF65-F5344CB8AC3E}">
        <p14:creationId xmlns:p14="http://schemas.microsoft.com/office/powerpoint/2010/main" val="4182446309"/>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1659</TotalTime>
  <Words>512</Words>
  <Application>Microsoft Office PowerPoint</Application>
  <PresentationFormat>Widescreen</PresentationFormat>
  <Paragraphs>30</Paragraphs>
  <Slides>17</Slides>
  <Notes>4</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Arial</vt:lpstr>
      <vt:lpstr>Calibri</vt:lpstr>
      <vt:lpstr>Calibri Light</vt:lpstr>
      <vt:lpstr>Cambria</vt:lpstr>
      <vt:lpstr>iCiel Pony</vt:lpstr>
      <vt:lpstr>Times New Roman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LE OANH</dc:creator>
  <dc:description>9Slide.vn</dc:description>
  <cp:lastModifiedBy>LE OANH</cp:lastModifiedBy>
  <cp:revision>2</cp:revision>
  <dcterms:created xsi:type="dcterms:W3CDTF">2022-05-25T09:53:07Z</dcterms:created>
  <dcterms:modified xsi:type="dcterms:W3CDTF">2026-01-31T07:26:11Z</dcterms:modified>
  <cp:category>9Slide.vn</cp:category>
</cp:coreProperties>
</file>