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5"/>
  </p:notesMasterIdLst>
  <p:sldIdLst>
    <p:sldId id="262" r:id="rId3"/>
    <p:sldId id="263" r:id="rId4"/>
    <p:sldId id="321" r:id="rId5"/>
    <p:sldId id="322" r:id="rId6"/>
    <p:sldId id="324" r:id="rId7"/>
    <p:sldId id="336" r:id="rId8"/>
    <p:sldId id="337" r:id="rId9"/>
    <p:sldId id="338" r:id="rId10"/>
    <p:sldId id="339" r:id="rId11"/>
    <p:sldId id="340" r:id="rId12"/>
    <p:sldId id="341" r:id="rId13"/>
    <p:sldId id="292" r:id="rId14"/>
    <p:sldId id="297" r:id="rId15"/>
    <p:sldId id="342" r:id="rId16"/>
    <p:sldId id="343" r:id="rId17"/>
    <p:sldId id="344" r:id="rId18"/>
    <p:sldId id="303" r:id="rId19"/>
    <p:sldId id="345" r:id="rId20"/>
    <p:sldId id="346" r:id="rId21"/>
    <p:sldId id="347" r:id="rId22"/>
    <p:sldId id="348" r:id="rId23"/>
    <p:sldId id="332" r:id="rId2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C2B80"/>
    <a:srgbClr val="FF0066"/>
    <a:srgbClr val="CC99FF"/>
    <a:srgbClr val="E8D1FF"/>
    <a:srgbClr val="009999"/>
    <a:srgbClr val="008080"/>
    <a:srgbClr val="FFCC00"/>
    <a:srgbClr val="FF9933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4805" autoAdjust="0"/>
  </p:normalViewPr>
  <p:slideViewPr>
    <p:cSldViewPr snapToGrid="0">
      <p:cViewPr varScale="1">
        <p:scale>
          <a:sx n="98" d="100"/>
          <a:sy n="98" d="100"/>
        </p:scale>
        <p:origin x="110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7" d="100"/>
        <a:sy n="67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AD17D7-D6F0-4B00-848D-B18654C0DD73}" type="datetimeFigureOut">
              <a:rPr lang="vi-VN" smtClean="0"/>
              <a:t>28/01/2026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B15278-8453-4339-A1E3-8F1F94562F6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6668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bấm vào nút Bắt đầu, đồng hồ sẽ đếm ngược 15 giây. GV click choọt trái vào vị trí bất kì để hiện đáp án.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B15278-8453-4339-A1E3-8F1F94562F64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8759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bấm vào nút Bắt đầu, đồng hồ sẽ đếm ngược 15 giây. GV click choọt trái vào vị trí bất kì để hiện đáp án.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B15278-8453-4339-A1E3-8F1F94562F64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096018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bấm vào nút Bắt đầu, đồng hồ sẽ đếm ngược 15 giây. GV click choọt trái vào vị trí bất kì để hiện đáp án.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B15278-8453-4339-A1E3-8F1F94562F6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36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bấm vào nút Bắt đầu, đồng hồ sẽ đếm ngược 15 giây. GV click choọt trái vào vị trí bất kì để hiện đáp án.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B15278-8453-4339-A1E3-8F1F94562F6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1443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bấm vào nút Bắt đầu, đồng hồ sẽ đếm ngược 15 giây. GV click choọt trái vào vị trí bất kì để hiện đáp án.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B15278-8453-4339-A1E3-8F1F94562F6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36112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bấm vào nút Bắt đầu, đồng hồ sẽ đếm ngược 15 giây. GV click choọt trái vào vị trí bất kì để hiện đáp án.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B15278-8453-4339-A1E3-8F1F94562F6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21529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bấm vào nút Bắt đầu, đồng hồ sẽ đếm ngược 15 giây. GV click choọt trái vào vị trí bất kì để hiện đáp án.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B15278-8453-4339-A1E3-8F1F94562F6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87882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bấm vào nút Bắt đầu, đồng hồ sẽ đếm ngược 15 giây. GV click choọt trái vào vị trí bất kì để hiện đáp án.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B15278-8453-4339-A1E3-8F1F94562F6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6277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4652A-A5F3-0086-3D59-67B9F22868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87B556-F456-21D6-EC87-D377368418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6C2031-1DAA-63DF-E944-A77CEB1D77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D5F6D-6E8E-46D6-825E-8F5F2C19A666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08DE21-8F00-4159-DCB0-FA134C379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8A061-21B6-DDAD-2734-B0D9DBD63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6CDDE2-C7BC-4025-8BBB-7E35396AF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352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DE081-30B3-A908-5CDC-58AB53B55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EEA365-648C-3AE6-94C4-3B11DDA21E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623569-1634-508F-99FA-537FE98B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D5F6D-6E8E-46D6-825E-8F5F2C19A666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0107AF-FC7A-2AD0-CEFB-C6AB27E57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FED16B-AFBD-8032-1D15-01E70C62E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6CDDE2-C7BC-4025-8BBB-7E35396AF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392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60B3C67-E4AB-FECC-16BC-422A9B9312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690F34-B6D7-BC83-2832-748AE8C0E3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612545-0AAD-FEE8-B41A-2A148B6823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D5F6D-6E8E-46D6-825E-8F5F2C19A666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648433-1447-992C-3268-0AB6C9914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480D38-2D09-1AD6-8F45-8D77A565D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6CDDE2-C7BC-4025-8BBB-7E35396AF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77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836BF-6640-BC28-F5EC-EF01515EA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AA23A0-6F4F-5AAB-70B2-30272A1B06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5AD2A7-E983-FB4E-988C-B76F0C280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10C67-4446-5CB6-E777-4B763F942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B124-77EE-35C8-2534-3888AD5EF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3842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75023-D8FE-9424-05F3-72AD1D66A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44973F-1939-17A0-DAC1-786EB94F6E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9A7BF-7782-9377-A4A5-DFCFE03B6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E9DAC-5CF7-E141-3A86-5564A6855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491EC-5DDD-90CA-A905-9C680A9E4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6588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2EEA4-7ACF-A48F-3624-56F9FFE43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DB19A1-8BC2-4536-2ED2-FAD9733A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66304-B197-E91D-96AA-9E4C0C48C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46EA49-8509-0F84-370B-53AAD01EF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28FA69-3858-5FA2-931A-5EDE255AC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632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C0BE5-836B-8978-79EA-4BDF27A6A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58BC9-1913-A28E-AB7F-66821912A2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8CA3E2-B14B-21D4-0590-A4A2F958EE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F2F11C-BFC4-9B51-4BF9-C48D87ECC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5C408E-CB87-15DC-319D-936F16E7F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27C4BB-A375-6B8B-C789-B099A4F89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8788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D2FB5-ACEA-23D3-F5FA-5E5AB5EF6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DB29F8-2C6F-5A87-F37D-03783C939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3E7CF6-DB36-3194-8357-AC79DEC516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D75393-9048-94BE-6F55-1CA186CA2A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FB38E7-CCE6-11AF-EC14-8231E8BF5C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A880D7-DD5B-24E3-FEFB-51306CA9D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1F1526-E0D5-1A2F-0DAC-6004DE6DB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08F007-BA18-CA05-041F-F034479DD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3051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88712-CF05-8229-CEF6-2B3ED9EF8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17C8D8-2B59-BBE8-0F0C-0E4262C20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3F4C14-801A-8AE4-2D33-210A005A7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A49715-5760-F4DA-9D32-FC17BEA7B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236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D12A2A-2AFB-4757-E0EE-45095BF83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0DE234-3C04-4897-02E9-787073A8D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BDFF2B-2953-C29A-D141-0074F7EFD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271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564E4-B489-9A64-80F7-03520B8D4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575035-56CA-D083-DF9F-003B64ABB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2A20DF-FDBA-F59C-23D4-3D8CFC80BF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C9766B-51DB-424E-968B-B4B8C6E70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408D19-6CF4-BA1F-64E9-156ECAFA1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6A6803-DF62-EEA9-51F2-B012C1C50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211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692E9-5FCD-D305-4248-9A2336AA1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F1125E-4F22-BF33-49C5-19C3A015D2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7FCE4-8C7C-D9D6-A7B4-F50CEB3E9F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D5F6D-6E8E-46D6-825E-8F5F2C19A666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1AC2B1-267E-239F-499A-16E552A8E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387FA9-CE57-431A-D182-9F7971A36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6CDDE2-C7BC-4025-8BBB-7E35396AF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0650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E9467-FE29-CA2A-E01C-5CA7178D2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D99E53-0DBF-52F4-052B-BFE84C8A5D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5F3B43-A0F5-DB27-CE27-BCABB178D2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0FEC5-9C73-4178-F814-FC670B8C8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13E09E-5BB1-D466-3D0E-10C356B06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1BB4F4-D225-7D31-ED03-6FC15D770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994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F1417-AEA5-B058-A3B0-F5B78F568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31F88E-0874-795F-A1F1-C591511842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F9A4A-320E-D258-1401-7F3646B0C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542A4F-A35D-C630-CBE1-9644ADE8A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D23B5-FF74-5D98-6EFC-3E4B3CCCB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270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1BBA1F-C4C2-FF94-86DD-C20E376D57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BBCCC9-ADD3-FED2-D398-30B04D6A6A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E7DF85-DC5C-8E9D-A517-1D64E1400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8BDF7-E871-AFE1-B7FD-804D48298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4204D9-B05E-ECEF-DDA6-62A9CA4BB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5721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096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BF60D-061C-E36D-1FF9-30E906AE2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529994-54C6-7A83-72E6-2725E06A8C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20EBFD-F6DD-B5D2-F72B-5A4ACB2631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D5F6D-6E8E-46D6-825E-8F5F2C19A666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252D96-04CD-FB9A-256B-ECB8A7611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72CBD5-0C07-F1D4-8A3C-FC92BD83E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6CDDE2-C7BC-4025-8BBB-7E35396AF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04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C85BF-0C37-3D2B-E56D-EB3B58D39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D9E232-630C-A727-6228-DC34C8DF64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39D920-31D1-6C33-C545-C4761F85D1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B6AF8D-287B-D2B3-20B9-DBB54C0BE5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D5F6D-6E8E-46D6-825E-8F5F2C19A666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82003A-F842-5BF2-9E99-20391A4AB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4CF0F0-716F-517F-EFCE-E9BAF3105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6CDDE2-C7BC-4025-8BBB-7E35396AF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003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BD796-8BA5-08F3-5D8F-2D3AE11FC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E3336E-EA3F-1587-ED68-A58DB7C9FC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0C2B64-DCC5-B868-A90E-44665FBF20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CC70A1-F03D-5A1E-CFF0-165E3710A1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9DAD74-E773-301B-C724-F1DCA8A0A6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81DD0F-5BC6-BC54-0952-5405D35ECD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D5F6D-6E8E-46D6-825E-8F5F2C19A666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9D9805-1EA5-D41A-D507-D5DA1956D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B98F00-FDCA-38A3-3AF8-686ACB42E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6CDDE2-C7BC-4025-8BBB-7E35396AF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937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5476B-133D-6A61-836A-51F86B59D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DF7349-88AD-2805-C780-BA0E0A1554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D5F6D-6E8E-46D6-825E-8F5F2C19A666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2D556A-4405-6F5C-4CD2-999B6373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FCEB20-1E42-C9F2-C466-8F98D6575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6CDDE2-C7BC-4025-8BBB-7E35396AF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331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1FD26F-AB0D-4209-040F-6437A52499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D5F6D-6E8E-46D6-825E-8F5F2C19A666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D96E4F-B377-E207-CE26-29AF0F320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0CC36F-CB55-C65A-6FA9-5B9E758FB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6CDDE2-C7BC-4025-8BBB-7E35396AF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975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9C07B-45A3-0619-2FB3-5F183BD5D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3676AE-6B5D-ED06-4924-9EB3AF68B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FDB5F8-DDCC-122E-D6A1-638A7669C4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313663-D736-24FA-818D-7522D38B50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D5F6D-6E8E-46D6-825E-8F5F2C19A666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C2A6C3-DFFB-5022-19F3-265FB1150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C7C25C-DD18-437F-9C86-ABA8A7B89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6CDDE2-C7BC-4025-8BBB-7E35396AF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279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C1D37-7A5D-731D-D3D2-9A0E0C0D0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ABAC1D-60FD-47CE-6FFD-4397A294D3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185156-642C-52CB-2EAE-327023F8B3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DA59E-A358-517D-C93D-D0D5C859C9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D5F6D-6E8E-46D6-825E-8F5F2C19A666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523FA6-AF13-CA44-9DBE-035265E11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DA2321-746A-4EAB-082E-D98CC52CB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6CDDE2-C7BC-4025-8BBB-7E35396AF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595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4847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C06E80D6-E0FC-BBC3-826E-3C05BB3CD88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1F35BC-FFC4-3130-BFC6-379BC31C3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FC8303-A8B5-07DE-6D52-2103E2AFC2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3EDD5A-2F3F-F56C-A720-D57C479800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2C5AE06-28D5-4F22-973B-2A07B6E547CE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3E3AD6-5A13-B96C-974D-152D1272F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54A2CD-8830-B48C-AB38-18EC092D74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  <p:pic>
        <p:nvPicPr>
          <p:cNvPr id="2050" name="Picture 2" descr="Hình ảnh Nền Gia đình, Gia đình Vector Nền Và Tập Tin Tải về Miễn Phí |  Pngtree">
            <a:extLst>
              <a:ext uri="{FF2B5EF4-FFF2-40B4-BE49-F238E27FC236}">
                <a16:creationId xmlns:a16="http://schemas.microsoft.com/office/drawing/2014/main" id="{9026374D-8182-AAD2-240B-2ECFFC8110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0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8683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1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2.png"/><Relationship Id="rId4" Type="http://schemas.microsoft.com/office/2007/relationships/media" Target="../media/media3.mp3"/><Relationship Id="rId9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1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2.png"/><Relationship Id="rId4" Type="http://schemas.microsoft.com/office/2007/relationships/media" Target="../media/media3.mp3"/><Relationship Id="rId9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2.wdp"/><Relationship Id="rId9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1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15" Type="http://schemas.openxmlformats.org/officeDocument/2006/relationships/hyperlink" Target="https://vi.wikipedia.org/wiki/San_Francisco" TargetMode="External"/><Relationship Id="rId10" Type="http://schemas.openxmlformats.org/officeDocument/2006/relationships/image" Target="../media/image12.png"/><Relationship Id="rId4" Type="http://schemas.microsoft.com/office/2007/relationships/media" Target="../media/media3.mp3"/><Relationship Id="rId9" Type="http://schemas.microsoft.com/office/2007/relationships/hdphoto" Target="../media/hdphoto2.wdp"/><Relationship Id="rId14" Type="http://schemas.openxmlformats.org/officeDocument/2006/relationships/image" Target="../media/image1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1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15" Type="http://schemas.openxmlformats.org/officeDocument/2006/relationships/hyperlink" Target="https://vi.wikipedia.org/wiki/San_Francisco" TargetMode="External"/><Relationship Id="rId10" Type="http://schemas.openxmlformats.org/officeDocument/2006/relationships/image" Target="../media/image12.png"/><Relationship Id="rId4" Type="http://schemas.microsoft.com/office/2007/relationships/media" Target="../media/media3.mp3"/><Relationship Id="rId9" Type="http://schemas.microsoft.com/office/2007/relationships/hdphoto" Target="../media/hdphoto2.wdp"/><Relationship Id="rId14" Type="http://schemas.openxmlformats.org/officeDocument/2006/relationships/image" Target="../media/image1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1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7.xml"/><Relationship Id="rId15" Type="http://schemas.openxmlformats.org/officeDocument/2006/relationships/hyperlink" Target="https://vi.wikipedia.org/wiki/San_Francisco" TargetMode="External"/><Relationship Id="rId10" Type="http://schemas.openxmlformats.org/officeDocument/2006/relationships/image" Target="../media/image12.png"/><Relationship Id="rId4" Type="http://schemas.microsoft.com/office/2007/relationships/media" Target="../media/media3.mp3"/><Relationship Id="rId9" Type="http://schemas.microsoft.com/office/2007/relationships/hdphoto" Target="../media/hdphoto2.wdp"/><Relationship Id="rId14" Type="http://schemas.openxmlformats.org/officeDocument/2006/relationships/image" Target="../media/image1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1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7.xml"/><Relationship Id="rId15" Type="http://schemas.openxmlformats.org/officeDocument/2006/relationships/hyperlink" Target="https://vi.wikipedia.org/wiki/San_Francisco" TargetMode="External"/><Relationship Id="rId10" Type="http://schemas.openxmlformats.org/officeDocument/2006/relationships/image" Target="../media/image12.png"/><Relationship Id="rId4" Type="http://schemas.microsoft.com/office/2007/relationships/media" Target="../media/media3.mp3"/><Relationship Id="rId9" Type="http://schemas.microsoft.com/office/2007/relationships/hdphoto" Target="../media/hdphoto2.wdp"/><Relationship Id="rId14" Type="http://schemas.openxmlformats.org/officeDocument/2006/relationships/image" Target="../media/image1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1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7.xml"/><Relationship Id="rId15" Type="http://schemas.openxmlformats.org/officeDocument/2006/relationships/hyperlink" Target="https://vi.wikipedia.org/wiki/San_Francisco" TargetMode="External"/><Relationship Id="rId10" Type="http://schemas.openxmlformats.org/officeDocument/2006/relationships/image" Target="../media/image12.png"/><Relationship Id="rId4" Type="http://schemas.microsoft.com/office/2007/relationships/media" Target="../media/media3.mp3"/><Relationship Id="rId9" Type="http://schemas.microsoft.com/office/2007/relationships/hdphoto" Target="../media/hdphoto2.wdp"/><Relationship Id="rId14" Type="http://schemas.openxmlformats.org/officeDocument/2006/relationships/image" Target="../media/image16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1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2.png"/><Relationship Id="rId4" Type="http://schemas.microsoft.com/office/2007/relationships/media" Target="../media/media3.mp3"/><Relationship Id="rId9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inside out HD wallpapers, backgrounds">
            <a:extLst>
              <a:ext uri="{FF2B5EF4-FFF2-40B4-BE49-F238E27FC236}">
                <a16:creationId xmlns:a16="http://schemas.microsoft.com/office/drawing/2014/main" id="{1261B566-1303-74F5-F744-D215A263CA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9">
            <a:extLst>
              <a:ext uri="{FF2B5EF4-FFF2-40B4-BE49-F238E27FC236}">
                <a16:creationId xmlns:a16="http://schemas.microsoft.com/office/drawing/2014/main" id="{B00EE96C-1E81-3E36-F0A9-5DCB6F2DA0E9}"/>
              </a:ext>
            </a:extLst>
          </p:cNvPr>
          <p:cNvSpPr/>
          <p:nvPr/>
        </p:nvSpPr>
        <p:spPr>
          <a:xfrm>
            <a:off x="213107" y="656396"/>
            <a:ext cx="8151819" cy="5545208"/>
          </a:xfrm>
          <a:custGeom>
            <a:avLst/>
            <a:gdLst>
              <a:gd name="connsiteX0" fmla="*/ 0 w 11741426"/>
              <a:gd name="connsiteY0" fmla="*/ 631680 h 6334540"/>
              <a:gd name="connsiteX1" fmla="*/ 631680 w 11741426"/>
              <a:gd name="connsiteY1" fmla="*/ 0 h 6334540"/>
              <a:gd name="connsiteX2" fmla="*/ 11109746 w 11741426"/>
              <a:gd name="connsiteY2" fmla="*/ 0 h 6334540"/>
              <a:gd name="connsiteX3" fmla="*/ 11741426 w 11741426"/>
              <a:gd name="connsiteY3" fmla="*/ 631680 h 6334540"/>
              <a:gd name="connsiteX4" fmla="*/ 11741426 w 11741426"/>
              <a:gd name="connsiteY4" fmla="*/ 5702860 h 6334540"/>
              <a:gd name="connsiteX5" fmla="*/ 11109746 w 11741426"/>
              <a:gd name="connsiteY5" fmla="*/ 6334540 h 6334540"/>
              <a:gd name="connsiteX6" fmla="*/ 631680 w 11741426"/>
              <a:gd name="connsiteY6" fmla="*/ 6334540 h 6334540"/>
              <a:gd name="connsiteX7" fmla="*/ 0 w 11741426"/>
              <a:gd name="connsiteY7" fmla="*/ 5702860 h 6334540"/>
              <a:gd name="connsiteX8" fmla="*/ 0 w 11741426"/>
              <a:gd name="connsiteY8" fmla="*/ 631680 h 6334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1426" h="6334540" fill="none" extrusionOk="0">
                <a:moveTo>
                  <a:pt x="0" y="631680"/>
                </a:moveTo>
                <a:cubicBezTo>
                  <a:pt x="251" y="289618"/>
                  <a:pt x="291065" y="13850"/>
                  <a:pt x="631680" y="0"/>
                </a:cubicBezTo>
                <a:cubicBezTo>
                  <a:pt x="5529293" y="72427"/>
                  <a:pt x="7969009" y="61419"/>
                  <a:pt x="11109746" y="0"/>
                </a:cubicBezTo>
                <a:cubicBezTo>
                  <a:pt x="11457803" y="-5576"/>
                  <a:pt x="11684146" y="265487"/>
                  <a:pt x="11741426" y="631680"/>
                </a:cubicBezTo>
                <a:cubicBezTo>
                  <a:pt x="11842302" y="2745327"/>
                  <a:pt x="11634113" y="4973581"/>
                  <a:pt x="11741426" y="5702860"/>
                </a:cubicBezTo>
                <a:cubicBezTo>
                  <a:pt x="11746688" y="6025022"/>
                  <a:pt x="11422634" y="6294207"/>
                  <a:pt x="11109746" y="6334540"/>
                </a:cubicBezTo>
                <a:cubicBezTo>
                  <a:pt x="6215220" y="6364367"/>
                  <a:pt x="4598091" y="6255234"/>
                  <a:pt x="631680" y="6334540"/>
                </a:cubicBezTo>
                <a:cubicBezTo>
                  <a:pt x="297511" y="6332878"/>
                  <a:pt x="-65958" y="6064770"/>
                  <a:pt x="0" y="5702860"/>
                </a:cubicBezTo>
                <a:cubicBezTo>
                  <a:pt x="50037" y="3324879"/>
                  <a:pt x="770" y="1489092"/>
                  <a:pt x="0" y="631680"/>
                </a:cubicBezTo>
                <a:close/>
              </a:path>
              <a:path w="11741426" h="6334540" stroke="0" extrusionOk="0">
                <a:moveTo>
                  <a:pt x="0" y="631680"/>
                </a:moveTo>
                <a:cubicBezTo>
                  <a:pt x="28206" y="290501"/>
                  <a:pt x="307110" y="50621"/>
                  <a:pt x="631680" y="0"/>
                </a:cubicBezTo>
                <a:cubicBezTo>
                  <a:pt x="3881382" y="123000"/>
                  <a:pt x="8371828" y="-96860"/>
                  <a:pt x="11109746" y="0"/>
                </a:cubicBezTo>
                <a:cubicBezTo>
                  <a:pt x="11439049" y="-14910"/>
                  <a:pt x="11750910" y="263693"/>
                  <a:pt x="11741426" y="631680"/>
                </a:cubicBezTo>
                <a:cubicBezTo>
                  <a:pt x="11744599" y="1836606"/>
                  <a:pt x="11835693" y="4085033"/>
                  <a:pt x="11741426" y="5702860"/>
                </a:cubicBezTo>
                <a:cubicBezTo>
                  <a:pt x="11734113" y="6054376"/>
                  <a:pt x="11405910" y="6325915"/>
                  <a:pt x="11109746" y="6334540"/>
                </a:cubicBezTo>
                <a:cubicBezTo>
                  <a:pt x="7547506" y="6173833"/>
                  <a:pt x="3613832" y="6374207"/>
                  <a:pt x="631680" y="6334540"/>
                </a:cubicBezTo>
                <a:cubicBezTo>
                  <a:pt x="277128" y="6333392"/>
                  <a:pt x="-19742" y="6042783"/>
                  <a:pt x="0" y="5702860"/>
                </a:cubicBezTo>
                <a:cubicBezTo>
                  <a:pt x="32216" y="3425202"/>
                  <a:pt x="57206" y="1583993"/>
                  <a:pt x="0" y="631680"/>
                </a:cubicBezTo>
                <a:close/>
              </a:path>
            </a:pathLst>
          </a:custGeom>
          <a:solidFill>
            <a:srgbClr val="CCECFF">
              <a:alpha val="83000"/>
            </a:srgbClr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16" name="Hộp Văn bản 22">
            <a:extLst>
              <a:ext uri="{FF2B5EF4-FFF2-40B4-BE49-F238E27FC236}">
                <a16:creationId xmlns:a16="http://schemas.microsoft.com/office/drawing/2014/main" id="{0F4089C6-245D-7FF8-2042-4EA888D9D72E}"/>
              </a:ext>
            </a:extLst>
          </p:cNvPr>
          <p:cNvSpPr txBox="1"/>
          <p:nvPr/>
        </p:nvSpPr>
        <p:spPr>
          <a:xfrm>
            <a:off x="-46611" y="644983"/>
            <a:ext cx="8671249" cy="9202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000" b="1" dirty="0">
                <a:ln w="6600">
                  <a:solidFill>
                    <a:srgbClr val="063F99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63F99"/>
                  </a:outerShdw>
                </a:effectLst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Thứ … ngày … tháng … năm …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AD39D61-2B5C-0924-9B5F-B2E794A729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3" r="36123"/>
          <a:stretch/>
        </p:blipFill>
        <p:spPr>
          <a:xfrm>
            <a:off x="-347392" y="3477903"/>
            <a:ext cx="1975507" cy="326119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DF42E69-A025-8757-0414-631A38E1FC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0981" y="1634704"/>
            <a:ext cx="5590517" cy="9266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4BE7FC-7F33-7DE7-C66D-ACCA0EC611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0242" y="2770551"/>
            <a:ext cx="696223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3056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B0F1A0F-E6CB-1EF7-B0C7-9BC4AFD702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1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D4FB7C1-25F3-4E20-8F25-315A561B965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81" y="2744132"/>
            <a:ext cx="5123815" cy="4071875"/>
          </a:xfrm>
          <a:prstGeom prst="rect">
            <a:avLst/>
          </a:prstGeom>
        </p:spPr>
      </p:pic>
      <p:grpSp>
        <p:nvGrpSpPr>
          <p:cNvPr id="21" name="Clock hand spin">
            <a:extLst>
              <a:ext uri="{FF2B5EF4-FFF2-40B4-BE49-F238E27FC236}">
                <a16:creationId xmlns:a16="http://schemas.microsoft.com/office/drawing/2014/main" id="{99B7470A-60C5-98E0-0171-B3E371762592}"/>
              </a:ext>
            </a:extLst>
          </p:cNvPr>
          <p:cNvGrpSpPr/>
          <p:nvPr/>
        </p:nvGrpSpPr>
        <p:grpSpPr>
          <a:xfrm rot="1786145">
            <a:off x="520182" y="463574"/>
            <a:ext cx="1285391" cy="1285924"/>
            <a:chOff x="817563" y="2264166"/>
            <a:chExt cx="3829050" cy="3830638"/>
          </a:xfrm>
        </p:grpSpPr>
        <p:sp>
          <p:nvSpPr>
            <p:cNvPr id="22" name="Oval 28">
              <a:extLst>
                <a:ext uri="{FF2B5EF4-FFF2-40B4-BE49-F238E27FC236}">
                  <a16:creationId xmlns:a16="http://schemas.microsoft.com/office/drawing/2014/main" id="{A5801605-0F0A-AA7E-139C-C45A6C994B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hour hand">
              <a:extLst>
                <a:ext uri="{FF2B5EF4-FFF2-40B4-BE49-F238E27FC236}">
                  <a16:creationId xmlns:a16="http://schemas.microsoft.com/office/drawing/2014/main" id="{9535BF64-5E4D-A02B-EFD7-83B75D5814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4" name="start timer">
            <a:extLst>
              <a:ext uri="{FF2B5EF4-FFF2-40B4-BE49-F238E27FC236}">
                <a16:creationId xmlns:a16="http://schemas.microsoft.com/office/drawing/2014/main" id="{D3B70FA6-0177-8D10-E5BC-86ABA1E7B659}"/>
              </a:ext>
            </a:extLst>
          </p:cNvPr>
          <p:cNvGrpSpPr/>
          <p:nvPr/>
        </p:nvGrpSpPr>
        <p:grpSpPr>
          <a:xfrm>
            <a:off x="164369" y="1946751"/>
            <a:ext cx="2077983" cy="630417"/>
            <a:chOff x="1332706" y="185859"/>
            <a:chExt cx="2636838" cy="799962"/>
          </a:xfrm>
        </p:grpSpPr>
        <p:sp>
          <p:nvSpPr>
            <p:cNvPr id="25" name="Rounded Rectangle 120">
              <a:extLst>
                <a:ext uri="{FF2B5EF4-FFF2-40B4-BE49-F238E27FC236}">
                  <a16:creationId xmlns:a16="http://schemas.microsoft.com/office/drawing/2014/main" id="{D1F3E872-66A7-5DAD-D5F4-5349BC989DC9}"/>
                </a:ext>
              </a:extLst>
            </p:cNvPr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121">
              <a:extLst>
                <a:ext uri="{FF2B5EF4-FFF2-40B4-BE49-F238E27FC236}">
                  <a16:creationId xmlns:a16="http://schemas.microsoft.com/office/drawing/2014/main" id="{7360A00B-3B8E-DAD0-CC53-817538E512A0}"/>
                </a:ext>
              </a:extLst>
            </p:cNvPr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BẮT ĐẦU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times up">
            <a:extLst>
              <a:ext uri="{FF2B5EF4-FFF2-40B4-BE49-F238E27FC236}">
                <a16:creationId xmlns:a16="http://schemas.microsoft.com/office/drawing/2014/main" id="{87649570-7403-4450-53C1-8DE71AA7D759}"/>
              </a:ext>
            </a:extLst>
          </p:cNvPr>
          <p:cNvGrpSpPr/>
          <p:nvPr/>
        </p:nvGrpSpPr>
        <p:grpSpPr>
          <a:xfrm>
            <a:off x="164368" y="1941895"/>
            <a:ext cx="2077983" cy="630417"/>
            <a:chOff x="4321176" y="185859"/>
            <a:chExt cx="2636838" cy="799962"/>
          </a:xfrm>
        </p:grpSpPr>
        <p:sp>
          <p:nvSpPr>
            <p:cNvPr id="28" name="Rounded Rectangle 123">
              <a:extLst>
                <a:ext uri="{FF2B5EF4-FFF2-40B4-BE49-F238E27FC236}">
                  <a16:creationId xmlns:a16="http://schemas.microsoft.com/office/drawing/2014/main" id="{DE82FBF0-3011-0277-FD96-436E483DAE71}"/>
                </a:ext>
              </a:extLst>
            </p:cNvPr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9" name="Rounded Rectangle 124">
              <a:extLst>
                <a:ext uri="{FF2B5EF4-FFF2-40B4-BE49-F238E27FC236}">
                  <a16:creationId xmlns:a16="http://schemas.microsoft.com/office/drawing/2014/main" id="{FFE5E1D4-8409-B82D-1E28-2A250BA2D649}"/>
                </a:ext>
              </a:extLst>
            </p:cNvPr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HẾT GIỜ!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7AB44137-DDAF-0129-0523-B3EC9627902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6348" y="122189"/>
            <a:ext cx="1611038" cy="1762571"/>
          </a:xfrm>
          <a:prstGeom prst="rect">
            <a:avLst/>
          </a:prstGeom>
        </p:spPr>
      </p:pic>
      <p:pic>
        <p:nvPicPr>
          <p:cNvPr id="31" name="Tieng-chuong-het-gio-reng-www_tiengdong_com">
            <a:hlinkClick r:id="" action="ppaction://media"/>
            <a:extLst>
              <a:ext uri="{FF2B5EF4-FFF2-40B4-BE49-F238E27FC236}">
                <a16:creationId xmlns:a16="http://schemas.microsoft.com/office/drawing/2014/main" id="{9FC0322D-0ABC-58A4-4F07-51FEC6CF107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164.3673"/>
                  <p14:fade out="5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373283" y="2666204"/>
            <a:ext cx="487363" cy="487362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2D6BC6FE-056C-CBF2-A983-C96A58F300D9}"/>
              </a:ext>
            </a:extLst>
          </p:cNvPr>
          <p:cNvGrpSpPr/>
          <p:nvPr/>
        </p:nvGrpSpPr>
        <p:grpSpPr>
          <a:xfrm>
            <a:off x="5770536" y="1533020"/>
            <a:ext cx="5123816" cy="2422223"/>
            <a:chOff x="2325733" y="454809"/>
            <a:chExt cx="9866267" cy="1343511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A88EB88C-815A-0449-4A08-6BE43D821E86}"/>
                </a:ext>
              </a:extLst>
            </p:cNvPr>
            <p:cNvSpPr/>
            <p:nvPr/>
          </p:nvSpPr>
          <p:spPr>
            <a:xfrm>
              <a:off x="2325733" y="454809"/>
              <a:ext cx="9866267" cy="1343511"/>
            </a:xfrm>
            <a:prstGeom prst="roundRect">
              <a:avLst/>
            </a:prstGeom>
            <a:solidFill>
              <a:srgbClr val="F0E7A2"/>
            </a:solidFill>
            <a:ln w="762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5CA2BF47-A239-1C06-F80B-BA75738E1B23}"/>
                </a:ext>
              </a:extLst>
            </p:cNvPr>
            <p:cNvSpPr/>
            <p:nvPr/>
          </p:nvSpPr>
          <p:spPr>
            <a:xfrm>
              <a:off x="2452997" y="546466"/>
              <a:ext cx="9611738" cy="1160196"/>
            </a:xfrm>
            <a:prstGeom prst="roundRect">
              <a:avLst/>
            </a:prstGeom>
            <a:solidFill>
              <a:srgbClr val="FFFF79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Nêu quy tắc tính diện tích hình tròn</a:t>
              </a:r>
              <a:endParaRPr kumimoji="0" lang="vi-VN" sz="4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0" name="Am-thanh-ve-dich-chien-thang-www_tiengdong_com">
            <a:hlinkClick r:id="" action="ppaction://media"/>
            <a:extLst>
              <a:ext uri="{FF2B5EF4-FFF2-40B4-BE49-F238E27FC236}">
                <a16:creationId xmlns:a16="http://schemas.microsoft.com/office/drawing/2014/main" id="{E1564699-5ACD-538A-E7F2-CC9BA4E2ECA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365" end="52398.66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373283" y="2666204"/>
            <a:ext cx="487362" cy="487362"/>
          </a:xfrm>
          <a:prstGeom prst="rect">
            <a:avLst/>
          </a:prstGeom>
        </p:spPr>
      </p:pic>
      <p:pic>
        <p:nvPicPr>
          <p:cNvPr id="41" name="Tieng-dong-ho-tich-tac-www_tiengdong_com">
            <a:hlinkClick r:id="" action="ppaction://media"/>
            <a:extLst>
              <a:ext uri="{FF2B5EF4-FFF2-40B4-BE49-F238E27FC236}">
                <a16:creationId xmlns:a16="http://schemas.microsoft.com/office/drawing/2014/main" id="{1AAAEAFC-4DA2-45F2-8C74-A9456A82CA0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end="50003.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373283" y="2666204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2157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33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00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03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B0F1A0F-E6CB-1EF7-B0C7-9BC4AFD702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1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D4FB7C1-25F3-4E20-8F25-315A561B965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81" y="2744132"/>
            <a:ext cx="5123815" cy="4071875"/>
          </a:xfrm>
          <a:prstGeom prst="rect">
            <a:avLst/>
          </a:prstGeom>
        </p:spPr>
      </p:pic>
      <p:grpSp>
        <p:nvGrpSpPr>
          <p:cNvPr id="21" name="Clock hand spin">
            <a:extLst>
              <a:ext uri="{FF2B5EF4-FFF2-40B4-BE49-F238E27FC236}">
                <a16:creationId xmlns:a16="http://schemas.microsoft.com/office/drawing/2014/main" id="{99B7470A-60C5-98E0-0171-B3E371762592}"/>
              </a:ext>
            </a:extLst>
          </p:cNvPr>
          <p:cNvGrpSpPr/>
          <p:nvPr/>
        </p:nvGrpSpPr>
        <p:grpSpPr>
          <a:xfrm rot="1786145">
            <a:off x="520182" y="463574"/>
            <a:ext cx="1285391" cy="1285924"/>
            <a:chOff x="817563" y="2264166"/>
            <a:chExt cx="3829050" cy="3830638"/>
          </a:xfrm>
        </p:grpSpPr>
        <p:sp>
          <p:nvSpPr>
            <p:cNvPr id="22" name="Oval 28">
              <a:extLst>
                <a:ext uri="{FF2B5EF4-FFF2-40B4-BE49-F238E27FC236}">
                  <a16:creationId xmlns:a16="http://schemas.microsoft.com/office/drawing/2014/main" id="{A5801605-0F0A-AA7E-139C-C45A6C994B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hour hand">
              <a:extLst>
                <a:ext uri="{FF2B5EF4-FFF2-40B4-BE49-F238E27FC236}">
                  <a16:creationId xmlns:a16="http://schemas.microsoft.com/office/drawing/2014/main" id="{9535BF64-5E4D-A02B-EFD7-83B75D5814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4" name="start timer">
            <a:extLst>
              <a:ext uri="{FF2B5EF4-FFF2-40B4-BE49-F238E27FC236}">
                <a16:creationId xmlns:a16="http://schemas.microsoft.com/office/drawing/2014/main" id="{D3B70FA6-0177-8D10-E5BC-86ABA1E7B659}"/>
              </a:ext>
            </a:extLst>
          </p:cNvPr>
          <p:cNvGrpSpPr/>
          <p:nvPr/>
        </p:nvGrpSpPr>
        <p:grpSpPr>
          <a:xfrm>
            <a:off x="164369" y="1946751"/>
            <a:ext cx="2077983" cy="630417"/>
            <a:chOff x="1332706" y="185859"/>
            <a:chExt cx="2636838" cy="799962"/>
          </a:xfrm>
        </p:grpSpPr>
        <p:sp>
          <p:nvSpPr>
            <p:cNvPr id="25" name="Rounded Rectangle 120">
              <a:extLst>
                <a:ext uri="{FF2B5EF4-FFF2-40B4-BE49-F238E27FC236}">
                  <a16:creationId xmlns:a16="http://schemas.microsoft.com/office/drawing/2014/main" id="{D1F3E872-66A7-5DAD-D5F4-5349BC989DC9}"/>
                </a:ext>
              </a:extLst>
            </p:cNvPr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121">
              <a:extLst>
                <a:ext uri="{FF2B5EF4-FFF2-40B4-BE49-F238E27FC236}">
                  <a16:creationId xmlns:a16="http://schemas.microsoft.com/office/drawing/2014/main" id="{7360A00B-3B8E-DAD0-CC53-817538E512A0}"/>
                </a:ext>
              </a:extLst>
            </p:cNvPr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BẮT ĐẦU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times up">
            <a:extLst>
              <a:ext uri="{FF2B5EF4-FFF2-40B4-BE49-F238E27FC236}">
                <a16:creationId xmlns:a16="http://schemas.microsoft.com/office/drawing/2014/main" id="{87649570-7403-4450-53C1-8DE71AA7D759}"/>
              </a:ext>
            </a:extLst>
          </p:cNvPr>
          <p:cNvGrpSpPr/>
          <p:nvPr/>
        </p:nvGrpSpPr>
        <p:grpSpPr>
          <a:xfrm>
            <a:off x="164368" y="1941895"/>
            <a:ext cx="2077983" cy="630417"/>
            <a:chOff x="4321176" y="185859"/>
            <a:chExt cx="2636838" cy="799962"/>
          </a:xfrm>
        </p:grpSpPr>
        <p:sp>
          <p:nvSpPr>
            <p:cNvPr id="28" name="Rounded Rectangle 123">
              <a:extLst>
                <a:ext uri="{FF2B5EF4-FFF2-40B4-BE49-F238E27FC236}">
                  <a16:creationId xmlns:a16="http://schemas.microsoft.com/office/drawing/2014/main" id="{DE82FBF0-3011-0277-FD96-436E483DAE71}"/>
                </a:ext>
              </a:extLst>
            </p:cNvPr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9" name="Rounded Rectangle 124">
              <a:extLst>
                <a:ext uri="{FF2B5EF4-FFF2-40B4-BE49-F238E27FC236}">
                  <a16:creationId xmlns:a16="http://schemas.microsoft.com/office/drawing/2014/main" id="{FFE5E1D4-8409-B82D-1E28-2A250BA2D649}"/>
                </a:ext>
              </a:extLst>
            </p:cNvPr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HẾT GIỜ!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7AB44137-DDAF-0129-0523-B3EC9627902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6348" y="122189"/>
            <a:ext cx="1611038" cy="1762571"/>
          </a:xfrm>
          <a:prstGeom prst="rect">
            <a:avLst/>
          </a:prstGeom>
        </p:spPr>
      </p:pic>
      <p:pic>
        <p:nvPicPr>
          <p:cNvPr id="31" name="Tieng-chuong-het-gio-reng-www_tiengdong_com">
            <a:hlinkClick r:id="" action="ppaction://media"/>
            <a:extLst>
              <a:ext uri="{FF2B5EF4-FFF2-40B4-BE49-F238E27FC236}">
                <a16:creationId xmlns:a16="http://schemas.microsoft.com/office/drawing/2014/main" id="{9FC0322D-0ABC-58A4-4F07-51FEC6CF107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164.3673"/>
                  <p14:fade out="5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373283" y="2666204"/>
            <a:ext cx="487363" cy="487362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2D6BC6FE-056C-CBF2-A983-C96A58F300D9}"/>
              </a:ext>
            </a:extLst>
          </p:cNvPr>
          <p:cNvGrpSpPr/>
          <p:nvPr/>
        </p:nvGrpSpPr>
        <p:grpSpPr>
          <a:xfrm>
            <a:off x="5770536" y="1533020"/>
            <a:ext cx="5123816" cy="2422223"/>
            <a:chOff x="2325733" y="454809"/>
            <a:chExt cx="9866267" cy="1343511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A88EB88C-815A-0449-4A08-6BE43D821E86}"/>
                </a:ext>
              </a:extLst>
            </p:cNvPr>
            <p:cNvSpPr/>
            <p:nvPr/>
          </p:nvSpPr>
          <p:spPr>
            <a:xfrm>
              <a:off x="2325733" y="454809"/>
              <a:ext cx="9866267" cy="1343511"/>
            </a:xfrm>
            <a:prstGeom prst="roundRect">
              <a:avLst/>
            </a:prstGeom>
            <a:solidFill>
              <a:srgbClr val="F0E7A2"/>
            </a:solidFill>
            <a:ln w="762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5CA2BF47-A239-1C06-F80B-BA75738E1B23}"/>
                </a:ext>
              </a:extLst>
            </p:cNvPr>
            <p:cNvSpPr/>
            <p:nvPr/>
          </p:nvSpPr>
          <p:spPr>
            <a:xfrm>
              <a:off x="2452997" y="546466"/>
              <a:ext cx="9611738" cy="1160196"/>
            </a:xfrm>
            <a:prstGeom prst="roundRect">
              <a:avLst/>
            </a:prstGeom>
            <a:solidFill>
              <a:srgbClr val="FFFF79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Nêu quy tắc tính chu vi hình tròn</a:t>
              </a:r>
              <a:endParaRPr kumimoji="0" lang="vi-VN" sz="4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0" name="Am-thanh-ve-dich-chien-thang-www_tiengdong_com">
            <a:hlinkClick r:id="" action="ppaction://media"/>
            <a:extLst>
              <a:ext uri="{FF2B5EF4-FFF2-40B4-BE49-F238E27FC236}">
                <a16:creationId xmlns:a16="http://schemas.microsoft.com/office/drawing/2014/main" id="{E1564699-5ACD-538A-E7F2-CC9BA4E2ECA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365" end="52398.66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373283" y="2666204"/>
            <a:ext cx="487362" cy="487362"/>
          </a:xfrm>
          <a:prstGeom prst="rect">
            <a:avLst/>
          </a:prstGeom>
        </p:spPr>
      </p:pic>
      <p:pic>
        <p:nvPicPr>
          <p:cNvPr id="41" name="Tieng-dong-ho-tich-tac-www_tiengdong_com">
            <a:hlinkClick r:id="" action="ppaction://media"/>
            <a:extLst>
              <a:ext uri="{FF2B5EF4-FFF2-40B4-BE49-F238E27FC236}">
                <a16:creationId xmlns:a16="http://schemas.microsoft.com/office/drawing/2014/main" id="{1AAAEAFC-4DA2-45F2-8C74-A9456A82CA0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end="50003.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373283" y="2666204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235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33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00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03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Bagaimana Caranya Menonton “Inside Out” kemudian Berbicara tentang Emosi  pada Anak-Anak - Lamrimnesia">
            <a:extLst>
              <a:ext uri="{FF2B5EF4-FFF2-40B4-BE49-F238E27FC236}">
                <a16:creationId xmlns:a16="http://schemas.microsoft.com/office/drawing/2014/main" id="{477DABD6-49E9-896C-2AC3-C7078F2B9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45EAC197-5967-54A6-7CAE-97C90843EC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287" y="1343889"/>
            <a:ext cx="8315665" cy="642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4533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9860303E-5A01-FEEA-C659-132AB57612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8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502" r="425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6583BE4-B098-55E6-B3A7-020FAC66C0E3}"/>
              </a:ext>
            </a:extLst>
          </p:cNvPr>
          <p:cNvSpPr/>
          <p:nvPr/>
        </p:nvSpPr>
        <p:spPr>
          <a:xfrm>
            <a:off x="503144" y="293512"/>
            <a:ext cx="11185712" cy="6270976"/>
          </a:xfrm>
          <a:prstGeom prst="roundRect">
            <a:avLst>
              <a:gd name="adj" fmla="val 6681"/>
            </a:avLst>
          </a:prstGeom>
          <a:solidFill>
            <a:schemeClr val="bg1">
              <a:alpha val="99000"/>
            </a:schemeClr>
          </a:solidFill>
          <a:ln w="76200">
            <a:solidFill>
              <a:srgbClr val="FF993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00B0F0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467527B-A4C6-A40A-1521-CE4C681F0E7F}"/>
              </a:ext>
            </a:extLst>
          </p:cNvPr>
          <p:cNvGrpSpPr/>
          <p:nvPr/>
        </p:nvGrpSpPr>
        <p:grpSpPr>
          <a:xfrm>
            <a:off x="670469" y="360686"/>
            <a:ext cx="917670" cy="830997"/>
            <a:chOff x="872450" y="636489"/>
            <a:chExt cx="588993" cy="533364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C1CF030-F007-6FA6-4A07-88C50BC85504}"/>
                </a:ext>
              </a:extLst>
            </p:cNvPr>
            <p:cNvSpPr/>
            <p:nvPr/>
          </p:nvSpPr>
          <p:spPr>
            <a:xfrm>
              <a:off x="872450" y="714633"/>
              <a:ext cx="410497" cy="433482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B792E24-D74A-20A9-1A6F-1233E6379DD6}"/>
                </a:ext>
              </a:extLst>
            </p:cNvPr>
            <p:cNvSpPr txBox="1"/>
            <p:nvPr/>
          </p:nvSpPr>
          <p:spPr>
            <a:xfrm>
              <a:off x="937660" y="636489"/>
              <a:ext cx="523783" cy="533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>
                  <a:solidFill>
                    <a:schemeClr val="bg1"/>
                  </a:solidFill>
                  <a:latin typeface="LNTH-Hoa Nho LNTH" pitchFamily="2" charset="0"/>
                </a:rPr>
                <a:t>1</a:t>
              </a:r>
              <a:endParaRPr lang="vi-VN" sz="4800" dirty="0">
                <a:solidFill>
                  <a:schemeClr val="bg1"/>
                </a:solidFill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D674240-4C92-81D9-B7D8-248E49326A80}"/>
              </a:ext>
            </a:extLst>
          </p:cNvPr>
          <p:cNvSpPr txBox="1"/>
          <p:nvPr/>
        </p:nvSpPr>
        <p:spPr>
          <a:xfrm>
            <a:off x="1300388" y="470323"/>
            <a:ext cx="103898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8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E2A5F6-C0C6-66BD-A10E-DC1D2399A8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272" y="1494790"/>
            <a:ext cx="10290568" cy="372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8167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9860303E-5A01-FEEA-C659-132AB57612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8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502" r="425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6583BE4-B098-55E6-B3A7-020FAC66C0E3}"/>
              </a:ext>
            </a:extLst>
          </p:cNvPr>
          <p:cNvSpPr/>
          <p:nvPr/>
        </p:nvSpPr>
        <p:spPr>
          <a:xfrm>
            <a:off x="503144" y="293512"/>
            <a:ext cx="11185712" cy="6270976"/>
          </a:xfrm>
          <a:prstGeom prst="roundRect">
            <a:avLst>
              <a:gd name="adj" fmla="val 6681"/>
            </a:avLst>
          </a:prstGeom>
          <a:solidFill>
            <a:schemeClr val="bg1">
              <a:alpha val="99000"/>
            </a:schemeClr>
          </a:solidFill>
          <a:ln w="76200">
            <a:solidFill>
              <a:srgbClr val="FF993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97435E-3BE1-D3C3-DFF6-E336B22B5F99}"/>
              </a:ext>
            </a:extLst>
          </p:cNvPr>
          <p:cNvSpPr txBox="1"/>
          <p:nvPr/>
        </p:nvSpPr>
        <p:spPr>
          <a:xfrm>
            <a:off x="629920" y="589280"/>
            <a:ext cx="7274560" cy="5529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2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Ta có thể thực hiện như sau:</a:t>
            </a:r>
            <a:endParaRPr lang="vi-VN" sz="32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Chia khu đất thành 2 hình: hình thang và hình chữ nhật.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Tính:</a:t>
            </a:r>
            <a:endParaRPr lang="vi-VN" sz="3200" b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32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 tích hình thang là:</a:t>
            </a:r>
            <a:endParaRPr lang="vi-VN" sz="3200" b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32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(2 + 5) × 2</a:t>
            </a:r>
            <a:r>
              <a:rPr lang="en-US" sz="32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US" sz="32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 = 7 (k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2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2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vi-VN" sz="3200" b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32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 tích hình chữ nhật là:</a:t>
            </a:r>
            <a:endParaRPr lang="vi-VN" sz="3200" b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en-US" sz="32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9 x 2 = 18 (</a:t>
            </a:r>
            <a:r>
              <a:rPr lang="vi-VN" sz="32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2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2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vi-VN" sz="3200" b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32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 tích khu đất là:</a:t>
            </a:r>
            <a:endParaRPr lang="vi-VN" sz="3200" b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32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7 +</a:t>
            </a:r>
            <a:r>
              <a:rPr lang="en-US" sz="32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18 = 25 (k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2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2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vi-VN" sz="3200" b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033BC52-4C9D-4C1B-02E7-F64BF10788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5280" y="2875395"/>
            <a:ext cx="5006974" cy="233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5826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9860303E-5A01-FEEA-C659-132AB57612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8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502" r="425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6583BE4-B098-55E6-B3A7-020FAC66C0E3}"/>
              </a:ext>
            </a:extLst>
          </p:cNvPr>
          <p:cNvSpPr/>
          <p:nvPr/>
        </p:nvSpPr>
        <p:spPr>
          <a:xfrm>
            <a:off x="503144" y="293512"/>
            <a:ext cx="11185712" cy="6270976"/>
          </a:xfrm>
          <a:prstGeom prst="roundRect">
            <a:avLst>
              <a:gd name="adj" fmla="val 6681"/>
            </a:avLst>
          </a:prstGeom>
          <a:solidFill>
            <a:schemeClr val="bg1">
              <a:alpha val="99000"/>
            </a:schemeClr>
          </a:solidFill>
          <a:ln w="76200">
            <a:solidFill>
              <a:srgbClr val="FF993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9C94B1-918D-4423-C64E-8B547BD88E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562" y="1433512"/>
            <a:ext cx="10048875" cy="399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1010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9860303E-5A01-FEEA-C659-132AB57612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8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502" r="425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6583BE4-B098-55E6-B3A7-020FAC66C0E3}"/>
              </a:ext>
            </a:extLst>
          </p:cNvPr>
          <p:cNvSpPr/>
          <p:nvPr/>
        </p:nvSpPr>
        <p:spPr>
          <a:xfrm>
            <a:off x="503144" y="293512"/>
            <a:ext cx="11185712" cy="6270976"/>
          </a:xfrm>
          <a:prstGeom prst="roundRect">
            <a:avLst>
              <a:gd name="adj" fmla="val 6681"/>
            </a:avLst>
          </a:prstGeom>
          <a:solidFill>
            <a:schemeClr val="bg1">
              <a:alpha val="99000"/>
            </a:schemeClr>
          </a:solidFill>
          <a:ln w="76200">
            <a:solidFill>
              <a:srgbClr val="FF993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D62A71-05F0-9DBC-D0AE-BAD2B4F54BBB}"/>
              </a:ext>
            </a:extLst>
          </p:cNvPr>
          <p:cNvSpPr txBox="1"/>
          <p:nvPr/>
        </p:nvSpPr>
        <p:spPr>
          <a:xfrm>
            <a:off x="924560" y="599440"/>
            <a:ext cx="6888480" cy="5345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28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Ta có thể thực hiện như sau:</a:t>
            </a:r>
            <a:endParaRPr lang="vi-VN" sz="2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Chia bức tường thành 2 hình: hình chữ nhật và hình tam giác.</a:t>
            </a:r>
            <a:endParaRPr lang="vi-VN" sz="2800" b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Tính:</a:t>
            </a:r>
            <a:endParaRPr lang="vi-VN" sz="2800" b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 tích hình chữ nhật là:</a:t>
            </a:r>
            <a:endParaRPr lang="vi-VN" sz="2800" b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14 x 6 = 84 (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28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vi-VN" sz="2800" b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 tích hình tam giác là:</a:t>
            </a:r>
            <a:endParaRPr lang="vi-VN" sz="2800" b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(8 × 4)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2 = 16 (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28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vi-VN" sz="2800" b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 tích bức tường là:</a:t>
            </a:r>
            <a:endParaRPr lang="vi-VN" sz="2800" b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84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+ 16 = 100 (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28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8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b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9C07E00-D4C2-89A6-C7D3-21CA8DA5A1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7480" y="2162492"/>
            <a:ext cx="5029200" cy="33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7943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9860303E-5A01-FEEA-C659-132AB57612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8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502" r="425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6583BE4-B098-55E6-B3A7-020FAC66C0E3}"/>
              </a:ext>
            </a:extLst>
          </p:cNvPr>
          <p:cNvSpPr/>
          <p:nvPr/>
        </p:nvSpPr>
        <p:spPr>
          <a:xfrm>
            <a:off x="503144" y="293512"/>
            <a:ext cx="11185712" cy="6270976"/>
          </a:xfrm>
          <a:prstGeom prst="roundRect">
            <a:avLst>
              <a:gd name="adj" fmla="val 6681"/>
            </a:avLst>
          </a:prstGeom>
          <a:solidFill>
            <a:schemeClr val="bg1">
              <a:alpha val="99000"/>
            </a:schemeClr>
          </a:solidFill>
          <a:ln w="76200">
            <a:solidFill>
              <a:srgbClr val="FF993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00B0F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377097D-1E39-C1AD-BB98-14792EF890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7850" y="561975"/>
            <a:ext cx="8496300" cy="573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4234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9860303E-5A01-FEEA-C659-132AB57612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8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502" r="425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6583BE4-B098-55E6-B3A7-020FAC66C0E3}"/>
              </a:ext>
            </a:extLst>
          </p:cNvPr>
          <p:cNvSpPr/>
          <p:nvPr/>
        </p:nvSpPr>
        <p:spPr>
          <a:xfrm>
            <a:off x="503144" y="293512"/>
            <a:ext cx="11185712" cy="6270976"/>
          </a:xfrm>
          <a:prstGeom prst="roundRect">
            <a:avLst>
              <a:gd name="adj" fmla="val 6681"/>
            </a:avLst>
          </a:prstGeom>
          <a:solidFill>
            <a:schemeClr val="bg1">
              <a:alpha val="99000"/>
            </a:schemeClr>
          </a:solidFill>
          <a:ln w="76200">
            <a:solidFill>
              <a:srgbClr val="FF993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0B9AC6-F43B-F144-09C4-32564A8098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210" y="2011680"/>
            <a:ext cx="4674616" cy="262128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FAC3E64-1ED9-664E-C7F1-AA2E40861BA6}"/>
              </a:ext>
            </a:extLst>
          </p:cNvPr>
          <p:cNvCxnSpPr>
            <a:cxnSpLocks/>
          </p:cNvCxnSpPr>
          <p:nvPr/>
        </p:nvCxnSpPr>
        <p:spPr>
          <a:xfrm>
            <a:off x="3037840" y="3078480"/>
            <a:ext cx="0" cy="107696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BC94AF8-CFD2-713B-D5F6-BA7BF90D0E86}"/>
              </a:ext>
            </a:extLst>
          </p:cNvPr>
          <p:cNvSpPr txBox="1"/>
          <p:nvPr/>
        </p:nvSpPr>
        <p:spPr>
          <a:xfrm>
            <a:off x="5273040" y="1483360"/>
            <a:ext cx="59944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ctr"/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x 5 = 35 (</a:t>
            </a:r>
            <a:r>
              <a:rPr lang="en-US" sz="32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2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x 7 = 56 (</a:t>
            </a:r>
            <a:r>
              <a:rPr lang="en-US" sz="32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2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35 + 56 = 91 (</a:t>
            </a:r>
            <a:r>
              <a:rPr lang="en-US" sz="32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2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396832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9860303E-5A01-FEEA-C659-132AB57612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8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502" r="425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6583BE4-B098-55E6-B3A7-020FAC66C0E3}"/>
              </a:ext>
            </a:extLst>
          </p:cNvPr>
          <p:cNvSpPr/>
          <p:nvPr/>
        </p:nvSpPr>
        <p:spPr>
          <a:xfrm>
            <a:off x="503144" y="293512"/>
            <a:ext cx="11185712" cy="6270976"/>
          </a:xfrm>
          <a:prstGeom prst="roundRect">
            <a:avLst>
              <a:gd name="adj" fmla="val 6681"/>
            </a:avLst>
          </a:prstGeom>
          <a:solidFill>
            <a:schemeClr val="bg1">
              <a:alpha val="99000"/>
            </a:schemeClr>
          </a:solidFill>
          <a:ln w="76200">
            <a:solidFill>
              <a:srgbClr val="FF993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C94AF8-CFD2-713B-D5F6-BA7BF90D0E86}"/>
              </a:ext>
            </a:extLst>
          </p:cNvPr>
          <p:cNvSpPr txBox="1"/>
          <p:nvPr/>
        </p:nvSpPr>
        <p:spPr>
          <a:xfrm>
            <a:off x="5222240" y="853440"/>
            <a:ext cx="59944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Tx/>
              <a:buChar char="-"/>
            </a:pP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lvl="0"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x 2 = 10 (m</a:t>
            </a:r>
            <a:r>
              <a:rPr lang="en-US" sz="28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lvl="0"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x 2 = 10 (m</a:t>
            </a:r>
            <a:r>
              <a:rPr lang="en-US" sz="28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lvl="0"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– 3 = 2 (m)</a:t>
            </a:r>
          </a:p>
          <a:p>
            <a:pPr lvl="0"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x 2 = 6 (m</a:t>
            </a:r>
            <a:r>
              <a:rPr lang="en-US" sz="28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lvl="0"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+ 10 + 6 = 26 (m</a:t>
            </a:r>
            <a:r>
              <a:rPr lang="en-US" sz="28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3E0882-CFC7-5BE9-D141-C3A07FC6CC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825" y="2030412"/>
            <a:ext cx="4332064" cy="290734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44D919B-0463-23B0-8CAA-13F76481BF2F}"/>
              </a:ext>
            </a:extLst>
          </p:cNvPr>
          <p:cNvCxnSpPr>
            <a:cxnSpLocks/>
          </p:cNvCxnSpPr>
          <p:nvPr/>
        </p:nvCxnSpPr>
        <p:spPr>
          <a:xfrm>
            <a:off x="2509520" y="3616960"/>
            <a:ext cx="0" cy="80264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3013911-238E-8E74-CA59-D1DCB59C1E76}"/>
              </a:ext>
            </a:extLst>
          </p:cNvPr>
          <p:cNvCxnSpPr>
            <a:cxnSpLocks/>
          </p:cNvCxnSpPr>
          <p:nvPr/>
        </p:nvCxnSpPr>
        <p:spPr>
          <a:xfrm>
            <a:off x="3627120" y="3616960"/>
            <a:ext cx="0" cy="80264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FAB04B4-0663-3A89-2F64-439A0BCDF956}"/>
              </a:ext>
            </a:extLst>
          </p:cNvPr>
          <p:cNvSpPr txBox="1"/>
          <p:nvPr/>
        </p:nvSpPr>
        <p:spPr>
          <a:xfrm>
            <a:off x="1899920" y="3281680"/>
            <a:ext cx="497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76AD48-C3D6-14A7-6603-3D42BE41550C}"/>
              </a:ext>
            </a:extLst>
          </p:cNvPr>
          <p:cNvSpPr txBox="1"/>
          <p:nvPr/>
        </p:nvSpPr>
        <p:spPr>
          <a:xfrm>
            <a:off x="2865120" y="3769360"/>
            <a:ext cx="497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62D5823-5E45-9327-9024-CED2BB93000B}"/>
              </a:ext>
            </a:extLst>
          </p:cNvPr>
          <p:cNvSpPr txBox="1"/>
          <p:nvPr/>
        </p:nvSpPr>
        <p:spPr>
          <a:xfrm>
            <a:off x="3860800" y="3149600"/>
            <a:ext cx="497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1025281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agaimana Caranya Menonton “Inside Out” kemudian Berbicara tentang Emosi  pada Anak-Anak - Lamrimnesia">
            <a:extLst>
              <a:ext uri="{FF2B5EF4-FFF2-40B4-BE49-F238E27FC236}">
                <a16:creationId xmlns:a16="http://schemas.microsoft.com/office/drawing/2014/main" id="{2167A223-8F17-BE51-7EAA-FA50D47E4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6E45019-CF63-305F-B289-FFD2271AA4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2530" y="1311674"/>
            <a:ext cx="9327688" cy="200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6464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9860303E-5A01-FEEA-C659-132AB57612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8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502" r="425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6583BE4-B098-55E6-B3A7-020FAC66C0E3}"/>
              </a:ext>
            </a:extLst>
          </p:cNvPr>
          <p:cNvSpPr/>
          <p:nvPr/>
        </p:nvSpPr>
        <p:spPr>
          <a:xfrm>
            <a:off x="503144" y="293512"/>
            <a:ext cx="11185712" cy="6270976"/>
          </a:xfrm>
          <a:prstGeom prst="roundRect">
            <a:avLst>
              <a:gd name="adj" fmla="val 6681"/>
            </a:avLst>
          </a:prstGeom>
          <a:solidFill>
            <a:schemeClr val="bg1">
              <a:alpha val="99000"/>
            </a:schemeClr>
          </a:solidFill>
          <a:ln w="76200">
            <a:solidFill>
              <a:srgbClr val="FF993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BC94AF8-CFD2-713B-D5F6-BA7BF90D0E86}"/>
                  </a:ext>
                </a:extLst>
              </p:cNvPr>
              <p:cNvSpPr txBox="1"/>
              <p:nvPr/>
            </p:nvSpPr>
            <p:spPr>
              <a:xfrm>
                <a:off x="5080000" y="1087120"/>
                <a:ext cx="5994400" cy="52556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- Chia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c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thành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2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chữ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nhật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thang.</a:t>
                </a:r>
              </a:p>
              <a:p>
                <a:pPr lvl="0" algn="ctr"/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chữ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nhật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lvl="0" algn="ctr"/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5 x 3 = 15 (m</a:t>
                </a:r>
                <a:r>
                  <a:rPr lang="en-US" sz="3200" baseline="30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lvl="0" algn="ctr"/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Độ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đáy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lớn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thang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</a:p>
              <a:p>
                <a:pPr algn="ctr"/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5 + 2 = 7 (m)</a:t>
                </a:r>
              </a:p>
              <a:p>
                <a:pPr lvl="0" algn="ctr"/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thang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+mn-cs"/>
                          </a:rPr>
                        </m:ctrlPr>
                      </m:fPr>
                      <m:num>
                        <m:d>
                          <m:d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cs typeface="+mn-cs"/>
                              </a:rPr>
                              <m:t>7+4</m:t>
                            </m:r>
                          </m:e>
                        </m:d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+mn-cs"/>
                          </a:rPr>
                          <m:t>𝑥</m:t>
                        </m:r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+mn-cs"/>
                          </a:rPr>
                          <m:t> 2</m:t>
                        </m:r>
                      </m:num>
                      <m:den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+mn-cs"/>
                          </a:rPr>
                          <m:t>2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= 11 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(m</a:t>
                </a:r>
                <a:r>
                  <a:rPr lang="en-US" sz="3200" baseline="30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lvl="0" algn="ctr"/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c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lvl="0" algn="ctr"/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15 + 11 = 26 (m</a:t>
                </a:r>
                <a:r>
                  <a:rPr lang="en-US" sz="3200" baseline="30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BC94AF8-CFD2-713B-D5F6-BA7BF90D0E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0000" y="1087120"/>
                <a:ext cx="5994400" cy="5255606"/>
              </a:xfrm>
              <a:prstGeom prst="rect">
                <a:avLst/>
              </a:prstGeom>
              <a:blipFill>
                <a:blip r:embed="rId4"/>
                <a:stretch>
                  <a:fillRect l="-2541" t="-1508" r="-2541" b="-29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DE1A6F1A-7FCD-AA5C-8B47-13D5B4164B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245" y="2343785"/>
            <a:ext cx="3943350" cy="249555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5B3EB7C-4594-603E-885E-39A1AB575441}"/>
              </a:ext>
            </a:extLst>
          </p:cNvPr>
          <p:cNvCxnSpPr>
            <a:cxnSpLocks/>
          </p:cNvCxnSpPr>
          <p:nvPr/>
        </p:nvCxnSpPr>
        <p:spPr>
          <a:xfrm>
            <a:off x="2072640" y="3647440"/>
            <a:ext cx="1615440" cy="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59669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9860303E-5A01-FEEA-C659-132AB57612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8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502" r="425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6583BE4-B098-55E6-B3A7-020FAC66C0E3}"/>
              </a:ext>
            </a:extLst>
          </p:cNvPr>
          <p:cNvSpPr/>
          <p:nvPr/>
        </p:nvSpPr>
        <p:spPr>
          <a:xfrm>
            <a:off x="503144" y="293512"/>
            <a:ext cx="11185712" cy="6270976"/>
          </a:xfrm>
          <a:prstGeom prst="roundRect">
            <a:avLst>
              <a:gd name="adj" fmla="val 6681"/>
            </a:avLst>
          </a:prstGeom>
          <a:solidFill>
            <a:schemeClr val="bg1">
              <a:alpha val="99000"/>
            </a:schemeClr>
          </a:solidFill>
          <a:ln w="76200">
            <a:solidFill>
              <a:srgbClr val="FF993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BC94AF8-CFD2-713B-D5F6-BA7BF90D0E86}"/>
                  </a:ext>
                </a:extLst>
              </p:cNvPr>
              <p:cNvSpPr txBox="1"/>
              <p:nvPr/>
            </p:nvSpPr>
            <p:spPr>
              <a:xfrm>
                <a:off x="5080000" y="1087120"/>
                <a:ext cx="5994400" cy="42358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lvl="0" indent="-457200" algn="just">
                  <a:buFontTx/>
                  <a:buChar char="-"/>
                </a:pP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Chia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d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thành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2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chữ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nhật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tam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giác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  <a:p>
                <a:pPr lvl="0" algn="just"/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chữ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nhật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lvl="0" algn="ctr"/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36 x 18 = 648 (dm</a:t>
                </a:r>
                <a:r>
                  <a:rPr lang="en-US" sz="3200" baseline="30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lvl="0" algn="just"/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tam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giác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12 </m:t>
                        </m:r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𝑥</m:t>
                        </m:r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36</m:t>
                        </m:r>
                      </m:num>
                      <m:den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216 (dm</a:t>
                </a:r>
                <a:r>
                  <a:rPr lang="en-US" sz="3200" baseline="30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algn="ctr"/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d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648 + </a:t>
                </a:r>
                <a:r>
                  <a:rPr lang="en-US" sz="320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216 = 864 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(dm</a:t>
                </a:r>
                <a:r>
                  <a:rPr lang="en-US" sz="3200" baseline="30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BC94AF8-CFD2-713B-D5F6-BA7BF90D0E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0000" y="1087120"/>
                <a:ext cx="5994400" cy="4235840"/>
              </a:xfrm>
              <a:prstGeom prst="rect">
                <a:avLst/>
              </a:prstGeom>
              <a:blipFill>
                <a:blip r:embed="rId4"/>
                <a:stretch>
                  <a:fillRect l="-2541" t="-1871" r="-2541" b="-37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339AE2D4-3EBD-F6D5-073D-8F87AC9724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890" y="2131377"/>
            <a:ext cx="4324350" cy="295814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8438387-B543-4AB2-3A23-54C1221D1724}"/>
              </a:ext>
            </a:extLst>
          </p:cNvPr>
          <p:cNvCxnSpPr>
            <a:cxnSpLocks/>
          </p:cNvCxnSpPr>
          <p:nvPr/>
        </p:nvCxnSpPr>
        <p:spPr>
          <a:xfrm>
            <a:off x="2590800" y="3362960"/>
            <a:ext cx="2509520" cy="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70241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9B8871EC-583C-9213-162D-19CC18983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A45217-AE59-8F32-3965-CD63AE7788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9794" y="1406769"/>
            <a:ext cx="12391587" cy="318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8150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B0F1A0F-E6CB-1EF7-B0C7-9BC4AFD702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1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Hộp Văn bản 25">
            <a:extLst>
              <a:ext uri="{FF2B5EF4-FFF2-40B4-BE49-F238E27FC236}">
                <a16:creationId xmlns:a16="http://schemas.microsoft.com/office/drawing/2014/main" id="{994C0AA2-90B0-8F8A-7CA5-D978A7290D4F}"/>
              </a:ext>
            </a:extLst>
          </p:cNvPr>
          <p:cNvSpPr txBox="1"/>
          <p:nvPr/>
        </p:nvSpPr>
        <p:spPr>
          <a:xfrm>
            <a:off x="2541305" y="1614212"/>
            <a:ext cx="9591802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/>
            <a:endParaRPr lang="en-US" sz="6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15D9E2C-82FA-BF4A-32C6-FEF5A6BE4338}"/>
              </a:ext>
            </a:extLst>
          </p:cNvPr>
          <p:cNvGrpSpPr/>
          <p:nvPr/>
        </p:nvGrpSpPr>
        <p:grpSpPr>
          <a:xfrm>
            <a:off x="3070893" y="2151945"/>
            <a:ext cx="8878040" cy="4326771"/>
            <a:chOff x="3070893" y="2151945"/>
            <a:chExt cx="8878040" cy="4326771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05DEDCF0-1EF8-18C5-CEE5-2BF255A69D8D}"/>
                </a:ext>
              </a:extLst>
            </p:cNvPr>
            <p:cNvSpPr/>
            <p:nvPr/>
          </p:nvSpPr>
          <p:spPr>
            <a:xfrm>
              <a:off x="3070893" y="2151945"/>
              <a:ext cx="8878040" cy="4326771"/>
            </a:xfrm>
            <a:prstGeom prst="roundRect">
              <a:avLst>
                <a:gd name="adj" fmla="val 11964"/>
              </a:avLst>
            </a:prstGeom>
            <a:solidFill>
              <a:schemeClr val="bg1">
                <a:alpha val="99000"/>
              </a:schemeClr>
            </a:solidFill>
            <a:ln w="76200">
              <a:solidFill>
                <a:srgbClr val="FF993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>
                <a:solidFill>
                  <a:srgbClr val="00B0F0"/>
                </a:solidFill>
              </a:endParaRPr>
            </a:p>
          </p:txBody>
        </p:sp>
        <p:sp>
          <p:nvSpPr>
            <p:cNvPr id="24" name="Hình chữ nhật: Góc Tròn 6">
              <a:extLst>
                <a:ext uri="{FF2B5EF4-FFF2-40B4-BE49-F238E27FC236}">
                  <a16:creationId xmlns:a16="http://schemas.microsoft.com/office/drawing/2014/main" id="{350FD580-D19C-9AB1-DFED-F31AD57D183A}"/>
                </a:ext>
              </a:extLst>
            </p:cNvPr>
            <p:cNvSpPr/>
            <p:nvPr/>
          </p:nvSpPr>
          <p:spPr>
            <a:xfrm>
              <a:off x="3197328" y="2451776"/>
              <a:ext cx="8625169" cy="4026940"/>
            </a:xfrm>
            <a:custGeom>
              <a:avLst/>
              <a:gdLst>
                <a:gd name="connsiteX0" fmla="*/ 0 w 8625169"/>
                <a:gd name="connsiteY0" fmla="*/ 517755 h 4026940"/>
                <a:gd name="connsiteX1" fmla="*/ 1437556 w 8625169"/>
                <a:gd name="connsiteY1" fmla="*/ 0 h 4026940"/>
                <a:gd name="connsiteX2" fmla="*/ 7187612 w 8625169"/>
                <a:gd name="connsiteY2" fmla="*/ 0 h 4026940"/>
                <a:gd name="connsiteX3" fmla="*/ 8625169 w 8625169"/>
                <a:gd name="connsiteY3" fmla="*/ 517755 h 4026940"/>
                <a:gd name="connsiteX4" fmla="*/ 8625169 w 8625169"/>
                <a:gd name="connsiteY4" fmla="*/ 3509184 h 4026940"/>
                <a:gd name="connsiteX5" fmla="*/ 7187612 w 8625169"/>
                <a:gd name="connsiteY5" fmla="*/ 4026940 h 4026940"/>
                <a:gd name="connsiteX6" fmla="*/ 1437556 w 8625169"/>
                <a:gd name="connsiteY6" fmla="*/ 4026940 h 4026940"/>
                <a:gd name="connsiteX7" fmla="*/ 0 w 8625169"/>
                <a:gd name="connsiteY7" fmla="*/ 3509184 h 4026940"/>
                <a:gd name="connsiteX8" fmla="*/ 0 w 8625169"/>
                <a:gd name="connsiteY8" fmla="*/ 517755 h 4026940"/>
                <a:gd name="connsiteX0" fmla="*/ 0 w 8625169"/>
                <a:gd name="connsiteY0" fmla="*/ 517755 h 4026940"/>
                <a:gd name="connsiteX1" fmla="*/ 1437556 w 8625169"/>
                <a:gd name="connsiteY1" fmla="*/ 0 h 4026940"/>
                <a:gd name="connsiteX2" fmla="*/ 7187612 w 8625169"/>
                <a:gd name="connsiteY2" fmla="*/ 0 h 4026940"/>
                <a:gd name="connsiteX3" fmla="*/ 8625169 w 8625169"/>
                <a:gd name="connsiteY3" fmla="*/ 517755 h 4026940"/>
                <a:gd name="connsiteX4" fmla="*/ 8625169 w 8625169"/>
                <a:gd name="connsiteY4" fmla="*/ 3509184 h 4026940"/>
                <a:gd name="connsiteX5" fmla="*/ 7187612 w 8625169"/>
                <a:gd name="connsiteY5" fmla="*/ 4026940 h 4026940"/>
                <a:gd name="connsiteX6" fmla="*/ 1437556 w 8625169"/>
                <a:gd name="connsiteY6" fmla="*/ 4026940 h 4026940"/>
                <a:gd name="connsiteX7" fmla="*/ 0 w 8625169"/>
                <a:gd name="connsiteY7" fmla="*/ 3509184 h 4026940"/>
                <a:gd name="connsiteX8" fmla="*/ 0 w 8625169"/>
                <a:gd name="connsiteY8" fmla="*/ 517755 h 4026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25169" h="4026940" fill="none" extrusionOk="0">
                  <a:moveTo>
                    <a:pt x="0" y="517755"/>
                  </a:moveTo>
                  <a:cubicBezTo>
                    <a:pt x="53247" y="219864"/>
                    <a:pt x="692364" y="47969"/>
                    <a:pt x="1437556" y="0"/>
                  </a:cubicBezTo>
                  <a:cubicBezTo>
                    <a:pt x="2951219" y="-286311"/>
                    <a:pt x="5618605" y="-52762"/>
                    <a:pt x="7187612" y="0"/>
                  </a:cubicBezTo>
                  <a:cubicBezTo>
                    <a:pt x="8029733" y="-145130"/>
                    <a:pt x="8731746" y="309293"/>
                    <a:pt x="8625169" y="517755"/>
                  </a:cubicBezTo>
                  <a:cubicBezTo>
                    <a:pt x="8718018" y="1122268"/>
                    <a:pt x="8553450" y="2290688"/>
                    <a:pt x="8625169" y="3509184"/>
                  </a:cubicBezTo>
                  <a:cubicBezTo>
                    <a:pt x="8518867" y="3838419"/>
                    <a:pt x="7773422" y="4092413"/>
                    <a:pt x="7187612" y="4026940"/>
                  </a:cubicBezTo>
                  <a:cubicBezTo>
                    <a:pt x="6058706" y="3771177"/>
                    <a:pt x="3027508" y="3501885"/>
                    <a:pt x="1437556" y="4026940"/>
                  </a:cubicBezTo>
                  <a:cubicBezTo>
                    <a:pt x="616845" y="4001434"/>
                    <a:pt x="-106861" y="3811322"/>
                    <a:pt x="0" y="3509184"/>
                  </a:cubicBezTo>
                  <a:cubicBezTo>
                    <a:pt x="-77131" y="2128129"/>
                    <a:pt x="-6776" y="1399943"/>
                    <a:pt x="0" y="517755"/>
                  </a:cubicBezTo>
                  <a:close/>
                </a:path>
                <a:path w="8625169" h="4026940" stroke="0" extrusionOk="0">
                  <a:moveTo>
                    <a:pt x="0" y="517755"/>
                  </a:moveTo>
                  <a:cubicBezTo>
                    <a:pt x="-146281" y="241204"/>
                    <a:pt x="756061" y="62419"/>
                    <a:pt x="1437556" y="0"/>
                  </a:cubicBezTo>
                  <a:cubicBezTo>
                    <a:pt x="3930000" y="188720"/>
                    <a:pt x="4917431" y="-151580"/>
                    <a:pt x="7187612" y="0"/>
                  </a:cubicBezTo>
                  <a:cubicBezTo>
                    <a:pt x="7987121" y="-35824"/>
                    <a:pt x="8659809" y="303037"/>
                    <a:pt x="8625169" y="517755"/>
                  </a:cubicBezTo>
                  <a:cubicBezTo>
                    <a:pt x="8596253" y="990590"/>
                    <a:pt x="8895950" y="3074523"/>
                    <a:pt x="8625169" y="3509184"/>
                  </a:cubicBezTo>
                  <a:cubicBezTo>
                    <a:pt x="8460115" y="3737879"/>
                    <a:pt x="7766893" y="4106447"/>
                    <a:pt x="7187612" y="4026940"/>
                  </a:cubicBezTo>
                  <a:cubicBezTo>
                    <a:pt x="4960710" y="4154698"/>
                    <a:pt x="1962082" y="3880778"/>
                    <a:pt x="1437556" y="4026940"/>
                  </a:cubicBezTo>
                  <a:cubicBezTo>
                    <a:pt x="619976" y="4066855"/>
                    <a:pt x="-175536" y="3826541"/>
                    <a:pt x="0" y="3509184"/>
                  </a:cubicBezTo>
                  <a:cubicBezTo>
                    <a:pt x="-104740" y="2154513"/>
                    <a:pt x="-73579" y="1350176"/>
                    <a:pt x="0" y="517755"/>
                  </a:cubicBezTo>
                  <a:close/>
                </a:path>
              </a:pathLst>
            </a:custGeom>
            <a:noFill/>
            <a:ln w="76200">
              <a:noFill/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custGeom>
                      <a:avLst/>
                      <a:gdLst>
                        <a:gd name="connsiteX0" fmla="*/ 0 w 8625169"/>
                        <a:gd name="connsiteY0" fmla="*/ 517755 h 4026940"/>
                        <a:gd name="connsiteX1" fmla="*/ 1437556 w 8625169"/>
                        <a:gd name="connsiteY1" fmla="*/ 0 h 4026940"/>
                        <a:gd name="connsiteX2" fmla="*/ 7187612 w 8625169"/>
                        <a:gd name="connsiteY2" fmla="*/ 0 h 4026940"/>
                        <a:gd name="connsiteX3" fmla="*/ 8625169 w 8625169"/>
                        <a:gd name="connsiteY3" fmla="*/ 517755 h 4026940"/>
                        <a:gd name="connsiteX4" fmla="*/ 8625169 w 8625169"/>
                        <a:gd name="connsiteY4" fmla="*/ 3509184 h 4026940"/>
                        <a:gd name="connsiteX5" fmla="*/ 7187612 w 8625169"/>
                        <a:gd name="connsiteY5" fmla="*/ 4026940 h 4026940"/>
                        <a:gd name="connsiteX6" fmla="*/ 1437556 w 8625169"/>
                        <a:gd name="connsiteY6" fmla="*/ 4026940 h 4026940"/>
                        <a:gd name="connsiteX7" fmla="*/ 0 w 8625169"/>
                        <a:gd name="connsiteY7" fmla="*/ 3509184 h 4026940"/>
                        <a:gd name="connsiteX8" fmla="*/ 0 w 8625169"/>
                        <a:gd name="connsiteY8" fmla="*/ 517755 h 4026940"/>
                        <a:gd name="connsiteX0" fmla="*/ 0 w 8625169"/>
                        <a:gd name="connsiteY0" fmla="*/ 517755 h 4026940"/>
                        <a:gd name="connsiteX1" fmla="*/ 1437556 w 8625169"/>
                        <a:gd name="connsiteY1" fmla="*/ 0 h 4026940"/>
                        <a:gd name="connsiteX2" fmla="*/ 7187612 w 8625169"/>
                        <a:gd name="connsiteY2" fmla="*/ 0 h 4026940"/>
                        <a:gd name="connsiteX3" fmla="*/ 8625169 w 8625169"/>
                        <a:gd name="connsiteY3" fmla="*/ 517755 h 4026940"/>
                        <a:gd name="connsiteX4" fmla="*/ 8625169 w 8625169"/>
                        <a:gd name="connsiteY4" fmla="*/ 3509184 h 4026940"/>
                        <a:gd name="connsiteX5" fmla="*/ 7187612 w 8625169"/>
                        <a:gd name="connsiteY5" fmla="*/ 4026940 h 4026940"/>
                        <a:gd name="connsiteX6" fmla="*/ 1437556 w 8625169"/>
                        <a:gd name="connsiteY6" fmla="*/ 4026940 h 4026940"/>
                        <a:gd name="connsiteX7" fmla="*/ 0 w 8625169"/>
                        <a:gd name="connsiteY7" fmla="*/ 3509184 h 4026940"/>
                        <a:gd name="connsiteX8" fmla="*/ 0 w 8625169"/>
                        <a:gd name="connsiteY8" fmla="*/ 517755 h 40269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8625169" h="4026940" fill="none" extrusionOk="0">
                          <a:moveTo>
                            <a:pt x="0" y="517755"/>
                          </a:moveTo>
                          <a:cubicBezTo>
                            <a:pt x="25160" y="223074"/>
                            <a:pt x="638660" y="51552"/>
                            <a:pt x="1437556" y="0"/>
                          </a:cubicBezTo>
                          <a:cubicBezTo>
                            <a:pt x="2841850" y="-129276"/>
                            <a:pt x="5399897" y="-77778"/>
                            <a:pt x="7187612" y="0"/>
                          </a:cubicBezTo>
                          <a:cubicBezTo>
                            <a:pt x="8045404" y="-95171"/>
                            <a:pt x="8741088" y="255428"/>
                            <a:pt x="8625169" y="517755"/>
                          </a:cubicBezTo>
                          <a:cubicBezTo>
                            <a:pt x="8714862" y="1173220"/>
                            <a:pt x="8555967" y="2320438"/>
                            <a:pt x="8625169" y="3509184"/>
                          </a:cubicBezTo>
                          <a:cubicBezTo>
                            <a:pt x="8493287" y="3784473"/>
                            <a:pt x="7840455" y="4069631"/>
                            <a:pt x="7187612" y="4026940"/>
                          </a:cubicBezTo>
                          <a:cubicBezTo>
                            <a:pt x="6026591" y="3816742"/>
                            <a:pt x="3178724" y="3686990"/>
                            <a:pt x="1437556" y="4026940"/>
                          </a:cubicBezTo>
                          <a:cubicBezTo>
                            <a:pt x="630044" y="4052147"/>
                            <a:pt x="-97892" y="3813395"/>
                            <a:pt x="0" y="3509184"/>
                          </a:cubicBezTo>
                          <a:cubicBezTo>
                            <a:pt x="-54708" y="2150129"/>
                            <a:pt x="29939" y="1399345"/>
                            <a:pt x="0" y="517755"/>
                          </a:cubicBezTo>
                          <a:close/>
                        </a:path>
                        <a:path w="8625169" h="4026940" stroke="0" extrusionOk="0">
                          <a:moveTo>
                            <a:pt x="0" y="517755"/>
                          </a:moveTo>
                          <a:cubicBezTo>
                            <a:pt x="-94445" y="237981"/>
                            <a:pt x="758078" y="50968"/>
                            <a:pt x="1437556" y="0"/>
                          </a:cubicBezTo>
                          <a:cubicBezTo>
                            <a:pt x="3973166" y="33947"/>
                            <a:pt x="4889335" y="-59087"/>
                            <a:pt x="7187612" y="0"/>
                          </a:cubicBezTo>
                          <a:cubicBezTo>
                            <a:pt x="7972374" y="-16370"/>
                            <a:pt x="8637150" y="296366"/>
                            <a:pt x="8625169" y="517755"/>
                          </a:cubicBezTo>
                          <a:cubicBezTo>
                            <a:pt x="8644792" y="917567"/>
                            <a:pt x="8811858" y="3028551"/>
                            <a:pt x="8625169" y="3509184"/>
                          </a:cubicBezTo>
                          <a:cubicBezTo>
                            <a:pt x="8572290" y="3781761"/>
                            <a:pt x="7846496" y="4071340"/>
                            <a:pt x="7187612" y="4026940"/>
                          </a:cubicBezTo>
                          <a:cubicBezTo>
                            <a:pt x="4974053" y="4076117"/>
                            <a:pt x="2065085" y="3904238"/>
                            <a:pt x="1437556" y="4026940"/>
                          </a:cubicBezTo>
                          <a:cubicBezTo>
                            <a:pt x="624026" y="4035749"/>
                            <a:pt x="-132228" y="3789252"/>
                            <a:pt x="0" y="3509184"/>
                          </a:cubicBezTo>
                          <a:cubicBezTo>
                            <a:pt x="-114471" y="2093322"/>
                            <a:pt x="-4321" y="1419408"/>
                            <a:pt x="0" y="517755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571500" indent="-571500" algn="just">
                <a:lnSpc>
                  <a:spcPct val="110000"/>
                </a:lnSpc>
                <a:buFont typeface="Arial" panose="020B0604020202020204" pitchFamily="34" charset="0"/>
                <a:buChar char="•"/>
              </a:pPr>
              <a:r>
                <a:rPr lang="en-US" sz="4400">
                  <a:latin typeface="Calibri" panose="020F0502020204030204" pitchFamily="34" charset="0"/>
                  <a:cs typeface="Calibri" panose="020F0502020204030204" pitchFamily="34" charset="0"/>
                </a:rPr>
                <a:t>HS lắng nghe câu hỏi và</a:t>
              </a:r>
              <a:r>
                <a:rPr lang="vi-VN" sz="4400">
                  <a:latin typeface="Calibri" panose="020F0502020204030204" pitchFamily="34" charset="0"/>
                  <a:cs typeface="Calibri" panose="020F0502020204030204" pitchFamily="34" charset="0"/>
                </a:rPr>
                <a:t> viết câu trả lời vào bảng con</a:t>
              </a:r>
              <a:r>
                <a:rPr lang="en-US" sz="4400"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</a:p>
            <a:p>
              <a:pPr marL="571500" indent="-571500" algn="just">
                <a:lnSpc>
                  <a:spcPct val="110000"/>
                </a:lnSpc>
                <a:buFont typeface="Arial" panose="020B0604020202020204" pitchFamily="34" charset="0"/>
                <a:buChar char="•"/>
              </a:pPr>
              <a:r>
                <a:rPr lang="en-US" sz="4400">
                  <a:latin typeface="Calibri" panose="020F0502020204030204" pitchFamily="34" charset="0"/>
                  <a:cs typeface="Calibri" panose="020F0502020204030204" pitchFamily="34" charset="0"/>
                </a:rPr>
                <a:t>Khi hết thời gian, HS </a:t>
              </a:r>
              <a:r>
                <a:rPr lang="vi-VN" sz="4400">
                  <a:latin typeface="Calibri" panose="020F0502020204030204" pitchFamily="34" charset="0"/>
                  <a:cs typeface="Calibri" panose="020F0502020204030204" pitchFamily="34" charset="0"/>
                </a:rPr>
                <a:t>giơ </a:t>
              </a:r>
              <a:r>
                <a:rPr lang="en-US" sz="4400">
                  <a:latin typeface="Calibri" panose="020F0502020204030204" pitchFamily="34" charset="0"/>
                  <a:cs typeface="Calibri" panose="020F0502020204030204" pitchFamily="34" charset="0"/>
                </a:rPr>
                <a:t>đáp án.</a:t>
              </a:r>
            </a:p>
            <a:p>
              <a:pPr marL="571500" indent="-571500" algn="just">
                <a:lnSpc>
                  <a:spcPct val="110000"/>
                </a:lnSpc>
                <a:buFont typeface="Arial" panose="020B0604020202020204" pitchFamily="34" charset="0"/>
                <a:buChar char="•"/>
              </a:pPr>
              <a:r>
                <a:rPr lang="vi-VN" sz="4400">
                  <a:latin typeface="Calibri" panose="020F0502020204030204" pitchFamily="34" charset="0"/>
                  <a:cs typeface="Calibri" panose="020F0502020204030204" pitchFamily="34" charset="0"/>
                </a:rPr>
                <a:t>HS trả lời đúng sẽ </a:t>
              </a:r>
              <a:r>
                <a:rPr lang="en-US" sz="4400">
                  <a:latin typeface="Calibri" panose="020F0502020204030204" pitchFamily="34" charset="0"/>
                  <a:cs typeface="Calibri" panose="020F0502020204030204" pitchFamily="34" charset="0"/>
                </a:rPr>
                <a:t>tiếp tục chơi</a:t>
              </a:r>
              <a:r>
                <a:rPr lang="vi-VN" sz="4400">
                  <a:latin typeface="Calibri" panose="020F0502020204030204" pitchFamily="34" charset="0"/>
                  <a:cs typeface="Calibri" panose="020F0502020204030204" pitchFamily="34" charset="0"/>
                </a:rPr>
                <a:t>, HS trả lời sai sẽ phải dừng cuộc chơi.</a:t>
              </a: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6BFF9856-7546-BEF9-D930-F8C1D07659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2059" y="1461004"/>
            <a:ext cx="2459210" cy="49459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DBB009-A4AA-FE0A-7F99-8FAC972DE9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6773" y="1622500"/>
            <a:ext cx="6334293" cy="11949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9753B8-84DC-72FF-75DF-C51373B9DC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6829" y="151307"/>
            <a:ext cx="9656901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279654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5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B0F1A0F-E6CB-1EF7-B0C7-9BC4AFD702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1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D4FB7C1-25F3-4E20-8F25-315A561B965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81" y="2744132"/>
            <a:ext cx="5123815" cy="4071875"/>
          </a:xfrm>
          <a:prstGeom prst="rect">
            <a:avLst/>
          </a:prstGeom>
        </p:spPr>
      </p:pic>
      <p:grpSp>
        <p:nvGrpSpPr>
          <p:cNvPr id="21" name="Clock hand spin">
            <a:extLst>
              <a:ext uri="{FF2B5EF4-FFF2-40B4-BE49-F238E27FC236}">
                <a16:creationId xmlns:a16="http://schemas.microsoft.com/office/drawing/2014/main" id="{99B7470A-60C5-98E0-0171-B3E371762592}"/>
              </a:ext>
            </a:extLst>
          </p:cNvPr>
          <p:cNvGrpSpPr/>
          <p:nvPr/>
        </p:nvGrpSpPr>
        <p:grpSpPr>
          <a:xfrm rot="1786145">
            <a:off x="520182" y="463574"/>
            <a:ext cx="1285391" cy="1285924"/>
            <a:chOff x="817563" y="2264166"/>
            <a:chExt cx="3829050" cy="3830638"/>
          </a:xfrm>
        </p:grpSpPr>
        <p:sp>
          <p:nvSpPr>
            <p:cNvPr id="22" name="Oval 28">
              <a:extLst>
                <a:ext uri="{FF2B5EF4-FFF2-40B4-BE49-F238E27FC236}">
                  <a16:creationId xmlns:a16="http://schemas.microsoft.com/office/drawing/2014/main" id="{A5801605-0F0A-AA7E-139C-C45A6C994B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hour hand">
              <a:extLst>
                <a:ext uri="{FF2B5EF4-FFF2-40B4-BE49-F238E27FC236}">
                  <a16:creationId xmlns:a16="http://schemas.microsoft.com/office/drawing/2014/main" id="{9535BF64-5E4D-A02B-EFD7-83B75D5814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4" name="start timer">
            <a:extLst>
              <a:ext uri="{FF2B5EF4-FFF2-40B4-BE49-F238E27FC236}">
                <a16:creationId xmlns:a16="http://schemas.microsoft.com/office/drawing/2014/main" id="{D3B70FA6-0177-8D10-E5BC-86ABA1E7B659}"/>
              </a:ext>
            </a:extLst>
          </p:cNvPr>
          <p:cNvGrpSpPr/>
          <p:nvPr/>
        </p:nvGrpSpPr>
        <p:grpSpPr>
          <a:xfrm>
            <a:off x="164369" y="1946751"/>
            <a:ext cx="2077983" cy="630417"/>
            <a:chOff x="1332706" y="185859"/>
            <a:chExt cx="2636838" cy="799962"/>
          </a:xfrm>
        </p:grpSpPr>
        <p:sp>
          <p:nvSpPr>
            <p:cNvPr id="25" name="Rounded Rectangle 120">
              <a:extLst>
                <a:ext uri="{FF2B5EF4-FFF2-40B4-BE49-F238E27FC236}">
                  <a16:creationId xmlns:a16="http://schemas.microsoft.com/office/drawing/2014/main" id="{D1F3E872-66A7-5DAD-D5F4-5349BC989DC9}"/>
                </a:ext>
              </a:extLst>
            </p:cNvPr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121">
              <a:extLst>
                <a:ext uri="{FF2B5EF4-FFF2-40B4-BE49-F238E27FC236}">
                  <a16:creationId xmlns:a16="http://schemas.microsoft.com/office/drawing/2014/main" id="{7360A00B-3B8E-DAD0-CC53-817538E512A0}"/>
                </a:ext>
              </a:extLst>
            </p:cNvPr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BẮT ĐẦU</a:t>
              </a:r>
              <a:endParaRPr lang="en-GB" sz="28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times up">
            <a:extLst>
              <a:ext uri="{FF2B5EF4-FFF2-40B4-BE49-F238E27FC236}">
                <a16:creationId xmlns:a16="http://schemas.microsoft.com/office/drawing/2014/main" id="{87649570-7403-4450-53C1-8DE71AA7D759}"/>
              </a:ext>
            </a:extLst>
          </p:cNvPr>
          <p:cNvGrpSpPr/>
          <p:nvPr/>
        </p:nvGrpSpPr>
        <p:grpSpPr>
          <a:xfrm>
            <a:off x="164368" y="1941895"/>
            <a:ext cx="2077983" cy="630417"/>
            <a:chOff x="4321176" y="185859"/>
            <a:chExt cx="2636838" cy="799962"/>
          </a:xfrm>
        </p:grpSpPr>
        <p:sp>
          <p:nvSpPr>
            <p:cNvPr id="28" name="Rounded Rectangle 123">
              <a:extLst>
                <a:ext uri="{FF2B5EF4-FFF2-40B4-BE49-F238E27FC236}">
                  <a16:creationId xmlns:a16="http://schemas.microsoft.com/office/drawing/2014/main" id="{DE82FBF0-3011-0277-FD96-436E483DAE71}"/>
                </a:ext>
              </a:extLst>
            </p:cNvPr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9" name="Rounded Rectangle 124">
              <a:extLst>
                <a:ext uri="{FF2B5EF4-FFF2-40B4-BE49-F238E27FC236}">
                  <a16:creationId xmlns:a16="http://schemas.microsoft.com/office/drawing/2014/main" id="{FFE5E1D4-8409-B82D-1E28-2A250BA2D649}"/>
                </a:ext>
              </a:extLst>
            </p:cNvPr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HẾT GIỜ!</a:t>
              </a:r>
              <a:endParaRPr lang="en-GB" sz="28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7AB44137-DDAF-0129-0523-B3EC9627902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6348" y="122189"/>
            <a:ext cx="1611038" cy="1762571"/>
          </a:xfrm>
          <a:prstGeom prst="rect">
            <a:avLst/>
          </a:prstGeom>
        </p:spPr>
      </p:pic>
      <p:pic>
        <p:nvPicPr>
          <p:cNvPr id="31" name="Tieng-chuong-het-gio-reng-www_tiengdong_com">
            <a:hlinkClick r:id="" action="ppaction://media"/>
            <a:extLst>
              <a:ext uri="{FF2B5EF4-FFF2-40B4-BE49-F238E27FC236}">
                <a16:creationId xmlns:a16="http://schemas.microsoft.com/office/drawing/2014/main" id="{9FC0322D-0ABC-58A4-4F07-51FEC6CF107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164.3673"/>
                  <p14:fade out="5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373283" y="2666204"/>
            <a:ext cx="487363" cy="487362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2D6BC6FE-056C-CBF2-A983-C96A58F300D9}"/>
              </a:ext>
            </a:extLst>
          </p:cNvPr>
          <p:cNvGrpSpPr/>
          <p:nvPr/>
        </p:nvGrpSpPr>
        <p:grpSpPr>
          <a:xfrm>
            <a:off x="2365183" y="243982"/>
            <a:ext cx="9467427" cy="1547944"/>
            <a:chOff x="2325733" y="454809"/>
            <a:chExt cx="9866267" cy="1343511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A88EB88C-815A-0449-4A08-6BE43D821E86}"/>
                </a:ext>
              </a:extLst>
            </p:cNvPr>
            <p:cNvSpPr/>
            <p:nvPr/>
          </p:nvSpPr>
          <p:spPr>
            <a:xfrm>
              <a:off x="2325733" y="454809"/>
              <a:ext cx="9866267" cy="1343511"/>
            </a:xfrm>
            <a:prstGeom prst="roundRect">
              <a:avLst/>
            </a:prstGeom>
            <a:solidFill>
              <a:srgbClr val="F0E7A2"/>
            </a:solidFill>
            <a:ln w="762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5CA2BF47-A239-1C06-F80B-BA75738E1B23}"/>
                </a:ext>
              </a:extLst>
            </p:cNvPr>
            <p:cNvSpPr/>
            <p:nvPr/>
          </p:nvSpPr>
          <p:spPr>
            <a:xfrm>
              <a:off x="2452997" y="546466"/>
              <a:ext cx="9611738" cy="1160196"/>
            </a:xfrm>
            <a:prstGeom prst="roundRect">
              <a:avLst/>
            </a:prstGeom>
            <a:solidFill>
              <a:srgbClr val="FFFF79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Kể tên các loại tam giác đã học.</a:t>
              </a:r>
              <a:endParaRPr lang="vi-VN" sz="440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E752A81-503F-0A09-32F8-302EF3D05508}"/>
              </a:ext>
            </a:extLst>
          </p:cNvPr>
          <p:cNvGrpSpPr/>
          <p:nvPr/>
        </p:nvGrpSpPr>
        <p:grpSpPr>
          <a:xfrm>
            <a:off x="5254165" y="2121767"/>
            <a:ext cx="6709475" cy="4528624"/>
            <a:chOff x="5254165" y="2121767"/>
            <a:chExt cx="6709475" cy="4528624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DA3DE1B-8E73-FDBC-ABFA-46F9095595B9}"/>
                </a:ext>
              </a:extLst>
            </p:cNvPr>
            <p:cNvGrpSpPr/>
            <p:nvPr/>
          </p:nvGrpSpPr>
          <p:grpSpPr>
            <a:xfrm>
              <a:off x="5254165" y="2121767"/>
              <a:ext cx="6709475" cy="4528624"/>
              <a:chOff x="688415" y="2005065"/>
              <a:chExt cx="6093251" cy="4712973"/>
            </a:xfrm>
          </p:grpSpPr>
          <p:pic>
            <p:nvPicPr>
              <p:cNvPr id="3" name="Graphic 2">
                <a:extLst>
                  <a:ext uri="{FF2B5EF4-FFF2-40B4-BE49-F238E27FC236}">
                    <a16:creationId xmlns:a16="http://schemas.microsoft.com/office/drawing/2014/main" id="{46E8B9DC-BC09-1E76-F528-81CD100B2A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duotone>
                  <a:srgbClr val="FC6E51">
                    <a:shade val="45000"/>
                    <a:satMod val="135000"/>
                  </a:srgbClr>
                  <a:prstClr val="white"/>
                </a:duotone>
                <a:lum bright="-6000" contrast="45000"/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688415" y="2005065"/>
                <a:ext cx="6093251" cy="4712973"/>
              </a:xfrm>
              <a:prstGeom prst="rect">
                <a:avLst/>
              </a:prstGeom>
            </p:spPr>
          </p:pic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F3B865CE-38CE-C97A-17CC-7E51804D6552}"/>
                  </a:ext>
                </a:extLst>
              </p:cNvPr>
              <p:cNvSpPr/>
              <p:nvPr/>
            </p:nvSpPr>
            <p:spPr>
              <a:xfrm>
                <a:off x="2031999" y="3268850"/>
                <a:ext cx="3399963" cy="2882900"/>
              </a:xfrm>
              <a:prstGeom prst="roundRect">
                <a:avLst>
                  <a:gd name="adj" fmla="val 30176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just"/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  <a:hlinkClick r:id="rId15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EC6CD52-A54A-8D5D-67D8-F93B1B359C6B}"/>
                </a:ext>
              </a:extLst>
            </p:cNvPr>
            <p:cNvSpPr txBox="1"/>
            <p:nvPr/>
          </p:nvSpPr>
          <p:spPr>
            <a:xfrm>
              <a:off x="6818073" y="3640045"/>
              <a:ext cx="3659365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Tam </a:t>
              </a:r>
              <a:r>
                <a:rPr lang="en-US" sz="3200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giác</a:t>
              </a:r>
              <a:r>
                <a:rPr lang="en-US" sz="3200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nhọn</a:t>
              </a:r>
              <a:r>
                <a:rPr lang="en-US" sz="3200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tam </a:t>
              </a:r>
              <a:r>
                <a:rPr lang="en-US" sz="3200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giác</a:t>
              </a:r>
              <a:r>
                <a:rPr lang="en-US" sz="3200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vuông</a:t>
              </a:r>
              <a:r>
                <a:rPr lang="en-US" sz="3200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tam </a:t>
              </a:r>
              <a:r>
                <a:rPr lang="en-US" sz="3200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giác</a:t>
              </a:r>
              <a:r>
                <a:rPr lang="en-US" sz="3200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tù</a:t>
              </a:r>
              <a:r>
                <a:rPr lang="en-US" sz="3200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tam </a:t>
              </a:r>
              <a:r>
                <a:rPr lang="en-US" sz="3200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giác</a:t>
              </a:r>
              <a:r>
                <a:rPr lang="en-US" sz="3200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đều</a:t>
              </a:r>
              <a:r>
                <a:rPr lang="en-US" sz="3200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0" name="Am-thanh-ve-dich-chien-thang-www_tiengdong_com">
            <a:hlinkClick r:id="" action="ppaction://media"/>
            <a:extLst>
              <a:ext uri="{FF2B5EF4-FFF2-40B4-BE49-F238E27FC236}">
                <a16:creationId xmlns:a16="http://schemas.microsoft.com/office/drawing/2014/main" id="{E1564699-5ACD-538A-E7F2-CC9BA4E2ECA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365" end="52398.66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373283" y="2666204"/>
            <a:ext cx="487362" cy="487362"/>
          </a:xfrm>
          <a:prstGeom prst="rect">
            <a:avLst/>
          </a:prstGeom>
        </p:spPr>
      </p:pic>
      <p:pic>
        <p:nvPicPr>
          <p:cNvPr id="41" name="Tieng-dong-ho-tich-tac-www_tiengdong_com">
            <a:hlinkClick r:id="" action="ppaction://media"/>
            <a:extLst>
              <a:ext uri="{FF2B5EF4-FFF2-40B4-BE49-F238E27FC236}">
                <a16:creationId xmlns:a16="http://schemas.microsoft.com/office/drawing/2014/main" id="{1AAAEAFC-4DA2-45F2-8C74-A9456A82CA0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end="50003.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373283" y="2666204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2984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433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00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03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B0F1A0F-E6CB-1EF7-B0C7-9BC4AFD702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1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D4FB7C1-25F3-4E20-8F25-315A561B965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81" y="2744132"/>
            <a:ext cx="5123815" cy="4071875"/>
          </a:xfrm>
          <a:prstGeom prst="rect">
            <a:avLst/>
          </a:prstGeom>
        </p:spPr>
      </p:pic>
      <p:grpSp>
        <p:nvGrpSpPr>
          <p:cNvPr id="21" name="Clock hand spin">
            <a:extLst>
              <a:ext uri="{FF2B5EF4-FFF2-40B4-BE49-F238E27FC236}">
                <a16:creationId xmlns:a16="http://schemas.microsoft.com/office/drawing/2014/main" id="{99B7470A-60C5-98E0-0171-B3E371762592}"/>
              </a:ext>
            </a:extLst>
          </p:cNvPr>
          <p:cNvGrpSpPr/>
          <p:nvPr/>
        </p:nvGrpSpPr>
        <p:grpSpPr>
          <a:xfrm rot="1786145">
            <a:off x="520182" y="463574"/>
            <a:ext cx="1285391" cy="1285924"/>
            <a:chOff x="817563" y="2264166"/>
            <a:chExt cx="3829050" cy="3830638"/>
          </a:xfrm>
        </p:grpSpPr>
        <p:sp>
          <p:nvSpPr>
            <p:cNvPr id="22" name="Oval 28">
              <a:extLst>
                <a:ext uri="{FF2B5EF4-FFF2-40B4-BE49-F238E27FC236}">
                  <a16:creationId xmlns:a16="http://schemas.microsoft.com/office/drawing/2014/main" id="{A5801605-0F0A-AA7E-139C-C45A6C994B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hour hand">
              <a:extLst>
                <a:ext uri="{FF2B5EF4-FFF2-40B4-BE49-F238E27FC236}">
                  <a16:creationId xmlns:a16="http://schemas.microsoft.com/office/drawing/2014/main" id="{9535BF64-5E4D-A02B-EFD7-83B75D5814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4" name="start timer">
            <a:extLst>
              <a:ext uri="{FF2B5EF4-FFF2-40B4-BE49-F238E27FC236}">
                <a16:creationId xmlns:a16="http://schemas.microsoft.com/office/drawing/2014/main" id="{D3B70FA6-0177-8D10-E5BC-86ABA1E7B659}"/>
              </a:ext>
            </a:extLst>
          </p:cNvPr>
          <p:cNvGrpSpPr/>
          <p:nvPr/>
        </p:nvGrpSpPr>
        <p:grpSpPr>
          <a:xfrm>
            <a:off x="164369" y="1946751"/>
            <a:ext cx="2077983" cy="630417"/>
            <a:chOff x="1332706" y="185859"/>
            <a:chExt cx="2636838" cy="799962"/>
          </a:xfrm>
        </p:grpSpPr>
        <p:sp>
          <p:nvSpPr>
            <p:cNvPr id="25" name="Rounded Rectangle 120">
              <a:extLst>
                <a:ext uri="{FF2B5EF4-FFF2-40B4-BE49-F238E27FC236}">
                  <a16:creationId xmlns:a16="http://schemas.microsoft.com/office/drawing/2014/main" id="{D1F3E872-66A7-5DAD-D5F4-5349BC989DC9}"/>
                </a:ext>
              </a:extLst>
            </p:cNvPr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121">
              <a:extLst>
                <a:ext uri="{FF2B5EF4-FFF2-40B4-BE49-F238E27FC236}">
                  <a16:creationId xmlns:a16="http://schemas.microsoft.com/office/drawing/2014/main" id="{7360A00B-3B8E-DAD0-CC53-817538E512A0}"/>
                </a:ext>
              </a:extLst>
            </p:cNvPr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BẮT ĐẦU</a:t>
              </a:r>
              <a:endParaRPr lang="en-GB" sz="28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times up">
            <a:extLst>
              <a:ext uri="{FF2B5EF4-FFF2-40B4-BE49-F238E27FC236}">
                <a16:creationId xmlns:a16="http://schemas.microsoft.com/office/drawing/2014/main" id="{87649570-7403-4450-53C1-8DE71AA7D759}"/>
              </a:ext>
            </a:extLst>
          </p:cNvPr>
          <p:cNvGrpSpPr/>
          <p:nvPr/>
        </p:nvGrpSpPr>
        <p:grpSpPr>
          <a:xfrm>
            <a:off x="164368" y="1941895"/>
            <a:ext cx="2077983" cy="630417"/>
            <a:chOff x="4321176" y="185859"/>
            <a:chExt cx="2636838" cy="799962"/>
          </a:xfrm>
        </p:grpSpPr>
        <p:sp>
          <p:nvSpPr>
            <p:cNvPr id="28" name="Rounded Rectangle 123">
              <a:extLst>
                <a:ext uri="{FF2B5EF4-FFF2-40B4-BE49-F238E27FC236}">
                  <a16:creationId xmlns:a16="http://schemas.microsoft.com/office/drawing/2014/main" id="{DE82FBF0-3011-0277-FD96-436E483DAE71}"/>
                </a:ext>
              </a:extLst>
            </p:cNvPr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9" name="Rounded Rectangle 124">
              <a:extLst>
                <a:ext uri="{FF2B5EF4-FFF2-40B4-BE49-F238E27FC236}">
                  <a16:creationId xmlns:a16="http://schemas.microsoft.com/office/drawing/2014/main" id="{FFE5E1D4-8409-B82D-1E28-2A250BA2D649}"/>
                </a:ext>
              </a:extLst>
            </p:cNvPr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HẾT GIỜ!</a:t>
              </a:r>
              <a:endParaRPr lang="en-GB" sz="28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7AB44137-DDAF-0129-0523-B3EC9627902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6348" y="122189"/>
            <a:ext cx="1611038" cy="1762571"/>
          </a:xfrm>
          <a:prstGeom prst="rect">
            <a:avLst/>
          </a:prstGeom>
        </p:spPr>
      </p:pic>
      <p:pic>
        <p:nvPicPr>
          <p:cNvPr id="31" name="Tieng-chuong-het-gio-reng-www_tiengdong_com">
            <a:hlinkClick r:id="" action="ppaction://media"/>
            <a:extLst>
              <a:ext uri="{FF2B5EF4-FFF2-40B4-BE49-F238E27FC236}">
                <a16:creationId xmlns:a16="http://schemas.microsoft.com/office/drawing/2014/main" id="{9FC0322D-0ABC-58A4-4F07-51FEC6CF107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164.3673"/>
                  <p14:fade out="5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373283" y="2666204"/>
            <a:ext cx="487363" cy="487362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2D6BC6FE-056C-CBF2-A983-C96A58F300D9}"/>
              </a:ext>
            </a:extLst>
          </p:cNvPr>
          <p:cNvGrpSpPr/>
          <p:nvPr/>
        </p:nvGrpSpPr>
        <p:grpSpPr>
          <a:xfrm>
            <a:off x="2365183" y="243982"/>
            <a:ext cx="9467427" cy="1547944"/>
            <a:chOff x="2325733" y="454809"/>
            <a:chExt cx="9866267" cy="1343511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A88EB88C-815A-0449-4A08-6BE43D821E86}"/>
                </a:ext>
              </a:extLst>
            </p:cNvPr>
            <p:cNvSpPr/>
            <p:nvPr/>
          </p:nvSpPr>
          <p:spPr>
            <a:xfrm>
              <a:off x="2325733" y="454809"/>
              <a:ext cx="9866267" cy="1343511"/>
            </a:xfrm>
            <a:prstGeom prst="roundRect">
              <a:avLst/>
            </a:prstGeom>
            <a:solidFill>
              <a:srgbClr val="F0E7A2"/>
            </a:solidFill>
            <a:ln w="762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5CA2BF47-A239-1C06-F80B-BA75738E1B23}"/>
                </a:ext>
              </a:extLst>
            </p:cNvPr>
            <p:cNvSpPr/>
            <p:nvPr/>
          </p:nvSpPr>
          <p:spPr>
            <a:xfrm>
              <a:off x="2452997" y="546466"/>
              <a:ext cx="9611738" cy="1160196"/>
            </a:xfrm>
            <a:prstGeom prst="roundRect">
              <a:avLst/>
            </a:prstGeom>
            <a:solidFill>
              <a:srgbClr val="FFFF79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Tam giác có ba góc nhọn là....</a:t>
              </a:r>
              <a:endParaRPr lang="vi-VN" sz="400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E752A81-503F-0A09-32F8-302EF3D05508}"/>
              </a:ext>
            </a:extLst>
          </p:cNvPr>
          <p:cNvGrpSpPr/>
          <p:nvPr/>
        </p:nvGrpSpPr>
        <p:grpSpPr>
          <a:xfrm>
            <a:off x="5254165" y="2121767"/>
            <a:ext cx="6709475" cy="4528624"/>
            <a:chOff x="5254165" y="2121767"/>
            <a:chExt cx="6709475" cy="4528624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DA3DE1B-8E73-FDBC-ABFA-46F9095595B9}"/>
                </a:ext>
              </a:extLst>
            </p:cNvPr>
            <p:cNvGrpSpPr/>
            <p:nvPr/>
          </p:nvGrpSpPr>
          <p:grpSpPr>
            <a:xfrm>
              <a:off x="5254165" y="2121767"/>
              <a:ext cx="6709475" cy="4528624"/>
              <a:chOff x="688415" y="2005065"/>
              <a:chExt cx="6093251" cy="4712973"/>
            </a:xfrm>
          </p:grpSpPr>
          <p:pic>
            <p:nvPicPr>
              <p:cNvPr id="3" name="Graphic 2">
                <a:extLst>
                  <a:ext uri="{FF2B5EF4-FFF2-40B4-BE49-F238E27FC236}">
                    <a16:creationId xmlns:a16="http://schemas.microsoft.com/office/drawing/2014/main" id="{46E8B9DC-BC09-1E76-F528-81CD100B2A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duotone>
                  <a:srgbClr val="FC6E51">
                    <a:shade val="45000"/>
                    <a:satMod val="135000"/>
                  </a:srgbClr>
                  <a:prstClr val="white"/>
                </a:duotone>
                <a:lum bright="-6000" contrast="45000"/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688415" y="2005065"/>
                <a:ext cx="6093251" cy="4712973"/>
              </a:xfrm>
              <a:prstGeom prst="rect">
                <a:avLst/>
              </a:prstGeom>
            </p:spPr>
          </p:pic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F3B865CE-38CE-C97A-17CC-7E51804D6552}"/>
                  </a:ext>
                </a:extLst>
              </p:cNvPr>
              <p:cNvSpPr/>
              <p:nvPr/>
            </p:nvSpPr>
            <p:spPr>
              <a:xfrm>
                <a:off x="2031999" y="3268850"/>
                <a:ext cx="3399963" cy="2882900"/>
              </a:xfrm>
              <a:prstGeom prst="roundRect">
                <a:avLst>
                  <a:gd name="adj" fmla="val 30176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just"/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  <a:hlinkClick r:id="rId15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EC6CD52-A54A-8D5D-67D8-F93B1B359C6B}"/>
                </a:ext>
              </a:extLst>
            </p:cNvPr>
            <p:cNvSpPr txBox="1"/>
            <p:nvPr/>
          </p:nvSpPr>
          <p:spPr>
            <a:xfrm>
              <a:off x="6698669" y="3632407"/>
              <a:ext cx="4341557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tam giác nhọn</a:t>
              </a:r>
              <a:endParaRPr lang="vi-VN" sz="600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0" name="Am-thanh-ve-dich-chien-thang-www_tiengdong_com">
            <a:hlinkClick r:id="" action="ppaction://media"/>
            <a:extLst>
              <a:ext uri="{FF2B5EF4-FFF2-40B4-BE49-F238E27FC236}">
                <a16:creationId xmlns:a16="http://schemas.microsoft.com/office/drawing/2014/main" id="{E1564699-5ACD-538A-E7F2-CC9BA4E2ECA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365" end="52398.66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373283" y="2666204"/>
            <a:ext cx="487362" cy="487362"/>
          </a:xfrm>
          <a:prstGeom prst="rect">
            <a:avLst/>
          </a:prstGeom>
        </p:spPr>
      </p:pic>
      <p:pic>
        <p:nvPicPr>
          <p:cNvPr id="41" name="Tieng-dong-ho-tich-tac-www_tiengdong_com">
            <a:hlinkClick r:id="" action="ppaction://media"/>
            <a:extLst>
              <a:ext uri="{FF2B5EF4-FFF2-40B4-BE49-F238E27FC236}">
                <a16:creationId xmlns:a16="http://schemas.microsoft.com/office/drawing/2014/main" id="{1AAAEAFC-4DA2-45F2-8C74-A9456A82CA0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end="45003.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373283" y="2666204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8300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433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1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500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03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B0F1A0F-E6CB-1EF7-B0C7-9BC4AFD702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1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D4FB7C1-25F3-4E20-8F25-315A561B965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81" y="2744132"/>
            <a:ext cx="5123815" cy="4071875"/>
          </a:xfrm>
          <a:prstGeom prst="rect">
            <a:avLst/>
          </a:prstGeom>
        </p:spPr>
      </p:pic>
      <p:grpSp>
        <p:nvGrpSpPr>
          <p:cNvPr id="21" name="Clock hand spin">
            <a:extLst>
              <a:ext uri="{FF2B5EF4-FFF2-40B4-BE49-F238E27FC236}">
                <a16:creationId xmlns:a16="http://schemas.microsoft.com/office/drawing/2014/main" id="{99B7470A-60C5-98E0-0171-B3E371762592}"/>
              </a:ext>
            </a:extLst>
          </p:cNvPr>
          <p:cNvGrpSpPr/>
          <p:nvPr/>
        </p:nvGrpSpPr>
        <p:grpSpPr>
          <a:xfrm rot="1786145">
            <a:off x="520182" y="463574"/>
            <a:ext cx="1285391" cy="1285924"/>
            <a:chOff x="817563" y="2264166"/>
            <a:chExt cx="3829050" cy="3830638"/>
          </a:xfrm>
        </p:grpSpPr>
        <p:sp>
          <p:nvSpPr>
            <p:cNvPr id="22" name="Oval 28">
              <a:extLst>
                <a:ext uri="{FF2B5EF4-FFF2-40B4-BE49-F238E27FC236}">
                  <a16:creationId xmlns:a16="http://schemas.microsoft.com/office/drawing/2014/main" id="{A5801605-0F0A-AA7E-139C-C45A6C994B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hour hand">
              <a:extLst>
                <a:ext uri="{FF2B5EF4-FFF2-40B4-BE49-F238E27FC236}">
                  <a16:creationId xmlns:a16="http://schemas.microsoft.com/office/drawing/2014/main" id="{9535BF64-5E4D-A02B-EFD7-83B75D5814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4" name="start timer">
            <a:extLst>
              <a:ext uri="{FF2B5EF4-FFF2-40B4-BE49-F238E27FC236}">
                <a16:creationId xmlns:a16="http://schemas.microsoft.com/office/drawing/2014/main" id="{D3B70FA6-0177-8D10-E5BC-86ABA1E7B659}"/>
              </a:ext>
            </a:extLst>
          </p:cNvPr>
          <p:cNvGrpSpPr/>
          <p:nvPr/>
        </p:nvGrpSpPr>
        <p:grpSpPr>
          <a:xfrm>
            <a:off x="164369" y="1946751"/>
            <a:ext cx="2077983" cy="630417"/>
            <a:chOff x="1332706" y="185859"/>
            <a:chExt cx="2636838" cy="799962"/>
          </a:xfrm>
        </p:grpSpPr>
        <p:sp>
          <p:nvSpPr>
            <p:cNvPr id="25" name="Rounded Rectangle 120">
              <a:extLst>
                <a:ext uri="{FF2B5EF4-FFF2-40B4-BE49-F238E27FC236}">
                  <a16:creationId xmlns:a16="http://schemas.microsoft.com/office/drawing/2014/main" id="{D1F3E872-66A7-5DAD-D5F4-5349BC989DC9}"/>
                </a:ext>
              </a:extLst>
            </p:cNvPr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121">
              <a:extLst>
                <a:ext uri="{FF2B5EF4-FFF2-40B4-BE49-F238E27FC236}">
                  <a16:creationId xmlns:a16="http://schemas.microsoft.com/office/drawing/2014/main" id="{7360A00B-3B8E-DAD0-CC53-817538E512A0}"/>
                </a:ext>
              </a:extLst>
            </p:cNvPr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BẮT ĐẦU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times up">
            <a:extLst>
              <a:ext uri="{FF2B5EF4-FFF2-40B4-BE49-F238E27FC236}">
                <a16:creationId xmlns:a16="http://schemas.microsoft.com/office/drawing/2014/main" id="{87649570-7403-4450-53C1-8DE71AA7D759}"/>
              </a:ext>
            </a:extLst>
          </p:cNvPr>
          <p:cNvGrpSpPr/>
          <p:nvPr/>
        </p:nvGrpSpPr>
        <p:grpSpPr>
          <a:xfrm>
            <a:off x="164368" y="1941895"/>
            <a:ext cx="2077983" cy="630417"/>
            <a:chOff x="4321176" y="185859"/>
            <a:chExt cx="2636838" cy="799962"/>
          </a:xfrm>
        </p:grpSpPr>
        <p:sp>
          <p:nvSpPr>
            <p:cNvPr id="28" name="Rounded Rectangle 123">
              <a:extLst>
                <a:ext uri="{FF2B5EF4-FFF2-40B4-BE49-F238E27FC236}">
                  <a16:creationId xmlns:a16="http://schemas.microsoft.com/office/drawing/2014/main" id="{DE82FBF0-3011-0277-FD96-436E483DAE71}"/>
                </a:ext>
              </a:extLst>
            </p:cNvPr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9" name="Rounded Rectangle 124">
              <a:extLst>
                <a:ext uri="{FF2B5EF4-FFF2-40B4-BE49-F238E27FC236}">
                  <a16:creationId xmlns:a16="http://schemas.microsoft.com/office/drawing/2014/main" id="{FFE5E1D4-8409-B82D-1E28-2A250BA2D649}"/>
                </a:ext>
              </a:extLst>
            </p:cNvPr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HẾT GIỜ!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7AB44137-DDAF-0129-0523-B3EC9627902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6348" y="122189"/>
            <a:ext cx="1611038" cy="1762571"/>
          </a:xfrm>
          <a:prstGeom prst="rect">
            <a:avLst/>
          </a:prstGeom>
        </p:spPr>
      </p:pic>
      <p:pic>
        <p:nvPicPr>
          <p:cNvPr id="31" name="Tieng-chuong-het-gio-reng-www_tiengdong_com">
            <a:hlinkClick r:id="" action="ppaction://media"/>
            <a:extLst>
              <a:ext uri="{FF2B5EF4-FFF2-40B4-BE49-F238E27FC236}">
                <a16:creationId xmlns:a16="http://schemas.microsoft.com/office/drawing/2014/main" id="{9FC0322D-0ABC-58A4-4F07-51FEC6CF107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164.3673"/>
                  <p14:fade out="5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373283" y="2666204"/>
            <a:ext cx="487363" cy="487362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2D6BC6FE-056C-CBF2-A983-C96A58F300D9}"/>
              </a:ext>
            </a:extLst>
          </p:cNvPr>
          <p:cNvGrpSpPr/>
          <p:nvPr/>
        </p:nvGrpSpPr>
        <p:grpSpPr>
          <a:xfrm>
            <a:off x="2365183" y="243982"/>
            <a:ext cx="9467427" cy="1547944"/>
            <a:chOff x="2325733" y="454809"/>
            <a:chExt cx="9866267" cy="1343511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A88EB88C-815A-0449-4A08-6BE43D821E86}"/>
                </a:ext>
              </a:extLst>
            </p:cNvPr>
            <p:cNvSpPr/>
            <p:nvPr/>
          </p:nvSpPr>
          <p:spPr>
            <a:xfrm>
              <a:off x="2325733" y="454809"/>
              <a:ext cx="9866267" cy="1343511"/>
            </a:xfrm>
            <a:prstGeom prst="roundRect">
              <a:avLst/>
            </a:prstGeom>
            <a:solidFill>
              <a:srgbClr val="F0E7A2"/>
            </a:solidFill>
            <a:ln w="762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5CA2BF47-A239-1C06-F80B-BA75738E1B23}"/>
                </a:ext>
              </a:extLst>
            </p:cNvPr>
            <p:cNvSpPr/>
            <p:nvPr/>
          </p:nvSpPr>
          <p:spPr>
            <a:xfrm>
              <a:off x="2452997" y="546466"/>
              <a:ext cx="9611738" cy="1160196"/>
            </a:xfrm>
            <a:prstGeom prst="roundRect">
              <a:avLst/>
            </a:prstGeom>
            <a:solidFill>
              <a:srgbClr val="FFFF79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Tam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giác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vuông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E752A81-503F-0A09-32F8-302EF3D05508}"/>
              </a:ext>
            </a:extLst>
          </p:cNvPr>
          <p:cNvGrpSpPr/>
          <p:nvPr/>
        </p:nvGrpSpPr>
        <p:grpSpPr>
          <a:xfrm>
            <a:off x="5254165" y="2121767"/>
            <a:ext cx="6709475" cy="4528624"/>
            <a:chOff x="5254165" y="2121767"/>
            <a:chExt cx="6709475" cy="4528624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DA3DE1B-8E73-FDBC-ABFA-46F9095595B9}"/>
                </a:ext>
              </a:extLst>
            </p:cNvPr>
            <p:cNvGrpSpPr/>
            <p:nvPr/>
          </p:nvGrpSpPr>
          <p:grpSpPr>
            <a:xfrm>
              <a:off x="5254165" y="2121767"/>
              <a:ext cx="6709475" cy="4528624"/>
              <a:chOff x="688415" y="2005065"/>
              <a:chExt cx="6093251" cy="4712973"/>
            </a:xfrm>
          </p:grpSpPr>
          <p:pic>
            <p:nvPicPr>
              <p:cNvPr id="3" name="Graphic 2">
                <a:extLst>
                  <a:ext uri="{FF2B5EF4-FFF2-40B4-BE49-F238E27FC236}">
                    <a16:creationId xmlns:a16="http://schemas.microsoft.com/office/drawing/2014/main" id="{46E8B9DC-BC09-1E76-F528-81CD100B2A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duotone>
                  <a:srgbClr val="FC6E51">
                    <a:shade val="45000"/>
                    <a:satMod val="135000"/>
                  </a:srgbClr>
                  <a:prstClr val="white"/>
                </a:duotone>
                <a:lum bright="-6000" contrast="45000"/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688415" y="2005065"/>
                <a:ext cx="6093251" cy="4712973"/>
              </a:xfrm>
              <a:prstGeom prst="rect">
                <a:avLst/>
              </a:prstGeom>
            </p:spPr>
          </p:pic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F3B865CE-38CE-C97A-17CC-7E51804D6552}"/>
                  </a:ext>
                </a:extLst>
              </p:cNvPr>
              <p:cNvSpPr/>
              <p:nvPr/>
            </p:nvSpPr>
            <p:spPr>
              <a:xfrm>
                <a:off x="2031999" y="3268850"/>
                <a:ext cx="3399963" cy="2882900"/>
              </a:xfrm>
              <a:prstGeom prst="roundRect">
                <a:avLst>
                  <a:gd name="adj" fmla="val 30176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hlinkClick r:id="rId15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EC6CD52-A54A-8D5D-67D8-F93B1B359C6B}"/>
                </a:ext>
              </a:extLst>
            </p:cNvPr>
            <p:cNvSpPr txBox="1"/>
            <p:nvPr/>
          </p:nvSpPr>
          <p:spPr>
            <a:xfrm>
              <a:off x="6698669" y="3632407"/>
              <a:ext cx="4341557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tam giác vuông</a:t>
              </a:r>
              <a:endParaRPr kumimoji="0" lang="vi-VN" sz="60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0" name="Am-thanh-ve-dich-chien-thang-www_tiengdong_com">
            <a:hlinkClick r:id="" action="ppaction://media"/>
            <a:extLst>
              <a:ext uri="{FF2B5EF4-FFF2-40B4-BE49-F238E27FC236}">
                <a16:creationId xmlns:a16="http://schemas.microsoft.com/office/drawing/2014/main" id="{E1564699-5ACD-538A-E7F2-CC9BA4E2ECA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365" end="52398.66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373283" y="2666204"/>
            <a:ext cx="487362" cy="487362"/>
          </a:xfrm>
          <a:prstGeom prst="rect">
            <a:avLst/>
          </a:prstGeom>
        </p:spPr>
      </p:pic>
      <p:pic>
        <p:nvPicPr>
          <p:cNvPr id="41" name="Tieng-dong-ho-tich-tac-www_tiengdong_com">
            <a:hlinkClick r:id="" action="ppaction://media"/>
            <a:extLst>
              <a:ext uri="{FF2B5EF4-FFF2-40B4-BE49-F238E27FC236}">
                <a16:creationId xmlns:a16="http://schemas.microsoft.com/office/drawing/2014/main" id="{1AAAEAFC-4DA2-45F2-8C74-A9456A82CA0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end="45003.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373283" y="2666204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0945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433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1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500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03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B0F1A0F-E6CB-1EF7-B0C7-9BC4AFD702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1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D4FB7C1-25F3-4E20-8F25-315A561B965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81" y="2744132"/>
            <a:ext cx="5123815" cy="4071875"/>
          </a:xfrm>
          <a:prstGeom prst="rect">
            <a:avLst/>
          </a:prstGeom>
        </p:spPr>
      </p:pic>
      <p:grpSp>
        <p:nvGrpSpPr>
          <p:cNvPr id="21" name="Clock hand spin">
            <a:extLst>
              <a:ext uri="{FF2B5EF4-FFF2-40B4-BE49-F238E27FC236}">
                <a16:creationId xmlns:a16="http://schemas.microsoft.com/office/drawing/2014/main" id="{99B7470A-60C5-98E0-0171-B3E371762592}"/>
              </a:ext>
            </a:extLst>
          </p:cNvPr>
          <p:cNvGrpSpPr/>
          <p:nvPr/>
        </p:nvGrpSpPr>
        <p:grpSpPr>
          <a:xfrm rot="1786145">
            <a:off x="520182" y="463574"/>
            <a:ext cx="1285391" cy="1285924"/>
            <a:chOff x="817563" y="2264166"/>
            <a:chExt cx="3829050" cy="3830638"/>
          </a:xfrm>
        </p:grpSpPr>
        <p:sp>
          <p:nvSpPr>
            <p:cNvPr id="22" name="Oval 28">
              <a:extLst>
                <a:ext uri="{FF2B5EF4-FFF2-40B4-BE49-F238E27FC236}">
                  <a16:creationId xmlns:a16="http://schemas.microsoft.com/office/drawing/2014/main" id="{A5801605-0F0A-AA7E-139C-C45A6C994B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hour hand">
              <a:extLst>
                <a:ext uri="{FF2B5EF4-FFF2-40B4-BE49-F238E27FC236}">
                  <a16:creationId xmlns:a16="http://schemas.microsoft.com/office/drawing/2014/main" id="{9535BF64-5E4D-A02B-EFD7-83B75D5814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4" name="start timer">
            <a:extLst>
              <a:ext uri="{FF2B5EF4-FFF2-40B4-BE49-F238E27FC236}">
                <a16:creationId xmlns:a16="http://schemas.microsoft.com/office/drawing/2014/main" id="{D3B70FA6-0177-8D10-E5BC-86ABA1E7B659}"/>
              </a:ext>
            </a:extLst>
          </p:cNvPr>
          <p:cNvGrpSpPr/>
          <p:nvPr/>
        </p:nvGrpSpPr>
        <p:grpSpPr>
          <a:xfrm>
            <a:off x="164369" y="1946751"/>
            <a:ext cx="2077983" cy="630417"/>
            <a:chOff x="1332706" y="185859"/>
            <a:chExt cx="2636838" cy="799962"/>
          </a:xfrm>
        </p:grpSpPr>
        <p:sp>
          <p:nvSpPr>
            <p:cNvPr id="25" name="Rounded Rectangle 120">
              <a:extLst>
                <a:ext uri="{FF2B5EF4-FFF2-40B4-BE49-F238E27FC236}">
                  <a16:creationId xmlns:a16="http://schemas.microsoft.com/office/drawing/2014/main" id="{D1F3E872-66A7-5DAD-D5F4-5349BC989DC9}"/>
                </a:ext>
              </a:extLst>
            </p:cNvPr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121">
              <a:extLst>
                <a:ext uri="{FF2B5EF4-FFF2-40B4-BE49-F238E27FC236}">
                  <a16:creationId xmlns:a16="http://schemas.microsoft.com/office/drawing/2014/main" id="{7360A00B-3B8E-DAD0-CC53-817538E512A0}"/>
                </a:ext>
              </a:extLst>
            </p:cNvPr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BẮT ĐẦU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times up">
            <a:extLst>
              <a:ext uri="{FF2B5EF4-FFF2-40B4-BE49-F238E27FC236}">
                <a16:creationId xmlns:a16="http://schemas.microsoft.com/office/drawing/2014/main" id="{87649570-7403-4450-53C1-8DE71AA7D759}"/>
              </a:ext>
            </a:extLst>
          </p:cNvPr>
          <p:cNvGrpSpPr/>
          <p:nvPr/>
        </p:nvGrpSpPr>
        <p:grpSpPr>
          <a:xfrm>
            <a:off x="164368" y="1941895"/>
            <a:ext cx="2077983" cy="630417"/>
            <a:chOff x="4321176" y="185859"/>
            <a:chExt cx="2636838" cy="799962"/>
          </a:xfrm>
        </p:grpSpPr>
        <p:sp>
          <p:nvSpPr>
            <p:cNvPr id="28" name="Rounded Rectangle 123">
              <a:extLst>
                <a:ext uri="{FF2B5EF4-FFF2-40B4-BE49-F238E27FC236}">
                  <a16:creationId xmlns:a16="http://schemas.microsoft.com/office/drawing/2014/main" id="{DE82FBF0-3011-0277-FD96-436E483DAE71}"/>
                </a:ext>
              </a:extLst>
            </p:cNvPr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9" name="Rounded Rectangle 124">
              <a:extLst>
                <a:ext uri="{FF2B5EF4-FFF2-40B4-BE49-F238E27FC236}">
                  <a16:creationId xmlns:a16="http://schemas.microsoft.com/office/drawing/2014/main" id="{FFE5E1D4-8409-B82D-1E28-2A250BA2D649}"/>
                </a:ext>
              </a:extLst>
            </p:cNvPr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HẾT GIỜ!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7AB44137-DDAF-0129-0523-B3EC9627902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6348" y="122189"/>
            <a:ext cx="1611038" cy="1762571"/>
          </a:xfrm>
          <a:prstGeom prst="rect">
            <a:avLst/>
          </a:prstGeom>
        </p:spPr>
      </p:pic>
      <p:pic>
        <p:nvPicPr>
          <p:cNvPr id="31" name="Tieng-chuong-het-gio-reng-www_tiengdong_com">
            <a:hlinkClick r:id="" action="ppaction://media"/>
            <a:extLst>
              <a:ext uri="{FF2B5EF4-FFF2-40B4-BE49-F238E27FC236}">
                <a16:creationId xmlns:a16="http://schemas.microsoft.com/office/drawing/2014/main" id="{9FC0322D-0ABC-58A4-4F07-51FEC6CF107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164.3673"/>
                  <p14:fade out="5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373283" y="2666204"/>
            <a:ext cx="487363" cy="487362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2D6BC6FE-056C-CBF2-A983-C96A58F300D9}"/>
              </a:ext>
            </a:extLst>
          </p:cNvPr>
          <p:cNvGrpSpPr/>
          <p:nvPr/>
        </p:nvGrpSpPr>
        <p:grpSpPr>
          <a:xfrm>
            <a:off x="2365183" y="243982"/>
            <a:ext cx="9467427" cy="1547944"/>
            <a:chOff x="2325733" y="454809"/>
            <a:chExt cx="9866267" cy="1343511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A88EB88C-815A-0449-4A08-6BE43D821E86}"/>
                </a:ext>
              </a:extLst>
            </p:cNvPr>
            <p:cNvSpPr/>
            <p:nvPr/>
          </p:nvSpPr>
          <p:spPr>
            <a:xfrm>
              <a:off x="2325733" y="454809"/>
              <a:ext cx="9866267" cy="1343511"/>
            </a:xfrm>
            <a:prstGeom prst="roundRect">
              <a:avLst/>
            </a:prstGeom>
            <a:solidFill>
              <a:srgbClr val="F0E7A2"/>
            </a:solidFill>
            <a:ln w="762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5CA2BF47-A239-1C06-F80B-BA75738E1B23}"/>
                </a:ext>
              </a:extLst>
            </p:cNvPr>
            <p:cNvSpPr/>
            <p:nvPr/>
          </p:nvSpPr>
          <p:spPr>
            <a:xfrm>
              <a:off x="2452997" y="546466"/>
              <a:ext cx="9611738" cy="1160196"/>
            </a:xfrm>
            <a:prstGeom prst="roundRect">
              <a:avLst/>
            </a:prstGeom>
            <a:solidFill>
              <a:srgbClr val="FFFF79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Tam giác có một góc tù là.....</a:t>
              </a:r>
              <a:endPara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E752A81-503F-0A09-32F8-302EF3D05508}"/>
              </a:ext>
            </a:extLst>
          </p:cNvPr>
          <p:cNvGrpSpPr/>
          <p:nvPr/>
        </p:nvGrpSpPr>
        <p:grpSpPr>
          <a:xfrm>
            <a:off x="5254165" y="2121767"/>
            <a:ext cx="6709475" cy="4528624"/>
            <a:chOff x="5254165" y="2121767"/>
            <a:chExt cx="6709475" cy="4528624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DA3DE1B-8E73-FDBC-ABFA-46F9095595B9}"/>
                </a:ext>
              </a:extLst>
            </p:cNvPr>
            <p:cNvGrpSpPr/>
            <p:nvPr/>
          </p:nvGrpSpPr>
          <p:grpSpPr>
            <a:xfrm>
              <a:off x="5254165" y="2121767"/>
              <a:ext cx="6709475" cy="4528624"/>
              <a:chOff x="688415" y="2005065"/>
              <a:chExt cx="6093251" cy="4712973"/>
            </a:xfrm>
          </p:grpSpPr>
          <p:pic>
            <p:nvPicPr>
              <p:cNvPr id="3" name="Graphic 2">
                <a:extLst>
                  <a:ext uri="{FF2B5EF4-FFF2-40B4-BE49-F238E27FC236}">
                    <a16:creationId xmlns:a16="http://schemas.microsoft.com/office/drawing/2014/main" id="{46E8B9DC-BC09-1E76-F528-81CD100B2A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duotone>
                  <a:srgbClr val="FC6E51">
                    <a:shade val="45000"/>
                    <a:satMod val="135000"/>
                  </a:srgbClr>
                  <a:prstClr val="white"/>
                </a:duotone>
                <a:lum bright="-6000" contrast="45000"/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688415" y="2005065"/>
                <a:ext cx="6093251" cy="4712973"/>
              </a:xfrm>
              <a:prstGeom prst="rect">
                <a:avLst/>
              </a:prstGeom>
            </p:spPr>
          </p:pic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F3B865CE-38CE-C97A-17CC-7E51804D6552}"/>
                  </a:ext>
                </a:extLst>
              </p:cNvPr>
              <p:cNvSpPr/>
              <p:nvPr/>
            </p:nvSpPr>
            <p:spPr>
              <a:xfrm>
                <a:off x="2031999" y="3268850"/>
                <a:ext cx="3399963" cy="2882900"/>
              </a:xfrm>
              <a:prstGeom prst="roundRect">
                <a:avLst>
                  <a:gd name="adj" fmla="val 30176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hlinkClick r:id="rId15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EC6CD52-A54A-8D5D-67D8-F93B1B359C6B}"/>
                </a:ext>
              </a:extLst>
            </p:cNvPr>
            <p:cNvSpPr txBox="1"/>
            <p:nvPr/>
          </p:nvSpPr>
          <p:spPr>
            <a:xfrm>
              <a:off x="6698669" y="3632407"/>
              <a:ext cx="434155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tam giác tù</a:t>
              </a:r>
              <a:endParaRPr kumimoji="0" lang="vi-VN" sz="60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0" name="Am-thanh-ve-dich-chien-thang-www_tiengdong_com">
            <a:hlinkClick r:id="" action="ppaction://media"/>
            <a:extLst>
              <a:ext uri="{FF2B5EF4-FFF2-40B4-BE49-F238E27FC236}">
                <a16:creationId xmlns:a16="http://schemas.microsoft.com/office/drawing/2014/main" id="{E1564699-5ACD-538A-E7F2-CC9BA4E2ECA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365" end="52398.66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373283" y="2666204"/>
            <a:ext cx="487362" cy="487362"/>
          </a:xfrm>
          <a:prstGeom prst="rect">
            <a:avLst/>
          </a:prstGeom>
        </p:spPr>
      </p:pic>
      <p:pic>
        <p:nvPicPr>
          <p:cNvPr id="41" name="Tieng-dong-ho-tich-tac-www_tiengdong_com">
            <a:hlinkClick r:id="" action="ppaction://media"/>
            <a:extLst>
              <a:ext uri="{FF2B5EF4-FFF2-40B4-BE49-F238E27FC236}">
                <a16:creationId xmlns:a16="http://schemas.microsoft.com/office/drawing/2014/main" id="{1AAAEAFC-4DA2-45F2-8C74-A9456A82CA0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end="45003.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373283" y="2666204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8941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433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1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500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03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B0F1A0F-E6CB-1EF7-B0C7-9BC4AFD702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1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D4FB7C1-25F3-4E20-8F25-315A561B965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81" y="2744132"/>
            <a:ext cx="5123815" cy="4071875"/>
          </a:xfrm>
          <a:prstGeom prst="rect">
            <a:avLst/>
          </a:prstGeom>
        </p:spPr>
      </p:pic>
      <p:grpSp>
        <p:nvGrpSpPr>
          <p:cNvPr id="21" name="Clock hand spin">
            <a:extLst>
              <a:ext uri="{FF2B5EF4-FFF2-40B4-BE49-F238E27FC236}">
                <a16:creationId xmlns:a16="http://schemas.microsoft.com/office/drawing/2014/main" id="{99B7470A-60C5-98E0-0171-B3E371762592}"/>
              </a:ext>
            </a:extLst>
          </p:cNvPr>
          <p:cNvGrpSpPr/>
          <p:nvPr/>
        </p:nvGrpSpPr>
        <p:grpSpPr>
          <a:xfrm rot="1786145">
            <a:off x="520182" y="463574"/>
            <a:ext cx="1285391" cy="1285924"/>
            <a:chOff x="817563" y="2264166"/>
            <a:chExt cx="3829050" cy="3830638"/>
          </a:xfrm>
        </p:grpSpPr>
        <p:sp>
          <p:nvSpPr>
            <p:cNvPr id="22" name="Oval 28">
              <a:extLst>
                <a:ext uri="{FF2B5EF4-FFF2-40B4-BE49-F238E27FC236}">
                  <a16:creationId xmlns:a16="http://schemas.microsoft.com/office/drawing/2014/main" id="{A5801605-0F0A-AA7E-139C-C45A6C994B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hour hand">
              <a:extLst>
                <a:ext uri="{FF2B5EF4-FFF2-40B4-BE49-F238E27FC236}">
                  <a16:creationId xmlns:a16="http://schemas.microsoft.com/office/drawing/2014/main" id="{9535BF64-5E4D-A02B-EFD7-83B75D5814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4" name="start timer">
            <a:extLst>
              <a:ext uri="{FF2B5EF4-FFF2-40B4-BE49-F238E27FC236}">
                <a16:creationId xmlns:a16="http://schemas.microsoft.com/office/drawing/2014/main" id="{D3B70FA6-0177-8D10-E5BC-86ABA1E7B659}"/>
              </a:ext>
            </a:extLst>
          </p:cNvPr>
          <p:cNvGrpSpPr/>
          <p:nvPr/>
        </p:nvGrpSpPr>
        <p:grpSpPr>
          <a:xfrm>
            <a:off x="164369" y="1946751"/>
            <a:ext cx="2077983" cy="630417"/>
            <a:chOff x="1332706" y="185859"/>
            <a:chExt cx="2636838" cy="799962"/>
          </a:xfrm>
        </p:grpSpPr>
        <p:sp>
          <p:nvSpPr>
            <p:cNvPr id="25" name="Rounded Rectangle 120">
              <a:extLst>
                <a:ext uri="{FF2B5EF4-FFF2-40B4-BE49-F238E27FC236}">
                  <a16:creationId xmlns:a16="http://schemas.microsoft.com/office/drawing/2014/main" id="{D1F3E872-66A7-5DAD-D5F4-5349BC989DC9}"/>
                </a:ext>
              </a:extLst>
            </p:cNvPr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121">
              <a:extLst>
                <a:ext uri="{FF2B5EF4-FFF2-40B4-BE49-F238E27FC236}">
                  <a16:creationId xmlns:a16="http://schemas.microsoft.com/office/drawing/2014/main" id="{7360A00B-3B8E-DAD0-CC53-817538E512A0}"/>
                </a:ext>
              </a:extLst>
            </p:cNvPr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BẮT ĐẦU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times up">
            <a:extLst>
              <a:ext uri="{FF2B5EF4-FFF2-40B4-BE49-F238E27FC236}">
                <a16:creationId xmlns:a16="http://schemas.microsoft.com/office/drawing/2014/main" id="{87649570-7403-4450-53C1-8DE71AA7D759}"/>
              </a:ext>
            </a:extLst>
          </p:cNvPr>
          <p:cNvGrpSpPr/>
          <p:nvPr/>
        </p:nvGrpSpPr>
        <p:grpSpPr>
          <a:xfrm>
            <a:off x="164368" y="1941895"/>
            <a:ext cx="2077983" cy="630417"/>
            <a:chOff x="4321176" y="185859"/>
            <a:chExt cx="2636838" cy="799962"/>
          </a:xfrm>
        </p:grpSpPr>
        <p:sp>
          <p:nvSpPr>
            <p:cNvPr id="28" name="Rounded Rectangle 123">
              <a:extLst>
                <a:ext uri="{FF2B5EF4-FFF2-40B4-BE49-F238E27FC236}">
                  <a16:creationId xmlns:a16="http://schemas.microsoft.com/office/drawing/2014/main" id="{DE82FBF0-3011-0277-FD96-436E483DAE71}"/>
                </a:ext>
              </a:extLst>
            </p:cNvPr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9" name="Rounded Rectangle 124">
              <a:extLst>
                <a:ext uri="{FF2B5EF4-FFF2-40B4-BE49-F238E27FC236}">
                  <a16:creationId xmlns:a16="http://schemas.microsoft.com/office/drawing/2014/main" id="{FFE5E1D4-8409-B82D-1E28-2A250BA2D649}"/>
                </a:ext>
              </a:extLst>
            </p:cNvPr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HẾT GIỜ!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7AB44137-DDAF-0129-0523-B3EC9627902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6348" y="122189"/>
            <a:ext cx="1611038" cy="1762571"/>
          </a:xfrm>
          <a:prstGeom prst="rect">
            <a:avLst/>
          </a:prstGeom>
        </p:spPr>
      </p:pic>
      <p:pic>
        <p:nvPicPr>
          <p:cNvPr id="31" name="Tieng-chuong-het-gio-reng-www_tiengdong_com">
            <a:hlinkClick r:id="" action="ppaction://media"/>
            <a:extLst>
              <a:ext uri="{FF2B5EF4-FFF2-40B4-BE49-F238E27FC236}">
                <a16:creationId xmlns:a16="http://schemas.microsoft.com/office/drawing/2014/main" id="{9FC0322D-0ABC-58A4-4F07-51FEC6CF107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164.3673"/>
                  <p14:fade out="5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373283" y="2666204"/>
            <a:ext cx="487363" cy="487362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2D6BC6FE-056C-CBF2-A983-C96A58F300D9}"/>
              </a:ext>
            </a:extLst>
          </p:cNvPr>
          <p:cNvGrpSpPr/>
          <p:nvPr/>
        </p:nvGrpSpPr>
        <p:grpSpPr>
          <a:xfrm>
            <a:off x="2365183" y="243982"/>
            <a:ext cx="9467427" cy="1547944"/>
            <a:chOff x="2325733" y="454809"/>
            <a:chExt cx="9866267" cy="1343511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A88EB88C-815A-0449-4A08-6BE43D821E86}"/>
                </a:ext>
              </a:extLst>
            </p:cNvPr>
            <p:cNvSpPr/>
            <p:nvPr/>
          </p:nvSpPr>
          <p:spPr>
            <a:xfrm>
              <a:off x="2325733" y="454809"/>
              <a:ext cx="9866267" cy="1343511"/>
            </a:xfrm>
            <a:prstGeom prst="roundRect">
              <a:avLst/>
            </a:prstGeom>
            <a:solidFill>
              <a:srgbClr val="F0E7A2"/>
            </a:solidFill>
            <a:ln w="762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5CA2BF47-A239-1C06-F80B-BA75738E1B23}"/>
                </a:ext>
              </a:extLst>
            </p:cNvPr>
            <p:cNvSpPr/>
            <p:nvPr/>
          </p:nvSpPr>
          <p:spPr>
            <a:xfrm>
              <a:off x="2452997" y="546466"/>
              <a:ext cx="9611738" cy="1160196"/>
            </a:xfrm>
            <a:prstGeom prst="roundRect">
              <a:avLst/>
            </a:prstGeom>
            <a:solidFill>
              <a:srgbClr val="FFFF79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Tam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giác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60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(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)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....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E752A81-503F-0A09-32F8-302EF3D05508}"/>
              </a:ext>
            </a:extLst>
          </p:cNvPr>
          <p:cNvGrpSpPr/>
          <p:nvPr/>
        </p:nvGrpSpPr>
        <p:grpSpPr>
          <a:xfrm>
            <a:off x="5254165" y="2121767"/>
            <a:ext cx="6709475" cy="4528624"/>
            <a:chOff x="5254165" y="2121767"/>
            <a:chExt cx="6709475" cy="4528624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DA3DE1B-8E73-FDBC-ABFA-46F9095595B9}"/>
                </a:ext>
              </a:extLst>
            </p:cNvPr>
            <p:cNvGrpSpPr/>
            <p:nvPr/>
          </p:nvGrpSpPr>
          <p:grpSpPr>
            <a:xfrm>
              <a:off x="5254165" y="2121767"/>
              <a:ext cx="6709475" cy="4528624"/>
              <a:chOff x="688415" y="2005065"/>
              <a:chExt cx="6093251" cy="4712973"/>
            </a:xfrm>
          </p:grpSpPr>
          <p:pic>
            <p:nvPicPr>
              <p:cNvPr id="3" name="Graphic 2">
                <a:extLst>
                  <a:ext uri="{FF2B5EF4-FFF2-40B4-BE49-F238E27FC236}">
                    <a16:creationId xmlns:a16="http://schemas.microsoft.com/office/drawing/2014/main" id="{46E8B9DC-BC09-1E76-F528-81CD100B2A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duotone>
                  <a:srgbClr val="FC6E51">
                    <a:shade val="45000"/>
                    <a:satMod val="135000"/>
                  </a:srgbClr>
                  <a:prstClr val="white"/>
                </a:duotone>
                <a:lum bright="-6000" contrast="45000"/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688415" y="2005065"/>
                <a:ext cx="6093251" cy="4712973"/>
              </a:xfrm>
              <a:prstGeom prst="rect">
                <a:avLst/>
              </a:prstGeom>
            </p:spPr>
          </p:pic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F3B865CE-38CE-C97A-17CC-7E51804D6552}"/>
                  </a:ext>
                </a:extLst>
              </p:cNvPr>
              <p:cNvSpPr/>
              <p:nvPr/>
            </p:nvSpPr>
            <p:spPr>
              <a:xfrm>
                <a:off x="2031999" y="3268850"/>
                <a:ext cx="3399963" cy="2882900"/>
              </a:xfrm>
              <a:prstGeom prst="roundRect">
                <a:avLst>
                  <a:gd name="adj" fmla="val 30176"/>
                </a:avLst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hlinkClick r:id="rId15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EC6CD52-A54A-8D5D-67D8-F93B1B359C6B}"/>
                </a:ext>
              </a:extLst>
            </p:cNvPr>
            <p:cNvSpPr txBox="1"/>
            <p:nvPr/>
          </p:nvSpPr>
          <p:spPr>
            <a:xfrm>
              <a:off x="6698669" y="3632407"/>
              <a:ext cx="434155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tam giác đều</a:t>
              </a:r>
              <a:endParaRPr kumimoji="0" lang="vi-VN" sz="60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0" name="Am-thanh-ve-dich-chien-thang-www_tiengdong_com">
            <a:hlinkClick r:id="" action="ppaction://media"/>
            <a:extLst>
              <a:ext uri="{FF2B5EF4-FFF2-40B4-BE49-F238E27FC236}">
                <a16:creationId xmlns:a16="http://schemas.microsoft.com/office/drawing/2014/main" id="{E1564699-5ACD-538A-E7F2-CC9BA4E2ECA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365" end="52398.66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373283" y="2666204"/>
            <a:ext cx="487362" cy="487362"/>
          </a:xfrm>
          <a:prstGeom prst="rect">
            <a:avLst/>
          </a:prstGeom>
        </p:spPr>
      </p:pic>
      <p:pic>
        <p:nvPicPr>
          <p:cNvPr id="41" name="Tieng-dong-ho-tich-tac-www_tiengdong_com">
            <a:hlinkClick r:id="" action="ppaction://media"/>
            <a:extLst>
              <a:ext uri="{FF2B5EF4-FFF2-40B4-BE49-F238E27FC236}">
                <a16:creationId xmlns:a16="http://schemas.microsoft.com/office/drawing/2014/main" id="{1AAAEAFC-4DA2-45F2-8C74-A9456A82CA0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end="45003.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373283" y="2666204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9982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433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1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500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03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B0F1A0F-E6CB-1EF7-B0C7-9BC4AFD702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1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D4FB7C1-25F3-4E20-8F25-315A561B965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81" y="2744132"/>
            <a:ext cx="5123815" cy="4071875"/>
          </a:xfrm>
          <a:prstGeom prst="rect">
            <a:avLst/>
          </a:prstGeom>
        </p:spPr>
      </p:pic>
      <p:grpSp>
        <p:nvGrpSpPr>
          <p:cNvPr id="21" name="Clock hand spin">
            <a:extLst>
              <a:ext uri="{FF2B5EF4-FFF2-40B4-BE49-F238E27FC236}">
                <a16:creationId xmlns:a16="http://schemas.microsoft.com/office/drawing/2014/main" id="{99B7470A-60C5-98E0-0171-B3E371762592}"/>
              </a:ext>
            </a:extLst>
          </p:cNvPr>
          <p:cNvGrpSpPr/>
          <p:nvPr/>
        </p:nvGrpSpPr>
        <p:grpSpPr>
          <a:xfrm rot="1786145">
            <a:off x="520182" y="463574"/>
            <a:ext cx="1285391" cy="1285924"/>
            <a:chOff x="817563" y="2264166"/>
            <a:chExt cx="3829050" cy="3830638"/>
          </a:xfrm>
        </p:grpSpPr>
        <p:sp>
          <p:nvSpPr>
            <p:cNvPr id="22" name="Oval 28">
              <a:extLst>
                <a:ext uri="{FF2B5EF4-FFF2-40B4-BE49-F238E27FC236}">
                  <a16:creationId xmlns:a16="http://schemas.microsoft.com/office/drawing/2014/main" id="{A5801605-0F0A-AA7E-139C-C45A6C994B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hour hand">
              <a:extLst>
                <a:ext uri="{FF2B5EF4-FFF2-40B4-BE49-F238E27FC236}">
                  <a16:creationId xmlns:a16="http://schemas.microsoft.com/office/drawing/2014/main" id="{9535BF64-5E4D-A02B-EFD7-83B75D5814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4" name="start timer">
            <a:extLst>
              <a:ext uri="{FF2B5EF4-FFF2-40B4-BE49-F238E27FC236}">
                <a16:creationId xmlns:a16="http://schemas.microsoft.com/office/drawing/2014/main" id="{D3B70FA6-0177-8D10-E5BC-86ABA1E7B659}"/>
              </a:ext>
            </a:extLst>
          </p:cNvPr>
          <p:cNvGrpSpPr/>
          <p:nvPr/>
        </p:nvGrpSpPr>
        <p:grpSpPr>
          <a:xfrm>
            <a:off x="164369" y="1946751"/>
            <a:ext cx="2077983" cy="630417"/>
            <a:chOff x="1332706" y="185859"/>
            <a:chExt cx="2636838" cy="799962"/>
          </a:xfrm>
        </p:grpSpPr>
        <p:sp>
          <p:nvSpPr>
            <p:cNvPr id="25" name="Rounded Rectangle 120">
              <a:extLst>
                <a:ext uri="{FF2B5EF4-FFF2-40B4-BE49-F238E27FC236}">
                  <a16:creationId xmlns:a16="http://schemas.microsoft.com/office/drawing/2014/main" id="{D1F3E872-66A7-5DAD-D5F4-5349BC989DC9}"/>
                </a:ext>
              </a:extLst>
            </p:cNvPr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121">
              <a:extLst>
                <a:ext uri="{FF2B5EF4-FFF2-40B4-BE49-F238E27FC236}">
                  <a16:creationId xmlns:a16="http://schemas.microsoft.com/office/drawing/2014/main" id="{7360A00B-3B8E-DAD0-CC53-817538E512A0}"/>
                </a:ext>
              </a:extLst>
            </p:cNvPr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BẮT ĐẦU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times up">
            <a:extLst>
              <a:ext uri="{FF2B5EF4-FFF2-40B4-BE49-F238E27FC236}">
                <a16:creationId xmlns:a16="http://schemas.microsoft.com/office/drawing/2014/main" id="{87649570-7403-4450-53C1-8DE71AA7D759}"/>
              </a:ext>
            </a:extLst>
          </p:cNvPr>
          <p:cNvGrpSpPr/>
          <p:nvPr/>
        </p:nvGrpSpPr>
        <p:grpSpPr>
          <a:xfrm>
            <a:off x="164368" y="1941895"/>
            <a:ext cx="2077983" cy="630417"/>
            <a:chOff x="4321176" y="185859"/>
            <a:chExt cx="2636838" cy="799962"/>
          </a:xfrm>
        </p:grpSpPr>
        <p:sp>
          <p:nvSpPr>
            <p:cNvPr id="28" name="Rounded Rectangle 123">
              <a:extLst>
                <a:ext uri="{FF2B5EF4-FFF2-40B4-BE49-F238E27FC236}">
                  <a16:creationId xmlns:a16="http://schemas.microsoft.com/office/drawing/2014/main" id="{DE82FBF0-3011-0277-FD96-436E483DAE71}"/>
                </a:ext>
              </a:extLst>
            </p:cNvPr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9" name="Rounded Rectangle 124">
              <a:extLst>
                <a:ext uri="{FF2B5EF4-FFF2-40B4-BE49-F238E27FC236}">
                  <a16:creationId xmlns:a16="http://schemas.microsoft.com/office/drawing/2014/main" id="{FFE5E1D4-8409-B82D-1E28-2A250BA2D649}"/>
                </a:ext>
              </a:extLst>
            </p:cNvPr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HẾT GIỜ!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7AB44137-DDAF-0129-0523-B3EC9627902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6348" y="122189"/>
            <a:ext cx="1611038" cy="1762571"/>
          </a:xfrm>
          <a:prstGeom prst="rect">
            <a:avLst/>
          </a:prstGeom>
        </p:spPr>
      </p:pic>
      <p:pic>
        <p:nvPicPr>
          <p:cNvPr id="31" name="Tieng-chuong-het-gio-reng-www_tiengdong_com">
            <a:hlinkClick r:id="" action="ppaction://media"/>
            <a:extLst>
              <a:ext uri="{FF2B5EF4-FFF2-40B4-BE49-F238E27FC236}">
                <a16:creationId xmlns:a16="http://schemas.microsoft.com/office/drawing/2014/main" id="{9FC0322D-0ABC-58A4-4F07-51FEC6CF107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164.3673"/>
                  <p14:fade out="5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373283" y="2666204"/>
            <a:ext cx="487363" cy="487362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2D6BC6FE-056C-CBF2-A983-C96A58F300D9}"/>
              </a:ext>
            </a:extLst>
          </p:cNvPr>
          <p:cNvGrpSpPr/>
          <p:nvPr/>
        </p:nvGrpSpPr>
        <p:grpSpPr>
          <a:xfrm>
            <a:off x="5770536" y="1533020"/>
            <a:ext cx="5123816" cy="2422223"/>
            <a:chOff x="2325733" y="454809"/>
            <a:chExt cx="9866267" cy="1343511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A88EB88C-815A-0449-4A08-6BE43D821E86}"/>
                </a:ext>
              </a:extLst>
            </p:cNvPr>
            <p:cNvSpPr/>
            <p:nvPr/>
          </p:nvSpPr>
          <p:spPr>
            <a:xfrm>
              <a:off x="2325733" y="454809"/>
              <a:ext cx="9866267" cy="1343511"/>
            </a:xfrm>
            <a:prstGeom prst="roundRect">
              <a:avLst/>
            </a:prstGeom>
            <a:solidFill>
              <a:srgbClr val="F0E7A2"/>
            </a:solidFill>
            <a:ln w="762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5CA2BF47-A239-1C06-F80B-BA75738E1B23}"/>
                </a:ext>
              </a:extLst>
            </p:cNvPr>
            <p:cNvSpPr/>
            <p:nvPr/>
          </p:nvSpPr>
          <p:spPr>
            <a:xfrm>
              <a:off x="2452997" y="546466"/>
              <a:ext cx="9611738" cy="1160196"/>
            </a:xfrm>
            <a:prstGeom prst="roundRect">
              <a:avLst/>
            </a:prstGeom>
            <a:solidFill>
              <a:srgbClr val="FFFF79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Nêu quy tắc tính diện tích hình thang</a:t>
              </a:r>
              <a:endParaRPr kumimoji="0" lang="vi-VN" sz="4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0" name="Am-thanh-ve-dich-chien-thang-www_tiengdong_com">
            <a:hlinkClick r:id="" action="ppaction://media"/>
            <a:extLst>
              <a:ext uri="{FF2B5EF4-FFF2-40B4-BE49-F238E27FC236}">
                <a16:creationId xmlns:a16="http://schemas.microsoft.com/office/drawing/2014/main" id="{E1564699-5ACD-538A-E7F2-CC9BA4E2ECA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365" end="52398.66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373283" y="2666204"/>
            <a:ext cx="487362" cy="487362"/>
          </a:xfrm>
          <a:prstGeom prst="rect">
            <a:avLst/>
          </a:prstGeom>
        </p:spPr>
      </p:pic>
      <p:pic>
        <p:nvPicPr>
          <p:cNvPr id="41" name="Tieng-dong-ho-tich-tac-www_tiengdong_com">
            <a:hlinkClick r:id="" action="ppaction://media"/>
            <a:extLst>
              <a:ext uri="{FF2B5EF4-FFF2-40B4-BE49-F238E27FC236}">
                <a16:creationId xmlns:a16="http://schemas.microsoft.com/office/drawing/2014/main" id="{1AAAEAFC-4DA2-45F2-8C74-A9456A82CA0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end="50003.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373283" y="2666204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3148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33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00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03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2753</TotalTime>
  <Words>874</Words>
  <Application>Microsoft Office PowerPoint</Application>
  <PresentationFormat>Widescreen</PresentationFormat>
  <Paragraphs>106</Paragraphs>
  <Slides>22</Slides>
  <Notes>8</Notes>
  <HiddenSlides>0</HiddenSlides>
  <MMClips>24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Aptos</vt:lpstr>
      <vt:lpstr>Aptos Display</vt:lpstr>
      <vt:lpstr>Arial</vt:lpstr>
      <vt:lpstr>Calibri</vt:lpstr>
      <vt:lpstr>Cambria</vt:lpstr>
      <vt:lpstr>Cambria Math</vt:lpstr>
      <vt:lpstr>LNTH-Hoa Nho LNTH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LE OANH</dc:creator>
  <dc:description>9Slide.vn</dc:description>
  <cp:lastModifiedBy>LE OANH</cp:lastModifiedBy>
  <cp:revision>5</cp:revision>
  <dcterms:created xsi:type="dcterms:W3CDTF">2023-08-21T15:19:28Z</dcterms:created>
  <dcterms:modified xsi:type="dcterms:W3CDTF">2026-01-28T03:03:59Z</dcterms:modified>
  <cp:category>9Slide.vn</cp:category>
</cp:coreProperties>
</file>