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  <p:sldMasterId id="2147483734" r:id="rId5"/>
    <p:sldMasterId id="2147483747" r:id="rId6"/>
  </p:sldMasterIdLst>
  <p:notesMasterIdLst>
    <p:notesMasterId r:id="rId29"/>
  </p:notesMasterIdLst>
  <p:sldIdLst>
    <p:sldId id="290" r:id="rId7"/>
    <p:sldId id="275" r:id="rId8"/>
    <p:sldId id="276" r:id="rId9"/>
    <p:sldId id="277" r:id="rId10"/>
    <p:sldId id="366" r:id="rId11"/>
    <p:sldId id="286" r:id="rId12"/>
    <p:sldId id="375" r:id="rId13"/>
    <p:sldId id="350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264" r:id="rId23"/>
    <p:sldId id="265" r:id="rId24"/>
    <p:sldId id="269" r:id="rId25"/>
    <p:sldId id="270" r:id="rId26"/>
    <p:sldId id="348" r:id="rId27"/>
    <p:sldId id="349" r:id="rId28"/>
  </p:sldIdLst>
  <p:sldSz cx="12192000" cy="6858000"/>
  <p:notesSz cx="6858000" cy="9144000"/>
  <p:embeddedFontLst>
    <p:embeddedFont>
      <p:font typeface="#9Slide06 SVNLemon Tuesday" panose="020B0604020202020204" charset="0"/>
      <p:regular r:id="rId30"/>
    </p:embeddedFont>
    <p:embeddedFont>
      <p:font typeface="Aptos" panose="020B0604020202020204" charset="0"/>
      <p:regular r:id="rId31"/>
      <p:bold r:id="rId32"/>
      <p:italic r:id="rId33"/>
      <p:boldItalic r:id="rId34"/>
    </p:embeddedFont>
    <p:embeddedFont>
      <p:font typeface="Aptos Display" panose="020B0604020202020204" charset="0"/>
      <p:regular r:id="rId35"/>
      <p:bold r:id="rId36"/>
      <p:italic r:id="rId37"/>
      <p:boldItalic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Cambria Math" panose="02040503050406030204" pitchFamily="18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5089"/>
    <a:srgbClr val="D4EFFD"/>
    <a:srgbClr val="A19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89733" autoAdjust="0"/>
  </p:normalViewPr>
  <p:slideViewPr>
    <p:cSldViewPr snapToGrid="0">
      <p:cViewPr varScale="1">
        <p:scale>
          <a:sx n="96" d="100"/>
          <a:sy n="96" d="100"/>
        </p:scale>
        <p:origin x="24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0.fntdata"/><Relationship Id="rId21" Type="http://schemas.openxmlformats.org/officeDocument/2006/relationships/slide" Target="slides/slide15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4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44E3-4186-4D73-B362-046AE2B87DF7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FCC7B-C3ED-420B-9394-D2DCCF22E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Nhấn</a:t>
            </a:r>
            <a:r>
              <a:rPr lang="en-US"/>
              <a:t> vào mũi tên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64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13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59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ngọc</a:t>
            </a:r>
            <a:r>
              <a:rPr lang="en-US" dirty="0"/>
              <a:t> </a:t>
            </a:r>
            <a:r>
              <a:rPr lang="en-US" dirty="0" err="1"/>
              <a:t>trai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Click vào chữ Săn ngọc trai để tới phần khám phá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37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hạt ngọc trai về lại trò chơi Săn Ngọc Trai.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25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947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các chữ cái A,B,C,D để kiểm tra đáp án. Nhấn vào nút mũi tên đỏ ở dưới góc phải để quay trở lại </a:t>
            </a:r>
            <a:r>
              <a:rPr lang="vi-VN"/>
              <a:t>slide </a:t>
            </a:r>
            <a:r>
              <a:rPr lang="en-US"/>
              <a:t>4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36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AB9EC7-ABF1-41AB-AAC4-0F24981F948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327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36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91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583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747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401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4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2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41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83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00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11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45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5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68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392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9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1057" y="5910852"/>
            <a:ext cx="949258" cy="97943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058180" y="6585165"/>
            <a:ext cx="1505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>
                <a:solidFill>
                  <a:srgbClr val="126853"/>
                </a:solidFill>
                <a:latin typeface="#9Slide06 SVNLemon Tuesday" panose="02000506040000020004" pitchFamily="2" charset="0"/>
              </a:rPr>
              <a:t>YenNhi_MNT</a:t>
            </a:r>
            <a:endParaRPr lang="en-GB" sz="1600" dirty="0">
              <a:solidFill>
                <a:srgbClr val="126853"/>
              </a:solidFill>
              <a:latin typeface="#9Slide06 SVNLemon Tuesday" panose="02000506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8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53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311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164676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916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27171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8324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8715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97325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7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2238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4307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9856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45498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161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7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0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7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22/01/2026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21B1E19-E602-DAC1-D663-0DDD8FD33E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28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02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7.png"/><Relationship Id="rId18" Type="http://schemas.openxmlformats.org/officeDocument/2006/relationships/slide" Target="slide20.xml"/><Relationship Id="rId3" Type="http://schemas.openxmlformats.org/officeDocument/2006/relationships/image" Target="../media/image41.jpeg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slide" Target="slide18.xml"/><Relationship Id="rId17" Type="http://schemas.openxmlformats.org/officeDocument/2006/relationships/image" Target="../media/image49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6" Type="http://schemas.openxmlformats.org/officeDocument/2006/relationships/slide" Target="slide6.xml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46.gif"/><Relationship Id="rId24" Type="http://schemas.openxmlformats.org/officeDocument/2006/relationships/slide" Target="slide10.xml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23" Type="http://schemas.microsoft.com/office/2007/relationships/hdphoto" Target="../media/hdphoto6.wdp"/><Relationship Id="rId10" Type="http://schemas.microsoft.com/office/2007/relationships/hdphoto" Target="../media/hdphoto5.wdp"/><Relationship Id="rId19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slide" Target="slide19.xml"/><Relationship Id="rId22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5.jp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slide" Target="slide3.xml"/><Relationship Id="rId3" Type="http://schemas.openxmlformats.org/officeDocument/2006/relationships/tags" Target="../tags/tag1.xml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slide" Target="slide5.xml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4.xm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0.xml"/><Relationship Id="rId6" Type="http://schemas.openxmlformats.org/officeDocument/2006/relationships/slide" Target="slide17.xml"/><Relationship Id="rId11" Type="http://schemas.openxmlformats.org/officeDocument/2006/relationships/image" Target="../media/image58.png"/><Relationship Id="rId5" Type="http://schemas.openxmlformats.org/officeDocument/2006/relationships/image" Target="../media/image46.gif"/><Relationship Id="rId10" Type="http://schemas.microsoft.com/office/2007/relationships/hdphoto" Target="../media/hdphoto8.wdp"/><Relationship Id="rId4" Type="http://schemas.openxmlformats.org/officeDocument/2006/relationships/image" Target="../media/image59.jpe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18.gif"/><Relationship Id="rId10" Type="http://schemas.openxmlformats.org/officeDocument/2006/relationships/image" Target="../media/image180.png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13.png"/><Relationship Id="rId15" Type="http://schemas.openxmlformats.org/officeDocument/2006/relationships/image" Target="../media/image18.gif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7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642" y="2709043"/>
            <a:ext cx="3125065" cy="38279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EDC0C0-C754-15FA-E4A9-3D98FEDB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59" y="1073501"/>
            <a:ext cx="5383451" cy="34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A92CB60E-F3F7-FD28-65AE-C506D77F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55" y="1706880"/>
            <a:ext cx="16145655" cy="389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818C85-C1AD-2CC7-D7AC-800C28BEA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972" y="1662095"/>
            <a:ext cx="10466661" cy="27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00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CC4A0E-B313-8A34-10E7-13E715B63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05" y="1982152"/>
            <a:ext cx="2343150" cy="24669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573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x 3,14 = 62,8 (cm)</a:t>
            </a:r>
          </a:p>
        </p:txBody>
      </p:sp>
    </p:spTree>
    <p:extLst>
      <p:ext uri="{BB962C8B-B14F-4D97-AF65-F5344CB8AC3E}">
        <p14:creationId xmlns:p14="http://schemas.microsoft.com/office/powerpoint/2010/main" val="495177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1,5 x 2 x 3,14 = 9,42 (dm)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2A2CF-F3EC-B3D2-DA1E-1C173CF79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07" y="1660842"/>
            <a:ext cx="3110616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5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421B71-3249-3E9F-EE08-1E4805A665E3}"/>
              </a:ext>
            </a:extLst>
          </p:cNvPr>
          <p:cNvSpPr txBox="1"/>
          <p:nvPr/>
        </p:nvSpPr>
        <p:spPr>
          <a:xfrm>
            <a:off x="4257040" y="2540000"/>
            <a:ext cx="6014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0,5 x 3,14 = 1,57 (m)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9E6713-2B9C-9F57-551A-9DF9A77B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02" y="1760220"/>
            <a:ext cx="3268630" cy="327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45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59" y="284480"/>
            <a:ext cx="8608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51E9E-5405-F0EC-0F13-5FBCF2FA6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55131"/>
            <a:ext cx="10657840" cy="222535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6C1A323-F565-732F-8DBE-DB3465A88F24}"/>
              </a:ext>
            </a:extLst>
          </p:cNvPr>
          <p:cNvSpPr/>
          <p:nvPr/>
        </p:nvSpPr>
        <p:spPr>
          <a:xfrm>
            <a:off x="5689600" y="2499360"/>
            <a:ext cx="9245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5F2821-CD46-571D-A3CA-EFD5D7925C4B}"/>
              </a:ext>
            </a:extLst>
          </p:cNvPr>
          <p:cNvSpPr/>
          <p:nvPr/>
        </p:nvSpPr>
        <p:spPr>
          <a:xfrm>
            <a:off x="8757920" y="250952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12,56 cm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B8C6CD-7AD1-9231-2665-17C23E976907}"/>
              </a:ext>
            </a:extLst>
          </p:cNvPr>
          <p:cNvSpPr/>
          <p:nvPr/>
        </p:nvSpPr>
        <p:spPr>
          <a:xfrm>
            <a:off x="2143760" y="3251200"/>
            <a:ext cx="104648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4,5 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6A079D-3DDF-C59D-2B54-F716E76DC7F0}"/>
              </a:ext>
            </a:extLst>
          </p:cNvPr>
          <p:cNvSpPr/>
          <p:nvPr/>
        </p:nvSpPr>
        <p:spPr>
          <a:xfrm>
            <a:off x="8798560" y="3251200"/>
            <a:ext cx="1584960" cy="5588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DE508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28,26 m</a:t>
            </a:r>
          </a:p>
        </p:txBody>
      </p:sp>
    </p:spTree>
    <p:extLst>
      <p:ext uri="{BB962C8B-B14F-4D97-AF65-F5344CB8AC3E}">
        <p14:creationId xmlns:p14="http://schemas.microsoft.com/office/powerpoint/2010/main" val="2811388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F983147-D173-07A1-F9E3-1546F0214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008" y="92938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coral reef&#10;&#10;Description automatically generated">
            <a:extLst>
              <a:ext uri="{FF2B5EF4-FFF2-40B4-BE49-F238E27FC236}">
                <a16:creationId xmlns:a16="http://schemas.microsoft.com/office/drawing/2014/main" id="{155B084A-3028-2836-791B-B0A805CBA9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26205D-4A3F-4A85-B464-8F4E8B19C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5308468" y="5694483"/>
            <a:ext cx="1279687" cy="7917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E4AC5-CD14-44F8-86A1-3F066D3A57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08" y="3463692"/>
            <a:ext cx="1846385" cy="1038470"/>
          </a:xfrm>
          <a:prstGeom prst="rect">
            <a:avLst/>
          </a:prstGeom>
        </p:spPr>
      </p:pic>
      <p:pic>
        <p:nvPicPr>
          <p:cNvPr id="15" name="Picture 2" descr="Краб Мультяшный Псд, HD Png Download , Transparent Png Image - PNGitem">
            <a:extLst>
              <a:ext uri="{FF2B5EF4-FFF2-40B4-BE49-F238E27FC236}">
                <a16:creationId xmlns:a16="http://schemas.microsoft.com/office/drawing/2014/main" id="{88BC8921-C1FE-492C-B405-01C9ED19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77" b="91508" l="10000" r="90000">
                        <a14:foregroundMark x1="61279" y1="5830" x2="61279" y2="5830"/>
                        <a14:foregroundMark x1="69767" y1="91508" x2="69767" y2="91508"/>
                        <a14:foregroundMark x1="73953" y1="91508" x2="73953" y2="91508"/>
                        <a14:foregroundMark x1="66628" y1="37516" x2="66628" y2="37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569" y="5316691"/>
            <a:ext cx="1559956" cy="14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Tôm Hùm, Tôm Hùm Clipart, Con Tôm, Tôm Hoạt Hình miễn phí tải tập  tin PNG PSDComment và Vector">
            <a:extLst>
              <a:ext uri="{FF2B5EF4-FFF2-40B4-BE49-F238E27FC236}">
                <a16:creationId xmlns:a16="http://schemas.microsoft.com/office/drawing/2014/main" id="{C1D665FF-4C7D-4542-BE64-BA11442A9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2031" y1="49375" x2="32031" y2="49375"/>
                        <a14:foregroundMark x1="64219" y1="40000" x2="64219" y2="40000"/>
                        <a14:foregroundMark x1="60625" y1="45000" x2="60625" y2="45000"/>
                        <a14:foregroundMark x1="58594" y1="43125" x2="60625" y2="51094"/>
                        <a14:foregroundMark x1="59531" y1="46406" x2="62656" y2="48750"/>
                        <a14:foregroundMark x1="56563" y1="46875" x2="57344" y2="50000"/>
                        <a14:foregroundMark x1="45156" y1="38125" x2="50156" y2="4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521">
            <a:off x="977156" y="5197170"/>
            <a:ext cx="1608032" cy="16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5A6820-8094-4DB0-9400-C7D89DA70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2" y="1213832"/>
            <a:ext cx="354649" cy="332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92C931-61C8-49B8-9C98-2CF77932B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03" y="18437"/>
            <a:ext cx="354649" cy="3326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D5ECB7-BDA6-4EA7-B116-FBFEF13A15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52" y="1169190"/>
            <a:ext cx="354649" cy="3326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9EE7157-71FC-435F-AD6E-50055ADD8B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44" y="3016837"/>
            <a:ext cx="354649" cy="3326367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CE7A0A7F-DF49-4AEE-A4F2-83D17DEB77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353" y="2064538"/>
            <a:ext cx="2798307" cy="2798307"/>
          </a:xfrm>
          <a:prstGeom prst="rect">
            <a:avLst/>
          </a:prstGeom>
        </p:spPr>
      </p:pic>
      <p:pic>
        <p:nvPicPr>
          <p:cNvPr id="30" name="Picture 29">
            <a:hlinkClick r:id="rId14" action="ppaction://hlinksldjump"/>
            <a:extLst>
              <a:ext uri="{FF2B5EF4-FFF2-40B4-BE49-F238E27FC236}">
                <a16:creationId xmlns:a16="http://schemas.microsoft.com/office/drawing/2014/main" id="{2594B1E1-426E-4C1B-AF37-413C8A7CEA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6203" y="4540199"/>
            <a:ext cx="2481143" cy="2481143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  <a:extLst>
              <a:ext uri="{FF2B5EF4-FFF2-40B4-BE49-F238E27FC236}">
                <a16:creationId xmlns:a16="http://schemas.microsoft.com/office/drawing/2014/main" id="{11CED1FB-7095-41AF-AE3B-185C96BA5F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0569" y="2593221"/>
            <a:ext cx="2641413" cy="26355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  <a:extLst>
              <a:ext uri="{FF2B5EF4-FFF2-40B4-BE49-F238E27FC236}">
                <a16:creationId xmlns:a16="http://schemas.microsoft.com/office/drawing/2014/main" id="{78F94774-F5AE-4AD1-B8C9-06B58EE4F71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34656" y="4036284"/>
            <a:ext cx="2628468" cy="26355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679158-EF28-4DC4-B26A-4D1AA01D65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8376" y="5650440"/>
            <a:ext cx="1410532" cy="879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BF1DC14-6577-42CC-8459-9EA347F4D5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03299" y="2134901"/>
            <a:ext cx="1189793" cy="7421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2FD5C39-95B9-457F-8F61-E7D62703BB1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5" name="Picture 4" descr="A pink and yellow text with a black background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BCDDFF8D-A775-0D10-D75C-5135B5446EC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27" y="743012"/>
            <a:ext cx="11039409" cy="28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365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6" dur="27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underwater scene with rocks and plants&#10;&#10;Description automatically generated">
            <a:extLst>
              <a:ext uri="{FF2B5EF4-FFF2-40B4-BE49-F238E27FC236}">
                <a16:creationId xmlns:a16="http://schemas.microsoft.com/office/drawing/2014/main" id="{A0017830-F4D7-F5FE-4023-D714634447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9" y="-1502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229DD-5941-4844-802A-C76892678E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163" y="3867930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93538" y="-495289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3D5425B-4C4F-4024-BC1E-2993E74B793D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cạnh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4.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D8C934-2802-48BE-B746-D0AB29F326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78897" y="856175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8570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of a coral reef&#10;&#10;Description automatically generated">
            <a:extLst>
              <a:ext uri="{FF2B5EF4-FFF2-40B4-BE49-F238E27FC236}">
                <a16:creationId xmlns:a16="http://schemas.microsoft.com/office/drawing/2014/main" id="{A647CBF0-154C-22DF-6FB1-EACD7E027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74E3C4-FF70-46C6-A4CB-6DFD3BC9A8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1DEFDE-55B8-44FB-BCDF-53C6A3BBE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299BB8-3C3E-4677-868F-D249403B73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0C6E3B12-D15D-43E1-B81D-8240B8EB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2C94EE8-4567-4567-8B64-403283428570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218BE5-63BF-4B60-B8F2-1D4F298C2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A5E6A6-B032-46BA-946A-458D8EA6240B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F3F6197-9658-4EC1-BAE1-EDF0B5486445}"/>
              </a:ext>
            </a:extLst>
          </p:cNvPr>
          <p:cNvSpPr/>
          <p:nvPr/>
        </p:nvSpPr>
        <p:spPr>
          <a:xfrm>
            <a:off x="2148417" y="757484"/>
            <a:ext cx="7613309" cy="1477130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9DD18331-9100-0CF7-AB80-6EFA1BF6A95A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chiều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rồi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ADAC1-A072-AB9D-48F7-8DE525EE66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77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ollection of mushrooms and a hedgehog&#10;&#10;Description automatically generated with medium confidence">
            <a:extLst>
              <a:ext uri="{FF2B5EF4-FFF2-40B4-BE49-F238E27FC236}">
                <a16:creationId xmlns:a16="http://schemas.microsoft.com/office/drawing/2014/main" id="{CA881BA2-B5F2-998E-0068-6B02F73811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2" t="3880" r="51542" b="61299"/>
          <a:stretch/>
        </p:blipFill>
        <p:spPr>
          <a:xfrm>
            <a:off x="8735856" y="4228406"/>
            <a:ext cx="3203292" cy="2511895"/>
          </a:xfrm>
          <a:prstGeom prst="rect">
            <a:avLst/>
          </a:prstGeom>
        </p:spPr>
      </p:pic>
      <p:pic>
        <p:nvPicPr>
          <p:cNvPr id="29" name="Picture 28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5D8BE996-0951-8CEF-D6DC-929A49124DD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58" y="4166554"/>
            <a:ext cx="2733183" cy="2902576"/>
          </a:xfrm>
          <a:prstGeom prst="rect">
            <a:avLst/>
          </a:prstGeom>
        </p:spPr>
      </p:pic>
      <p:pic>
        <p:nvPicPr>
          <p:cNvPr id="18" name="Picture 17" descr="A group of mushrooms on grass&#10;&#10;Description automatically generated with low confidence">
            <a:hlinkClick r:id="rId11" action="ppaction://hlinksldjump"/>
            <a:extLst>
              <a:ext uri="{FF2B5EF4-FFF2-40B4-BE49-F238E27FC236}">
                <a16:creationId xmlns:a16="http://schemas.microsoft.com/office/drawing/2014/main" id="{9E2BCBFB-E0B0-E38B-358F-9CDA6FBD0F9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69" t="10119" r="10829" b="52024"/>
          <a:stretch/>
        </p:blipFill>
        <p:spPr>
          <a:xfrm>
            <a:off x="2691976" y="5066334"/>
            <a:ext cx="892851" cy="1030437"/>
          </a:xfrm>
          <a:prstGeom prst="rect">
            <a:avLst/>
          </a:prstGeom>
        </p:spPr>
      </p:pic>
      <p:pic>
        <p:nvPicPr>
          <p:cNvPr id="20" name="Picture 19" descr="A group of mushrooms on grass&#10;&#10;Description automatically generated with low confidence">
            <a:hlinkClick r:id="rId13" action="ppaction://hlinksldjump"/>
            <a:extLst>
              <a:ext uri="{FF2B5EF4-FFF2-40B4-BE49-F238E27FC236}">
                <a16:creationId xmlns:a16="http://schemas.microsoft.com/office/drawing/2014/main" id="{4CABFF5B-7F36-0AAA-8484-151CE525FCB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6" t="50000" r="50476" b="10546"/>
          <a:stretch/>
        </p:blipFill>
        <p:spPr>
          <a:xfrm>
            <a:off x="4878279" y="4828733"/>
            <a:ext cx="1047002" cy="102661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EF278D-2A76-856B-C44D-516E803410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7094" y="483959"/>
            <a:ext cx="6086083" cy="203383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B380082-1618-9569-207B-B64F4A77C6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5571" y="1617532"/>
            <a:ext cx="6827412" cy="1800513"/>
          </a:xfrm>
          <a:prstGeom prst="rect">
            <a:avLst/>
          </a:prstGeom>
        </p:spPr>
      </p:pic>
      <p:pic>
        <p:nvPicPr>
          <p:cNvPr id="30" name="Picture 29" descr="A cartoon of a basket&#10;&#10;Description automatically generated with low confidence">
            <a:extLst>
              <a:ext uri="{FF2B5EF4-FFF2-40B4-BE49-F238E27FC236}">
                <a16:creationId xmlns:a16="http://schemas.microsoft.com/office/drawing/2014/main" id="{249C950E-5665-3EDB-3D00-B0403C0002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833">
                        <a14:foregroundMark x1="90833" y1="38917" x2="90500" y2="4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5" t="41925" r="7257" b="11592"/>
          <a:stretch/>
        </p:blipFill>
        <p:spPr>
          <a:xfrm>
            <a:off x="7020101" y="5484354"/>
            <a:ext cx="2259295" cy="1224834"/>
          </a:xfrm>
          <a:prstGeom prst="rect">
            <a:avLst/>
          </a:prstGeom>
        </p:spPr>
      </p:pic>
      <p:pic>
        <p:nvPicPr>
          <p:cNvPr id="43" name="PA_59afa2ffbebc8">
            <a:hlinkClick r:id="" action="ppaction://media"/>
            <a:extLst>
              <a:ext uri="{FF2B5EF4-FFF2-40B4-BE49-F238E27FC236}">
                <a16:creationId xmlns:a16="http://schemas.microsoft.com/office/drawing/2014/main" id="{6BBB279A-A178-B88D-4FE6-CA362ABCC061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93255" y="3961236"/>
            <a:ext cx="608092" cy="608092"/>
          </a:xfrm>
          <a:prstGeom prst="rect">
            <a:avLst/>
          </a:prstGeom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7EDEBD3D-B985-CAE6-D178-323312FC44B9}"/>
              </a:ext>
            </a:extLst>
          </p:cNvPr>
          <p:cNvSpPr/>
          <p:nvPr/>
        </p:nvSpPr>
        <p:spPr>
          <a:xfrm>
            <a:off x="10948770" y="322415"/>
            <a:ext cx="652272" cy="3230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9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575 L 0.23854 0.0208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9" y="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41758 -0.085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72" y="-4259"/>
                                    </p:animMotion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9091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oral reef&#10;&#10;Description automatically generated">
            <a:extLst>
              <a:ext uri="{FF2B5EF4-FFF2-40B4-BE49-F238E27FC236}">
                <a16:creationId xmlns:a16="http://schemas.microsoft.com/office/drawing/2014/main" id="{22285AF3-1FFD-CAC5-8827-7847C76E8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341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A0A193-E8D3-0935-03F8-E121C3C6C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AFDF5-58E6-2A37-381A-F4A77E5F9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470527-CEEA-A30A-F02D-D4F047B21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  <a:extLst>
              <a:ext uri="{FF2B5EF4-FFF2-40B4-BE49-F238E27FC236}">
                <a16:creationId xmlns:a16="http://schemas.microsoft.com/office/drawing/2014/main" id="{03DF11A0-99C8-ADC8-1061-7FC798BFF4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671" y="2502802"/>
            <a:ext cx="2225686" cy="222568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D73524-5894-0A08-6C31-FB38CA966A54}"/>
              </a:ext>
            </a:extLst>
          </p:cNvPr>
          <p:cNvGrpSpPr/>
          <p:nvPr/>
        </p:nvGrpSpPr>
        <p:grpSpPr>
          <a:xfrm>
            <a:off x="519749" y="-641766"/>
            <a:ext cx="10870645" cy="3455304"/>
            <a:chOff x="3716168" y="2849957"/>
            <a:chExt cx="5280112" cy="36732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72A4E5B-61CC-C0AE-02C7-8E55B9B58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4" t="40855" r="61153" b="2042"/>
            <a:stretch/>
          </p:blipFill>
          <p:spPr>
            <a:xfrm rot="16200000">
              <a:off x="4519620" y="2046505"/>
              <a:ext cx="3673208" cy="528011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B400F3-AB5A-6244-A20F-E408B3A09FDC}"/>
                </a:ext>
              </a:extLst>
            </p:cNvPr>
            <p:cNvSpPr txBox="1"/>
            <p:nvPr/>
          </p:nvSpPr>
          <p:spPr>
            <a:xfrm>
              <a:off x="5093899" y="4307757"/>
              <a:ext cx="1735016" cy="1788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FE89B81-B3A5-866F-54CA-136D7D31DA83}"/>
              </a:ext>
            </a:extLst>
          </p:cNvPr>
          <p:cNvSpPr/>
          <p:nvPr/>
        </p:nvSpPr>
        <p:spPr>
          <a:xfrm>
            <a:off x="2148417" y="757484"/>
            <a:ext cx="7613309" cy="1354019"/>
          </a:xfrm>
          <a:prstGeom prst="rect">
            <a:avLst/>
          </a:prstGeom>
          <a:noFill/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công thức tính chu vi hình tròn khi biết trước bán kính?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DD3BED26-403C-8AB5-7AAA-80A85093EFF8}"/>
              </a:ext>
            </a:extLst>
          </p:cNvPr>
          <p:cNvSpPr/>
          <p:nvPr/>
        </p:nvSpPr>
        <p:spPr>
          <a:xfrm>
            <a:off x="1584960" y="3931920"/>
            <a:ext cx="7656422" cy="1542534"/>
          </a:xfrm>
          <a:custGeom>
            <a:avLst/>
            <a:gdLst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619473 w 7656422"/>
              <a:gd name="connsiteY1" fmla="*/ 0 h 1542534"/>
              <a:gd name="connsiteX2" fmla="*/ 1468640 w 7656422"/>
              <a:gd name="connsiteY2" fmla="*/ 0 h 1542534"/>
              <a:gd name="connsiteX3" fmla="*/ 2164679 w 7656422"/>
              <a:gd name="connsiteY3" fmla="*/ 0 h 1542534"/>
              <a:gd name="connsiteX4" fmla="*/ 2631025 w 7656422"/>
              <a:gd name="connsiteY4" fmla="*/ 0 h 1542534"/>
              <a:gd name="connsiteX5" fmla="*/ 3097370 w 7656422"/>
              <a:gd name="connsiteY5" fmla="*/ 0 h 1542534"/>
              <a:gd name="connsiteX6" fmla="*/ 3716844 w 7656422"/>
              <a:gd name="connsiteY6" fmla="*/ 0 h 1542534"/>
              <a:gd name="connsiteX7" fmla="*/ 4489446 w 7656422"/>
              <a:gd name="connsiteY7" fmla="*/ 0 h 1542534"/>
              <a:gd name="connsiteX8" fmla="*/ 5032357 w 7656422"/>
              <a:gd name="connsiteY8" fmla="*/ 0 h 1542534"/>
              <a:gd name="connsiteX9" fmla="*/ 5575266 w 7656422"/>
              <a:gd name="connsiteY9" fmla="*/ 0 h 1542534"/>
              <a:gd name="connsiteX10" fmla="*/ 6194741 w 7656422"/>
              <a:gd name="connsiteY10" fmla="*/ 0 h 1542534"/>
              <a:gd name="connsiteX11" fmla="*/ 6737651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71267 h 1542534"/>
              <a:gd name="connsiteX14" fmla="*/ 7656422 w 7656422"/>
              <a:gd name="connsiteY14" fmla="*/ 1542534 h 1542534"/>
              <a:gd name="connsiteX15" fmla="*/ 7036948 w 7656422"/>
              <a:gd name="connsiteY15" fmla="*/ 1542534 h 1542534"/>
              <a:gd name="connsiteX16" fmla="*/ 6187781 w 7656422"/>
              <a:gd name="connsiteY16" fmla="*/ 1542534 h 1542534"/>
              <a:gd name="connsiteX17" fmla="*/ 5721435 w 7656422"/>
              <a:gd name="connsiteY17" fmla="*/ 1542534 h 1542534"/>
              <a:gd name="connsiteX18" fmla="*/ 4872268 w 7656422"/>
              <a:gd name="connsiteY18" fmla="*/ 1542534 h 1542534"/>
              <a:gd name="connsiteX19" fmla="*/ 4023102 w 7656422"/>
              <a:gd name="connsiteY19" fmla="*/ 1542534 h 1542534"/>
              <a:gd name="connsiteX20" fmla="*/ 3480191 w 7656422"/>
              <a:gd name="connsiteY20" fmla="*/ 1542534 h 1542534"/>
              <a:gd name="connsiteX21" fmla="*/ 3013845 w 7656422"/>
              <a:gd name="connsiteY21" fmla="*/ 1542534 h 1542534"/>
              <a:gd name="connsiteX22" fmla="*/ 2470936 w 7656422"/>
              <a:gd name="connsiteY22" fmla="*/ 1542534 h 1542534"/>
              <a:gd name="connsiteX23" fmla="*/ 2004590 w 7656422"/>
              <a:gd name="connsiteY23" fmla="*/ 1542534 h 1542534"/>
              <a:gd name="connsiteX24" fmla="*/ 1461680 w 7656422"/>
              <a:gd name="connsiteY24" fmla="*/ 1542534 h 1542534"/>
              <a:gd name="connsiteX25" fmla="*/ 995335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817543 h 1542534"/>
              <a:gd name="connsiteX28" fmla="*/ 0 w 7656422"/>
              <a:gd name="connsiteY28" fmla="*/ 0 h 1542534"/>
              <a:gd name="connsiteX0" fmla="*/ 0 w 7656422"/>
              <a:gd name="connsiteY0" fmla="*/ 0 h 1542534"/>
              <a:gd name="connsiteX1" fmla="*/ 542909 w 7656422"/>
              <a:gd name="connsiteY1" fmla="*/ 0 h 1542534"/>
              <a:gd name="connsiteX2" fmla="*/ 1315512 w 7656422"/>
              <a:gd name="connsiteY2" fmla="*/ 0 h 1542534"/>
              <a:gd name="connsiteX3" fmla="*/ 2011551 w 7656422"/>
              <a:gd name="connsiteY3" fmla="*/ 0 h 1542534"/>
              <a:gd name="connsiteX4" fmla="*/ 2554460 w 7656422"/>
              <a:gd name="connsiteY4" fmla="*/ 0 h 1542534"/>
              <a:gd name="connsiteX5" fmla="*/ 3173934 w 7656422"/>
              <a:gd name="connsiteY5" fmla="*/ 0 h 1542534"/>
              <a:gd name="connsiteX6" fmla="*/ 3869972 w 7656422"/>
              <a:gd name="connsiteY6" fmla="*/ 0 h 1542534"/>
              <a:gd name="connsiteX7" fmla="*/ 4489446 w 7656422"/>
              <a:gd name="connsiteY7" fmla="*/ 0 h 1542534"/>
              <a:gd name="connsiteX8" fmla="*/ 4955792 w 7656422"/>
              <a:gd name="connsiteY8" fmla="*/ 0 h 1542534"/>
              <a:gd name="connsiteX9" fmla="*/ 5498703 w 7656422"/>
              <a:gd name="connsiteY9" fmla="*/ 0 h 1542534"/>
              <a:gd name="connsiteX10" fmla="*/ 6194741 w 7656422"/>
              <a:gd name="connsiteY10" fmla="*/ 0 h 1542534"/>
              <a:gd name="connsiteX11" fmla="*/ 6814215 w 7656422"/>
              <a:gd name="connsiteY11" fmla="*/ 0 h 1542534"/>
              <a:gd name="connsiteX12" fmla="*/ 7656422 w 7656422"/>
              <a:gd name="connsiteY12" fmla="*/ 0 h 1542534"/>
              <a:gd name="connsiteX13" fmla="*/ 7656422 w 7656422"/>
              <a:gd name="connsiteY13" fmla="*/ 740416 h 1542534"/>
              <a:gd name="connsiteX14" fmla="*/ 7656422 w 7656422"/>
              <a:gd name="connsiteY14" fmla="*/ 1542534 h 1542534"/>
              <a:gd name="connsiteX15" fmla="*/ 6883819 w 7656422"/>
              <a:gd name="connsiteY15" fmla="*/ 1542534 h 1542534"/>
              <a:gd name="connsiteX16" fmla="*/ 6417474 w 7656422"/>
              <a:gd name="connsiteY16" fmla="*/ 1542534 h 1542534"/>
              <a:gd name="connsiteX17" fmla="*/ 5721435 w 7656422"/>
              <a:gd name="connsiteY17" fmla="*/ 1542534 h 1542534"/>
              <a:gd name="connsiteX18" fmla="*/ 5178524 w 7656422"/>
              <a:gd name="connsiteY18" fmla="*/ 1542534 h 1542534"/>
              <a:gd name="connsiteX19" fmla="*/ 4559051 w 7656422"/>
              <a:gd name="connsiteY19" fmla="*/ 1542534 h 1542534"/>
              <a:gd name="connsiteX20" fmla="*/ 3786449 w 7656422"/>
              <a:gd name="connsiteY20" fmla="*/ 1542534 h 1542534"/>
              <a:gd name="connsiteX21" fmla="*/ 3090410 w 7656422"/>
              <a:gd name="connsiteY21" fmla="*/ 1542534 h 1542534"/>
              <a:gd name="connsiteX22" fmla="*/ 2394371 w 7656422"/>
              <a:gd name="connsiteY22" fmla="*/ 1542534 h 1542534"/>
              <a:gd name="connsiteX23" fmla="*/ 1774897 w 7656422"/>
              <a:gd name="connsiteY23" fmla="*/ 1542534 h 1542534"/>
              <a:gd name="connsiteX24" fmla="*/ 1231987 w 7656422"/>
              <a:gd name="connsiteY24" fmla="*/ 1542534 h 1542534"/>
              <a:gd name="connsiteX25" fmla="*/ 689078 w 7656422"/>
              <a:gd name="connsiteY25" fmla="*/ 1542534 h 1542534"/>
              <a:gd name="connsiteX26" fmla="*/ 0 w 7656422"/>
              <a:gd name="connsiteY26" fmla="*/ 1542534 h 1542534"/>
              <a:gd name="connsiteX27" fmla="*/ 0 w 7656422"/>
              <a:gd name="connsiteY27" fmla="*/ 755841 h 1542534"/>
              <a:gd name="connsiteX28" fmla="*/ 0 w 7656422"/>
              <a:gd name="connsiteY28" fmla="*/ 0 h 15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656422" h="1542534" fill="none" extrusionOk="0">
                <a:moveTo>
                  <a:pt x="0" y="0"/>
                </a:moveTo>
                <a:cubicBezTo>
                  <a:pt x="271451" y="-29833"/>
                  <a:pt x="331695" y="-17657"/>
                  <a:pt x="542909" y="0"/>
                </a:cubicBezTo>
                <a:cubicBezTo>
                  <a:pt x="725511" y="-25241"/>
                  <a:pt x="1168957" y="68383"/>
                  <a:pt x="1315512" y="0"/>
                </a:cubicBezTo>
                <a:cubicBezTo>
                  <a:pt x="1541611" y="-82124"/>
                  <a:pt x="1834353" y="72464"/>
                  <a:pt x="2011551" y="0"/>
                </a:cubicBezTo>
                <a:cubicBezTo>
                  <a:pt x="2122489" y="-55840"/>
                  <a:pt x="2490584" y="44202"/>
                  <a:pt x="2554460" y="0"/>
                </a:cubicBezTo>
                <a:cubicBezTo>
                  <a:pt x="2740214" y="-83531"/>
                  <a:pt x="3006819" y="-27748"/>
                  <a:pt x="3173934" y="0"/>
                </a:cubicBezTo>
                <a:cubicBezTo>
                  <a:pt x="3337535" y="77157"/>
                  <a:pt x="3677904" y="28699"/>
                  <a:pt x="3869972" y="0"/>
                </a:cubicBezTo>
                <a:cubicBezTo>
                  <a:pt x="4136481" y="-69493"/>
                  <a:pt x="4223293" y="-21702"/>
                  <a:pt x="4489446" y="0"/>
                </a:cubicBezTo>
                <a:cubicBezTo>
                  <a:pt x="4684479" y="-69591"/>
                  <a:pt x="4802262" y="19021"/>
                  <a:pt x="4955792" y="0"/>
                </a:cubicBezTo>
                <a:cubicBezTo>
                  <a:pt x="5153387" y="12709"/>
                  <a:pt x="5308260" y="-88787"/>
                  <a:pt x="5498703" y="0"/>
                </a:cubicBezTo>
                <a:cubicBezTo>
                  <a:pt x="5629959" y="-31241"/>
                  <a:pt x="5973643" y="88857"/>
                  <a:pt x="6194741" y="0"/>
                </a:cubicBezTo>
                <a:cubicBezTo>
                  <a:pt x="6325033" y="-15094"/>
                  <a:pt x="6723480" y="37154"/>
                  <a:pt x="6814215" y="0"/>
                </a:cubicBezTo>
                <a:cubicBezTo>
                  <a:pt x="7060193" y="38836"/>
                  <a:pt x="7241456" y="80661"/>
                  <a:pt x="7656422" y="0"/>
                </a:cubicBezTo>
                <a:cubicBezTo>
                  <a:pt x="7633543" y="410091"/>
                  <a:pt x="7637221" y="510246"/>
                  <a:pt x="7656422" y="740416"/>
                </a:cubicBezTo>
                <a:cubicBezTo>
                  <a:pt x="7743188" y="1077061"/>
                  <a:pt x="7606147" y="1215622"/>
                  <a:pt x="7656422" y="1542534"/>
                </a:cubicBezTo>
                <a:cubicBezTo>
                  <a:pt x="7458883" y="1583633"/>
                  <a:pt x="7206512" y="1490660"/>
                  <a:pt x="6883819" y="1542534"/>
                </a:cubicBezTo>
                <a:cubicBezTo>
                  <a:pt x="6475492" y="1538448"/>
                  <a:pt x="6519375" y="1472632"/>
                  <a:pt x="6417474" y="1542534"/>
                </a:cubicBezTo>
                <a:cubicBezTo>
                  <a:pt x="6343236" y="1635269"/>
                  <a:pt x="5921720" y="1569847"/>
                  <a:pt x="5721435" y="1542534"/>
                </a:cubicBezTo>
                <a:cubicBezTo>
                  <a:pt x="5466931" y="1572219"/>
                  <a:pt x="5401415" y="1497293"/>
                  <a:pt x="5178524" y="1542534"/>
                </a:cubicBezTo>
                <a:cubicBezTo>
                  <a:pt x="4966678" y="1496614"/>
                  <a:pt x="4768798" y="1454180"/>
                  <a:pt x="4559051" y="1542534"/>
                </a:cubicBezTo>
                <a:cubicBezTo>
                  <a:pt x="4369411" y="1660729"/>
                  <a:pt x="4093044" y="1381492"/>
                  <a:pt x="3786449" y="1542534"/>
                </a:cubicBezTo>
                <a:cubicBezTo>
                  <a:pt x="3416941" y="1556323"/>
                  <a:pt x="3362736" y="1454190"/>
                  <a:pt x="3090410" y="1542534"/>
                </a:cubicBezTo>
                <a:cubicBezTo>
                  <a:pt x="2866292" y="1657859"/>
                  <a:pt x="2591077" y="1459077"/>
                  <a:pt x="2394371" y="1542534"/>
                </a:cubicBezTo>
                <a:cubicBezTo>
                  <a:pt x="2127279" y="1538956"/>
                  <a:pt x="1909106" y="1485276"/>
                  <a:pt x="1774897" y="1542534"/>
                </a:cubicBezTo>
                <a:cubicBezTo>
                  <a:pt x="1653354" y="1538756"/>
                  <a:pt x="1450331" y="1544345"/>
                  <a:pt x="1231987" y="1542534"/>
                </a:cubicBezTo>
                <a:cubicBezTo>
                  <a:pt x="1051042" y="1583170"/>
                  <a:pt x="929417" y="1500135"/>
                  <a:pt x="689078" y="1542534"/>
                </a:cubicBezTo>
                <a:cubicBezTo>
                  <a:pt x="467721" y="1558126"/>
                  <a:pt x="230464" y="1426160"/>
                  <a:pt x="0" y="1542534"/>
                </a:cubicBezTo>
                <a:cubicBezTo>
                  <a:pt x="-4811" y="1251748"/>
                  <a:pt x="127879" y="1156707"/>
                  <a:pt x="0" y="755841"/>
                </a:cubicBezTo>
                <a:cubicBezTo>
                  <a:pt x="-83687" y="417013"/>
                  <a:pt x="5068" y="284200"/>
                  <a:pt x="0" y="0"/>
                </a:cubicBezTo>
                <a:close/>
              </a:path>
              <a:path w="7656422" h="1542534" stroke="0" extrusionOk="0">
                <a:moveTo>
                  <a:pt x="0" y="0"/>
                </a:moveTo>
                <a:cubicBezTo>
                  <a:pt x="95709" y="-69512"/>
                  <a:pt x="412590" y="-64498"/>
                  <a:pt x="619473" y="0"/>
                </a:cubicBezTo>
                <a:cubicBezTo>
                  <a:pt x="877287" y="-59613"/>
                  <a:pt x="1288385" y="61896"/>
                  <a:pt x="1468640" y="0"/>
                </a:cubicBezTo>
                <a:cubicBezTo>
                  <a:pt x="1695870" y="25620"/>
                  <a:pt x="1889791" y="81621"/>
                  <a:pt x="2164679" y="0"/>
                </a:cubicBezTo>
                <a:cubicBezTo>
                  <a:pt x="2458462" y="-13762"/>
                  <a:pt x="2407958" y="88514"/>
                  <a:pt x="2631025" y="0"/>
                </a:cubicBezTo>
                <a:cubicBezTo>
                  <a:pt x="2802465" y="-87036"/>
                  <a:pt x="2972157" y="-62879"/>
                  <a:pt x="3097370" y="0"/>
                </a:cubicBezTo>
                <a:cubicBezTo>
                  <a:pt x="3333488" y="25150"/>
                  <a:pt x="3495487" y="54642"/>
                  <a:pt x="3716844" y="0"/>
                </a:cubicBezTo>
                <a:cubicBezTo>
                  <a:pt x="3958282" y="-6423"/>
                  <a:pt x="4303782" y="850"/>
                  <a:pt x="4489446" y="0"/>
                </a:cubicBezTo>
                <a:cubicBezTo>
                  <a:pt x="4663094" y="-69338"/>
                  <a:pt x="4879896" y="74270"/>
                  <a:pt x="5032357" y="0"/>
                </a:cubicBezTo>
                <a:cubicBezTo>
                  <a:pt x="5179244" y="-39070"/>
                  <a:pt x="5428793" y="-5456"/>
                  <a:pt x="5575266" y="0"/>
                </a:cubicBezTo>
                <a:cubicBezTo>
                  <a:pt x="5722567" y="-40087"/>
                  <a:pt x="6095333" y="14101"/>
                  <a:pt x="6194741" y="0"/>
                </a:cubicBezTo>
                <a:cubicBezTo>
                  <a:pt x="6404444" y="-17032"/>
                  <a:pt x="6590013" y="66454"/>
                  <a:pt x="6737651" y="0"/>
                </a:cubicBezTo>
                <a:cubicBezTo>
                  <a:pt x="6710700" y="-147454"/>
                  <a:pt x="7418837" y="-27177"/>
                  <a:pt x="7656422" y="0"/>
                </a:cubicBezTo>
                <a:cubicBezTo>
                  <a:pt x="7760383" y="286513"/>
                  <a:pt x="7669585" y="405663"/>
                  <a:pt x="7656422" y="771267"/>
                </a:cubicBezTo>
                <a:cubicBezTo>
                  <a:pt x="7704740" y="1034515"/>
                  <a:pt x="7662105" y="1246768"/>
                  <a:pt x="7656422" y="1542534"/>
                </a:cubicBezTo>
                <a:cubicBezTo>
                  <a:pt x="7388272" y="1549680"/>
                  <a:pt x="7309209" y="1467345"/>
                  <a:pt x="7036948" y="1542534"/>
                </a:cubicBezTo>
                <a:cubicBezTo>
                  <a:pt x="6726087" y="1703142"/>
                  <a:pt x="6556441" y="1529834"/>
                  <a:pt x="6187781" y="1542534"/>
                </a:cubicBezTo>
                <a:cubicBezTo>
                  <a:pt x="5851361" y="1549238"/>
                  <a:pt x="5917971" y="1523368"/>
                  <a:pt x="5721435" y="1542534"/>
                </a:cubicBezTo>
                <a:cubicBezTo>
                  <a:pt x="5471902" y="1505106"/>
                  <a:pt x="5031638" y="1503829"/>
                  <a:pt x="4872268" y="1542534"/>
                </a:cubicBezTo>
                <a:cubicBezTo>
                  <a:pt x="4654695" y="1555894"/>
                  <a:pt x="4248073" y="1456619"/>
                  <a:pt x="4023102" y="1542534"/>
                </a:cubicBezTo>
                <a:cubicBezTo>
                  <a:pt x="3843992" y="1559904"/>
                  <a:pt x="3759538" y="1492728"/>
                  <a:pt x="3480191" y="1542534"/>
                </a:cubicBezTo>
                <a:cubicBezTo>
                  <a:pt x="3205776" y="1584211"/>
                  <a:pt x="3159005" y="1480414"/>
                  <a:pt x="3013845" y="1542534"/>
                </a:cubicBezTo>
                <a:cubicBezTo>
                  <a:pt x="2943399" y="1548939"/>
                  <a:pt x="2730979" y="1547080"/>
                  <a:pt x="2470936" y="1542534"/>
                </a:cubicBezTo>
                <a:cubicBezTo>
                  <a:pt x="2220582" y="1540991"/>
                  <a:pt x="2138285" y="1566954"/>
                  <a:pt x="2004590" y="1542534"/>
                </a:cubicBezTo>
                <a:cubicBezTo>
                  <a:pt x="1879317" y="1498105"/>
                  <a:pt x="1626728" y="1417390"/>
                  <a:pt x="1461680" y="1542534"/>
                </a:cubicBezTo>
                <a:cubicBezTo>
                  <a:pt x="1292900" y="1601292"/>
                  <a:pt x="1215935" y="1564997"/>
                  <a:pt x="995335" y="1542534"/>
                </a:cubicBezTo>
                <a:cubicBezTo>
                  <a:pt x="858656" y="1480628"/>
                  <a:pt x="402568" y="1572499"/>
                  <a:pt x="0" y="1542534"/>
                </a:cubicBezTo>
                <a:cubicBezTo>
                  <a:pt x="-63719" y="1206366"/>
                  <a:pt x="43804" y="1112198"/>
                  <a:pt x="0" y="817543"/>
                </a:cubicBezTo>
                <a:cubicBezTo>
                  <a:pt x="-16804" y="551891"/>
                  <a:pt x="-43338" y="201284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76269" y="-29086"/>
                  <a:pt x="333160" y="25861"/>
                  <a:pt x="542909" y="0"/>
                </a:cubicBezTo>
                <a:cubicBezTo>
                  <a:pt x="737921" y="-43588"/>
                  <a:pt x="1199598" y="67044"/>
                  <a:pt x="1315512" y="0"/>
                </a:cubicBezTo>
                <a:cubicBezTo>
                  <a:pt x="1459354" y="-81990"/>
                  <a:pt x="1870323" y="5064"/>
                  <a:pt x="2011551" y="0"/>
                </a:cubicBezTo>
                <a:cubicBezTo>
                  <a:pt x="2176227" y="11505"/>
                  <a:pt x="2469814" y="47420"/>
                  <a:pt x="2554460" y="0"/>
                </a:cubicBezTo>
                <a:cubicBezTo>
                  <a:pt x="2676520" y="-26421"/>
                  <a:pt x="3056398" y="21107"/>
                  <a:pt x="3173934" y="0"/>
                </a:cubicBezTo>
                <a:cubicBezTo>
                  <a:pt x="3324875" y="-29075"/>
                  <a:pt x="3549863" y="83365"/>
                  <a:pt x="3869972" y="0"/>
                </a:cubicBezTo>
                <a:cubicBezTo>
                  <a:pt x="4141423" y="-72586"/>
                  <a:pt x="4302501" y="14242"/>
                  <a:pt x="4489446" y="0"/>
                </a:cubicBezTo>
                <a:cubicBezTo>
                  <a:pt x="4697591" y="15402"/>
                  <a:pt x="4835714" y="12561"/>
                  <a:pt x="4955792" y="0"/>
                </a:cubicBezTo>
                <a:cubicBezTo>
                  <a:pt x="5111188" y="-46998"/>
                  <a:pt x="5291719" y="-7178"/>
                  <a:pt x="5498703" y="0"/>
                </a:cubicBezTo>
                <a:cubicBezTo>
                  <a:pt x="5672360" y="22481"/>
                  <a:pt x="6045920" y="19945"/>
                  <a:pt x="6194741" y="0"/>
                </a:cubicBezTo>
                <a:cubicBezTo>
                  <a:pt x="6400618" y="4017"/>
                  <a:pt x="6622082" y="59555"/>
                  <a:pt x="6814215" y="0"/>
                </a:cubicBezTo>
                <a:cubicBezTo>
                  <a:pt x="7085779" y="-125251"/>
                  <a:pt x="7300246" y="86987"/>
                  <a:pt x="7656422" y="0"/>
                </a:cubicBezTo>
                <a:cubicBezTo>
                  <a:pt x="7648603" y="327568"/>
                  <a:pt x="7592914" y="499598"/>
                  <a:pt x="7656422" y="740416"/>
                </a:cubicBezTo>
                <a:cubicBezTo>
                  <a:pt x="7695128" y="1032469"/>
                  <a:pt x="7585429" y="1289913"/>
                  <a:pt x="7656422" y="1542534"/>
                </a:cubicBezTo>
                <a:cubicBezTo>
                  <a:pt x="7418469" y="1535747"/>
                  <a:pt x="7260941" y="1606772"/>
                  <a:pt x="6883819" y="1542534"/>
                </a:cubicBezTo>
                <a:cubicBezTo>
                  <a:pt x="6521450" y="1559696"/>
                  <a:pt x="6537289" y="1473903"/>
                  <a:pt x="6417474" y="1542534"/>
                </a:cubicBezTo>
                <a:cubicBezTo>
                  <a:pt x="6338187" y="1539119"/>
                  <a:pt x="5957972" y="1482845"/>
                  <a:pt x="5721435" y="1542534"/>
                </a:cubicBezTo>
                <a:cubicBezTo>
                  <a:pt x="5523145" y="1574695"/>
                  <a:pt x="5366680" y="1507956"/>
                  <a:pt x="5178524" y="1542534"/>
                </a:cubicBezTo>
                <a:cubicBezTo>
                  <a:pt x="4955875" y="1562065"/>
                  <a:pt x="4671048" y="1500780"/>
                  <a:pt x="4559051" y="1542534"/>
                </a:cubicBezTo>
                <a:cubicBezTo>
                  <a:pt x="4403831" y="1514004"/>
                  <a:pt x="4079245" y="1489256"/>
                  <a:pt x="3786449" y="1542534"/>
                </a:cubicBezTo>
                <a:cubicBezTo>
                  <a:pt x="3490354" y="1580474"/>
                  <a:pt x="3251428" y="1517638"/>
                  <a:pt x="3090410" y="1542534"/>
                </a:cubicBezTo>
                <a:cubicBezTo>
                  <a:pt x="2851524" y="1612877"/>
                  <a:pt x="2641311" y="1556284"/>
                  <a:pt x="2394371" y="1542534"/>
                </a:cubicBezTo>
                <a:cubicBezTo>
                  <a:pt x="2090150" y="1585367"/>
                  <a:pt x="1983861" y="1531498"/>
                  <a:pt x="1774897" y="1542534"/>
                </a:cubicBezTo>
                <a:cubicBezTo>
                  <a:pt x="1599524" y="1538226"/>
                  <a:pt x="1345697" y="1501045"/>
                  <a:pt x="1231987" y="1542534"/>
                </a:cubicBezTo>
                <a:cubicBezTo>
                  <a:pt x="1101438" y="1547704"/>
                  <a:pt x="966616" y="1512145"/>
                  <a:pt x="689078" y="1542534"/>
                </a:cubicBezTo>
                <a:cubicBezTo>
                  <a:pt x="385125" y="1576562"/>
                  <a:pt x="200937" y="1517983"/>
                  <a:pt x="0" y="1542534"/>
                </a:cubicBezTo>
                <a:cubicBezTo>
                  <a:pt x="-16232" y="1253140"/>
                  <a:pt x="65939" y="1170165"/>
                  <a:pt x="0" y="755841"/>
                </a:cubicBezTo>
                <a:cubicBezTo>
                  <a:pt x="-72958" y="344043"/>
                  <a:pt x="19348" y="221991"/>
                  <a:pt x="0" y="0"/>
                </a:cubicBezTo>
                <a:close/>
              </a:path>
              <a:path w="7656422" h="1542534" fill="none" stroke="0" extrusionOk="0">
                <a:moveTo>
                  <a:pt x="0" y="0"/>
                </a:moveTo>
                <a:cubicBezTo>
                  <a:pt x="266646" y="-20704"/>
                  <a:pt x="326729" y="-2665"/>
                  <a:pt x="542909" y="0"/>
                </a:cubicBezTo>
                <a:cubicBezTo>
                  <a:pt x="720465" y="-21197"/>
                  <a:pt x="1172420" y="91177"/>
                  <a:pt x="1315512" y="0"/>
                </a:cubicBezTo>
                <a:cubicBezTo>
                  <a:pt x="1475901" y="-53684"/>
                  <a:pt x="1840901" y="58876"/>
                  <a:pt x="2011551" y="0"/>
                </a:cubicBezTo>
                <a:cubicBezTo>
                  <a:pt x="2128479" y="-15353"/>
                  <a:pt x="2485850" y="61156"/>
                  <a:pt x="2554460" y="0"/>
                </a:cubicBezTo>
                <a:cubicBezTo>
                  <a:pt x="2674384" y="-36581"/>
                  <a:pt x="3040737" y="2570"/>
                  <a:pt x="3173934" y="0"/>
                </a:cubicBezTo>
                <a:cubicBezTo>
                  <a:pt x="3272246" y="25489"/>
                  <a:pt x="3617842" y="45811"/>
                  <a:pt x="3869972" y="0"/>
                </a:cubicBezTo>
                <a:cubicBezTo>
                  <a:pt x="4127536" y="-101568"/>
                  <a:pt x="4251212" y="-3606"/>
                  <a:pt x="4489446" y="0"/>
                </a:cubicBezTo>
                <a:cubicBezTo>
                  <a:pt x="4685334" y="-28524"/>
                  <a:pt x="4818731" y="26817"/>
                  <a:pt x="4955792" y="0"/>
                </a:cubicBezTo>
                <a:cubicBezTo>
                  <a:pt x="5116763" y="-45535"/>
                  <a:pt x="5305898" y="-51511"/>
                  <a:pt x="5498703" y="0"/>
                </a:cubicBezTo>
                <a:cubicBezTo>
                  <a:pt x="5674732" y="-45691"/>
                  <a:pt x="6015255" y="66568"/>
                  <a:pt x="6194741" y="0"/>
                </a:cubicBezTo>
                <a:cubicBezTo>
                  <a:pt x="6342332" y="-14921"/>
                  <a:pt x="6675640" y="37485"/>
                  <a:pt x="6814215" y="0"/>
                </a:cubicBezTo>
                <a:cubicBezTo>
                  <a:pt x="7010109" y="-29272"/>
                  <a:pt x="7267132" y="88963"/>
                  <a:pt x="7656422" y="0"/>
                </a:cubicBezTo>
                <a:cubicBezTo>
                  <a:pt x="7657285" y="384878"/>
                  <a:pt x="7598502" y="511217"/>
                  <a:pt x="7656422" y="740416"/>
                </a:cubicBezTo>
                <a:cubicBezTo>
                  <a:pt x="7771985" y="1036311"/>
                  <a:pt x="7590521" y="1294337"/>
                  <a:pt x="7656422" y="1542534"/>
                </a:cubicBezTo>
                <a:cubicBezTo>
                  <a:pt x="7480114" y="1524370"/>
                  <a:pt x="7239300" y="1552716"/>
                  <a:pt x="6883819" y="1542534"/>
                </a:cubicBezTo>
                <a:cubicBezTo>
                  <a:pt x="6493166" y="1555024"/>
                  <a:pt x="6509344" y="1479251"/>
                  <a:pt x="6417474" y="1542534"/>
                </a:cubicBezTo>
                <a:cubicBezTo>
                  <a:pt x="6349180" y="1566266"/>
                  <a:pt x="5904488" y="1551953"/>
                  <a:pt x="5721435" y="1542534"/>
                </a:cubicBezTo>
                <a:cubicBezTo>
                  <a:pt x="5496377" y="1586950"/>
                  <a:pt x="5384024" y="1503309"/>
                  <a:pt x="5178524" y="1542534"/>
                </a:cubicBezTo>
                <a:cubicBezTo>
                  <a:pt x="4960298" y="1571319"/>
                  <a:pt x="4708863" y="1461350"/>
                  <a:pt x="4559051" y="1542534"/>
                </a:cubicBezTo>
                <a:cubicBezTo>
                  <a:pt x="4372213" y="1616914"/>
                  <a:pt x="4128216" y="1466322"/>
                  <a:pt x="3786449" y="1542534"/>
                </a:cubicBezTo>
                <a:cubicBezTo>
                  <a:pt x="3425184" y="1536611"/>
                  <a:pt x="3304856" y="1458137"/>
                  <a:pt x="3090410" y="1542534"/>
                </a:cubicBezTo>
                <a:cubicBezTo>
                  <a:pt x="2873083" y="1608338"/>
                  <a:pt x="2638559" y="1481712"/>
                  <a:pt x="2394371" y="1542534"/>
                </a:cubicBezTo>
                <a:cubicBezTo>
                  <a:pt x="2104106" y="1559435"/>
                  <a:pt x="1966470" y="1538803"/>
                  <a:pt x="1774897" y="1542534"/>
                </a:cubicBezTo>
                <a:cubicBezTo>
                  <a:pt x="1626832" y="1511065"/>
                  <a:pt x="1395205" y="1521646"/>
                  <a:pt x="1231987" y="1542534"/>
                </a:cubicBezTo>
                <a:cubicBezTo>
                  <a:pt x="1076903" y="1542099"/>
                  <a:pt x="953045" y="1509598"/>
                  <a:pt x="689078" y="1542534"/>
                </a:cubicBezTo>
                <a:cubicBezTo>
                  <a:pt x="410814" y="1572665"/>
                  <a:pt x="251191" y="1443789"/>
                  <a:pt x="0" y="1542534"/>
                </a:cubicBezTo>
                <a:cubicBezTo>
                  <a:pt x="-4202" y="1249210"/>
                  <a:pt x="55657" y="1133743"/>
                  <a:pt x="0" y="755841"/>
                </a:cubicBezTo>
                <a:cubicBezTo>
                  <a:pt x="-50840" y="390578"/>
                  <a:pt x="12863" y="250280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 w="28575" cap="flat" cmpd="sng" algn="ctr">
            <a:solidFill>
              <a:schemeClr val="bg1"/>
            </a:solidFill>
            <a:prstDash val="sysDot"/>
            <a:miter lim="800000"/>
            <a:extLst>
              <a:ext uri="{C807C97D-BFC1-408E-A445-0C87EB9F89A2}">
                <ask:lineSketchStyleProps xmlns:ask="http://schemas.microsoft.com/office/drawing/2018/sketchyshapes" sd="1009351380">
                  <a:custGeom>
                    <a:avLst/>
                    <a:gdLst>
                      <a:gd name="connsiteX0" fmla="*/ 0 w 7656422"/>
                      <a:gd name="connsiteY0" fmla="*/ 0 h 1542534"/>
                      <a:gd name="connsiteX1" fmla="*/ 542909 w 7656422"/>
                      <a:gd name="connsiteY1" fmla="*/ 0 h 1542534"/>
                      <a:gd name="connsiteX2" fmla="*/ 1315512 w 7656422"/>
                      <a:gd name="connsiteY2" fmla="*/ 0 h 1542534"/>
                      <a:gd name="connsiteX3" fmla="*/ 2011551 w 7656422"/>
                      <a:gd name="connsiteY3" fmla="*/ 0 h 1542534"/>
                      <a:gd name="connsiteX4" fmla="*/ 2554460 w 7656422"/>
                      <a:gd name="connsiteY4" fmla="*/ 0 h 1542534"/>
                      <a:gd name="connsiteX5" fmla="*/ 3173934 w 7656422"/>
                      <a:gd name="connsiteY5" fmla="*/ 0 h 1542534"/>
                      <a:gd name="connsiteX6" fmla="*/ 3869972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4955792 w 7656422"/>
                      <a:gd name="connsiteY8" fmla="*/ 0 h 1542534"/>
                      <a:gd name="connsiteX9" fmla="*/ 5498703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814215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40416 h 1542534"/>
                      <a:gd name="connsiteX14" fmla="*/ 7656422 w 7656422"/>
                      <a:gd name="connsiteY14" fmla="*/ 1542534 h 1542534"/>
                      <a:gd name="connsiteX15" fmla="*/ 6883819 w 7656422"/>
                      <a:gd name="connsiteY15" fmla="*/ 1542534 h 1542534"/>
                      <a:gd name="connsiteX16" fmla="*/ 6417474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5178524 w 7656422"/>
                      <a:gd name="connsiteY18" fmla="*/ 1542534 h 1542534"/>
                      <a:gd name="connsiteX19" fmla="*/ 4559051 w 7656422"/>
                      <a:gd name="connsiteY19" fmla="*/ 1542534 h 1542534"/>
                      <a:gd name="connsiteX20" fmla="*/ 3786449 w 7656422"/>
                      <a:gd name="connsiteY20" fmla="*/ 1542534 h 1542534"/>
                      <a:gd name="connsiteX21" fmla="*/ 3090410 w 7656422"/>
                      <a:gd name="connsiteY21" fmla="*/ 1542534 h 1542534"/>
                      <a:gd name="connsiteX22" fmla="*/ 2394371 w 7656422"/>
                      <a:gd name="connsiteY22" fmla="*/ 1542534 h 1542534"/>
                      <a:gd name="connsiteX23" fmla="*/ 1774897 w 7656422"/>
                      <a:gd name="connsiteY23" fmla="*/ 1542534 h 1542534"/>
                      <a:gd name="connsiteX24" fmla="*/ 1231987 w 7656422"/>
                      <a:gd name="connsiteY24" fmla="*/ 1542534 h 1542534"/>
                      <a:gd name="connsiteX25" fmla="*/ 689078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755841 h 1542534"/>
                      <a:gd name="connsiteX28" fmla="*/ 0 w 7656422"/>
                      <a:gd name="connsiteY28" fmla="*/ 0 h 1542534"/>
                      <a:gd name="connsiteX0" fmla="*/ 0 w 7656422"/>
                      <a:gd name="connsiteY0" fmla="*/ 0 h 1542534"/>
                      <a:gd name="connsiteX1" fmla="*/ 619473 w 7656422"/>
                      <a:gd name="connsiteY1" fmla="*/ 0 h 1542534"/>
                      <a:gd name="connsiteX2" fmla="*/ 1468640 w 7656422"/>
                      <a:gd name="connsiteY2" fmla="*/ 0 h 1542534"/>
                      <a:gd name="connsiteX3" fmla="*/ 2164679 w 7656422"/>
                      <a:gd name="connsiteY3" fmla="*/ 0 h 1542534"/>
                      <a:gd name="connsiteX4" fmla="*/ 2631025 w 7656422"/>
                      <a:gd name="connsiteY4" fmla="*/ 0 h 1542534"/>
                      <a:gd name="connsiteX5" fmla="*/ 3097370 w 7656422"/>
                      <a:gd name="connsiteY5" fmla="*/ 0 h 1542534"/>
                      <a:gd name="connsiteX6" fmla="*/ 3716844 w 7656422"/>
                      <a:gd name="connsiteY6" fmla="*/ 0 h 1542534"/>
                      <a:gd name="connsiteX7" fmla="*/ 4489446 w 7656422"/>
                      <a:gd name="connsiteY7" fmla="*/ 0 h 1542534"/>
                      <a:gd name="connsiteX8" fmla="*/ 5032357 w 7656422"/>
                      <a:gd name="connsiteY8" fmla="*/ 0 h 1542534"/>
                      <a:gd name="connsiteX9" fmla="*/ 5575266 w 7656422"/>
                      <a:gd name="connsiteY9" fmla="*/ 0 h 1542534"/>
                      <a:gd name="connsiteX10" fmla="*/ 6194741 w 7656422"/>
                      <a:gd name="connsiteY10" fmla="*/ 0 h 1542534"/>
                      <a:gd name="connsiteX11" fmla="*/ 6737651 w 7656422"/>
                      <a:gd name="connsiteY11" fmla="*/ 0 h 1542534"/>
                      <a:gd name="connsiteX12" fmla="*/ 7656422 w 7656422"/>
                      <a:gd name="connsiteY12" fmla="*/ 0 h 1542534"/>
                      <a:gd name="connsiteX13" fmla="*/ 7656422 w 7656422"/>
                      <a:gd name="connsiteY13" fmla="*/ 771267 h 1542534"/>
                      <a:gd name="connsiteX14" fmla="*/ 7656422 w 7656422"/>
                      <a:gd name="connsiteY14" fmla="*/ 1542534 h 1542534"/>
                      <a:gd name="connsiteX15" fmla="*/ 7036948 w 7656422"/>
                      <a:gd name="connsiteY15" fmla="*/ 1542534 h 1542534"/>
                      <a:gd name="connsiteX16" fmla="*/ 6187781 w 7656422"/>
                      <a:gd name="connsiteY16" fmla="*/ 1542534 h 1542534"/>
                      <a:gd name="connsiteX17" fmla="*/ 5721435 w 7656422"/>
                      <a:gd name="connsiteY17" fmla="*/ 1542534 h 1542534"/>
                      <a:gd name="connsiteX18" fmla="*/ 4872268 w 7656422"/>
                      <a:gd name="connsiteY18" fmla="*/ 1542534 h 1542534"/>
                      <a:gd name="connsiteX19" fmla="*/ 4023102 w 7656422"/>
                      <a:gd name="connsiteY19" fmla="*/ 1542534 h 1542534"/>
                      <a:gd name="connsiteX20" fmla="*/ 3480191 w 7656422"/>
                      <a:gd name="connsiteY20" fmla="*/ 1542534 h 1542534"/>
                      <a:gd name="connsiteX21" fmla="*/ 3013845 w 7656422"/>
                      <a:gd name="connsiteY21" fmla="*/ 1542534 h 1542534"/>
                      <a:gd name="connsiteX22" fmla="*/ 2470936 w 7656422"/>
                      <a:gd name="connsiteY22" fmla="*/ 1542534 h 1542534"/>
                      <a:gd name="connsiteX23" fmla="*/ 2004590 w 7656422"/>
                      <a:gd name="connsiteY23" fmla="*/ 1542534 h 1542534"/>
                      <a:gd name="connsiteX24" fmla="*/ 1461680 w 7656422"/>
                      <a:gd name="connsiteY24" fmla="*/ 1542534 h 1542534"/>
                      <a:gd name="connsiteX25" fmla="*/ 995335 w 7656422"/>
                      <a:gd name="connsiteY25" fmla="*/ 1542534 h 1542534"/>
                      <a:gd name="connsiteX26" fmla="*/ 0 w 7656422"/>
                      <a:gd name="connsiteY26" fmla="*/ 1542534 h 1542534"/>
                      <a:gd name="connsiteX27" fmla="*/ 0 w 7656422"/>
                      <a:gd name="connsiteY27" fmla="*/ 817543 h 1542534"/>
                      <a:gd name="connsiteX28" fmla="*/ 0 w 7656422"/>
                      <a:gd name="connsiteY28" fmla="*/ 0 h 1542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7656422" h="1542534" fill="none" extrusionOk="0">
                        <a:moveTo>
                          <a:pt x="0" y="0"/>
                        </a:moveTo>
                        <a:cubicBezTo>
                          <a:pt x="269561" y="-19385"/>
                          <a:pt x="331681" y="-4559"/>
                          <a:pt x="542909" y="0"/>
                        </a:cubicBezTo>
                        <a:cubicBezTo>
                          <a:pt x="737279" y="-20303"/>
                          <a:pt x="1154040" y="94245"/>
                          <a:pt x="1315512" y="0"/>
                        </a:cubicBezTo>
                        <a:cubicBezTo>
                          <a:pt x="1503778" y="-92979"/>
                          <a:pt x="1851915" y="32680"/>
                          <a:pt x="2011551" y="0"/>
                        </a:cubicBezTo>
                        <a:cubicBezTo>
                          <a:pt x="2140589" y="-42886"/>
                          <a:pt x="2464135" y="49309"/>
                          <a:pt x="2554460" y="0"/>
                        </a:cubicBezTo>
                        <a:cubicBezTo>
                          <a:pt x="2700004" y="-65624"/>
                          <a:pt x="3018047" y="-9934"/>
                          <a:pt x="3173934" y="0"/>
                        </a:cubicBezTo>
                        <a:cubicBezTo>
                          <a:pt x="3325387" y="26430"/>
                          <a:pt x="3662130" y="42321"/>
                          <a:pt x="3869972" y="0"/>
                        </a:cubicBezTo>
                        <a:cubicBezTo>
                          <a:pt x="4130406" y="-74465"/>
                          <a:pt x="4242646" y="-7330"/>
                          <a:pt x="4489446" y="0"/>
                        </a:cubicBezTo>
                        <a:cubicBezTo>
                          <a:pt x="4691523" y="-44428"/>
                          <a:pt x="4799081" y="26540"/>
                          <a:pt x="4955792" y="0"/>
                        </a:cubicBezTo>
                        <a:cubicBezTo>
                          <a:pt x="5120911" y="-28740"/>
                          <a:pt x="5310187" y="-44623"/>
                          <a:pt x="5498703" y="0"/>
                        </a:cubicBezTo>
                        <a:cubicBezTo>
                          <a:pt x="5655909" y="-18601"/>
                          <a:pt x="5990855" y="62725"/>
                          <a:pt x="6194741" y="0"/>
                        </a:cubicBezTo>
                        <a:cubicBezTo>
                          <a:pt x="6338891" y="-19103"/>
                          <a:pt x="6700297" y="32570"/>
                          <a:pt x="6814215" y="0"/>
                        </a:cubicBezTo>
                        <a:cubicBezTo>
                          <a:pt x="7002547" y="-1784"/>
                          <a:pt x="7246010" y="86662"/>
                          <a:pt x="7656422" y="0"/>
                        </a:cubicBezTo>
                        <a:cubicBezTo>
                          <a:pt x="7646830" y="369270"/>
                          <a:pt x="7618933" y="513011"/>
                          <a:pt x="7656422" y="740416"/>
                        </a:cubicBezTo>
                        <a:cubicBezTo>
                          <a:pt x="7720382" y="1007957"/>
                          <a:pt x="7620256" y="1258069"/>
                          <a:pt x="7656422" y="1542534"/>
                        </a:cubicBezTo>
                        <a:cubicBezTo>
                          <a:pt x="7454789" y="1565744"/>
                          <a:pt x="7236660" y="1508866"/>
                          <a:pt x="6883819" y="1542534"/>
                        </a:cubicBezTo>
                        <a:cubicBezTo>
                          <a:pt x="6491443" y="1550887"/>
                          <a:pt x="6519592" y="1479699"/>
                          <a:pt x="6417474" y="1542534"/>
                        </a:cubicBezTo>
                        <a:cubicBezTo>
                          <a:pt x="6333420" y="1623765"/>
                          <a:pt x="5923150" y="1563992"/>
                          <a:pt x="5721435" y="1542534"/>
                        </a:cubicBezTo>
                        <a:cubicBezTo>
                          <a:pt x="5502312" y="1571535"/>
                          <a:pt x="5392348" y="1525023"/>
                          <a:pt x="5178524" y="1542534"/>
                        </a:cubicBezTo>
                        <a:cubicBezTo>
                          <a:pt x="4968405" y="1534155"/>
                          <a:pt x="4726560" y="1478345"/>
                          <a:pt x="4559051" y="1542534"/>
                        </a:cubicBezTo>
                        <a:cubicBezTo>
                          <a:pt x="4377289" y="1650468"/>
                          <a:pt x="4094402" y="1437754"/>
                          <a:pt x="3786449" y="1542534"/>
                        </a:cubicBezTo>
                        <a:cubicBezTo>
                          <a:pt x="3443528" y="1572904"/>
                          <a:pt x="3328944" y="1481821"/>
                          <a:pt x="3090410" y="1542534"/>
                        </a:cubicBezTo>
                        <a:cubicBezTo>
                          <a:pt x="2886859" y="1588766"/>
                          <a:pt x="2656879" y="1493761"/>
                          <a:pt x="2394371" y="1542534"/>
                        </a:cubicBezTo>
                        <a:cubicBezTo>
                          <a:pt x="2114686" y="1551580"/>
                          <a:pt x="1946078" y="1516406"/>
                          <a:pt x="1774897" y="1542534"/>
                        </a:cubicBezTo>
                        <a:cubicBezTo>
                          <a:pt x="1635077" y="1548310"/>
                          <a:pt x="1413379" y="1540516"/>
                          <a:pt x="1231987" y="1542534"/>
                        </a:cubicBezTo>
                        <a:cubicBezTo>
                          <a:pt x="1058314" y="1554525"/>
                          <a:pt x="946475" y="1505173"/>
                          <a:pt x="689078" y="1542534"/>
                        </a:cubicBezTo>
                        <a:cubicBezTo>
                          <a:pt x="439068" y="1572612"/>
                          <a:pt x="214829" y="1434514"/>
                          <a:pt x="0" y="1542534"/>
                        </a:cubicBezTo>
                        <a:cubicBezTo>
                          <a:pt x="-48246" y="1259781"/>
                          <a:pt x="99059" y="1151084"/>
                          <a:pt x="0" y="755841"/>
                        </a:cubicBezTo>
                        <a:cubicBezTo>
                          <a:pt x="-66565" y="384528"/>
                          <a:pt x="17165" y="243539"/>
                          <a:pt x="0" y="0"/>
                        </a:cubicBezTo>
                        <a:close/>
                      </a:path>
                      <a:path w="7656422" h="1542534" stroke="0" extrusionOk="0">
                        <a:moveTo>
                          <a:pt x="0" y="0"/>
                        </a:moveTo>
                        <a:cubicBezTo>
                          <a:pt x="124334" y="-71851"/>
                          <a:pt x="430938" y="-29378"/>
                          <a:pt x="619473" y="0"/>
                        </a:cubicBezTo>
                        <a:cubicBezTo>
                          <a:pt x="838955" y="-39474"/>
                          <a:pt x="1282513" y="56362"/>
                          <a:pt x="1468640" y="0"/>
                        </a:cubicBezTo>
                        <a:cubicBezTo>
                          <a:pt x="1693643" y="15184"/>
                          <a:pt x="1850549" y="55383"/>
                          <a:pt x="2164679" y="0"/>
                        </a:cubicBezTo>
                        <a:cubicBezTo>
                          <a:pt x="2471954" y="-27010"/>
                          <a:pt x="2412201" y="83072"/>
                          <a:pt x="2631025" y="0"/>
                        </a:cubicBezTo>
                        <a:cubicBezTo>
                          <a:pt x="2814251" y="-73175"/>
                          <a:pt x="2969310" y="-30587"/>
                          <a:pt x="3097370" y="0"/>
                        </a:cubicBezTo>
                        <a:cubicBezTo>
                          <a:pt x="3271974" y="10288"/>
                          <a:pt x="3501391" y="18650"/>
                          <a:pt x="3716844" y="0"/>
                        </a:cubicBezTo>
                        <a:cubicBezTo>
                          <a:pt x="3947322" y="-7653"/>
                          <a:pt x="4324877" y="23266"/>
                          <a:pt x="4489446" y="0"/>
                        </a:cubicBezTo>
                        <a:cubicBezTo>
                          <a:pt x="4659751" y="-57648"/>
                          <a:pt x="4886734" y="64975"/>
                          <a:pt x="5032357" y="0"/>
                        </a:cubicBezTo>
                        <a:cubicBezTo>
                          <a:pt x="5169882" y="-39256"/>
                          <a:pt x="5423574" y="565"/>
                          <a:pt x="5575266" y="0"/>
                        </a:cubicBezTo>
                        <a:cubicBezTo>
                          <a:pt x="5728408" y="-23316"/>
                          <a:pt x="6081364" y="21922"/>
                          <a:pt x="6194741" y="0"/>
                        </a:cubicBezTo>
                        <a:cubicBezTo>
                          <a:pt x="6374743" y="-29798"/>
                          <a:pt x="6612627" y="55294"/>
                          <a:pt x="6737651" y="0"/>
                        </a:cubicBezTo>
                        <a:cubicBezTo>
                          <a:pt x="6771202" y="-106386"/>
                          <a:pt x="7389980" y="-15564"/>
                          <a:pt x="7656422" y="0"/>
                        </a:cubicBezTo>
                        <a:cubicBezTo>
                          <a:pt x="7752814" y="270531"/>
                          <a:pt x="7647356" y="420795"/>
                          <a:pt x="7656422" y="771267"/>
                        </a:cubicBezTo>
                        <a:cubicBezTo>
                          <a:pt x="7702728" y="1058957"/>
                          <a:pt x="7625699" y="1223328"/>
                          <a:pt x="7656422" y="1542534"/>
                        </a:cubicBezTo>
                        <a:cubicBezTo>
                          <a:pt x="7406369" y="1558657"/>
                          <a:pt x="7329773" y="1480624"/>
                          <a:pt x="7036948" y="1542534"/>
                        </a:cubicBezTo>
                        <a:cubicBezTo>
                          <a:pt x="6733931" y="1639946"/>
                          <a:pt x="6547591" y="1534682"/>
                          <a:pt x="6187781" y="1542534"/>
                        </a:cubicBezTo>
                        <a:cubicBezTo>
                          <a:pt x="5848188" y="1547652"/>
                          <a:pt x="5916807" y="1531318"/>
                          <a:pt x="5721435" y="1542534"/>
                        </a:cubicBezTo>
                        <a:cubicBezTo>
                          <a:pt x="5493759" y="1521593"/>
                          <a:pt x="5042478" y="1480403"/>
                          <a:pt x="4872268" y="1542534"/>
                        </a:cubicBezTo>
                        <a:cubicBezTo>
                          <a:pt x="4667146" y="1581948"/>
                          <a:pt x="4234753" y="1472942"/>
                          <a:pt x="4023102" y="1542534"/>
                        </a:cubicBezTo>
                        <a:cubicBezTo>
                          <a:pt x="3837754" y="1571528"/>
                          <a:pt x="3754025" y="1509050"/>
                          <a:pt x="3480191" y="1542534"/>
                        </a:cubicBezTo>
                        <a:cubicBezTo>
                          <a:pt x="3209372" y="1567888"/>
                          <a:pt x="3148542" y="1487870"/>
                          <a:pt x="3013845" y="1542534"/>
                        </a:cubicBezTo>
                        <a:cubicBezTo>
                          <a:pt x="2916932" y="1568964"/>
                          <a:pt x="2737533" y="1535125"/>
                          <a:pt x="2470936" y="1542534"/>
                        </a:cubicBezTo>
                        <a:cubicBezTo>
                          <a:pt x="2212857" y="1546283"/>
                          <a:pt x="2136383" y="1550237"/>
                          <a:pt x="2004590" y="1542534"/>
                        </a:cubicBezTo>
                        <a:cubicBezTo>
                          <a:pt x="1875780" y="1541826"/>
                          <a:pt x="1604796" y="1441687"/>
                          <a:pt x="1461680" y="1542534"/>
                        </a:cubicBezTo>
                        <a:cubicBezTo>
                          <a:pt x="1334766" y="1619067"/>
                          <a:pt x="1192022" y="1552394"/>
                          <a:pt x="995335" y="1542534"/>
                        </a:cubicBezTo>
                        <a:cubicBezTo>
                          <a:pt x="855636" y="1490663"/>
                          <a:pt x="392838" y="1543578"/>
                          <a:pt x="0" y="1542534"/>
                        </a:cubicBezTo>
                        <a:cubicBezTo>
                          <a:pt x="-61590" y="1239871"/>
                          <a:pt x="31352" y="1051302"/>
                          <a:pt x="0" y="817543"/>
                        </a:cubicBezTo>
                        <a:cubicBezTo>
                          <a:pt x="-22874" y="584073"/>
                          <a:pt x="-19976" y="222706"/>
                          <a:pt x="0" y="0"/>
                        </a:cubicBezTo>
                        <a:close/>
                      </a:path>
                      <a:path w="7656422" h="1542534" fill="none" stroke="0" extrusionOk="0">
                        <a:moveTo>
                          <a:pt x="0" y="0"/>
                        </a:moveTo>
                        <a:cubicBezTo>
                          <a:pt x="263353" y="-16674"/>
                          <a:pt x="322494" y="16728"/>
                          <a:pt x="542909" y="0"/>
                        </a:cubicBezTo>
                        <a:cubicBezTo>
                          <a:pt x="705841" y="-15790"/>
                          <a:pt x="1206218" y="90513"/>
                          <a:pt x="1315512" y="0"/>
                        </a:cubicBezTo>
                        <a:cubicBezTo>
                          <a:pt x="1468430" y="-83219"/>
                          <a:pt x="1844746" y="50174"/>
                          <a:pt x="2011551" y="0"/>
                        </a:cubicBezTo>
                        <a:cubicBezTo>
                          <a:pt x="2160049" y="-7392"/>
                          <a:pt x="2460455" y="71539"/>
                          <a:pt x="2554460" y="0"/>
                        </a:cubicBezTo>
                        <a:cubicBezTo>
                          <a:pt x="2661486" y="-37380"/>
                          <a:pt x="3056083" y="25030"/>
                          <a:pt x="3173934" y="0"/>
                        </a:cubicBezTo>
                        <a:cubicBezTo>
                          <a:pt x="3296066" y="-11880"/>
                          <a:pt x="3555873" y="85773"/>
                          <a:pt x="3869972" y="0"/>
                        </a:cubicBezTo>
                        <a:cubicBezTo>
                          <a:pt x="4121744" y="-88202"/>
                          <a:pt x="4313847" y="35377"/>
                          <a:pt x="4489446" y="0"/>
                        </a:cubicBezTo>
                        <a:cubicBezTo>
                          <a:pt x="4687553" y="6022"/>
                          <a:pt x="4810484" y="35146"/>
                          <a:pt x="4955792" y="0"/>
                        </a:cubicBezTo>
                        <a:cubicBezTo>
                          <a:pt x="5111428" y="-53675"/>
                          <a:pt x="5297978" y="-18651"/>
                          <a:pt x="5498703" y="0"/>
                        </a:cubicBezTo>
                        <a:cubicBezTo>
                          <a:pt x="5689704" y="-11048"/>
                          <a:pt x="6043397" y="35084"/>
                          <a:pt x="6194741" y="0"/>
                        </a:cubicBezTo>
                        <a:cubicBezTo>
                          <a:pt x="6404922" y="3512"/>
                          <a:pt x="6643120" y="27008"/>
                          <a:pt x="6814215" y="0"/>
                        </a:cubicBezTo>
                        <a:cubicBezTo>
                          <a:pt x="6988528" y="-88407"/>
                          <a:pt x="7306425" y="104171"/>
                          <a:pt x="7656422" y="0"/>
                        </a:cubicBezTo>
                        <a:cubicBezTo>
                          <a:pt x="7668307" y="335413"/>
                          <a:pt x="7579497" y="512559"/>
                          <a:pt x="7656422" y="740416"/>
                        </a:cubicBezTo>
                        <a:cubicBezTo>
                          <a:pt x="7743315" y="986141"/>
                          <a:pt x="7607903" y="1312082"/>
                          <a:pt x="7656422" y="1542534"/>
                        </a:cubicBezTo>
                        <a:cubicBezTo>
                          <a:pt x="7467190" y="1533642"/>
                          <a:pt x="7270845" y="1574679"/>
                          <a:pt x="6883819" y="1542534"/>
                        </a:cubicBezTo>
                        <a:cubicBezTo>
                          <a:pt x="6503237" y="1565956"/>
                          <a:pt x="6516395" y="1482431"/>
                          <a:pt x="6417474" y="1542534"/>
                        </a:cubicBezTo>
                        <a:cubicBezTo>
                          <a:pt x="6318704" y="1589959"/>
                          <a:pt x="5920285" y="1503847"/>
                          <a:pt x="5721435" y="1542534"/>
                        </a:cubicBezTo>
                        <a:cubicBezTo>
                          <a:pt x="5496965" y="1598588"/>
                          <a:pt x="5375600" y="1505652"/>
                          <a:pt x="5178524" y="1542534"/>
                        </a:cubicBezTo>
                        <a:cubicBezTo>
                          <a:pt x="4966703" y="1557412"/>
                          <a:pt x="4689379" y="1495477"/>
                          <a:pt x="4559051" y="1542534"/>
                        </a:cubicBezTo>
                        <a:cubicBezTo>
                          <a:pt x="4413767" y="1505986"/>
                          <a:pt x="4118781" y="1510665"/>
                          <a:pt x="3786449" y="1542534"/>
                        </a:cubicBezTo>
                        <a:cubicBezTo>
                          <a:pt x="3463641" y="1567069"/>
                          <a:pt x="3247946" y="1475190"/>
                          <a:pt x="3090410" y="1542534"/>
                        </a:cubicBezTo>
                        <a:cubicBezTo>
                          <a:pt x="2863654" y="1610959"/>
                          <a:pt x="2670265" y="1497703"/>
                          <a:pt x="2394371" y="1542534"/>
                        </a:cubicBezTo>
                        <a:cubicBezTo>
                          <a:pt x="2067958" y="1591488"/>
                          <a:pt x="1965358" y="1536839"/>
                          <a:pt x="1774897" y="1542534"/>
                        </a:cubicBezTo>
                        <a:cubicBezTo>
                          <a:pt x="1591558" y="1524392"/>
                          <a:pt x="1379992" y="1515186"/>
                          <a:pt x="1231987" y="1542534"/>
                        </a:cubicBezTo>
                        <a:cubicBezTo>
                          <a:pt x="1084381" y="1529677"/>
                          <a:pt x="966463" y="1516962"/>
                          <a:pt x="689078" y="1542534"/>
                        </a:cubicBezTo>
                        <a:cubicBezTo>
                          <a:pt x="378616" y="1578677"/>
                          <a:pt x="214559" y="1470532"/>
                          <a:pt x="0" y="1542534"/>
                        </a:cubicBezTo>
                        <a:cubicBezTo>
                          <a:pt x="-26443" y="1253245"/>
                          <a:pt x="46752" y="1138547"/>
                          <a:pt x="0" y="755841"/>
                        </a:cubicBezTo>
                        <a:cubicBezTo>
                          <a:pt x="-53441" y="370392"/>
                          <a:pt x="20096" y="2159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3,14 x r x 2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7B1AB91-385D-8DE5-8B2C-4900A78D04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528" y="4614151"/>
            <a:ext cx="798097" cy="782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6654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2">
            <a:extLst>
              <a:ext uri="{FF2B5EF4-FFF2-40B4-BE49-F238E27FC236}">
                <a16:creationId xmlns:a16="http://schemas.microsoft.com/office/drawing/2014/main" id="{51FE4D03-D41B-2DAE-20C5-0A41CCE51599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A936326D-8580-8AA8-4A39-E71F03D95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DCA8C38-5CE4-5082-18D1-1B48E0BF2F36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7">
            <a:extLst>
              <a:ext uri="{FF2B5EF4-FFF2-40B4-BE49-F238E27FC236}">
                <a16:creationId xmlns:a16="http://schemas.microsoft.com/office/drawing/2014/main" id="{3F75EB71-E161-933B-30B4-80CE2676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20" name="TextBox 18">
            <a:extLst>
              <a:ext uri="{FF2B5EF4-FFF2-40B4-BE49-F238E27FC236}">
                <a16:creationId xmlns:a16="http://schemas.microsoft.com/office/drawing/2014/main" id="{1EEFD748-97BD-DE20-F380-786658474199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19">
            <a:extLst>
              <a:ext uri="{FF2B5EF4-FFF2-40B4-BE49-F238E27FC236}">
                <a16:creationId xmlns:a16="http://schemas.microsoft.com/office/drawing/2014/main" id="{46A38A4B-027A-98C1-C183-4AF2340CC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2" name="TextBox 20">
            <a:extLst>
              <a:ext uri="{FF2B5EF4-FFF2-40B4-BE49-F238E27FC236}">
                <a16:creationId xmlns:a16="http://schemas.microsoft.com/office/drawing/2014/main" id="{24208FB0-9CC6-F754-DBF8-30566A520571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1">
            <a:extLst>
              <a:ext uri="{FF2B5EF4-FFF2-40B4-BE49-F238E27FC236}">
                <a16:creationId xmlns:a16="http://schemas.microsoft.com/office/drawing/2014/main" id="{8A119A21-055C-024C-0131-3C9FBED3B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4" name="TextBox 22">
            <a:extLst>
              <a:ext uri="{FF2B5EF4-FFF2-40B4-BE49-F238E27FC236}">
                <a16:creationId xmlns:a16="http://schemas.microsoft.com/office/drawing/2014/main" id="{7E094762-D1F3-7946-B639-4782AADBE722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5" name="Picture 23">
            <a:extLst>
              <a:ext uri="{FF2B5EF4-FFF2-40B4-BE49-F238E27FC236}">
                <a16:creationId xmlns:a16="http://schemas.microsoft.com/office/drawing/2014/main" id="{4453358C-132B-3540-E548-15DC49885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28AD3A-A91A-0A50-5CB3-C231CC721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6959" y="561799"/>
            <a:ext cx="519424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97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0" grpId="0" uiExpand="1" build="p"/>
      <p:bldP spid="22" grpId="0" uiExpand="1" build="p"/>
      <p:bldP spid="2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Picture 19">
            <a:extLst>
              <a:ext uri="{FF2B5EF4-FFF2-40B4-BE49-F238E27FC236}">
                <a16:creationId xmlns:a16="http://schemas.microsoft.com/office/drawing/2014/main" id="{7E71D27E-2A33-0BAF-78F2-BCAB2EAE7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342" y="2744795"/>
            <a:ext cx="3125065" cy="3827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27A419-4FFA-3D18-CCF5-00C77D291A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926" y="1154995"/>
            <a:ext cx="7456054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28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8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486274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2723616" y="426954"/>
            <a:ext cx="66485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gấp …?..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528528" y="2385194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687873" y="4169264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𝟏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084" y="3368850"/>
                <a:ext cx="212710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735" y="5093284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/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D9DEDF9-D60D-CA8F-8136-DD53E455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5646" y="3290792"/>
                <a:ext cx="2127100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r>
                        <a:rPr lang="en-US" sz="3334" b="1" i="1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vi-VN" sz="3334" b="1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2597" y="5037777"/>
                <a:ext cx="1405117" cy="6054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pic>
        <p:nvPicPr>
          <p:cNvPr id="52" name="Picture 5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045D3A6-C573-D179-B4D6-D4078F1B25C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9556654" y="2771462"/>
            <a:ext cx="1446729" cy="1509361"/>
          </a:xfrm>
          <a:prstGeom prst="rect">
            <a:avLst/>
          </a:prstGeom>
        </p:spPr>
      </p:pic>
      <p:pic>
        <p:nvPicPr>
          <p:cNvPr id="54" name="Picture 5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5E8EFE26-6410-F5A4-CA4F-6654D6F7CA7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727454" y="2830194"/>
            <a:ext cx="1317950" cy="1503355"/>
          </a:xfrm>
          <a:prstGeom prst="rect">
            <a:avLst/>
          </a:prstGeom>
        </p:spPr>
      </p:pic>
      <p:pic>
        <p:nvPicPr>
          <p:cNvPr id="55" name="Picture 5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CA182F22-F20C-3388-4408-6A1B8BA5CDA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3316740" y="4802324"/>
            <a:ext cx="1317950" cy="1503355"/>
          </a:xfrm>
          <a:prstGeom prst="rect">
            <a:avLst/>
          </a:prstGeom>
        </p:spPr>
      </p:pic>
      <p:pic>
        <p:nvPicPr>
          <p:cNvPr id="56" name="Picture 55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BED74477-DCDA-5B20-CA25-5095EE2726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9560498" y="4549831"/>
            <a:ext cx="1317950" cy="15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41">
            <a:extLst>
              <a:ext uri="{FF2B5EF4-FFF2-40B4-BE49-F238E27FC236}">
                <a16:creationId xmlns:a16="http://schemas.microsoft.com/office/drawing/2014/main" id="{698B7258-D17A-6ABB-94FB-D1A9D56C3DCC}"/>
              </a:ext>
            </a:extLst>
          </p:cNvPr>
          <p:cNvGrpSpPr/>
          <p:nvPr/>
        </p:nvGrpSpPr>
        <p:grpSpPr>
          <a:xfrm>
            <a:off x="855586" y="213098"/>
            <a:ext cx="10045754" cy="2060661"/>
            <a:chOff x="1513192" y="1554345"/>
            <a:chExt cx="9542584" cy="2489152"/>
          </a:xfrm>
        </p:grpSpPr>
        <p:sp>
          <p:nvSpPr>
            <p:cNvPr id="12" name="Rectangle 4">
              <a:extLst>
                <a:ext uri="{FF2B5EF4-FFF2-40B4-BE49-F238E27FC236}">
                  <a16:creationId xmlns:a16="http://schemas.microsoft.com/office/drawing/2014/main" id="{F04496C3-720D-7618-FEAE-A03CF6F327A4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57E96D8E-9312-1DB6-C22F-1DF9B4DA2699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3BE813E-A264-2B51-F324-8306DC91DE23}"/>
              </a:ext>
            </a:extLst>
          </p:cNvPr>
          <p:cNvSpPr txBox="1"/>
          <p:nvPr/>
        </p:nvSpPr>
        <p:spPr>
          <a:xfrm>
            <a:off x="1461582" y="457218"/>
            <a:ext cx="8801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Đoạn thẳng nối 2 điểm bất kì trên đường tròn và đi qua tâm đường tròn gọi là </a:t>
            </a:r>
            <a:r>
              <a:rPr lang="en-US" sz="3600" dirty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…..</a:t>
            </a:r>
            <a:endParaRPr lang="vi-VN" sz="6000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41A2DAD-F389-5975-CA17-D673DACDAB56}"/>
              </a:ext>
            </a:extLst>
          </p:cNvPr>
          <p:cNvGrpSpPr/>
          <p:nvPr/>
        </p:nvGrpSpPr>
        <p:grpSpPr>
          <a:xfrm>
            <a:off x="-91610" y="2379526"/>
            <a:ext cx="8303472" cy="2627604"/>
            <a:chOff x="24085" y="2432689"/>
            <a:chExt cx="8303472" cy="262760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7E777E1-EEBA-CE62-2337-0E428F29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85" y="2432689"/>
              <a:ext cx="8303472" cy="2627604"/>
            </a:xfrm>
            <a:prstGeom prst="rect">
              <a:avLst/>
            </a:prstGeom>
          </p:spPr>
        </p:pic>
        <p:pic>
          <p:nvPicPr>
            <p:cNvPr id="43" name="图片 14">
              <a:extLst>
                <a:ext uri="{FF2B5EF4-FFF2-40B4-BE49-F238E27FC236}">
                  <a16:creationId xmlns:a16="http://schemas.microsoft.com/office/drawing/2014/main" id="{64BC045D-62E3-13A1-C67F-4409A858A3D5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832" b="79921"/>
            <a:stretch/>
          </p:blipFill>
          <p:spPr>
            <a:xfrm>
              <a:off x="275108" y="3027934"/>
              <a:ext cx="1187127" cy="1330788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D4C3F9-E1A7-4A5A-5C77-4458EEE79BAF}"/>
              </a:ext>
            </a:extLst>
          </p:cNvPr>
          <p:cNvGrpSpPr/>
          <p:nvPr/>
        </p:nvGrpSpPr>
        <p:grpSpPr>
          <a:xfrm>
            <a:off x="73833" y="4280878"/>
            <a:ext cx="8291279" cy="2566638"/>
            <a:chOff x="60363" y="4288749"/>
            <a:chExt cx="8291279" cy="256663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D16D269-C83D-7AB6-9241-D4BB1438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63" y="4288749"/>
              <a:ext cx="8291279" cy="2566638"/>
            </a:xfrm>
            <a:prstGeom prst="rect">
              <a:avLst/>
            </a:prstGeom>
          </p:spPr>
        </p:pic>
        <p:pic>
          <p:nvPicPr>
            <p:cNvPr id="44" name="图片 15">
              <a:extLst>
                <a:ext uri="{FF2B5EF4-FFF2-40B4-BE49-F238E27FC236}">
                  <a16:creationId xmlns:a16="http://schemas.microsoft.com/office/drawing/2014/main" id="{8DABDC9B-2270-390B-8A10-469DB6FF8117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1" t="-1124" r="59351" b="81045"/>
            <a:stretch/>
          </p:blipFill>
          <p:spPr>
            <a:xfrm>
              <a:off x="108534" y="4856995"/>
              <a:ext cx="1187127" cy="1430145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613AFB-BB4A-0C2D-6AB7-79FCAB12F0EC}"/>
              </a:ext>
            </a:extLst>
          </p:cNvPr>
          <p:cNvGrpSpPr/>
          <p:nvPr/>
        </p:nvGrpSpPr>
        <p:grpSpPr>
          <a:xfrm>
            <a:off x="5773386" y="2406961"/>
            <a:ext cx="8297375" cy="2572735"/>
            <a:chOff x="5878463" y="2406961"/>
            <a:chExt cx="8297375" cy="2572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4B795C8-AB07-AB09-8EE4-A4FE05DF9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78463" y="2406961"/>
              <a:ext cx="8297375" cy="2572735"/>
            </a:xfrm>
            <a:prstGeom prst="rect">
              <a:avLst/>
            </a:prstGeom>
          </p:spPr>
        </p:pic>
        <p:pic>
          <p:nvPicPr>
            <p:cNvPr id="45" name="图片 16">
              <a:extLst>
                <a:ext uri="{FF2B5EF4-FFF2-40B4-BE49-F238E27FC236}">
                  <a16:creationId xmlns:a16="http://schemas.microsoft.com/office/drawing/2014/main" id="{A8413F0C-0BD2-51BD-9A45-C477D026E084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21" t="-1542" r="39611" b="81463"/>
            <a:stretch/>
          </p:blipFill>
          <p:spPr>
            <a:xfrm>
              <a:off x="6114177" y="2807293"/>
              <a:ext cx="1202436" cy="1272737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94A842-107C-13A6-444E-52E14C8664F1}"/>
              </a:ext>
            </a:extLst>
          </p:cNvPr>
          <p:cNvGrpSpPr/>
          <p:nvPr/>
        </p:nvGrpSpPr>
        <p:grpSpPr>
          <a:xfrm>
            <a:off x="5808253" y="4214056"/>
            <a:ext cx="8297375" cy="2566638"/>
            <a:chOff x="5932730" y="4247347"/>
            <a:chExt cx="8297375" cy="256663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4FD3F6-7049-C15F-E11D-03645C0D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2730" y="4247347"/>
              <a:ext cx="8297375" cy="2566638"/>
            </a:xfrm>
            <a:prstGeom prst="rect">
              <a:avLst/>
            </a:prstGeom>
          </p:spPr>
        </p:pic>
        <p:pic>
          <p:nvPicPr>
            <p:cNvPr id="46" name="图片 17">
              <a:extLst>
                <a:ext uri="{FF2B5EF4-FFF2-40B4-BE49-F238E27FC236}">
                  <a16:creationId xmlns:a16="http://schemas.microsoft.com/office/drawing/2014/main" id="{0851C158-852E-A33B-3818-FCC3BE1AEF51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91" t="-915" r="19741" b="80836"/>
            <a:stretch/>
          </p:blipFill>
          <p:spPr>
            <a:xfrm>
              <a:off x="6234017" y="4768107"/>
              <a:ext cx="1082596" cy="124660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/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đườ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k</m:t>
                      </m:r>
                      <m: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2212D96-A716-5310-2D53-A99990A8A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640" y="3377834"/>
                <a:ext cx="3019160" cy="60542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/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b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k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nh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982EA57-78B7-A5FC-696E-76843D5D6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178" y="5303867"/>
                <a:ext cx="2127100" cy="60542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CD9DEDF9-D60D-CA8F-8136-DD53E455128F}"/>
              </a:ext>
            </a:extLst>
          </p:cNvPr>
          <p:cNvSpPr txBox="1"/>
          <p:nvPr/>
        </p:nvSpPr>
        <p:spPr>
          <a:xfrm>
            <a:off x="7249183" y="3386937"/>
            <a:ext cx="2925684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en-US" sz="3334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endParaRPr lang="vi-VN" sz="3334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/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trung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đ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i</m:t>
                      </m:r>
                      <m: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ể</m:t>
                      </m:r>
                      <m:r>
                        <m:rPr>
                          <m:sty m:val="p"/>
                        </m:rPr>
                        <a:rPr lang="en-US" sz="3334" b="0" i="0" dirty="0" smtClean="0">
                          <a:solidFill>
                            <a:srgbClr val="70AD47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vi-VN" sz="3334" dirty="0">
                  <a:solidFill>
                    <a:srgbClr val="70AD47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0AD589-F338-4048-6B2C-EC2C7510B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062" y="5263560"/>
                <a:ext cx="2482674" cy="60542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166C7637-7F45-CE56-2AA0-4A2372032A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43"/>
          <a:stretch/>
        </p:blipFill>
        <p:spPr>
          <a:xfrm>
            <a:off x="4243667" y="2777558"/>
            <a:ext cx="1446729" cy="1509361"/>
          </a:xfrm>
          <a:prstGeom prst="rect">
            <a:avLst/>
          </a:prstGeom>
        </p:spPr>
      </p:pic>
      <p:pic>
        <p:nvPicPr>
          <p:cNvPr id="3" name="Picture 2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F28DC997-81C3-2A5C-AB70-B237EE7758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603264" y="2807293"/>
            <a:ext cx="1317950" cy="1503355"/>
          </a:xfrm>
          <a:prstGeom prst="rect">
            <a:avLst/>
          </a:prstGeom>
        </p:spPr>
      </p:pic>
      <p:pic>
        <p:nvPicPr>
          <p:cNvPr id="4" name="Picture 3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29F94F73-C76C-F610-4239-0E7E5FD3516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4544549" y="4796737"/>
            <a:ext cx="1317950" cy="1503355"/>
          </a:xfrm>
          <a:prstGeom prst="rect">
            <a:avLst/>
          </a:prstGeom>
        </p:spPr>
      </p:pic>
      <p:pic>
        <p:nvPicPr>
          <p:cNvPr id="5" name="Picture 4" descr="A green tick and red x&#10;&#10;Description automatically generated with medium confidence">
            <a:extLst>
              <a:ext uri="{FF2B5EF4-FFF2-40B4-BE49-F238E27FC236}">
                <a16:creationId xmlns:a16="http://schemas.microsoft.com/office/drawing/2014/main" id="{76BA4DEB-85B1-2C9D-036C-DA43E7FE480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28"/>
          <a:stretch/>
        </p:blipFill>
        <p:spPr>
          <a:xfrm>
            <a:off x="10309709" y="4757732"/>
            <a:ext cx="1317950" cy="1503355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9DD473AD-8F2C-B5B8-0E2C-B876D079473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110058" y="6212792"/>
            <a:ext cx="967327" cy="48366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065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D7D4E7-36DF-5C42-C205-AA5A905D0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99"/>
          <a:stretch/>
        </p:blipFill>
        <p:spPr>
          <a:xfrm>
            <a:off x="0" y="3191110"/>
            <a:ext cx="12192000" cy="1753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503E50-C912-79E2-6117-2DC19658B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222" t="10104" r="47338" b="70009"/>
          <a:stretch/>
        </p:blipFill>
        <p:spPr>
          <a:xfrm>
            <a:off x="4809951" y="920639"/>
            <a:ext cx="2007409" cy="920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3B8BD3-A09F-46A3-7A08-91B601289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4830" y="1704771"/>
            <a:ext cx="1176630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9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CC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4034DD-6C65-F312-8019-48CEE1920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23171E89-865E-1916-01F9-AD017CBBD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080" y="2184400"/>
            <a:ext cx="9103656" cy="24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ation2.pptx">
            <a:hlinkClick r:id="" action="ppaction://media"/>
            <a:extLst>
              <a:ext uri="{FF2B5EF4-FFF2-40B4-BE49-F238E27FC236}">
                <a16:creationId xmlns:a16="http://schemas.microsoft.com/office/drawing/2014/main" id="{E8054257-FF92-0DFC-5BAF-C963E736A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619CF-E053-89E4-02DA-179E1B100C53}"/>
              </a:ext>
            </a:extLst>
          </p:cNvPr>
          <p:cNvSpPr txBox="1"/>
          <p:nvPr/>
        </p:nvSpPr>
        <p:spPr>
          <a:xfrm>
            <a:off x="1754386" y="283604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Thực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endParaRPr lang="en-US" sz="3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67437-BCA4-A96F-91D7-D3FB891CC5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94" y="254560"/>
            <a:ext cx="756655" cy="7566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41164-AAF1-081C-B2D2-614A8E873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1079500"/>
            <a:ext cx="3171825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C49F5A-97AC-C9EC-34F7-A9B093E17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982" y="1011872"/>
            <a:ext cx="5705475" cy="4143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BDDE48-CF5F-A480-889B-CA43D7320AE2}"/>
              </a:ext>
            </a:extLst>
          </p:cNvPr>
          <p:cNvSpPr txBox="1"/>
          <p:nvPr/>
        </p:nvSpPr>
        <p:spPr>
          <a:xfrm>
            <a:off x="1483360" y="5303520"/>
            <a:ext cx="8859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Nhận xét: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đường tròn đường kính 4 cm chính là độ dài của đoạn dây.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Dùng máy tính cầm tay, thực hiện phép nhân 4 × 3,14 rồi so sánh</a:t>
            </a: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kết quả với độ dài đoạn dây đã cuốn quanh đường tròn.</a:t>
            </a:r>
          </a:p>
        </p:txBody>
      </p:sp>
    </p:spTree>
    <p:extLst>
      <p:ext uri="{BB962C8B-B14F-4D97-AF65-F5344CB8AC3E}">
        <p14:creationId xmlns:p14="http://schemas.microsoft.com/office/powerpoint/2010/main" val="15059768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2BE5A722-3B69-1C46-9C28-705002A2AB35}"/>
              </a:ext>
            </a:extLst>
          </p:cNvPr>
          <p:cNvSpPr/>
          <p:nvPr/>
        </p:nvSpPr>
        <p:spPr>
          <a:xfrm>
            <a:off x="485510" y="284480"/>
            <a:ext cx="11176607" cy="6350000"/>
          </a:xfrm>
          <a:prstGeom prst="roundRect">
            <a:avLst/>
          </a:prstGeom>
          <a:solidFill>
            <a:schemeClr val="bg1"/>
          </a:solidFill>
          <a:ln w="38100">
            <a:noFill/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7A266-90AC-E42E-18B8-771D7F2BB549}"/>
              </a:ext>
            </a:extLst>
          </p:cNvPr>
          <p:cNvSpPr txBox="1"/>
          <p:nvPr/>
        </p:nvSpPr>
        <p:spPr>
          <a:xfrm>
            <a:off x="1838960" y="284480"/>
            <a:ext cx="703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chu vi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AA084-8985-F85F-EE63-A025BFDA352F}"/>
              </a:ext>
            </a:extLst>
          </p:cNvPr>
          <p:cNvSpPr/>
          <p:nvPr/>
        </p:nvSpPr>
        <p:spPr>
          <a:xfrm>
            <a:off x="1148080" y="355600"/>
            <a:ext cx="650240" cy="6400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547EB8-7C53-7B6F-1699-9B90B976BF58}"/>
              </a:ext>
            </a:extLst>
          </p:cNvPr>
          <p:cNvSpPr txBox="1"/>
          <p:nvPr/>
        </p:nvSpPr>
        <p:spPr>
          <a:xfrm>
            <a:off x="1016000" y="1391920"/>
            <a:ext cx="10464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Độ dài của một đường tròn gọi là chu vi của hình tròn đó.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Muốn tính chu vi của hình tròn, ta lấy đường kính nhân với số 3,14.</a:t>
            </a:r>
          </a:p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 = d x 3,14 hay C = 3,14 x d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d là đường kính hình tròn) Hoặc: Muốn tính chu vi của hình tròn, ta lấy 2 lần bán kính nhân với số 3,14.</a:t>
            </a:r>
          </a:p>
          <a:p>
            <a:pPr lvl="1"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C=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 x 3,14 hay C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3,14 x r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x 2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(C là chu vi hình tròn, r là bán kính hình tròn)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1: Chu vi hình tròn có đường kính 6 cm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6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=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18,84 (cm)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Ví dụ 2: Chu vi hình tròn có bán kính 5 dm là: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3,14 x 5 x 2 = 31,4 (dm)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6FFF7F-8ED8-04A5-B6FF-C753F1818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200" y="4184975"/>
            <a:ext cx="1855470" cy="186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08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5" ma:contentTypeDescription="Create a new document." ma:contentTypeScope="" ma:versionID="4a821e8b90d5534630909510268fc21c">
  <xsd:schema xmlns:xsd="http://www.w3.org/2001/XMLSchema" xmlns:xs="http://www.w3.org/2001/XMLSchema" xmlns:p="http://schemas.microsoft.com/office/2006/metadata/properties" xmlns:ns3="e3474fc8-c587-4375-aa46-28eda414bf22" xmlns:ns4="ef9fbb00-3a11-451f-a0e3-723ec126c7ed" targetNamespace="http://schemas.microsoft.com/office/2006/metadata/properties" ma:root="true" ma:fieldsID="e5f7571b6a457ba031e347f6fd2780bb" ns3:_="" ns4:_="">
    <xsd:import namespace="e3474fc8-c587-4375-aa46-28eda414bf22"/>
    <xsd:import namespace="ef9fbb00-3a11-451f-a0e3-723ec126c7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bjectDetectorVersion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Props1.xml><?xml version="1.0" encoding="utf-8"?>
<ds:datastoreItem xmlns:ds="http://schemas.openxmlformats.org/officeDocument/2006/customXml" ds:itemID="{BE49CCCA-437D-4923-8CFA-5CD2BB4C4B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74fc8-c587-4375-aa46-28eda414bf22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E1D65D-1FB1-415A-80F1-F57F7E0251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A424A2-FFF9-4809-AEE1-205EBAF48D4C}">
  <ds:schemaRefs>
    <ds:schemaRef ds:uri="http://purl.org/dc/terms/"/>
    <ds:schemaRef ds:uri="ef9fbb00-3a11-451f-a0e3-723ec126c7ed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e3474fc8-c587-4375-aa46-28eda414bf2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634</TotalTime>
  <Words>535</Words>
  <Application>Microsoft Office PowerPoint</Application>
  <PresentationFormat>Widescreen</PresentationFormat>
  <Paragraphs>69</Paragraphs>
  <Slides>22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Cambria Math</vt:lpstr>
      <vt:lpstr>#9Slide06 SVNLemon Tuesday</vt:lpstr>
      <vt:lpstr>Arial Black</vt:lpstr>
      <vt:lpstr>Arial</vt:lpstr>
      <vt:lpstr>Times New Roman</vt:lpstr>
      <vt:lpstr>Aptos Display</vt:lpstr>
      <vt:lpstr>Calibri</vt:lpstr>
      <vt:lpstr>Calibri Light</vt:lpstr>
      <vt:lpstr>Aptos</vt:lpstr>
      <vt:lpstr>Cambria</vt:lpstr>
      <vt:lpstr>2_Office Theme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LE OANH</dc:creator>
  <dc:description>9Slide.vn</dc:description>
  <cp:lastModifiedBy>LE OANH</cp:lastModifiedBy>
  <cp:revision>5</cp:revision>
  <dcterms:created xsi:type="dcterms:W3CDTF">2023-08-30T07:52:31Z</dcterms:created>
  <dcterms:modified xsi:type="dcterms:W3CDTF">2026-01-22T01:53:01Z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