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89" r:id="rId4"/>
    <p:sldId id="292" r:id="rId5"/>
    <p:sldId id="279" r:id="rId6"/>
    <p:sldId id="290" r:id="rId7"/>
    <p:sldId id="291" r:id="rId8"/>
    <p:sldId id="293" r:id="rId9"/>
    <p:sldId id="278" r:id="rId10"/>
    <p:sldId id="280" r:id="rId11"/>
    <p:sldId id="281" r:id="rId12"/>
    <p:sldId id="294" r:id="rId13"/>
    <p:sldId id="282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89150" autoAdjust="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26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7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983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958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813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0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3" t="28667" r="4962" b="10678"/>
          <a:stretch/>
        </p:blipFill>
        <p:spPr>
          <a:xfrm>
            <a:off x="771646" y="100259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3466534"/>
            <a:ext cx="5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I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G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0699BD-4CC2-9A92-D812-8122D599D2EF}"/>
              </a:ext>
            </a:extLst>
          </p:cNvPr>
          <p:cNvSpPr txBox="1"/>
          <p:nvPr/>
        </p:nvSpPr>
        <p:spPr>
          <a:xfrm>
            <a:off x="4521896" y="4246862"/>
            <a:ext cx="689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B.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xmlns="" val="35542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xmlns="" val="198941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AC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xmlns="" val="10939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009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AB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BC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 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</a:t>
            </a:r>
            <a:r>
              <a:rPr lang="en-US" sz="360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00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AD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07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0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2889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So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sánh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</a:t>
            </a:r>
            <a:r>
              <a:rPr lang="en-US" sz="4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xmlns="" val="389415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xmlns="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8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Trung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thẳng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6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49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xmlns="" val="33074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xmlns="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310598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xmlns="" val="266967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52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326</Words>
  <Application>Microsoft Office PowerPoint</Application>
  <PresentationFormat>Custom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REDSTAR</cp:lastModifiedBy>
  <cp:revision>13</cp:revision>
  <dcterms:created xsi:type="dcterms:W3CDTF">2023-01-08T11:29:18Z</dcterms:created>
  <dcterms:modified xsi:type="dcterms:W3CDTF">2025-02-06T03:41:45Z</dcterms:modified>
</cp:coreProperties>
</file>