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98" r:id="rId2"/>
    <p:sldId id="405" r:id="rId3"/>
    <p:sldId id="404" r:id="rId4"/>
    <p:sldId id="392" r:id="rId5"/>
    <p:sldId id="395" r:id="rId6"/>
    <p:sldId id="394" r:id="rId7"/>
    <p:sldId id="355" r:id="rId8"/>
    <p:sldId id="356" r:id="rId9"/>
    <p:sldId id="352" r:id="rId10"/>
    <p:sldId id="357" r:id="rId11"/>
    <p:sldId id="358" r:id="rId12"/>
    <p:sldId id="396" r:id="rId13"/>
    <p:sldId id="386" r:id="rId14"/>
    <p:sldId id="399" r:id="rId15"/>
    <p:sldId id="406" r:id="rId16"/>
    <p:sldId id="407" r:id="rId17"/>
    <p:sldId id="338" r:id="rId18"/>
    <p:sldId id="40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VNI-Avo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DB07B3"/>
    <a:srgbClr val="FF8119"/>
    <a:srgbClr val="FFAF6C"/>
    <a:srgbClr val="FFA78B"/>
    <a:srgbClr val="404040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60" d="100"/>
          <a:sy n="60" d="100"/>
        </p:scale>
        <p:origin x="150" y="2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hyperlink" Target="https://www.hoc10.vn/doc-sach/tieng-viet-1-2/1/2/28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Fpt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1"/>
            <a:ext cx="12090400" cy="7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68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7" y="256675"/>
            <a:ext cx="975359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ạn ơi hết giờ rồi, nhanh tay cất đồ chơi -Bài hát sử dụng cho khóa học Xây Dựng Thương Hiệu Cá Nhâ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73" y="5374105"/>
            <a:ext cx="1532272" cy="861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00" y="215901"/>
            <a:ext cx="5384018" cy="6464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031" y="215901"/>
            <a:ext cx="5164789" cy="62964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78031" y="2773037"/>
            <a:ext cx="5278251" cy="31785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eng_chuong_reo_het_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337" y="545884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734" y="530980"/>
            <a:ext cx="2865467" cy="5716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93" y="0"/>
            <a:ext cx="2753334" cy="4778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308" y="740947"/>
            <a:ext cx="2553676" cy="5022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293" y="4907003"/>
            <a:ext cx="2536724" cy="17132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5582" y="6488668"/>
            <a:ext cx="554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9"/>
              </a:rPr>
              <a:t>https://</a:t>
            </a:r>
            <a:r>
              <a:rPr lang="en-US">
                <a:hlinkClick r:id="rId9"/>
              </a:rPr>
              <a:t>www.hoc10.vn/doc-sach/tieng-viet-1-2/1/2/28</a:t>
            </a:r>
            <a:r>
              <a:rPr lang="en-US" smtClean="0">
                <a:hlinkClick r:id="rId9"/>
              </a:rPr>
              <a:t>/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4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49" y="1061425"/>
            <a:ext cx="9531246" cy="48901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69180" y="708498"/>
            <a:ext cx="3320715" cy="70585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1" y="991870"/>
            <a:ext cx="11985819" cy="503618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288505" y="1540042"/>
            <a:ext cx="6416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96526" y="2895600"/>
            <a:ext cx="6416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52673" y="3501942"/>
            <a:ext cx="6416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29789" y="4788568"/>
            <a:ext cx="90637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57537" y="5430253"/>
            <a:ext cx="6416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85874" y="1540042"/>
            <a:ext cx="164431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518358" y="2243974"/>
            <a:ext cx="164431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94358" y="3501942"/>
            <a:ext cx="110690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729789" y="4788568"/>
            <a:ext cx="190099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783053" y="4788568"/>
            <a:ext cx="77804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tieng_chuong_reo_het_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337" y="5458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4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1" y="991870"/>
            <a:ext cx="11985819" cy="5036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02291" y="1482437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olidFill>
                  <a:srgbClr val="FF0000"/>
                </a:solidFill>
              </a:rPr>
              <a:t>1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09163" y="2085330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2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26328" y="2831782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3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07782" y="2863503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4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59382" y="3433425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5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65327" y="3409623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42309" y="4199086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7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1018" y="4046686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76999" y="4722166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olidFill>
                  <a:srgbClr val="FF0000"/>
                </a:solidFill>
              </a:rPr>
              <a:t>9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2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45" y="1289789"/>
            <a:ext cx="7627308" cy="2554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45" y="3843887"/>
            <a:ext cx="7627308" cy="24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4" y="1360509"/>
            <a:ext cx="11089245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400" smtClean="0">
                <a:solidFill>
                  <a:srgbClr val="002060"/>
                </a:solidFill>
                <a:latin typeface="VNI-Avo" pitchFamily="2" charset="0"/>
              </a:rPr>
              <a:t>caây cau, chim saâu, boâng lau, con taøu</a:t>
            </a:r>
            <a:r>
              <a:rPr lang="en-GB" sz="4400" smtClean="0">
                <a:solidFill>
                  <a:srgbClr val="002060"/>
                </a:solidFill>
                <a:latin typeface="VNI-Avo" pitchFamily="2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4400" smtClean="0">
              <a:solidFill>
                <a:srgbClr val="002060"/>
              </a:solidFill>
              <a:latin typeface="VNI-Avo" pitchFamily="2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4400" smtClean="0">
                <a:solidFill>
                  <a:srgbClr val="002060"/>
                </a:solidFill>
                <a:latin typeface="VNI-Avo" pitchFamily="2" charset="0"/>
              </a:rPr>
              <a:t>Moät laùt sau, thoû naâu ñaõ ñaõ nhoå ñöôïc moät oâm caø roát.</a:t>
            </a:r>
          </a:p>
          <a:p>
            <a:pPr marL="0" indent="0">
              <a:buNone/>
            </a:pPr>
            <a:endParaRPr lang="en-US" sz="400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61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3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0486" y="1437131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smtClean="0">
                <a:solidFill>
                  <a:srgbClr val="FF0000"/>
                </a:solidFill>
                <a:latin typeface="VNI-Avo" pitchFamily="2" charset="0"/>
              </a:rPr>
              <a:t>eâu</a:t>
            </a:r>
            <a:endParaRPr lang="en-US" sz="720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65954" y="1393480"/>
            <a:ext cx="4062236" cy="2704092"/>
            <a:chOff x="4165954" y="1393480"/>
            <a:chExt cx="4062236" cy="2704092"/>
          </a:xfrm>
        </p:grpSpPr>
        <p:sp>
          <p:nvSpPr>
            <p:cNvPr id="12" name="Rectangle 11"/>
            <p:cNvSpPr/>
            <p:nvPr/>
          </p:nvSpPr>
          <p:spPr>
            <a:xfrm>
              <a:off x="4170540" y="1393480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 </a:t>
              </a: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5954" y="2742219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2400" smtClean="0">
                  <a:latin typeface="VNI-Avo" pitchFamily="2" charset="0"/>
                </a:rPr>
                <a:t>                                               </a:t>
              </a:r>
              <a:endParaRPr lang="en-US" sz="2400">
                <a:latin typeface="VNI-Avo" pitchFamily="2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175729" y="2745526"/>
              <a:ext cx="0" cy="1352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406549" y="2821384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smtClean="0">
                <a:solidFill>
                  <a:srgbClr val="00B050"/>
                </a:solidFill>
                <a:latin typeface="VNI-Avo" pitchFamily="2" charset="0"/>
              </a:rPr>
              <a:t>eâ</a:t>
            </a:r>
            <a:endParaRPr lang="en-US" sz="720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9174" y="2745526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rgbClr val="0070C0"/>
                </a:solidFill>
                <a:latin typeface="VNI-Avo" pitchFamily="2" charset="0"/>
              </a:rPr>
              <a:t>u</a:t>
            </a:r>
            <a:endParaRPr lang="en-US" sz="720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0" name="tieng_chuong_reo_het_gi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337" y="5458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9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74492" y="1393480"/>
            <a:ext cx="1985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smtClean="0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720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65954" y="1393480"/>
            <a:ext cx="4062236" cy="2704092"/>
            <a:chOff x="4165954" y="1393480"/>
            <a:chExt cx="4062236" cy="2704092"/>
          </a:xfrm>
        </p:grpSpPr>
        <p:sp>
          <p:nvSpPr>
            <p:cNvPr id="12" name="Rectangle 11"/>
            <p:cNvSpPr/>
            <p:nvPr/>
          </p:nvSpPr>
          <p:spPr>
            <a:xfrm>
              <a:off x="4170540" y="1393480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 </a:t>
              </a: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5954" y="2742219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2400" smtClean="0">
                  <a:latin typeface="VNI-Avo" pitchFamily="2" charset="0"/>
                </a:rPr>
                <a:t>                                               </a:t>
              </a:r>
              <a:endParaRPr lang="en-US" sz="2400">
                <a:latin typeface="VNI-Avo" pitchFamily="2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175729" y="2745526"/>
              <a:ext cx="0" cy="1352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406549" y="2821384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>
                <a:solidFill>
                  <a:srgbClr val="00B050"/>
                </a:solidFill>
                <a:latin typeface="VNI-Avo" pitchFamily="2" charset="0"/>
              </a:rPr>
              <a:t>i</a:t>
            </a:r>
            <a:endParaRPr lang="en-US" sz="720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9174" y="2745526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smtClean="0">
                <a:solidFill>
                  <a:srgbClr val="0070C0"/>
                </a:solidFill>
                <a:latin typeface="VNI-Avo" pitchFamily="2" charset="0"/>
              </a:rPr>
              <a:t>u</a:t>
            </a:r>
            <a:endParaRPr lang="en-US" sz="720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6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6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155444" y="1480427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183433" y="3045540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167970" y="1467612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064143" y="1493242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155444" y="4757028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8831772" y="3059189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254044" y="3307611"/>
            <a:ext cx="11769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eáu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6373" y="4233753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con seáu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8022" y="4230740"/>
            <a:ext cx="5118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s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eáu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2226" y="4234682"/>
            <a:ext cx="1314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eâu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7756178" y="3307610"/>
            <a:ext cx="53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s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8" y="1467612"/>
            <a:ext cx="4054916" cy="2345947"/>
          </a:xfrm>
          <a:prstGeom prst="rect">
            <a:avLst/>
          </a:prstGeom>
        </p:spPr>
      </p:pic>
      <p:pic>
        <p:nvPicPr>
          <p:cNvPr id="17" name="Sếu đầu đỏ, một loài chim quý hiếm của Việt Nam.Nguồn- V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4716" y="151504"/>
            <a:ext cx="5794650" cy="660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886"/>
                            </p:stCondLst>
                            <p:childTnLst>
                              <p:par>
                                <p:cTn id="8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3896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42447 -0.3544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1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  <p:bldP spid="18" grpId="0"/>
      <p:bldP spid="24" grpId="0"/>
      <p:bldP spid="24" grpId="1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20250" y="173816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785037" y="3671037"/>
            <a:ext cx="8354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ìu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19443" y="3836901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aùi rìu</a:t>
            </a:r>
            <a:endParaRPr lang="en-US" sz="600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6491" y="3834545"/>
            <a:ext cx="437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r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ìu</a:t>
            </a:r>
            <a:endParaRPr lang="en-US" sz="6000" b="1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03593" y="3832189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ìu</a:t>
            </a:r>
            <a:endParaRPr lang="en-US" sz="600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451426" y="3671037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r</a:t>
            </a:r>
            <a:endParaRPr lang="en-US" sz="6000" b="1" dirty="0">
              <a:solidFill>
                <a:srgbClr val="002060"/>
              </a:solidFill>
              <a:latin typeface=".VnAvan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27" y="858507"/>
            <a:ext cx="3569750" cy="28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47748 -0.26111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67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4" grpId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70</Words>
  <Application>Microsoft Office PowerPoint</Application>
  <PresentationFormat>Widescreen</PresentationFormat>
  <Paragraphs>39</Paragraphs>
  <Slides>18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.VnAvant</vt:lpstr>
      <vt:lpstr>Arial</vt:lpstr>
      <vt:lpstr>Times New Roman</vt:lpstr>
      <vt:lpstr>UTM Avo</vt:lpstr>
      <vt:lpstr>Calibri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218</cp:revision>
  <dcterms:created xsi:type="dcterms:W3CDTF">2021-11-01T08:16:43Z</dcterms:created>
  <dcterms:modified xsi:type="dcterms:W3CDTF">2026-01-26T03:38:57Z</dcterms:modified>
</cp:coreProperties>
</file>