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257" r:id="rId4"/>
    <p:sldId id="258" r:id="rId5"/>
    <p:sldId id="259" r:id="rId6"/>
    <p:sldId id="290" r:id="rId7"/>
    <p:sldId id="285" r:id="rId8"/>
    <p:sldId id="261" r:id="rId9"/>
    <p:sldId id="262" r:id="rId10"/>
    <p:sldId id="263" r:id="rId11"/>
    <p:sldId id="283" r:id="rId12"/>
    <p:sldId id="291" r:id="rId13"/>
    <p:sldId id="297" r:id="rId14"/>
    <p:sldId id="292" r:id="rId15"/>
    <p:sldId id="293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70F2-C5C8-4C02-A5A1-5E0D78FE53C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BCA6-99D0-404C-A6F8-9CB2616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5AC5-D8D8-C86C-39F7-CE72C3D85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129E4-D1E1-7C23-AADA-3941C8599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4D504-64D7-7C2A-FA7A-6B2C5441A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353D-9E71-43D8-6FCC-61DA90BEE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4390C-F5EE-1132-CBFF-DBE616DB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82346-B3CB-6CD9-75F7-0FF027370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BA615-FD14-8583-CAA9-943B4228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C19A-8AF5-69B1-1B76-85BDD5057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AC04-1CF0-76B1-7F85-60381FD4F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D7236-B766-3D24-A92F-27B5F76B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1CD4-B0E3-7066-6027-F8EFC262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5AAB-86BE-C7DC-DA0E-D3A2EB1E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0165-93F3-B6C0-C667-64AC264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480F-7DAE-DDAF-0EED-4A87F9B4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2945-F1F4-FC92-ECF8-AE4EEBE44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91E0-7479-AD94-5D46-E3D52DF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C39A-9F4B-A002-5DEE-0B6D164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41E2-C070-C5A3-19DC-53162346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111A3-C54B-F098-5EF4-BB2D2D4A6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D09B9-D370-0A40-616A-D220F544D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360A-564D-02FF-F035-306BBED4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BB29-BD53-136B-096B-BDC5529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01ED-E432-D3EA-85A6-A748D861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84AD-8970-9228-217C-5861963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EAF6-779E-6813-230E-7F0F26E0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0A48-30C7-5EA9-2A12-35E05DD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7184-2556-8AF2-2378-B9F85A27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2747-C6EB-89BF-DAD9-C32C7D3A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D263-974C-D47A-581F-42BEBDD2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F256A-1ACA-0709-CA35-D426C240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6058-1375-59B0-43F5-347C0C11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0265-1F5D-B663-C7F2-CEF2E54D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FDA0-F1FD-BA05-F2BE-0CCDD507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5797-6AFE-1EF7-0029-B901ABA1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8804-F5FA-8C9B-8F1C-0F807B41E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A2620-1DC4-5499-F82F-7B9B15C6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9A7D-54F1-FE39-223F-52D941AB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E8E8E-775A-2D08-2A55-D8C2E0F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FAC5-92D3-85E2-C804-0A869149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0578-D001-18D4-BC70-DB7D43EA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CE697-8478-99D7-3AC9-11D8FA2C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9357F-4981-D03B-FD46-300CF81F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DF626-0C27-9EBC-E893-950DA40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BB7DB-FA18-02DA-E539-6DDD36EFB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FDE95-84DF-6E15-BA45-FF2A0DA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7B87-F897-DDF9-A01A-52C9DB8B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93AB-D0CA-BB51-68AE-4FC5EBC0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DF36-072D-D8C5-4AA1-8778A2B1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01755-488B-EB8C-2DD6-E420414C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40233-0F44-DD8C-A1BE-727E8BF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DC385-A89F-22F8-2E5E-32DCA11E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8E25-8AD4-6672-C525-C593F87E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0A273-5215-9E45-C126-7312E218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5260-5598-8884-37E1-8B6CF4B8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05E5-8CB0-AA00-B848-F5739409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CEE3-1D52-1B77-E31C-D1D373C2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26E74-9003-1775-79FD-DA0B2ED3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70811-C72B-9150-18DA-A734950D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ECFB-FD6E-7815-11FD-D7E2F97B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CE9C-E480-0746-E747-A01074EF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E8FE-53D6-E094-8217-FA832BF7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6CB22-3FC4-E87F-4C1C-262DFE526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1B89B-0F3B-A6B4-A29A-F1AB6449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401A-207E-E618-0520-DFCE1DC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6408-21A3-7E2B-189B-FBFDBE7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CB36-26FA-AD86-B69B-DA8E9D6A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427ED-FF91-C3E9-BD72-C54587F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19365-35E5-B636-D7B5-27F0BFB6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CA4E-6FA1-FA44-621E-485CE6D28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682E-34B2-4422-A462-2C027C90F08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24106-AE63-4FEC-7994-C0EAE971D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A116E-32BF-E608-B599-41A8E4EB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FA71A3-8D7A-94D8-D6FC-67559C67F34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168637" y="1248494"/>
            <a:ext cx="9854726" cy="3364943"/>
            <a:chOff x="4763053" y="2429435"/>
            <a:chExt cx="2694760" cy="833718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93F6B54-8DC0-8807-845C-298BD6275769}"/>
                </a:ext>
              </a:extLst>
            </p:cNvPr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" name="Pie 15">
              <a:extLst>
                <a:ext uri="{FF2B5EF4-FFF2-40B4-BE49-F238E27FC236}">
                  <a16:creationId xmlns:a16="http://schemas.microsoft.com/office/drawing/2014/main" id="{65B0A25A-795A-3852-A798-089E0CF66F6A}"/>
                </a:ext>
              </a:extLst>
            </p:cNvPr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DAE948-D67C-A4A8-0745-4902B8DC0B1C}"/>
              </a:ext>
            </a:extLst>
          </p:cNvPr>
          <p:cNvSpPr txBox="1"/>
          <p:nvPr/>
        </p:nvSpPr>
        <p:spPr>
          <a:xfrm>
            <a:off x="1991142" y="2507180"/>
            <a:ext cx="8269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i</a:t>
            </a:r>
            <a:r>
              <a:rPr lang="en-US" sz="9600" b="1" dirty="0">
                <a:solidFill>
                  <a:schemeClr val="bg1"/>
                </a:solidFill>
                <a:latin typeface="UTM Avo" panose="02040603050506020204" pitchFamily="18" charset="0"/>
              </a:rPr>
              <a:t>ê</a:t>
            </a:r>
            <a:r>
              <a:rPr lang="en-US" sz="96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u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- </a:t>
            </a:r>
            <a:r>
              <a:rPr lang="en-US" sz="9600" b="1" noProof="0" dirty="0" err="1">
                <a:solidFill>
                  <a:schemeClr val="bg1"/>
                </a:solidFill>
                <a:latin typeface="UTM Avo" panose="02040603050506020204" pitchFamily="18" charset="0"/>
              </a:rPr>
              <a:t>yêu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D725-087F-E517-B71C-0130DCCB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1E577-02BB-729C-D763-AA244AFB9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98784"/>
            <a:ext cx="10833652" cy="620201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1510B7-A497-7F25-4F87-36EB7274F572}"/>
              </a:ext>
            </a:extLst>
          </p:cNvPr>
          <p:cNvCxnSpPr>
            <a:cxnSpLocks/>
          </p:cNvCxnSpPr>
          <p:nvPr/>
        </p:nvCxnSpPr>
        <p:spPr>
          <a:xfrm>
            <a:off x="1563086" y="3200920"/>
            <a:ext cx="797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B5C2F-0F09-8A34-576B-1448ABCEBF6D}"/>
              </a:ext>
            </a:extLst>
          </p:cNvPr>
          <p:cNvCxnSpPr>
            <a:cxnSpLocks/>
          </p:cNvCxnSpPr>
          <p:nvPr/>
        </p:nvCxnSpPr>
        <p:spPr>
          <a:xfrm>
            <a:off x="5390807" y="3200920"/>
            <a:ext cx="797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EEFFD-12C0-889E-8654-8A8283A52D25}"/>
              </a:ext>
            </a:extLst>
          </p:cNvPr>
          <p:cNvCxnSpPr>
            <a:cxnSpLocks/>
          </p:cNvCxnSpPr>
          <p:nvPr/>
        </p:nvCxnSpPr>
        <p:spPr>
          <a:xfrm>
            <a:off x="9037775" y="3233338"/>
            <a:ext cx="691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69B991-26F8-DC89-C0DB-C1EC24A519E3}"/>
              </a:ext>
            </a:extLst>
          </p:cNvPr>
          <p:cNvCxnSpPr>
            <a:cxnSpLocks/>
          </p:cNvCxnSpPr>
          <p:nvPr/>
        </p:nvCxnSpPr>
        <p:spPr>
          <a:xfrm>
            <a:off x="2785831" y="6242351"/>
            <a:ext cx="691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9FA1B6-D0AD-F71B-25BB-1EB537C37715}"/>
              </a:ext>
            </a:extLst>
          </p:cNvPr>
          <p:cNvCxnSpPr>
            <a:cxnSpLocks/>
          </p:cNvCxnSpPr>
          <p:nvPr/>
        </p:nvCxnSpPr>
        <p:spPr>
          <a:xfrm>
            <a:off x="5390807" y="6295513"/>
            <a:ext cx="691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8DD871-339B-CD17-E21F-0BE3D0D83DB4}"/>
              </a:ext>
            </a:extLst>
          </p:cNvPr>
          <p:cNvCxnSpPr>
            <a:cxnSpLocks/>
          </p:cNvCxnSpPr>
          <p:nvPr/>
        </p:nvCxnSpPr>
        <p:spPr>
          <a:xfrm>
            <a:off x="6262677" y="6274250"/>
            <a:ext cx="691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197460-E877-B150-15C4-9AD290CED422}"/>
              </a:ext>
            </a:extLst>
          </p:cNvPr>
          <p:cNvCxnSpPr>
            <a:cxnSpLocks/>
          </p:cNvCxnSpPr>
          <p:nvPr/>
        </p:nvCxnSpPr>
        <p:spPr>
          <a:xfrm>
            <a:off x="9728791" y="6242351"/>
            <a:ext cx="1020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9751-76E4-2A84-70F0-926CEE4F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56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93AE4-C51C-A9EA-191E-13FCBECD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8B1DA-57EC-A6B9-CD2D-40C4D0C8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" y="543492"/>
            <a:ext cx="11546957" cy="452823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B4A18E-D536-BDCC-19F1-FC1BA5160595}"/>
              </a:ext>
            </a:extLst>
          </p:cNvPr>
          <p:cNvCxnSpPr>
            <a:cxnSpLocks/>
          </p:cNvCxnSpPr>
          <p:nvPr/>
        </p:nvCxnSpPr>
        <p:spPr>
          <a:xfrm>
            <a:off x="2796463" y="1946278"/>
            <a:ext cx="616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43ADE3-507E-4315-D33A-86C26C767126}"/>
              </a:ext>
            </a:extLst>
          </p:cNvPr>
          <p:cNvCxnSpPr>
            <a:cxnSpLocks/>
          </p:cNvCxnSpPr>
          <p:nvPr/>
        </p:nvCxnSpPr>
        <p:spPr>
          <a:xfrm>
            <a:off x="5479412" y="3966464"/>
            <a:ext cx="616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311DFE-25E8-31A4-60F1-B8C8D32074EE}"/>
              </a:ext>
            </a:extLst>
          </p:cNvPr>
          <p:cNvCxnSpPr>
            <a:cxnSpLocks/>
          </p:cNvCxnSpPr>
          <p:nvPr/>
        </p:nvCxnSpPr>
        <p:spPr>
          <a:xfrm>
            <a:off x="7478332" y="4391766"/>
            <a:ext cx="825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118FD3-B9AF-8120-3A4F-8ABAFF32531E}"/>
              </a:ext>
            </a:extLst>
          </p:cNvPr>
          <p:cNvCxnSpPr>
            <a:cxnSpLocks/>
          </p:cNvCxnSpPr>
          <p:nvPr/>
        </p:nvCxnSpPr>
        <p:spPr>
          <a:xfrm>
            <a:off x="2796463" y="1946278"/>
            <a:ext cx="141403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2BECE5-5F0B-BF3D-6330-EC171823634A}"/>
              </a:ext>
            </a:extLst>
          </p:cNvPr>
          <p:cNvCxnSpPr>
            <a:cxnSpLocks/>
          </p:cNvCxnSpPr>
          <p:nvPr/>
        </p:nvCxnSpPr>
        <p:spPr>
          <a:xfrm>
            <a:off x="3487579" y="2488538"/>
            <a:ext cx="271120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DB5EBD-EBEB-CF9E-532F-F1F799603A70}"/>
              </a:ext>
            </a:extLst>
          </p:cNvPr>
          <p:cNvCxnSpPr>
            <a:cxnSpLocks/>
          </p:cNvCxnSpPr>
          <p:nvPr/>
        </p:nvCxnSpPr>
        <p:spPr>
          <a:xfrm>
            <a:off x="2530649" y="2924472"/>
            <a:ext cx="141403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4FC5FB-8E58-CD93-8050-1EE0BF578BB3}"/>
              </a:ext>
            </a:extLst>
          </p:cNvPr>
          <p:cNvCxnSpPr>
            <a:cxnSpLocks/>
          </p:cNvCxnSpPr>
          <p:nvPr/>
        </p:nvCxnSpPr>
        <p:spPr>
          <a:xfrm>
            <a:off x="6553400" y="4392285"/>
            <a:ext cx="17506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255E-1CE3-519F-7305-C3BBAC027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9F049-F20F-115C-4C3E-C95E1F06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" y="543492"/>
            <a:ext cx="11546957" cy="4528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DF17F-CC5E-7DFC-E1C3-DC782DA8B37E}"/>
              </a:ext>
            </a:extLst>
          </p:cNvPr>
          <p:cNvSpPr txBox="1"/>
          <p:nvPr/>
        </p:nvSpPr>
        <p:spPr>
          <a:xfrm>
            <a:off x="1325834" y="13316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53F47-16AE-0D8B-7282-5D0B12E22B9B}"/>
              </a:ext>
            </a:extLst>
          </p:cNvPr>
          <p:cNvSpPr txBox="1"/>
          <p:nvPr/>
        </p:nvSpPr>
        <p:spPr>
          <a:xfrm>
            <a:off x="1238370" y="17933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7E53C-B590-8217-5554-0B469F6AC19E}"/>
              </a:ext>
            </a:extLst>
          </p:cNvPr>
          <p:cNvSpPr txBox="1"/>
          <p:nvPr/>
        </p:nvSpPr>
        <p:spPr>
          <a:xfrm>
            <a:off x="816951" y="23185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6923E-9D77-DB55-6A36-6EB80A138A4C}"/>
              </a:ext>
            </a:extLst>
          </p:cNvPr>
          <p:cNvSpPr txBox="1"/>
          <p:nvPr/>
        </p:nvSpPr>
        <p:spPr>
          <a:xfrm>
            <a:off x="1266394" y="28123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FF694-1ADB-DB8B-6EDE-147CB35F58E7}"/>
              </a:ext>
            </a:extLst>
          </p:cNvPr>
          <p:cNvSpPr txBox="1"/>
          <p:nvPr/>
        </p:nvSpPr>
        <p:spPr>
          <a:xfrm>
            <a:off x="9925365" y="28123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70108-D75E-1D63-E42F-B6651E83139E}"/>
              </a:ext>
            </a:extLst>
          </p:cNvPr>
          <p:cNvSpPr txBox="1"/>
          <p:nvPr/>
        </p:nvSpPr>
        <p:spPr>
          <a:xfrm>
            <a:off x="1230808" y="37518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B28AF-A124-121C-B3A7-7965AEA7789C}"/>
              </a:ext>
            </a:extLst>
          </p:cNvPr>
          <p:cNvSpPr txBox="1"/>
          <p:nvPr/>
        </p:nvSpPr>
        <p:spPr>
          <a:xfrm>
            <a:off x="3775226" y="37518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5DE76-A6A5-436C-4A04-7869800AD3CC}"/>
              </a:ext>
            </a:extLst>
          </p:cNvPr>
          <p:cNvSpPr txBox="1"/>
          <p:nvPr/>
        </p:nvSpPr>
        <p:spPr>
          <a:xfrm>
            <a:off x="5596075" y="37756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B4504-A162-C614-0A05-5B80A49B49DE}"/>
              </a:ext>
            </a:extLst>
          </p:cNvPr>
          <p:cNvSpPr txBox="1"/>
          <p:nvPr/>
        </p:nvSpPr>
        <p:spPr>
          <a:xfrm>
            <a:off x="805608" y="42373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528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F5BFE-81E0-26CD-93BF-9940394C1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567558-5C39-A18E-D0E7-286221AFA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" y="313266"/>
            <a:ext cx="11311467" cy="6231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497B6B-2A09-5AE2-BF35-72C1ABFFABFF}"/>
              </a:ext>
            </a:extLst>
          </p:cNvPr>
          <p:cNvSpPr txBox="1"/>
          <p:nvPr/>
        </p:nvSpPr>
        <p:spPr>
          <a:xfrm>
            <a:off x="4686492" y="58428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B86E1-6068-7E1F-9180-23BEC4DAD9D9}"/>
              </a:ext>
            </a:extLst>
          </p:cNvPr>
          <p:cNvSpPr txBox="1"/>
          <p:nvPr/>
        </p:nvSpPr>
        <p:spPr>
          <a:xfrm>
            <a:off x="1156484" y="58428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72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DEEA2-CD78-97B8-211E-71408A93C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779046-5757-0F9F-B248-D384EF8E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55" y="674597"/>
            <a:ext cx="6826397" cy="2504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58924-CF35-9CF0-B6FF-DFDAC98A9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82" y="3455581"/>
            <a:ext cx="6826397" cy="21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F4BB8-858C-232A-3C6B-C9A11D44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5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4020-6C79-198D-71EC-66AB86FA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7CB49-A9A2-A6FA-63C7-77A38C9467AE}"/>
              </a:ext>
            </a:extLst>
          </p:cNvPr>
          <p:cNvSpPr txBox="1"/>
          <p:nvPr/>
        </p:nvSpPr>
        <p:spPr>
          <a:xfrm>
            <a:off x="2073109" y="1859340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98E54-0808-BC95-A4BE-FDE79FCB6AA7}"/>
              </a:ext>
            </a:extLst>
          </p:cNvPr>
          <p:cNvSpPr txBox="1"/>
          <p:nvPr/>
        </p:nvSpPr>
        <p:spPr>
          <a:xfrm>
            <a:off x="2902449" y="1901868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19B20-45D3-CDB8-7353-217156E9E770}"/>
              </a:ext>
            </a:extLst>
          </p:cNvPr>
          <p:cNvSpPr txBox="1"/>
          <p:nvPr/>
        </p:nvSpPr>
        <p:spPr>
          <a:xfrm>
            <a:off x="6133928" y="1976298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932AE-EB15-C4A1-83DF-56E1602466E7}"/>
              </a:ext>
            </a:extLst>
          </p:cNvPr>
          <p:cNvSpPr txBox="1"/>
          <p:nvPr/>
        </p:nvSpPr>
        <p:spPr>
          <a:xfrm>
            <a:off x="7175918" y="2008197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79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A45C-0E11-3069-F7AF-2B0BAE42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BC8E6-75EE-60FD-4155-5F9BEFE50FC5}"/>
              </a:ext>
            </a:extLst>
          </p:cNvPr>
          <p:cNvSpPr txBox="1"/>
          <p:nvPr/>
        </p:nvSpPr>
        <p:spPr>
          <a:xfrm>
            <a:off x="2083742" y="2061186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E8CC7-13D0-4DC4-84E0-345C7D52970D}"/>
              </a:ext>
            </a:extLst>
          </p:cNvPr>
          <p:cNvSpPr txBox="1"/>
          <p:nvPr/>
        </p:nvSpPr>
        <p:spPr>
          <a:xfrm>
            <a:off x="3000988" y="606618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7E7712-7652-625D-F000-1E9C8B5565EF}"/>
              </a:ext>
            </a:extLst>
          </p:cNvPr>
          <p:cNvCxnSpPr/>
          <p:nvPr/>
        </p:nvCxnSpPr>
        <p:spPr>
          <a:xfrm>
            <a:off x="1646762" y="203539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21FD6B-F271-A1D3-BC34-76D0183C24AE}"/>
              </a:ext>
            </a:extLst>
          </p:cNvPr>
          <p:cNvCxnSpPr/>
          <p:nvPr/>
        </p:nvCxnSpPr>
        <p:spPr>
          <a:xfrm>
            <a:off x="1642931" y="37859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1096CC-C557-0549-F755-13502EE2C55D}"/>
              </a:ext>
            </a:extLst>
          </p:cNvPr>
          <p:cNvCxnSpPr/>
          <p:nvPr/>
        </p:nvCxnSpPr>
        <p:spPr>
          <a:xfrm flipH="1" flipV="1">
            <a:off x="1650170" y="203539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EF836-5F4C-B1C6-C1E3-8E607FC4FB12}"/>
              </a:ext>
            </a:extLst>
          </p:cNvPr>
          <p:cNvCxnSpPr/>
          <p:nvPr/>
        </p:nvCxnSpPr>
        <p:spPr>
          <a:xfrm flipV="1">
            <a:off x="5818909" y="203539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326460-B193-BE37-9AF1-634018BD9996}"/>
              </a:ext>
            </a:extLst>
          </p:cNvPr>
          <p:cNvCxnSpPr/>
          <p:nvPr/>
        </p:nvCxnSpPr>
        <p:spPr>
          <a:xfrm flipV="1">
            <a:off x="1646543" y="553673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EAC59B-2B54-3466-7869-FEFD72809C5D}"/>
              </a:ext>
            </a:extLst>
          </p:cNvPr>
          <p:cNvCxnSpPr/>
          <p:nvPr/>
        </p:nvCxnSpPr>
        <p:spPr>
          <a:xfrm>
            <a:off x="3764508" y="38027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64DB63-ECEA-360C-AD26-3233D86FD543}"/>
              </a:ext>
            </a:extLst>
          </p:cNvPr>
          <p:cNvSpPr txBox="1"/>
          <p:nvPr/>
        </p:nvSpPr>
        <p:spPr>
          <a:xfrm>
            <a:off x="1269246" y="3921705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424B5-B2BA-9F6F-572C-60A37C5C033F}"/>
              </a:ext>
            </a:extLst>
          </p:cNvPr>
          <p:cNvSpPr txBox="1"/>
          <p:nvPr/>
        </p:nvSpPr>
        <p:spPr>
          <a:xfrm>
            <a:off x="3973827" y="3889832"/>
            <a:ext cx="182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0877A-7128-C65B-CA7A-C8E7E810099A}"/>
              </a:ext>
            </a:extLst>
          </p:cNvPr>
          <p:cNvSpPr txBox="1"/>
          <p:nvPr/>
        </p:nvSpPr>
        <p:spPr>
          <a:xfrm>
            <a:off x="6708707" y="2055070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BE1F3-3EB2-327A-E97E-91E68019B447}"/>
              </a:ext>
            </a:extLst>
          </p:cNvPr>
          <p:cNvSpPr txBox="1"/>
          <p:nvPr/>
        </p:nvSpPr>
        <p:spPr>
          <a:xfrm>
            <a:off x="8003177" y="666949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40D69B-F8DD-3792-4261-B656E447627D}"/>
              </a:ext>
            </a:extLst>
          </p:cNvPr>
          <p:cNvCxnSpPr/>
          <p:nvPr/>
        </p:nvCxnSpPr>
        <p:spPr>
          <a:xfrm>
            <a:off x="6272278" y="20627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F66FF-3CFC-84FF-E897-CFBC9F2598B5}"/>
              </a:ext>
            </a:extLst>
          </p:cNvPr>
          <p:cNvCxnSpPr/>
          <p:nvPr/>
        </p:nvCxnSpPr>
        <p:spPr>
          <a:xfrm>
            <a:off x="6270367" y="384317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99B410-FAEC-B97E-595D-02309C2BF52E}"/>
              </a:ext>
            </a:extLst>
          </p:cNvPr>
          <p:cNvCxnSpPr/>
          <p:nvPr/>
        </p:nvCxnSpPr>
        <p:spPr>
          <a:xfrm flipH="1" flipV="1">
            <a:off x="6277606" y="20627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C5A739-60B7-95E4-B7DD-66B815CDF6A7}"/>
              </a:ext>
            </a:extLst>
          </p:cNvPr>
          <p:cNvCxnSpPr/>
          <p:nvPr/>
        </p:nvCxnSpPr>
        <p:spPr>
          <a:xfrm flipV="1">
            <a:off x="10446345" y="20627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6022AF-3766-3454-9E77-96B86CDE56AE}"/>
              </a:ext>
            </a:extLst>
          </p:cNvPr>
          <p:cNvCxnSpPr/>
          <p:nvPr/>
        </p:nvCxnSpPr>
        <p:spPr>
          <a:xfrm flipV="1">
            <a:off x="6273979" y="55640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3C1607-8947-AB81-326B-8618431B5F02}"/>
              </a:ext>
            </a:extLst>
          </p:cNvPr>
          <p:cNvCxnSpPr/>
          <p:nvPr/>
        </p:nvCxnSpPr>
        <p:spPr>
          <a:xfrm>
            <a:off x="8626417" y="385098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F178302-4EE8-BEBD-B54A-1086BA4C6E69}"/>
              </a:ext>
            </a:extLst>
          </p:cNvPr>
          <p:cNvSpPr txBox="1"/>
          <p:nvPr/>
        </p:nvSpPr>
        <p:spPr>
          <a:xfrm>
            <a:off x="6636372" y="2717288"/>
            <a:ext cx="16981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29F2A-1891-EED6-7BD8-BA0A44A864E8}"/>
              </a:ext>
            </a:extLst>
          </p:cNvPr>
          <p:cNvSpPr txBox="1"/>
          <p:nvPr/>
        </p:nvSpPr>
        <p:spPr>
          <a:xfrm>
            <a:off x="8626417" y="3912825"/>
            <a:ext cx="168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412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C4C42-19C2-BFB6-401F-90AEDA4F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2AF7E2-5BFB-DC14-3230-0408824AC24D}"/>
              </a:ext>
            </a:extLst>
          </p:cNvPr>
          <p:cNvSpPr txBox="1"/>
          <p:nvPr/>
        </p:nvSpPr>
        <p:spPr>
          <a:xfrm>
            <a:off x="1329328" y="922944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CF1A5-840F-14C9-654F-7EEEC63A7CBF}"/>
              </a:ext>
            </a:extLst>
          </p:cNvPr>
          <p:cNvSpPr txBox="1"/>
          <p:nvPr/>
        </p:nvSpPr>
        <p:spPr>
          <a:xfrm>
            <a:off x="1341974" y="2441989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097D8-7E5A-8C85-891D-9D1CDB24EFA4}"/>
              </a:ext>
            </a:extLst>
          </p:cNvPr>
          <p:cNvSpPr txBox="1"/>
          <p:nvPr/>
        </p:nvSpPr>
        <p:spPr>
          <a:xfrm>
            <a:off x="9373812" y="1913377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CACB66-94A0-C86D-FE9B-DFA6453775DC}"/>
              </a:ext>
            </a:extLst>
          </p:cNvPr>
          <p:cNvCxnSpPr>
            <a:cxnSpLocks/>
          </p:cNvCxnSpPr>
          <p:nvPr/>
        </p:nvCxnSpPr>
        <p:spPr>
          <a:xfrm flipV="1">
            <a:off x="7197220" y="2857815"/>
            <a:ext cx="2426920" cy="577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6206AB-FF5C-EA18-EDC8-1E17ABE59C48}"/>
              </a:ext>
            </a:extLst>
          </p:cNvPr>
          <p:cNvCxnSpPr>
            <a:cxnSpLocks/>
          </p:cNvCxnSpPr>
          <p:nvPr/>
        </p:nvCxnSpPr>
        <p:spPr>
          <a:xfrm>
            <a:off x="6932959" y="2066619"/>
            <a:ext cx="2691181" cy="750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CE55FB-2FB8-1D59-D891-AB7C50C23CBA}"/>
              </a:ext>
            </a:extLst>
          </p:cNvPr>
          <p:cNvSpPr txBox="1"/>
          <p:nvPr/>
        </p:nvSpPr>
        <p:spPr>
          <a:xfrm>
            <a:off x="5416091" y="1074511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757B0-A204-E3A4-B2D5-EBC2541AAD91}"/>
              </a:ext>
            </a:extLst>
          </p:cNvPr>
          <p:cNvSpPr txBox="1"/>
          <p:nvPr/>
        </p:nvSpPr>
        <p:spPr>
          <a:xfrm>
            <a:off x="5593818" y="2428449"/>
            <a:ext cx="213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95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A2FA-BDA4-7B84-5563-CAAE41ED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015F4-5B8E-1811-5C6A-6FD24C5BE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57" y="373934"/>
            <a:ext cx="4903610" cy="4550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391540-8FA4-8967-9C7E-AA750831666C}"/>
              </a:ext>
            </a:extLst>
          </p:cNvPr>
          <p:cNvSpPr txBox="1"/>
          <p:nvPr/>
        </p:nvSpPr>
        <p:spPr>
          <a:xfrm>
            <a:off x="1305804" y="4742120"/>
            <a:ext cx="5440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vải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thiều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F4F36-1411-1599-8E61-E56F6B1A81FD}"/>
              </a:ext>
            </a:extLst>
          </p:cNvPr>
          <p:cNvSpPr txBox="1"/>
          <p:nvPr/>
        </p:nvSpPr>
        <p:spPr>
          <a:xfrm>
            <a:off x="4668221" y="3264792"/>
            <a:ext cx="19278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iều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368C6-984E-4DCA-F973-4C80520230D9}"/>
              </a:ext>
            </a:extLst>
          </p:cNvPr>
          <p:cNvSpPr txBox="1"/>
          <p:nvPr/>
        </p:nvSpPr>
        <p:spPr>
          <a:xfrm>
            <a:off x="6887897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th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iều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A55387-A630-8581-E28A-28082BD09381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1E1536-2326-1E9A-C27F-CBB734B9815E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FEC265-5384-A759-9755-198416863D45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5BACAB-9D69-52FF-6772-CF1A5AA43242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B9E02F-2201-8951-D38E-159E9D23A2D7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996CB1-B65D-A125-645D-2D154FF93538}"/>
              </a:ext>
            </a:extLst>
          </p:cNvPr>
          <p:cNvCxnSpPr/>
          <p:nvPr/>
        </p:nvCxnSpPr>
        <p:spPr>
          <a:xfrm>
            <a:off x="8737927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57F607-023F-AEAC-6D93-5F36A2F28082}"/>
              </a:ext>
            </a:extLst>
          </p:cNvPr>
          <p:cNvSpPr txBox="1"/>
          <p:nvPr/>
        </p:nvSpPr>
        <p:spPr>
          <a:xfrm>
            <a:off x="6693215" y="29951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0E9D0-F861-EF77-8A13-DE4B99B1E307}"/>
              </a:ext>
            </a:extLst>
          </p:cNvPr>
          <p:cNvSpPr txBox="1"/>
          <p:nvPr/>
        </p:nvSpPr>
        <p:spPr>
          <a:xfrm>
            <a:off x="8648803" y="2980975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iều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81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9F9EA-A9A4-6C78-63C6-F4A7E4864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C1CDEFD-8845-75D5-6203-4921FB1D5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" y="428518"/>
            <a:ext cx="6128084" cy="41721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A74533-CB41-7A84-25A5-D14C76E94F90}"/>
              </a:ext>
            </a:extLst>
          </p:cNvPr>
          <p:cNvSpPr txBox="1"/>
          <p:nvPr/>
        </p:nvSpPr>
        <p:spPr>
          <a:xfrm>
            <a:off x="192506" y="4715443"/>
            <a:ext cx="640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đáng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yêu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457B2A-5338-0E8D-FB7A-F09283A45B89}"/>
              </a:ext>
            </a:extLst>
          </p:cNvPr>
          <p:cNvSpPr txBox="1"/>
          <p:nvPr/>
        </p:nvSpPr>
        <p:spPr>
          <a:xfrm>
            <a:off x="6887897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yêu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58DFCA-33E3-562E-6BE4-7B3845EA91EB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441F6B-6952-C9A3-56BD-A99A724904E5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2054F2-D7B5-39AF-42D0-18F73CF986C2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BEFD8D-D510-5731-04D6-47434F327D46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A51315-781C-BC02-F1FB-B809DC9315BA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2ABB21-1E47-2DE0-BFC8-4B6ED8D3E26B}"/>
              </a:ext>
            </a:extLst>
          </p:cNvPr>
          <p:cNvCxnSpPr/>
          <p:nvPr/>
        </p:nvCxnSpPr>
        <p:spPr>
          <a:xfrm>
            <a:off x="8556773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24F3409-CFD2-09BC-8068-8404CCF685FC}"/>
              </a:ext>
            </a:extLst>
          </p:cNvPr>
          <p:cNvSpPr txBox="1"/>
          <p:nvPr/>
        </p:nvSpPr>
        <p:spPr>
          <a:xfrm>
            <a:off x="6693215" y="29951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FE501D-DF19-AEB9-FAEA-C9327EDD9E73}"/>
              </a:ext>
            </a:extLst>
          </p:cNvPr>
          <p:cNvSpPr txBox="1"/>
          <p:nvPr/>
        </p:nvSpPr>
        <p:spPr>
          <a:xfrm>
            <a:off x="8690571" y="1764082"/>
            <a:ext cx="256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2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AD42-5F99-25D8-0B5F-F38324CF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5108B-F52D-0BF8-4684-E42E81F90822}"/>
              </a:ext>
            </a:extLst>
          </p:cNvPr>
          <p:cNvSpPr txBox="1"/>
          <p:nvPr/>
        </p:nvSpPr>
        <p:spPr>
          <a:xfrm>
            <a:off x="1631774" y="1053574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4E73E-151B-724F-26E0-A7E21312BF87}"/>
              </a:ext>
            </a:extLst>
          </p:cNvPr>
          <p:cNvSpPr txBox="1"/>
          <p:nvPr/>
        </p:nvSpPr>
        <p:spPr>
          <a:xfrm>
            <a:off x="8831342" y="904218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D24AF-E29F-624D-6D7F-D081C5EB0C60}"/>
              </a:ext>
            </a:extLst>
          </p:cNvPr>
          <p:cNvSpPr txBox="1"/>
          <p:nvPr/>
        </p:nvSpPr>
        <p:spPr>
          <a:xfrm>
            <a:off x="1387077" y="2473878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iều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E031E-165E-07B0-9E26-100FB4EC7B05}"/>
              </a:ext>
            </a:extLst>
          </p:cNvPr>
          <p:cNvSpPr txBox="1"/>
          <p:nvPr/>
        </p:nvSpPr>
        <p:spPr>
          <a:xfrm>
            <a:off x="8831342" y="2281482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452502-CE56-3A4A-4323-C975E154F2A6}"/>
              </a:ext>
            </a:extLst>
          </p:cNvPr>
          <p:cNvSpPr txBox="1"/>
          <p:nvPr/>
        </p:nvSpPr>
        <p:spPr>
          <a:xfrm>
            <a:off x="-511489" y="4043538"/>
            <a:ext cx="5770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vải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iều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87B516-1E5E-1317-182C-1B9E28C451D1}"/>
              </a:ext>
            </a:extLst>
          </p:cNvPr>
          <p:cNvSpPr txBox="1"/>
          <p:nvPr/>
        </p:nvSpPr>
        <p:spPr>
          <a:xfrm>
            <a:off x="6096000" y="4043538"/>
            <a:ext cx="61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đáng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27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828B-1EAD-B25D-D883-5FC9DDE1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1EEE6FF-FD1D-B62E-CBFA-4E2A8B5A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" y="999227"/>
            <a:ext cx="5490981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3D0C-1BC7-CF4E-3880-7A3100FD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AD2AE-E8A7-0314-12B1-DCCE77AB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67" y="158842"/>
            <a:ext cx="9938261" cy="2819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57E69-04E4-C781-2F03-440878C0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72" y="3429000"/>
            <a:ext cx="9785853" cy="29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77</Words>
  <Application>Microsoft Office PowerPoint</Application>
  <PresentationFormat>Widescreen</PresentationFormat>
  <Paragraphs>47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62</cp:revision>
  <dcterms:created xsi:type="dcterms:W3CDTF">2025-11-25T21:35:39Z</dcterms:created>
  <dcterms:modified xsi:type="dcterms:W3CDTF">2026-01-29T16:09:50Z</dcterms:modified>
</cp:coreProperties>
</file>