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67" r:id="rId6"/>
    <p:sldId id="259" r:id="rId7"/>
    <p:sldId id="269" r:id="rId8"/>
    <p:sldId id="260" r:id="rId9"/>
    <p:sldId id="270" r:id="rId10"/>
    <p:sldId id="271" r:id="rId11"/>
    <p:sldId id="262" r:id="rId12"/>
    <p:sldId id="266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34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svg"/><Relationship Id="rId3" Type="http://schemas.openxmlformats.org/officeDocument/2006/relationships/image" Target="../media/image10.svg"/><Relationship Id="rId7" Type="http://schemas.openxmlformats.org/officeDocument/2006/relationships/image" Target="../media/image2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svg"/><Relationship Id="rId5" Type="http://schemas.openxmlformats.org/officeDocument/2006/relationships/image" Target="../media/image17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10" Type="http://schemas.openxmlformats.org/officeDocument/2006/relationships/image" Target="../media/image27.png"/><Relationship Id="rId9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1.svg"/><Relationship Id="rId7" Type="http://schemas.openxmlformats.org/officeDocument/2006/relationships/image" Target="../media/image3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svg"/><Relationship Id="rId4" Type="http://schemas.openxmlformats.org/officeDocument/2006/relationships/image" Target="../media/image4.png"/><Relationship Id="rId9" Type="http://schemas.openxmlformats.org/officeDocument/2006/relationships/image" Target="../media/image3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svg"/><Relationship Id="rId3" Type="http://schemas.openxmlformats.org/officeDocument/2006/relationships/image" Target="../media/image10.svg"/><Relationship Id="rId7" Type="http://schemas.openxmlformats.org/officeDocument/2006/relationships/image" Target="../media/image2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svg"/><Relationship Id="rId5" Type="http://schemas.openxmlformats.org/officeDocument/2006/relationships/image" Target="../media/image17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3.svg"/><Relationship Id="rId5" Type="http://schemas.openxmlformats.org/officeDocument/2006/relationships/image" Target="../media/image10.svg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3.svg"/><Relationship Id="rId5" Type="http://schemas.openxmlformats.org/officeDocument/2006/relationships/image" Target="../media/image10.svg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10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10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892167" cy="1906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673006" y="6717023"/>
            <a:ext cx="5403413" cy="5755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18437" y="-888933"/>
            <a:ext cx="4481726" cy="445371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974783" y="3390900"/>
            <a:ext cx="14549357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5B1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617247" y="5533357"/>
            <a:ext cx="1262143" cy="11169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549997" y="3361452"/>
            <a:ext cx="392348" cy="406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074632" y="7304666"/>
            <a:ext cx="3425532" cy="32927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3251703" y="543101"/>
            <a:ext cx="392348" cy="406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05000" y="1061111"/>
            <a:ext cx="3376869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6399"/>
              </a:lnSpc>
            </a:pP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800" b="1" i="1" dirty="0">
              <a:solidFill>
                <a:srgbClr val="5E3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647908">
            <a:off x="15939791" y="854558"/>
            <a:ext cx="1496016" cy="14960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247975"/>
            <a:ext cx="1046841" cy="1070190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>
            <a:off x="2286000" y="2400300"/>
            <a:ext cx="39624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4200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200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200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200" dirty="0">
              <a:solidFill>
                <a:srgbClr val="5B1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06672" y="3238500"/>
            <a:ext cx="9220200" cy="94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2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Ríu</a:t>
            </a:r>
            <a:r>
              <a:rPr lang="en-US" sz="42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rít</a:t>
            </a:r>
            <a:r>
              <a:rPr lang="en-US" sz="42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42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</a:t>
            </a:r>
            <a:r>
              <a:rPr lang="en-US" sz="42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2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vườn</a:t>
            </a:r>
            <a:endParaRPr lang="en-US" sz="4200" b="1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6400" r="15476" b="7200"/>
          <a:stretch/>
        </p:blipFill>
        <p:spPr>
          <a:xfrm>
            <a:off x="7391400" y="4533900"/>
            <a:ext cx="525074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6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0" y="1860790"/>
            <a:ext cx="11772900" cy="6881971"/>
            <a:chOff x="0" y="0"/>
            <a:chExt cx="8477691" cy="4965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77691" cy="4965700"/>
            </a:xfrm>
            <a:custGeom>
              <a:avLst/>
              <a:gdLst/>
              <a:ahLst/>
              <a:cxnLst/>
              <a:rect l="l" t="t" r="r" b="b"/>
              <a:pathLst>
                <a:path w="8477691" h="4965700">
                  <a:moveTo>
                    <a:pt x="8477691" y="0"/>
                  </a:moveTo>
                  <a:lnTo>
                    <a:pt x="847769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8477691" y="0"/>
                  </a:lnTo>
                  <a:close/>
                </a:path>
              </a:pathLst>
            </a:custGeom>
            <a:solidFill>
              <a:srgbClr val="EFA3B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001000" y="2552700"/>
            <a:ext cx="7875696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399"/>
              </a:lnSpc>
            </a:pPr>
            <a:r>
              <a:rPr lang="en-US" sz="6399" b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399" b="1" dirty="0">
              <a:solidFill>
                <a:srgbClr val="5E3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28600" y="7087694"/>
            <a:ext cx="4733650" cy="83873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901081" cy="9211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67594" y="4270964"/>
            <a:ext cx="4733650" cy="32360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07192">
            <a:off x="6169727" y="7961140"/>
            <a:ext cx="1083129" cy="1083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892167" cy="1906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673006" y="6717023"/>
            <a:ext cx="5403413" cy="5755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18437" y="-888933"/>
            <a:ext cx="4481726" cy="445371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974783" y="3390900"/>
            <a:ext cx="14549357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BÀI HỌC SAU!</a:t>
            </a:r>
            <a:endParaRPr lang="en-US" sz="7200" b="1" dirty="0">
              <a:solidFill>
                <a:srgbClr val="5B1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617247" y="5533357"/>
            <a:ext cx="1262143" cy="11169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549997" y="3361452"/>
            <a:ext cx="392348" cy="406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074632" y="7304666"/>
            <a:ext cx="3425532" cy="32927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3251703" y="543101"/>
            <a:ext cx="392348" cy="4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8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274914" y="-1313840"/>
            <a:ext cx="5968771" cy="59314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955686" y="6292567"/>
            <a:ext cx="5968771" cy="593146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645340" y="1512731"/>
            <a:ext cx="2997315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7200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21</a:t>
            </a:r>
            <a:endParaRPr lang="en-US" sz="7200" dirty="0">
              <a:solidFill>
                <a:srgbClr val="5B1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1092" y="5035142"/>
            <a:ext cx="16625808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9600" b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VƯỜN – CHỮ HOA R</a:t>
            </a:r>
            <a:endParaRPr lang="en-US" sz="9600" b="1" dirty="0">
              <a:solidFill>
                <a:srgbClr val="5B1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259299" y="6827906"/>
            <a:ext cx="1418008" cy="12549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49514" b="36801"/>
          <a:stretch>
            <a:fillRect/>
          </a:stretch>
        </p:blipFill>
        <p:spPr>
          <a:xfrm rot="3245373">
            <a:off x="1196996" y="150667"/>
            <a:ext cx="790129" cy="8189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1935022" y="1396769"/>
            <a:ext cx="440801" cy="4568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3875" y="2658755"/>
            <a:ext cx="994825" cy="10269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3757326" y="7114788"/>
            <a:ext cx="4375249" cy="4407302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5511781" y="3256066"/>
            <a:ext cx="7264431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64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64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64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4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64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6400" b="1" i="1" dirty="0">
              <a:solidFill>
                <a:srgbClr val="5B1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23014" y="1048872"/>
            <a:ext cx="13717015" cy="2998055"/>
          </a:xfrm>
          <a:prstGeom prst="rect">
            <a:avLst/>
          </a:prstGeom>
          <a:solidFill>
            <a:srgbClr val="EFA3B6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49514" b="36801"/>
          <a:stretch>
            <a:fillRect/>
          </a:stretch>
        </p:blipFill>
        <p:spPr>
          <a:xfrm rot="3245373">
            <a:off x="570666" y="363692"/>
            <a:ext cx="912319" cy="9455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1224312" y="1893102"/>
            <a:ext cx="508968" cy="5275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8700" y="7992657"/>
            <a:ext cx="1148670" cy="11857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675815" y="7385416"/>
            <a:ext cx="3730486" cy="35859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6307132" y="331136"/>
            <a:ext cx="2767178" cy="143547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70343" y="1483255"/>
            <a:ext cx="1302235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b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800" b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4800" b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800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4800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…” </a:t>
            </a:r>
            <a:r>
              <a:rPr lang="en-US" sz="4800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“…</a:t>
            </a:r>
            <a:r>
              <a:rPr lang="en-US" sz="4800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4800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4800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</a:t>
            </a:r>
            <a:r>
              <a:rPr lang="en-US" sz="4800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  <a:endParaRPr lang="en-US" sz="4800" i="1" dirty="0">
              <a:solidFill>
                <a:srgbClr val="5B1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4" t="4895" r="7046" b="7324"/>
          <a:stretch/>
        </p:blipFill>
        <p:spPr>
          <a:xfrm>
            <a:off x="6181121" y="4686300"/>
            <a:ext cx="6400800" cy="5105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14600" y="719107"/>
            <a:ext cx="13239795" cy="2455169"/>
            <a:chOff x="0" y="0"/>
            <a:chExt cx="4081635" cy="20383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81635" cy="2038326"/>
            </a:xfrm>
            <a:custGeom>
              <a:avLst/>
              <a:gdLst/>
              <a:ahLst/>
              <a:cxnLst/>
              <a:rect l="l" t="t" r="r" b="b"/>
              <a:pathLst>
                <a:path w="4081635" h="2038326">
                  <a:moveTo>
                    <a:pt x="3957175" y="2038325"/>
                  </a:moveTo>
                  <a:lnTo>
                    <a:pt x="124460" y="2038325"/>
                  </a:lnTo>
                  <a:cubicBezTo>
                    <a:pt x="55880" y="2038325"/>
                    <a:pt x="0" y="1982445"/>
                    <a:pt x="0" y="19138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57175" y="0"/>
                  </a:lnTo>
                  <a:cubicBezTo>
                    <a:pt x="4025755" y="0"/>
                    <a:pt x="4081635" y="55880"/>
                    <a:pt x="4081635" y="124460"/>
                  </a:cubicBezTo>
                  <a:lnTo>
                    <a:pt x="4081635" y="1913866"/>
                  </a:lnTo>
                  <a:cubicBezTo>
                    <a:pt x="4081635" y="1982445"/>
                    <a:pt x="4025755" y="2038326"/>
                    <a:pt x="3957175" y="2038326"/>
                  </a:cubicBezTo>
                  <a:close/>
                </a:path>
              </a:pathLst>
            </a:custGeom>
            <a:solidFill>
              <a:srgbClr val="EFA3B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170326" y="838696"/>
            <a:ext cx="1192834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800" b="1" i="1" dirty="0">
              <a:solidFill>
                <a:srgbClr val="5B1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6366" b="40745"/>
          <a:stretch>
            <a:fillRect/>
          </a:stretch>
        </p:blipFill>
        <p:spPr>
          <a:xfrm>
            <a:off x="0" y="7501478"/>
            <a:ext cx="2915116" cy="28916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856048" y="2271958"/>
            <a:ext cx="1554073" cy="15654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0384" y="6552813"/>
            <a:ext cx="2893965" cy="35136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91092">
            <a:off x="304351" y="9239718"/>
            <a:ext cx="750990" cy="7509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93860">
            <a:off x="1931664" y="268563"/>
            <a:ext cx="1000351" cy="10003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6366" b="40745"/>
          <a:stretch>
            <a:fillRect/>
          </a:stretch>
        </p:blipFill>
        <p:spPr>
          <a:xfrm flipH="1" flipV="1">
            <a:off x="15372884" y="0"/>
            <a:ext cx="2915116" cy="28916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4600" y="3619500"/>
            <a:ext cx="464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4803387"/>
            <a:ext cx="5867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Mỏ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Bỗng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vụt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1571" y="7964046"/>
            <a:ext cx="967369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61572" y="5988980"/>
            <a:ext cx="8001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61572" y="5988980"/>
            <a:ext cx="8001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61571" y="7981347"/>
            <a:ext cx="967369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4432447"/>
            <a:ext cx="5010150" cy="451485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10313158" y="6407762"/>
            <a:ext cx="762000" cy="56422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906409" y="9158426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BÓI CÁ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14600" y="719107"/>
            <a:ext cx="13239795" cy="2455169"/>
            <a:chOff x="0" y="0"/>
            <a:chExt cx="4081635" cy="20383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81635" cy="2038326"/>
            </a:xfrm>
            <a:custGeom>
              <a:avLst/>
              <a:gdLst/>
              <a:ahLst/>
              <a:cxnLst/>
              <a:rect l="l" t="t" r="r" b="b"/>
              <a:pathLst>
                <a:path w="4081635" h="2038326">
                  <a:moveTo>
                    <a:pt x="3957175" y="2038325"/>
                  </a:moveTo>
                  <a:lnTo>
                    <a:pt x="124460" y="2038325"/>
                  </a:lnTo>
                  <a:cubicBezTo>
                    <a:pt x="55880" y="2038325"/>
                    <a:pt x="0" y="1982445"/>
                    <a:pt x="0" y="19138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57175" y="0"/>
                  </a:lnTo>
                  <a:cubicBezTo>
                    <a:pt x="4025755" y="0"/>
                    <a:pt x="4081635" y="55880"/>
                    <a:pt x="4081635" y="124460"/>
                  </a:cubicBezTo>
                  <a:lnTo>
                    <a:pt x="4081635" y="1913866"/>
                  </a:lnTo>
                  <a:cubicBezTo>
                    <a:pt x="4081635" y="1982445"/>
                    <a:pt x="4025755" y="2038326"/>
                    <a:pt x="3957175" y="2038326"/>
                  </a:cubicBezTo>
                  <a:close/>
                </a:path>
              </a:pathLst>
            </a:custGeom>
            <a:solidFill>
              <a:srgbClr val="EFA3B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170326" y="838696"/>
            <a:ext cx="1192834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800" b="1" i="1" dirty="0">
              <a:solidFill>
                <a:srgbClr val="5B1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6366" b="40745"/>
          <a:stretch>
            <a:fillRect/>
          </a:stretch>
        </p:blipFill>
        <p:spPr>
          <a:xfrm>
            <a:off x="0" y="7501478"/>
            <a:ext cx="2915116" cy="28916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856048" y="2271958"/>
            <a:ext cx="1554073" cy="15654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0384" y="6552813"/>
            <a:ext cx="2893965" cy="35136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91092">
            <a:off x="304351" y="9239718"/>
            <a:ext cx="750990" cy="7509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93860">
            <a:off x="1931664" y="268563"/>
            <a:ext cx="1000351" cy="10003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6366" b="40745"/>
          <a:stretch>
            <a:fillRect/>
          </a:stretch>
        </p:blipFill>
        <p:spPr>
          <a:xfrm flipH="1" flipV="1">
            <a:off x="15372884" y="0"/>
            <a:ext cx="2915116" cy="28916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4600" y="3619500"/>
            <a:ext cx="525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4803387"/>
            <a:ext cx="5867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Móng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</a:p>
          <a:p>
            <a:pPr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Ụt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ịt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s     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5067300"/>
            <a:ext cx="12954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2600" y="6078481"/>
            <a:ext cx="12954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0" y="5067300"/>
            <a:ext cx="12954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0459" y="6076123"/>
            <a:ext cx="1333794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ốt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0313158" y="6407762"/>
            <a:ext cx="762000" cy="56422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2858795" y="865490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LỢN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803" y="4574299"/>
            <a:ext cx="4781194" cy="42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667000" y="1623819"/>
            <a:ext cx="464355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4200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 </a:t>
            </a:r>
            <a:r>
              <a:rPr lang="en-US" sz="4200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200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200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solidFill>
                <a:srgbClr val="5B1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81200" y="370240"/>
            <a:ext cx="3229905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endParaRPr lang="en-US" sz="1200" b="1" i="1" dirty="0">
              <a:solidFill>
                <a:srgbClr val="5B1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49514" b="36801"/>
          <a:stretch>
            <a:fillRect/>
          </a:stretch>
        </p:blipFill>
        <p:spPr>
          <a:xfrm rot="4370157">
            <a:off x="623832" y="605477"/>
            <a:ext cx="633666" cy="6567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16821040" y="1366793"/>
            <a:ext cx="440801" cy="4568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7041442" y="223632"/>
            <a:ext cx="1418008" cy="12549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91000" y="2752334"/>
            <a:ext cx="9144000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972800" y="2980934"/>
            <a:ext cx="685800" cy="68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744200" y="3927853"/>
            <a:ext cx="685800" cy="68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11000" y="2980934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chè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29030" y="3901421"/>
            <a:ext cx="1248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473" y="2623133"/>
            <a:ext cx="18734473" cy="7392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667000" y="1623819"/>
            <a:ext cx="91440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4200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200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 </a:t>
            </a:r>
            <a:r>
              <a:rPr lang="en-US" sz="4200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200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200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200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200" dirty="0">
              <a:solidFill>
                <a:srgbClr val="5B1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81200" y="370240"/>
            <a:ext cx="3229905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endParaRPr lang="en-US" sz="1200" b="1" i="1" dirty="0">
              <a:solidFill>
                <a:srgbClr val="5B1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49514" b="36801"/>
          <a:stretch>
            <a:fillRect/>
          </a:stretch>
        </p:blipFill>
        <p:spPr>
          <a:xfrm rot="4370157">
            <a:off x="623832" y="605477"/>
            <a:ext cx="633666" cy="6567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16821040" y="1366793"/>
            <a:ext cx="440801" cy="4568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7041442" y="223632"/>
            <a:ext cx="1418008" cy="12549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91000" y="2752334"/>
            <a:ext cx="9601200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uôc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uôt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Oval 13"/>
          <p:cNvSpPr/>
          <p:nvPr/>
        </p:nvSpPr>
        <p:spPr>
          <a:xfrm>
            <a:off x="10401300" y="3007366"/>
            <a:ext cx="685800" cy="68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210800" y="3901700"/>
            <a:ext cx="685800" cy="68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01400" y="2980934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uộc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87100" y="3901421"/>
            <a:ext cx="2171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uốt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966833"/>
            <a:ext cx="17983200" cy="72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3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05000" y="1061111"/>
            <a:ext cx="3376869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6399"/>
              </a:lnSpc>
            </a:pP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800" b="1" i="1" dirty="0">
              <a:solidFill>
                <a:srgbClr val="5E3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3786417" y="8731650"/>
            <a:ext cx="4117474" cy="138882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92200" y="6092454"/>
            <a:ext cx="4104380" cy="35620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647908">
            <a:off x="16550147" y="1133831"/>
            <a:ext cx="1239424" cy="12394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247975"/>
            <a:ext cx="1046841" cy="1070190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>
            <a:off x="2286000" y="2400300"/>
            <a:ext cx="39624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4200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solidFill>
                <a:srgbClr val="5B1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695700"/>
            <a:ext cx="4572000" cy="43818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467600" y="3443858"/>
            <a:ext cx="9144000" cy="26154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en-US" sz="3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3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ở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B, P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05000" y="1061111"/>
            <a:ext cx="3376869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6399"/>
              </a:lnSpc>
            </a:pP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800" b="1" i="1" dirty="0">
              <a:solidFill>
                <a:srgbClr val="5E3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647908">
            <a:off x="15939791" y="854558"/>
            <a:ext cx="1496016" cy="14960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247975"/>
            <a:ext cx="1046841" cy="1070190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>
            <a:off x="2286000" y="2400300"/>
            <a:ext cx="39624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4200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 smtClean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solidFill>
                <a:srgbClr val="5B1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67600" y="3443858"/>
            <a:ext cx="9220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en-US" sz="3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3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vi-VN" sz="3800" dirty="0" smtClean="0">
                <a:ea typeface="Calibri" panose="020F0502020204030204" pitchFamily="34" charset="0"/>
                <a:cs typeface="Arial" panose="020B0604020202020204" pitchFamily="34" charset="0"/>
              </a:rPr>
              <a:t>Từ </a:t>
            </a: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điểm dừng bút của nét 1, lia bút lên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kẻ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800" dirty="0" smtClean="0"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(bên trái nét móc) </a:t>
            </a:r>
            <a:r>
              <a:rPr lang="vi-VN" sz="3800" dirty="0" smtClean="0">
                <a:ea typeface="Calibri" panose="020F0502020204030204" pitchFamily="34" charset="0"/>
                <a:cs typeface="Arial" panose="020B0604020202020204" pitchFamily="34" charset="0"/>
              </a:rPr>
              <a:t>vi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ế</a:t>
            </a:r>
            <a:r>
              <a:rPr lang="vi-VN" sz="3800" dirty="0" smtClean="0">
                <a:ea typeface="Calibri" panose="020F0502020204030204" pitchFamily="34" charset="0"/>
                <a:cs typeface="Arial" panose="020B0604020202020204" pitchFamily="34" charset="0"/>
              </a:rPr>
              <a:t>t </a:t>
            </a: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nét cong trên, cuối nét lượn vào giữa thân chữ tạo vòng xoan nhỏ (giữa ĐK 3 và ĐK 4) rồi viết tiếp nét móc ngược phải; dừng bút trên ĐK 2.</a:t>
            </a:r>
            <a:endParaRPr lang="en-US" sz="3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692154"/>
            <a:ext cx="475815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4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356</Words>
  <Application>Microsoft Office PowerPoint</Application>
  <PresentationFormat>Custom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12</cp:revision>
  <dcterms:created xsi:type="dcterms:W3CDTF">2006-08-16T00:00:00Z</dcterms:created>
  <dcterms:modified xsi:type="dcterms:W3CDTF">2021-10-21T09:01:25Z</dcterms:modified>
  <dc:identifier>DAEtaqAS4dU</dc:identifier>
</cp:coreProperties>
</file>