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72" r:id="rId4"/>
    <p:sldId id="271" r:id="rId5"/>
    <p:sldId id="273" r:id="rId6"/>
    <p:sldId id="274" r:id="rId7"/>
    <p:sldId id="275" r:id="rId8"/>
    <p:sldId id="266" r:id="rId9"/>
    <p:sldId id="282" r:id="rId10"/>
    <p:sldId id="276" r:id="rId11"/>
    <p:sldId id="277" r:id="rId12"/>
    <p:sldId id="281" r:id="rId13"/>
    <p:sldId id="278" r:id="rId14"/>
    <p:sldId id="280" r:id="rId15"/>
    <p:sldId id="283" r:id="rId16"/>
    <p:sldId id="417" r:id="rId17"/>
    <p:sldId id="25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71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DFC62-57BD-480A-8DC7-FF6D64219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CD36E7-B084-4D62-BA1A-AAEFB4F52E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DA692-0A8D-4147-B96A-B4F40CAD5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32237-B96D-44AF-A747-723472F8E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042C2-3EEF-4F9F-B201-27B8183A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955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F855B9-0274-4205-B8E9-7336EFD566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9C6417-A5EF-4B13-839B-1901AFC958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1C464-0ACE-43F8-AB3D-C5F12A6D5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ED502-4B1D-4ED1-919D-120AF44A1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65CBE-0112-4F92-B978-3FFB5B136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692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888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BB1B3-8FF1-4B8D-BD7D-818045882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BB53A4-780B-46C0-9A2A-FE9D9A3D6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D669A-B178-41B8-9E1C-F7A16F877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3C672-4661-400F-B040-A755F9725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08A7F-88DC-4A94-B382-1445A27AF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142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9F1F6-290B-4DDB-B798-324E44B3F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04EA6-41EE-40BD-9CFA-63FEF83A04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7B91E3-AF17-426F-B818-F33A900F1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6350A-9F99-46EA-B02E-7216215D0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8C0129-3A45-4B83-AF95-1058C6453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4BDDC-6414-444B-B759-897CA3A5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112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0B6F8-5ED1-4042-BBCD-C7AE2FBA1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303519-DF4C-4C30-B796-617EFEFC4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DD2190-56CD-45BB-A126-0A20D069E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F99A4B-9A16-4222-B38A-DE1640D601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BC315E-7426-4DFF-90ED-EDD515E9FB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4BA8BE-FC1B-47DD-A387-EEC9346B2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AFFE2A-322A-43E6-92C9-5D9B04737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473ECC-646F-4873-9BC6-7E593B56A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163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FF1D1-8462-44CA-9600-430F59E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0E059D-B9CA-4516-AC1E-F61F98112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B80AF-4106-430B-90EB-B2649857E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EEF651-EB61-4734-8B6D-95CC00506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529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05549-18E4-4FF4-8A4A-464CF835D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9EF31-7AE1-4B15-86B7-1B716958A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28D484-EEB1-4CD1-9CA4-8E5E39054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AB7A07-75ED-4447-BE96-6A1C60619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869ADA-CFAF-4C06-97FC-0F5ACBBB7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E88DF-B673-4429-BE0F-AC1E54DC5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58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6D192-60EA-48AE-9A61-F535DD566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B5C7E7-339C-4C5D-81E4-0D145D5540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542A9F-8C34-4E20-9AF4-77C4F5C12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1BCBD7-AD87-488C-AF74-C9D88CFA2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24D998-BDFD-4742-926B-FDDE31493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C24027-222E-4F59-87E7-76A5F6EA7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148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6.png"/><Relationship Id="rId10" Type="http://schemas.microsoft.com/office/2007/relationships/hdphoto" Target="../media/hdphoto6.wdp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microsoft.com/office/2007/relationships/hdphoto" Target="../media/hdphoto5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microsoft.com/office/2007/relationships/hdphoto" Target="../media/hdphoto4.wdp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51660C8-4C47-4C71-A0FF-4ACF352F7FAE}"/>
              </a:ext>
            </a:extLst>
          </p:cNvPr>
          <p:cNvSpPr/>
          <p:nvPr/>
        </p:nvSpPr>
        <p:spPr>
          <a:xfrm>
            <a:off x="9278555" y="158228"/>
            <a:ext cx="15472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 (Headings)"/>
              </a:rPr>
              <a:t>TOÁN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 (Headings)"/>
              </a:rPr>
              <a:t> 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889BC4D-84F7-4E10-A47F-43F74898D9C9}"/>
              </a:ext>
            </a:extLst>
          </p:cNvPr>
          <p:cNvSpPr/>
          <p:nvPr/>
        </p:nvSpPr>
        <p:spPr>
          <a:xfrm>
            <a:off x="9865873" y="656239"/>
            <a:ext cx="9092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 (Headings)"/>
              </a:rPr>
              <a:t>Tập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 (Headings)"/>
              </a:rPr>
              <a:t> 2</a:t>
            </a:r>
          </a:p>
        </p:txBody>
      </p:sp>
      <p:sp>
        <p:nvSpPr>
          <p:cNvPr id="5" name="Google Shape;290;p7">
            <a:extLst>
              <a:ext uri="{FF2B5EF4-FFF2-40B4-BE49-F238E27FC236}">
                <a16:creationId xmlns:a16="http://schemas.microsoft.com/office/drawing/2014/main" id="{D71E9DAC-F350-4F8A-8392-01F2FC8BE404}"/>
              </a:ext>
            </a:extLst>
          </p:cNvPr>
          <p:cNvSpPr txBox="1"/>
          <p:nvPr/>
        </p:nvSpPr>
        <p:spPr>
          <a:xfrm>
            <a:off x="569843" y="1766924"/>
            <a:ext cx="10840277" cy="2739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i="0" u="none" strike="noStrike" dirty="0" err="1">
                <a:ln w="22225">
                  <a:noFill/>
                  <a:prstDash val="solid"/>
                </a:ln>
                <a:solidFill>
                  <a:srgbClr val="0000FF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Tuần</a:t>
            </a:r>
            <a:r>
              <a:rPr lang="en-US" sz="4800" b="1" i="0" u="none" strike="noStrike" dirty="0">
                <a:ln w="22225">
                  <a:noFill/>
                  <a:prstDash val="solid"/>
                </a:ln>
                <a:solidFill>
                  <a:srgbClr val="0000FF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21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5400" b="1" i="0" u="none" strike="noStrike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Bài</a:t>
            </a:r>
            <a:r>
              <a:rPr lang="en-US" sz="5400" b="1" i="0" u="none" strike="noStrike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59</a:t>
            </a:r>
            <a:r>
              <a:rPr lang="en-US" sz="5400" b="1" i="0" u="none" strike="noStrike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Phép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chia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(</a:t>
            </a:r>
            <a:r>
              <a:rPr lang="en-US" sz="4000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tiếp</a:t>
            </a:r>
            <a:r>
              <a:rPr lang="en-US" sz="400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theo</a:t>
            </a:r>
            <a:r>
              <a:rPr lang="en-US" sz="400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)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00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(</a:t>
            </a:r>
            <a:r>
              <a:rPr lang="en-US" sz="4000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tiết</a:t>
            </a:r>
            <a:r>
              <a:rPr lang="en-US" sz="400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2)</a:t>
            </a:r>
            <a:endParaRPr lang="en-US" sz="4000" spc="100" dirty="0">
              <a:ln w="22225">
                <a:noFill/>
                <a:prstDash val="solid"/>
              </a:ln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20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A5BC7BD0-01C6-4028-BE15-3D0E06327B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7044" y="1079978"/>
            <a:ext cx="9394247" cy="30706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CB21FA-6A8D-4B71-9651-D3DF591662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3" t="62049" r="922" b="458"/>
          <a:stretch/>
        </p:blipFill>
        <p:spPr>
          <a:xfrm>
            <a:off x="1395871" y="4067484"/>
            <a:ext cx="9394248" cy="1836904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87CE071-2154-4535-8286-BB6CF6F52023}"/>
              </a:ext>
            </a:extLst>
          </p:cNvPr>
          <p:cNvSpPr/>
          <p:nvPr/>
        </p:nvSpPr>
        <p:spPr>
          <a:xfrm>
            <a:off x="3921726" y="4701329"/>
            <a:ext cx="665019" cy="623455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6302167-DEDE-4F50-ADF9-E4EE4D02B800}"/>
              </a:ext>
            </a:extLst>
          </p:cNvPr>
          <p:cNvSpPr/>
          <p:nvPr/>
        </p:nvSpPr>
        <p:spPr>
          <a:xfrm>
            <a:off x="5009308" y="4697461"/>
            <a:ext cx="665019" cy="623455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143479F-4759-4AC4-AFBE-B33785CDAA12}"/>
              </a:ext>
            </a:extLst>
          </p:cNvPr>
          <p:cNvSpPr/>
          <p:nvPr/>
        </p:nvSpPr>
        <p:spPr>
          <a:xfrm>
            <a:off x="6124168" y="4703984"/>
            <a:ext cx="665019" cy="623455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1EB0EB1-2A42-4DB7-BB10-2D3966ABB2E1}"/>
              </a:ext>
            </a:extLst>
          </p:cNvPr>
          <p:cNvGrpSpPr/>
          <p:nvPr/>
        </p:nvGrpSpPr>
        <p:grpSpPr>
          <a:xfrm>
            <a:off x="749933" y="179591"/>
            <a:ext cx="10686124" cy="774021"/>
            <a:chOff x="334874" y="345141"/>
            <a:chExt cx="10590123" cy="699537"/>
          </a:xfrm>
        </p:grpSpPr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id="{0323817A-AF1B-4318-80BE-C19465606A28}"/>
                </a:ext>
              </a:extLst>
            </p:cNvPr>
            <p:cNvSpPr/>
            <p:nvPr/>
          </p:nvSpPr>
          <p:spPr>
            <a:xfrm>
              <a:off x="820229" y="446527"/>
              <a:ext cx="10104768" cy="566547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Nêu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chia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thích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tranh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vẽ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647BCE0-3203-4C6C-AE2D-A2EE95CA54D1}"/>
                </a:ext>
              </a:extLst>
            </p:cNvPr>
            <p:cNvSpPr/>
            <p:nvPr/>
          </p:nvSpPr>
          <p:spPr>
            <a:xfrm>
              <a:off x="334874" y="345141"/>
              <a:ext cx="765904" cy="699537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C7E74CB-8A64-490D-AFE4-743C7BD5C7A4}"/>
              </a:ext>
            </a:extLst>
          </p:cNvPr>
          <p:cNvSpPr/>
          <p:nvPr/>
        </p:nvSpPr>
        <p:spPr>
          <a:xfrm>
            <a:off x="3947488" y="4715769"/>
            <a:ext cx="665019" cy="623455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4111AE2-8D0C-41EB-B78E-71A6F9874EF3}"/>
              </a:ext>
            </a:extLst>
          </p:cNvPr>
          <p:cNvSpPr/>
          <p:nvPr/>
        </p:nvSpPr>
        <p:spPr>
          <a:xfrm>
            <a:off x="5009308" y="4705985"/>
            <a:ext cx="665019" cy="623455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768199F-D443-44D7-9AE5-E48C75EB34A5}"/>
              </a:ext>
            </a:extLst>
          </p:cNvPr>
          <p:cNvSpPr/>
          <p:nvPr/>
        </p:nvSpPr>
        <p:spPr>
          <a:xfrm>
            <a:off x="6124168" y="4712508"/>
            <a:ext cx="665019" cy="623455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80D9B2C-6798-4F91-9B29-E7EDE322DA65}"/>
              </a:ext>
            </a:extLst>
          </p:cNvPr>
          <p:cNvSpPr/>
          <p:nvPr/>
        </p:nvSpPr>
        <p:spPr>
          <a:xfrm>
            <a:off x="3921726" y="4693572"/>
            <a:ext cx="665019" cy="623455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9B5B412-2105-45C6-A078-B0AE5D92C3A9}"/>
              </a:ext>
            </a:extLst>
          </p:cNvPr>
          <p:cNvSpPr/>
          <p:nvPr/>
        </p:nvSpPr>
        <p:spPr>
          <a:xfrm>
            <a:off x="5009308" y="4689704"/>
            <a:ext cx="665019" cy="623455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9FEE944-F34F-452B-A9F1-7C56A1A455CC}"/>
              </a:ext>
            </a:extLst>
          </p:cNvPr>
          <p:cNvSpPr/>
          <p:nvPr/>
        </p:nvSpPr>
        <p:spPr>
          <a:xfrm>
            <a:off x="6124168" y="4696227"/>
            <a:ext cx="665019" cy="623455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A1E72E0-1F65-45F2-B89B-5454F1A70A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01" b="92739" l="10000" r="90278">
                        <a14:foregroundMark x1="42222" y1="45875" x2="42222" y2="45875"/>
                        <a14:foregroundMark x1="51944" y1="48185" x2="51944" y2="48185"/>
                        <a14:foregroundMark x1="54722" y1="93069" x2="54722" y2="93069"/>
                        <a14:foregroundMark x1="69444" y1="69637" x2="69444" y2="69637"/>
                        <a14:foregroundMark x1="70833" y1="63036" x2="70833" y2="63036"/>
                        <a14:foregroundMark x1="79444" y1="56766" x2="79444" y2="56766"/>
                        <a14:foregroundMark x1="72778" y1="57426" x2="72778" y2="57426"/>
                        <a14:foregroundMark x1="67222" y1="65017" x2="67222" y2="65017"/>
                        <a14:foregroundMark x1="67500" y1="73597" x2="67500" y2="73597"/>
                        <a14:foregroundMark x1="68611" y1="85809" x2="68611" y2="85809"/>
                        <a14:foregroundMark x1="85278" y1="50495" x2="85278" y2="50495"/>
                        <a14:foregroundMark x1="89444" y1="42574" x2="89444" y2="42574"/>
                        <a14:foregroundMark x1="90278" y1="33663" x2="90278" y2="336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051" y="4649301"/>
            <a:ext cx="2250141" cy="189386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B81405C-F418-47C3-9801-1ECF7FCFFD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45" y="4725638"/>
            <a:ext cx="1560264" cy="15602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5FB3A2F-DCA1-477C-AB9D-D9F84CE149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22" b="96084" l="4286" r="92619">
                        <a14:foregroundMark x1="30952" y1="75196" x2="30952" y2="75196"/>
                        <a14:foregroundMark x1="44286" y1="80940" x2="44286" y2="80940"/>
                        <a14:foregroundMark x1="58690" y1="81462" x2="58690" y2="81462"/>
                        <a14:foregroundMark x1="71071" y1="83551" x2="71071" y2="83551"/>
                        <a14:foregroundMark x1="79762" y1="77807" x2="79762" y2="77807"/>
                        <a14:foregroundMark x1="72976" y1="66841" x2="72976" y2="66841"/>
                        <a14:foregroundMark x1="72976" y1="66841" x2="72976" y2="66841"/>
                        <a14:foregroundMark x1="72976" y1="66841" x2="72976" y2="66841"/>
                        <a14:foregroundMark x1="36071" y1="87990" x2="23929" y2="87728"/>
                        <a14:foregroundMark x1="23929" y1="87728" x2="23929" y2="87728"/>
                        <a14:foregroundMark x1="23929" y1="87728" x2="12976" y2="63708"/>
                        <a14:foregroundMark x1="12976" y1="63708" x2="12976" y2="63708"/>
                        <a14:foregroundMark x1="9643" y1="61619" x2="9643" y2="61619"/>
                        <a14:foregroundMark x1="5357" y1="71279" x2="5357" y2="71279"/>
                        <a14:foregroundMark x1="11429" y1="70235" x2="11429" y2="70235"/>
                        <a14:foregroundMark x1="12381" y1="68930" x2="12381" y2="68930"/>
                        <a14:foregroundMark x1="7738" y1="82768" x2="7738" y2="82768"/>
                        <a14:foregroundMark x1="4286" y1="77807" x2="4286" y2="77807"/>
                        <a14:foregroundMark x1="89048" y1="60313" x2="89048" y2="60313"/>
                        <a14:foregroundMark x1="88571" y1="47258" x2="88571" y2="47258"/>
                        <a14:foregroundMark x1="88452" y1="50131" x2="88452" y2="50131"/>
                        <a14:foregroundMark x1="91190" y1="50914" x2="91190" y2="50914"/>
                        <a14:foregroundMark x1="90000" y1="46214" x2="90000" y2="46214"/>
                        <a14:foregroundMark x1="85476" y1="47258" x2="85476" y2="47258"/>
                        <a14:foregroundMark x1="86190" y1="53786" x2="86190" y2="53786"/>
                        <a14:foregroundMark x1="89762" y1="54569" x2="89762" y2="54569"/>
                        <a14:foregroundMark x1="92262" y1="53786" x2="92262" y2="53786"/>
                        <a14:foregroundMark x1="92381" y1="46475" x2="92381" y2="46475"/>
                        <a14:foregroundMark x1="89524" y1="80157" x2="89524" y2="80157"/>
                        <a14:foregroundMark x1="91071" y1="67363" x2="91071" y2="67363"/>
                        <a14:foregroundMark x1="92857" y1="68930" x2="92857" y2="68930"/>
                        <a14:foregroundMark x1="87024" y1="80157" x2="87024" y2="80157"/>
                        <a14:foregroundMark x1="70952" y1="85901" x2="70952" y2="85901"/>
                        <a14:foregroundMark x1="54405" y1="89817" x2="54405" y2="89817"/>
                        <a14:foregroundMark x1="47619" y1="96084" x2="47619" y2="96084"/>
                        <a14:foregroundMark x1="80000" y1="18277" x2="80000" y2="18277"/>
                        <a14:foregroundMark x1="81905" y1="20627" x2="81905" y2="20627"/>
                        <a14:foregroundMark x1="79405" y1="13316" x2="79405" y2="13316"/>
                        <a14:foregroundMark x1="79405" y1="13316" x2="79405" y2="13316"/>
                        <a14:foregroundMark x1="79405" y1="13316" x2="79405" y2="13316"/>
                        <a14:foregroundMark x1="79524" y1="19321" x2="79524" y2="19321"/>
                        <a14:foregroundMark x1="77738" y1="18799" x2="77738" y2="18799"/>
                        <a14:foregroundMark x1="28095" y1="29243" x2="28095" y2="29243"/>
                        <a14:foregroundMark x1="29762" y1="26632" x2="29762" y2="26632"/>
                        <a14:foregroundMark x1="30952" y1="29243" x2="30952" y2="29243"/>
                        <a14:foregroundMark x1="29405" y1="35248" x2="29405" y2="35248"/>
                        <a14:foregroundMark x1="28571" y1="32898" x2="28571" y2="32898"/>
                        <a14:foregroundMark x1="29405" y1="49086" x2="29405" y2="49086"/>
                        <a14:foregroundMark x1="27024" y1="43864" x2="27024" y2="43864"/>
                        <a14:foregroundMark x1="29524" y1="43081" x2="29524" y2="43081"/>
                        <a14:foregroundMark x1="29762" y1="52480" x2="29762" y2="52480"/>
                        <a14:foregroundMark x1="27024" y1="53525" x2="27024" y2="53525"/>
                        <a14:foregroundMark x1="25476" y1="52480" x2="25476" y2="52480"/>
                        <a14:foregroundMark x1="16190" y1="50131" x2="16190" y2="50131"/>
                        <a14:foregroundMark x1="16310" y1="54569" x2="16310" y2="54569"/>
                        <a14:foregroundMark x1="17500" y1="51175" x2="17500" y2="51175"/>
                        <a14:foregroundMark x1="13929" y1="50653" x2="13929" y2="50653"/>
                        <a14:foregroundMark x1="13929" y1="54047" x2="13929" y2="54047"/>
                        <a14:foregroundMark x1="17262" y1="53264" x2="17262" y2="53264"/>
                        <a14:foregroundMark x1="17738" y1="50131" x2="17738" y2="50131"/>
                        <a14:foregroundMark x1="15833" y1="48042" x2="15833" y2="48042"/>
                        <a14:foregroundMark x1="14643" y1="48042" x2="14643" y2="48042"/>
                        <a14:foregroundMark x1="13690" y1="50914" x2="13690" y2="50914"/>
                        <a14:foregroundMark x1="12619" y1="54569" x2="12619" y2="54569"/>
                        <a14:foregroundMark x1="17976" y1="49608" x2="17976" y2="49608"/>
                        <a14:foregroundMark x1="19286" y1="47258" x2="19286" y2="47258"/>
                        <a14:foregroundMark x1="17738" y1="47258" x2="17738" y2="47258"/>
                        <a14:foregroundMark x1="13810" y1="48303" x2="13810" y2="48303"/>
                        <a14:foregroundMark x1="18571" y1="52219" x2="18571" y2="52219"/>
                        <a14:foregroundMark x1="19167" y1="50392" x2="19167" y2="50392"/>
                        <a14:foregroundMark x1="17262" y1="45953" x2="17262" y2="45953"/>
                        <a14:foregroundMark x1="15595" y1="45953" x2="15595" y2="45953"/>
                        <a14:foregroundMark x1="13571" y1="47520" x2="13571" y2="47520"/>
                        <a14:foregroundMark x1="12857" y1="49086" x2="12857" y2="49086"/>
                        <a14:foregroundMark x1="47619" y1="57702" x2="46548" y2="44648"/>
                        <a14:foregroundMark x1="46548" y1="44648" x2="52619" y2="46475"/>
                        <a14:foregroundMark x1="52619" y1="46475" x2="51190" y2="59791"/>
                        <a14:foregroundMark x1="51190" y1="59791" x2="50595" y2="60836"/>
                        <a14:foregroundMark x1="46310" y1="57702" x2="46310" y2="57702"/>
                        <a14:foregroundMark x1="45833" y1="57180" x2="45833" y2="57180"/>
                        <a14:foregroundMark x1="45595" y1="55875" x2="45595" y2="55875"/>
                        <a14:foregroundMark x1="45476" y1="53525" x2="45476" y2="53525"/>
                        <a14:foregroundMark x1="45238" y1="49086" x2="45238" y2="49086"/>
                        <a14:foregroundMark x1="45833" y1="45953" x2="45833" y2="45953"/>
                        <a14:foregroundMark x1="47857" y1="43864" x2="47857" y2="43864"/>
                        <a14:foregroundMark x1="49643" y1="43864" x2="49643" y2="43864"/>
                        <a14:foregroundMark x1="52262" y1="46997" x2="52262" y2="46997"/>
                        <a14:foregroundMark x1="53452" y1="49347" x2="53452" y2="49347"/>
                        <a14:foregroundMark x1="54048" y1="51958" x2="54048" y2="51958"/>
                        <a14:foregroundMark x1="52024" y1="45170" x2="52024" y2="45170"/>
                        <a14:foregroundMark x1="50952" y1="43342" x2="50952" y2="43342"/>
                        <a14:foregroundMark x1="45000" y1="49347" x2="45000" y2="49347"/>
                        <a14:foregroundMark x1="45238" y1="52219" x2="45238" y2="52219"/>
                        <a14:foregroundMark x1="45119" y1="55091" x2="45119" y2="55091"/>
                        <a14:foregroundMark x1="85119" y1="50914" x2="85119" y2="50914"/>
                        <a14:foregroundMark x1="86071" y1="49347" x2="86071" y2="49347"/>
                        <a14:foregroundMark x1="85119" y1="51697" x2="85119" y2="51697"/>
                        <a14:foregroundMark x1="85357" y1="46997" x2="85357" y2="46997"/>
                        <a14:foregroundMark x1="85476" y1="43864" x2="85476" y2="43864"/>
                        <a14:foregroundMark x1="89524" y1="43864" x2="89524" y2="43864"/>
                        <a14:foregroundMark x1="92024" y1="44909" x2="92024" y2="44909"/>
                        <a14:foregroundMark x1="49048" y1="52219" x2="49048" y2="52219"/>
                        <a14:foregroundMark x1="86429" y1="56919" x2="86786" y2="56658"/>
                        <a14:foregroundMark x1="86786" y1="56658" x2="85357" y2="540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874" y="5009589"/>
            <a:ext cx="3255817" cy="1484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1918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-0.00648 L 0.10495 -0.07037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86" y="-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0.00648 L 0.36524 -0.07176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55" y="-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4 -0.00648 L 0.36823 -0.06875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94" y="-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0.0125 L 0.10325 0.07593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17" y="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0.01736 L 0.27734 0.07685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15" y="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0.00463 L 0.45768 0.07639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30" y="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9C7FD11-6E33-4721-95F7-D5EBBBAE2EA2}"/>
              </a:ext>
            </a:extLst>
          </p:cNvPr>
          <p:cNvGrpSpPr/>
          <p:nvPr/>
        </p:nvGrpSpPr>
        <p:grpSpPr>
          <a:xfrm>
            <a:off x="805840" y="164949"/>
            <a:ext cx="10580320" cy="707885"/>
            <a:chOff x="439728" y="408822"/>
            <a:chExt cx="10485269" cy="639766"/>
          </a:xfrm>
        </p:grpSpPr>
        <p:sp>
          <p:nvSpPr>
            <p:cNvPr id="8" name="Flowchart: Alternate Process 7">
              <a:extLst>
                <a:ext uri="{FF2B5EF4-FFF2-40B4-BE49-F238E27FC236}">
                  <a16:creationId xmlns:a16="http://schemas.microsoft.com/office/drawing/2014/main" id="{8488723E-5374-4CA5-9BFB-2A92DC9D2E86}"/>
                </a:ext>
              </a:extLst>
            </p:cNvPr>
            <p:cNvSpPr/>
            <p:nvPr/>
          </p:nvSpPr>
          <p:spPr>
            <a:xfrm>
              <a:off x="820229" y="446528"/>
              <a:ext cx="10104768" cy="546617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Nêu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chia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thích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tranh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vẽ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4339C66-D6C9-44F1-A08D-77E370605249}"/>
                </a:ext>
              </a:extLst>
            </p:cNvPr>
            <p:cNvSpPr/>
            <p:nvPr/>
          </p:nvSpPr>
          <p:spPr>
            <a:xfrm>
              <a:off x="439728" y="408822"/>
              <a:ext cx="761002" cy="63976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2672552-44C3-4B41-80DA-99E10829ED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958" t="62049" r="922" b="458"/>
          <a:stretch/>
        </p:blipFill>
        <p:spPr>
          <a:xfrm>
            <a:off x="2053936" y="4120819"/>
            <a:ext cx="8084127" cy="18369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9AF80D4-A478-42A2-B221-2DB1916EE6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01" b="92739" l="10000" r="90278">
                        <a14:foregroundMark x1="42222" y1="45875" x2="42222" y2="45875"/>
                        <a14:foregroundMark x1="51944" y1="48185" x2="51944" y2="48185"/>
                        <a14:foregroundMark x1="54722" y1="93069" x2="54722" y2="93069"/>
                        <a14:foregroundMark x1="69444" y1="69637" x2="69444" y2="69637"/>
                        <a14:foregroundMark x1="70833" y1="63036" x2="70833" y2="63036"/>
                        <a14:foregroundMark x1="79444" y1="56766" x2="79444" y2="56766"/>
                        <a14:foregroundMark x1="72778" y1="57426" x2="72778" y2="57426"/>
                        <a14:foregroundMark x1="67222" y1="65017" x2="67222" y2="65017"/>
                        <a14:foregroundMark x1="67500" y1="73597" x2="67500" y2="73597"/>
                        <a14:foregroundMark x1="68611" y1="85809" x2="68611" y2="85809"/>
                        <a14:foregroundMark x1="85278" y1="50495" x2="85278" y2="50495"/>
                        <a14:foregroundMark x1="89444" y1="42574" x2="89444" y2="42574"/>
                        <a14:foregroundMark x1="90278" y1="33663" x2="90278" y2="336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672" y="4581855"/>
            <a:ext cx="2250141" cy="18938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68F3245-129A-4810-9752-2AA86E4E96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59" y="4747174"/>
            <a:ext cx="1560264" cy="15602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8E9C667-0296-4385-9F11-66666D0AE6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22" b="96084" l="4286" r="92619">
                        <a14:foregroundMark x1="30952" y1="75196" x2="30952" y2="75196"/>
                        <a14:foregroundMark x1="44286" y1="80940" x2="44286" y2="80940"/>
                        <a14:foregroundMark x1="58690" y1="81462" x2="58690" y2="81462"/>
                        <a14:foregroundMark x1="71071" y1="83551" x2="71071" y2="83551"/>
                        <a14:foregroundMark x1="79762" y1="77807" x2="79762" y2="77807"/>
                        <a14:foregroundMark x1="72976" y1="66841" x2="72976" y2="66841"/>
                        <a14:foregroundMark x1="72976" y1="66841" x2="72976" y2="66841"/>
                        <a14:foregroundMark x1="72976" y1="66841" x2="72976" y2="66841"/>
                        <a14:foregroundMark x1="36071" y1="87990" x2="23929" y2="87728"/>
                        <a14:foregroundMark x1="23929" y1="87728" x2="23929" y2="87728"/>
                        <a14:foregroundMark x1="23929" y1="87728" x2="12976" y2="63708"/>
                        <a14:foregroundMark x1="12976" y1="63708" x2="12976" y2="63708"/>
                        <a14:foregroundMark x1="9643" y1="61619" x2="9643" y2="61619"/>
                        <a14:foregroundMark x1="5357" y1="71279" x2="5357" y2="71279"/>
                        <a14:foregroundMark x1="11429" y1="70235" x2="11429" y2="70235"/>
                        <a14:foregroundMark x1="12381" y1="68930" x2="12381" y2="68930"/>
                        <a14:foregroundMark x1="7738" y1="82768" x2="7738" y2="82768"/>
                        <a14:foregroundMark x1="4286" y1="77807" x2="4286" y2="77807"/>
                        <a14:foregroundMark x1="89048" y1="60313" x2="89048" y2="60313"/>
                        <a14:foregroundMark x1="88571" y1="47258" x2="88571" y2="47258"/>
                        <a14:foregroundMark x1="88452" y1="50131" x2="88452" y2="50131"/>
                        <a14:foregroundMark x1="91190" y1="50914" x2="91190" y2="50914"/>
                        <a14:foregroundMark x1="90000" y1="46214" x2="90000" y2="46214"/>
                        <a14:foregroundMark x1="85476" y1="47258" x2="85476" y2="47258"/>
                        <a14:foregroundMark x1="86190" y1="53786" x2="86190" y2="53786"/>
                        <a14:foregroundMark x1="89762" y1="54569" x2="89762" y2="54569"/>
                        <a14:foregroundMark x1="92262" y1="53786" x2="92262" y2="53786"/>
                        <a14:foregroundMark x1="92381" y1="46475" x2="92381" y2="46475"/>
                        <a14:foregroundMark x1="89524" y1="80157" x2="89524" y2="80157"/>
                        <a14:foregroundMark x1="91071" y1="67363" x2="91071" y2="67363"/>
                        <a14:foregroundMark x1="92857" y1="68930" x2="92857" y2="68930"/>
                        <a14:foregroundMark x1="87024" y1="80157" x2="87024" y2="80157"/>
                        <a14:foregroundMark x1="70952" y1="85901" x2="70952" y2="85901"/>
                        <a14:foregroundMark x1="54405" y1="89817" x2="54405" y2="89817"/>
                        <a14:foregroundMark x1="47619" y1="96084" x2="47619" y2="96084"/>
                        <a14:foregroundMark x1="80000" y1="18277" x2="80000" y2="18277"/>
                        <a14:foregroundMark x1="81905" y1="20627" x2="81905" y2="20627"/>
                        <a14:foregroundMark x1="79405" y1="13316" x2="79405" y2="13316"/>
                        <a14:foregroundMark x1="79405" y1="13316" x2="79405" y2="13316"/>
                        <a14:foregroundMark x1="79405" y1="13316" x2="79405" y2="13316"/>
                        <a14:foregroundMark x1="79524" y1="19321" x2="79524" y2="19321"/>
                        <a14:foregroundMark x1="77738" y1="18799" x2="77738" y2="18799"/>
                        <a14:foregroundMark x1="28095" y1="29243" x2="28095" y2="29243"/>
                        <a14:foregroundMark x1="29762" y1="26632" x2="29762" y2="26632"/>
                        <a14:foregroundMark x1="30952" y1="29243" x2="30952" y2="29243"/>
                        <a14:foregroundMark x1="29405" y1="35248" x2="29405" y2="35248"/>
                        <a14:foregroundMark x1="28571" y1="32898" x2="28571" y2="32898"/>
                        <a14:foregroundMark x1="29405" y1="49086" x2="29405" y2="49086"/>
                        <a14:foregroundMark x1="27024" y1="43864" x2="27024" y2="43864"/>
                        <a14:foregroundMark x1="29524" y1="43081" x2="29524" y2="43081"/>
                        <a14:foregroundMark x1="29762" y1="52480" x2="29762" y2="52480"/>
                        <a14:foregroundMark x1="27024" y1="53525" x2="27024" y2="53525"/>
                        <a14:foregroundMark x1="25476" y1="52480" x2="25476" y2="52480"/>
                        <a14:foregroundMark x1="16190" y1="50131" x2="16190" y2="50131"/>
                        <a14:foregroundMark x1="16310" y1="54569" x2="16310" y2="54569"/>
                        <a14:foregroundMark x1="17500" y1="51175" x2="17500" y2="51175"/>
                        <a14:foregroundMark x1="13929" y1="50653" x2="13929" y2="50653"/>
                        <a14:foregroundMark x1="13929" y1="54047" x2="13929" y2="54047"/>
                        <a14:foregroundMark x1="17262" y1="53264" x2="17262" y2="53264"/>
                        <a14:foregroundMark x1="17738" y1="50131" x2="17738" y2="50131"/>
                        <a14:foregroundMark x1="15833" y1="48042" x2="15833" y2="48042"/>
                        <a14:foregroundMark x1="14643" y1="48042" x2="14643" y2="48042"/>
                        <a14:foregroundMark x1="13690" y1="50914" x2="13690" y2="50914"/>
                        <a14:foregroundMark x1="12619" y1="54569" x2="12619" y2="54569"/>
                        <a14:foregroundMark x1="17976" y1="49608" x2="17976" y2="49608"/>
                        <a14:foregroundMark x1="19286" y1="47258" x2="19286" y2="47258"/>
                        <a14:foregroundMark x1="17738" y1="47258" x2="17738" y2="47258"/>
                        <a14:foregroundMark x1="13810" y1="48303" x2="13810" y2="48303"/>
                        <a14:foregroundMark x1="18571" y1="52219" x2="18571" y2="52219"/>
                        <a14:foregroundMark x1="19167" y1="50392" x2="19167" y2="50392"/>
                        <a14:foregroundMark x1="17262" y1="45953" x2="17262" y2="45953"/>
                        <a14:foregroundMark x1="15595" y1="45953" x2="15595" y2="45953"/>
                        <a14:foregroundMark x1="13571" y1="47520" x2="13571" y2="47520"/>
                        <a14:foregroundMark x1="12857" y1="49086" x2="12857" y2="49086"/>
                        <a14:foregroundMark x1="47619" y1="57702" x2="46548" y2="44648"/>
                        <a14:foregroundMark x1="46548" y1="44648" x2="52619" y2="46475"/>
                        <a14:foregroundMark x1="52619" y1="46475" x2="51190" y2="59791"/>
                        <a14:foregroundMark x1="51190" y1="59791" x2="50595" y2="60836"/>
                        <a14:foregroundMark x1="46310" y1="57702" x2="46310" y2="57702"/>
                        <a14:foregroundMark x1="45833" y1="57180" x2="45833" y2="57180"/>
                        <a14:foregroundMark x1="45595" y1="55875" x2="45595" y2="55875"/>
                        <a14:foregroundMark x1="45476" y1="53525" x2="45476" y2="53525"/>
                        <a14:foregroundMark x1="45238" y1="49086" x2="45238" y2="49086"/>
                        <a14:foregroundMark x1="45833" y1="45953" x2="45833" y2="45953"/>
                        <a14:foregroundMark x1="47857" y1="43864" x2="47857" y2="43864"/>
                        <a14:foregroundMark x1="49643" y1="43864" x2="49643" y2="43864"/>
                        <a14:foregroundMark x1="52262" y1="46997" x2="52262" y2="46997"/>
                        <a14:foregroundMark x1="53452" y1="49347" x2="53452" y2="49347"/>
                        <a14:foregroundMark x1="54048" y1="51958" x2="54048" y2="51958"/>
                        <a14:foregroundMark x1="52024" y1="45170" x2="52024" y2="45170"/>
                        <a14:foregroundMark x1="50952" y1="43342" x2="50952" y2="43342"/>
                        <a14:foregroundMark x1="45000" y1="49347" x2="45000" y2="49347"/>
                        <a14:foregroundMark x1="45238" y1="52219" x2="45238" y2="52219"/>
                        <a14:foregroundMark x1="45119" y1="55091" x2="45119" y2="55091"/>
                        <a14:foregroundMark x1="85119" y1="50914" x2="85119" y2="50914"/>
                        <a14:foregroundMark x1="86071" y1="49347" x2="86071" y2="49347"/>
                        <a14:foregroundMark x1="85119" y1="51697" x2="85119" y2="51697"/>
                        <a14:foregroundMark x1="85357" y1="46997" x2="85357" y2="46997"/>
                        <a14:foregroundMark x1="85476" y1="43864" x2="85476" y2="43864"/>
                        <a14:foregroundMark x1="89524" y1="43864" x2="89524" y2="43864"/>
                        <a14:foregroundMark x1="92024" y1="44909" x2="92024" y2="44909"/>
                        <a14:foregroundMark x1="49048" y1="52219" x2="49048" y2="52219"/>
                        <a14:foregroundMark x1="86429" y1="56919" x2="86786" y2="56658"/>
                        <a14:foregroundMark x1="86786" y1="56658" x2="85357" y2="540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903" y="4964131"/>
            <a:ext cx="3255817" cy="1484498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6F2F643-EFD1-407D-838B-03B4F9CC0939}"/>
              </a:ext>
            </a:extLst>
          </p:cNvPr>
          <p:cNvSpPr/>
          <p:nvPr/>
        </p:nvSpPr>
        <p:spPr>
          <a:xfrm>
            <a:off x="3282407" y="4745435"/>
            <a:ext cx="665019" cy="623455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CF73944-69CF-4BE9-9FC7-2B5765B2A783}"/>
              </a:ext>
            </a:extLst>
          </p:cNvPr>
          <p:cNvSpPr/>
          <p:nvPr/>
        </p:nvSpPr>
        <p:spPr>
          <a:xfrm>
            <a:off x="4356172" y="4744788"/>
            <a:ext cx="665019" cy="623455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DDC7307-9222-4CB5-B0F3-D5D5AAEFFFEF}"/>
              </a:ext>
            </a:extLst>
          </p:cNvPr>
          <p:cNvSpPr/>
          <p:nvPr/>
        </p:nvSpPr>
        <p:spPr>
          <a:xfrm>
            <a:off x="5471158" y="4755179"/>
            <a:ext cx="665019" cy="623455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8F136CC-8E7A-4CB8-A2E8-8B080FF2757D}"/>
              </a:ext>
            </a:extLst>
          </p:cNvPr>
          <p:cNvSpPr/>
          <p:nvPr/>
        </p:nvSpPr>
        <p:spPr>
          <a:xfrm>
            <a:off x="3282407" y="4747677"/>
            <a:ext cx="665019" cy="623455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34892C2-C9FB-45F7-B9E0-712A74CECAE8}"/>
              </a:ext>
            </a:extLst>
          </p:cNvPr>
          <p:cNvSpPr/>
          <p:nvPr/>
        </p:nvSpPr>
        <p:spPr>
          <a:xfrm>
            <a:off x="3282407" y="4744033"/>
            <a:ext cx="665019" cy="623455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EE2639A-4790-4D87-AC08-9E24F675AE07}"/>
              </a:ext>
            </a:extLst>
          </p:cNvPr>
          <p:cNvSpPr/>
          <p:nvPr/>
        </p:nvSpPr>
        <p:spPr>
          <a:xfrm>
            <a:off x="4356172" y="4747030"/>
            <a:ext cx="665019" cy="623455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34AA364-9612-470C-A779-3849EAF6C11F}"/>
              </a:ext>
            </a:extLst>
          </p:cNvPr>
          <p:cNvSpPr/>
          <p:nvPr/>
        </p:nvSpPr>
        <p:spPr>
          <a:xfrm>
            <a:off x="4356172" y="4743386"/>
            <a:ext cx="665019" cy="623455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F3351D3-9300-489F-989F-607E7DE64BD1}"/>
              </a:ext>
            </a:extLst>
          </p:cNvPr>
          <p:cNvSpPr/>
          <p:nvPr/>
        </p:nvSpPr>
        <p:spPr>
          <a:xfrm>
            <a:off x="5471158" y="4753777"/>
            <a:ext cx="665019" cy="623455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6738014-78BB-4F43-8C18-56004F1DD58A}"/>
              </a:ext>
            </a:extLst>
          </p:cNvPr>
          <p:cNvSpPr/>
          <p:nvPr/>
        </p:nvSpPr>
        <p:spPr>
          <a:xfrm>
            <a:off x="5471158" y="4755028"/>
            <a:ext cx="665019" cy="623455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C58660-D015-4FC3-B414-7B66DFE55E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53936" y="1137318"/>
            <a:ext cx="8084127" cy="298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425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0.00972 L 0.10495 -0.06991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47" y="-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5 -0.01945 L 0.36446 -0.0701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34" y="-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2 -0.01783 L 0.36966 -0.06852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85" y="-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3 0.01296 L 0.10482 0.07268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78" y="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2 -0.0081 L 0.27747 0.07222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19" y="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82 -0.00324 L 0.45821 0.07199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95" y="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21" grpId="0" animBg="1"/>
      <p:bldP spid="21" grpId="1" animBg="1"/>
      <p:bldP spid="18" grpId="0" animBg="1"/>
      <p:bldP spid="18" grpId="1" animBg="1"/>
      <p:bldP spid="22" grpId="0" animBg="1"/>
      <p:bldP spid="22" grpId="1" animBg="1"/>
      <p:bldP spid="19" grpId="0" animBg="1"/>
      <p:bldP spid="19" grpId="1" animBg="1"/>
      <p:bldP spid="23" grpId="0" animBg="1"/>
      <p:bldP spid="23" grpId="1" animBg="1"/>
      <p:bldP spid="20" grpId="0" animBg="1"/>
      <p:bldP spid="2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41D5713-B234-4F52-804A-12B0A9F15FFC}"/>
              </a:ext>
            </a:extLst>
          </p:cNvPr>
          <p:cNvSpPr/>
          <p:nvPr/>
        </p:nvSpPr>
        <p:spPr>
          <a:xfrm>
            <a:off x="4855985" y="1906485"/>
            <a:ext cx="5897891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HOẠT ĐỘNG VẬN DỤNG</a:t>
            </a:r>
            <a:endParaRPr lang="en-US" sz="8000" b="1" cap="none" spc="0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1030EB3-13D4-41F3-BA61-8B521F7FD984}"/>
              </a:ext>
            </a:extLst>
          </p:cNvPr>
          <p:cNvSpPr/>
          <p:nvPr/>
        </p:nvSpPr>
        <p:spPr>
          <a:xfrm>
            <a:off x="4688838" y="1906485"/>
            <a:ext cx="5897891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Chúng</a:t>
            </a: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mình</a:t>
            </a: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kể</a:t>
            </a: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chuyện</a:t>
            </a:r>
            <a:endParaRPr lang="en-US" sz="8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871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FCF3673-CC26-4168-9130-8781F67558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451" y="1045083"/>
            <a:ext cx="10500089" cy="356806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80E135F-C65D-4989-9AB3-A8381F71DEB5}"/>
              </a:ext>
            </a:extLst>
          </p:cNvPr>
          <p:cNvGrpSpPr/>
          <p:nvPr/>
        </p:nvGrpSpPr>
        <p:grpSpPr>
          <a:xfrm>
            <a:off x="803451" y="122064"/>
            <a:ext cx="10585098" cy="740384"/>
            <a:chOff x="378515" y="416989"/>
            <a:chExt cx="10490004" cy="669137"/>
          </a:xfrm>
        </p:grpSpPr>
        <p:sp>
          <p:nvSpPr>
            <p:cNvPr id="5" name="Flowchart: Alternate Process 4">
              <a:extLst>
                <a:ext uri="{FF2B5EF4-FFF2-40B4-BE49-F238E27FC236}">
                  <a16:creationId xmlns:a16="http://schemas.microsoft.com/office/drawing/2014/main" id="{44DA4198-4F33-4E69-A4C6-6F3BE115CF51}"/>
                </a:ext>
              </a:extLst>
            </p:cNvPr>
            <p:cNvSpPr/>
            <p:nvPr/>
          </p:nvSpPr>
          <p:spPr>
            <a:xfrm>
              <a:off x="763751" y="547746"/>
              <a:ext cx="10104768" cy="538380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Kể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chuyện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bức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tranh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sử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chia 8 : 2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53227D0-6170-47F7-AEA9-7814358309F0}"/>
                </a:ext>
              </a:extLst>
            </p:cNvPr>
            <p:cNvSpPr/>
            <p:nvPr/>
          </p:nvSpPr>
          <p:spPr>
            <a:xfrm>
              <a:off x="378515" y="416989"/>
              <a:ext cx="714346" cy="63976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4FF40CC-0604-42D0-A5FF-B4EDF852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13" b="26780"/>
          <a:stretch/>
        </p:blipFill>
        <p:spPr>
          <a:xfrm>
            <a:off x="4244359" y="4021262"/>
            <a:ext cx="3618272" cy="161403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99586B1-70B9-4003-B41D-432EDE203DFE}"/>
              </a:ext>
            </a:extLst>
          </p:cNvPr>
          <p:cNvSpPr/>
          <p:nvPr/>
        </p:nvSpPr>
        <p:spPr>
          <a:xfrm>
            <a:off x="3186521" y="5285667"/>
            <a:ext cx="5441913" cy="699265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48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THẢO LUẬN NHÓM 3</a:t>
            </a:r>
            <a:endParaRPr lang="en-US" sz="4800" b="1" cap="none" spc="0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83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7C5A6FF-ED80-4795-BC35-D0EF1D2AAD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0465"/>
          </a:xfrm>
          <a:prstGeom prst="rect">
            <a:avLst/>
          </a:prstGeom>
        </p:spPr>
      </p:pic>
      <p:pic>
        <p:nvPicPr>
          <p:cNvPr id="2" name="Toán 2 - Chú chó và bình cá">
            <a:hlinkClick r:id="" action="ppaction://media"/>
            <a:extLst>
              <a:ext uri="{FF2B5EF4-FFF2-40B4-BE49-F238E27FC236}">
                <a16:creationId xmlns:a16="http://schemas.microsoft.com/office/drawing/2014/main" id="{C3275061-5152-4463-B1B2-4A95BF9B34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23532" y="757084"/>
            <a:ext cx="8344935" cy="42223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85026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830985" y="3304435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học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hôm</a:t>
            </a:r>
            <a:r>
              <a:rPr lang="en-US" sz="3600" b="1" dirty="0">
                <a:solidFill>
                  <a:srgbClr val="FFFF00"/>
                </a:solidFill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biết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thêm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được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981987" y="3245711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Để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có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làm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tốt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các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tập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trên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nhắn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bạn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681171" y="1991923"/>
            <a:ext cx="545565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DẶN DÒ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948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2487040" y="3020155"/>
            <a:ext cx="6461133" cy="1002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54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4899972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F39D9E-14A6-42CE-AD83-4B4417B289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884" y="16425"/>
            <a:ext cx="6331837" cy="632538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AE2BA20-38FA-4AC9-94EE-510AAD821EA5}"/>
              </a:ext>
            </a:extLst>
          </p:cNvPr>
          <p:cNvGrpSpPr/>
          <p:nvPr/>
        </p:nvGrpSpPr>
        <p:grpSpPr>
          <a:xfrm>
            <a:off x="277792" y="1180619"/>
            <a:ext cx="4225382" cy="5053034"/>
            <a:chOff x="255904" y="756125"/>
            <a:chExt cx="4304522" cy="555814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F90036F-0634-4EB4-8E80-C308CDC6FC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904" y="756125"/>
              <a:ext cx="4304522" cy="555814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5FF996-4B2F-4FFD-A00B-8C6FEB17865A}"/>
                </a:ext>
              </a:extLst>
            </p:cNvPr>
            <p:cNvSpPr txBox="1"/>
            <p:nvPr/>
          </p:nvSpPr>
          <p:spPr>
            <a:xfrm rot="21208953">
              <a:off x="662695" y="1956341"/>
              <a:ext cx="3229236" cy="2945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b="1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2400" b="1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400" b="1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2400" b="1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trả</a:t>
              </a:r>
              <a:r>
                <a:rPr lang="en-US" sz="2400" b="1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r>
                <a:rPr lang="en-US" sz="2400" b="1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400" b="1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400" b="1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sẽ</a:t>
              </a:r>
              <a:r>
                <a:rPr lang="en-US" sz="2400" b="1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ghi</a:t>
              </a:r>
              <a:r>
                <a:rPr lang="en-US" sz="2400" b="1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400" b="1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400" b="1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bàn</a:t>
              </a:r>
              <a:r>
                <a:rPr lang="en-US" sz="2400" b="1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thắng</a:t>
              </a:r>
              <a:r>
                <a:rPr lang="en-US" sz="2400" b="1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sz="2400" b="1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lưới</a:t>
              </a:r>
              <a:r>
                <a:rPr lang="en-US" sz="2400" b="1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400" b="1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thủ</a:t>
              </a:r>
              <a:r>
                <a:rPr lang="en-US" sz="2400" b="1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môn</a:t>
              </a:r>
              <a:r>
                <a:rPr lang="en-US" sz="2400" b="1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400" b="1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Nếu</a:t>
              </a:r>
              <a:r>
                <a:rPr lang="en-US" sz="2400" b="1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trả</a:t>
              </a:r>
              <a:r>
                <a:rPr lang="en-US" sz="2400" b="1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r>
                <a:rPr lang="en-US" sz="2400" b="1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sai</a:t>
              </a:r>
              <a:r>
                <a:rPr lang="en-US" sz="2400" b="1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thủ</a:t>
              </a:r>
              <a:r>
                <a:rPr lang="en-US" sz="2400" b="1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môn</a:t>
              </a:r>
              <a:r>
                <a:rPr lang="en-US" sz="2400" b="1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sẽ</a:t>
              </a:r>
              <a:r>
                <a:rPr lang="en-US" sz="2400" b="1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US" sz="2400" b="1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400" b="1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bóng</a:t>
              </a:r>
              <a:r>
                <a:rPr lang="en-US" sz="2400" b="1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  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1B91659-33C9-44DE-8A81-511CC4B5065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6944" y1="50833" x2="36944" y2="50833"/>
                        <a14:foregroundMark x1="43611" y1="51667" x2="43611" y2="51667"/>
                        <a14:foregroundMark x1="55278" y1="55278" x2="55278" y2="55278"/>
                        <a14:foregroundMark x1="58889" y1="53611" x2="58889" y2="53611"/>
                        <a14:foregroundMark x1="55833" y1="47778" x2="55833" y2="47778"/>
                        <a14:foregroundMark x1="53889" y1="45833" x2="53889" y2="45833"/>
                        <a14:foregroundMark x1="51944" y1="51111" x2="51944" y2="51111"/>
                        <a14:foregroundMark x1="51389" y1="53333" x2="51389" y2="53333"/>
                        <a14:foregroundMark x1="65833" y1="50833" x2="65833" y2="50833"/>
                        <a14:foregroundMark x1="63889" y1="49444" x2="63889" y2="49444"/>
                        <a14:foregroundMark x1="62222" y1="45556" x2="62222" y2="45556"/>
                        <a14:foregroundMark x1="64722" y1="41389" x2="64722" y2="41389"/>
                        <a14:foregroundMark x1="42500" y1="60278" x2="42500" y2="60278"/>
                        <a14:foregroundMark x1="40833" y1="60000" x2="40833" y2="60000"/>
                        <a14:foregroundMark x1="38889" y1="58333" x2="38889" y2="58333"/>
                        <a14:foregroundMark x1="34444" y1="48611" x2="34444" y2="48611"/>
                        <a14:foregroundMark x1="35833" y1="46389" x2="35833" y2="46389"/>
                        <a14:foregroundMark x1="39167" y1="47778" x2="39167" y2="47778"/>
                        <a14:foregroundMark x1="44444" y1="48611" x2="44444" y2="48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25" t="27658" r="8397" b="26772"/>
          <a:stretch/>
        </p:blipFill>
        <p:spPr>
          <a:xfrm>
            <a:off x="3726389" y="5009918"/>
            <a:ext cx="2410281" cy="133492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1EAEA4C-D423-44E7-B509-D0170C6D4890}"/>
              </a:ext>
            </a:extLst>
          </p:cNvPr>
          <p:cNvSpPr/>
          <p:nvPr/>
        </p:nvSpPr>
        <p:spPr>
          <a:xfrm>
            <a:off x="503487" y="103897"/>
            <a:ext cx="3918661" cy="983848"/>
          </a:xfrm>
          <a:prstGeom prst="roundRect">
            <a:avLst/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FOOTBALL GAME</a:t>
            </a:r>
          </a:p>
        </p:txBody>
      </p:sp>
    </p:spTree>
    <p:extLst>
      <p:ext uri="{BB962C8B-B14F-4D97-AF65-F5344CB8AC3E}">
        <p14:creationId xmlns:p14="http://schemas.microsoft.com/office/powerpoint/2010/main" val="256081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019D313-9337-4B64-89F5-57356DADFA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" y="-26625"/>
            <a:ext cx="12420600" cy="64782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CD4035-07A6-43C5-9D8D-0C053D2636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125" b="93500" l="10000" r="90000">
                        <a14:foregroundMark x1="24000" y1="88625" x2="24000" y2="88625"/>
                        <a14:foregroundMark x1="25667" y1="82750" x2="25667" y2="82750"/>
                        <a14:foregroundMark x1="26889" y1="81250" x2="26889" y2="81250"/>
                        <a14:foregroundMark x1="20778" y1="88500" x2="20778" y2="88500"/>
                        <a14:foregroundMark x1="19000" y1="92000" x2="19000" y2="92000"/>
                        <a14:foregroundMark x1="26667" y1="90750" x2="26667" y2="90750"/>
                        <a14:foregroundMark x1="51889" y1="7125" x2="51889" y2="7125"/>
                        <a14:backgroundMark x1="60222" y1="19000" x2="60222" y2="19000"/>
                        <a14:backgroundMark x1="61444" y1="20500" x2="61444" y2="20500"/>
                        <a14:backgroundMark x1="61444" y1="24000" x2="61444" y2="24000"/>
                        <a14:backgroundMark x1="66889" y1="26125" x2="66889" y2="26125"/>
                        <a14:backgroundMark x1="70000" y1="28125" x2="70000" y2="28125"/>
                        <a14:backgroundMark x1="69111" y1="28375" x2="69111" y2="28375"/>
                        <a14:backgroundMark x1="66778" y1="43875" x2="66778" y2="43875"/>
                        <a14:backgroundMark x1="64444" y1="42125" x2="64444" y2="42125"/>
                        <a14:backgroundMark x1="62889" y1="40375" x2="62889" y2="40375"/>
                        <a14:backgroundMark x1="62889" y1="39750" x2="62889" y2="39750"/>
                        <a14:backgroundMark x1="60000" y1="43875" x2="60000" y2="43875"/>
                        <a14:backgroundMark x1="63000" y1="52750" x2="63000" y2="52750"/>
                        <a14:backgroundMark x1="62000" y1="49750" x2="62000" y2="49750"/>
                        <a14:backgroundMark x1="69222" y1="66250" x2="69222" y2="66250"/>
                        <a14:backgroundMark x1="65667" y1="58500" x2="65667" y2="58500"/>
                        <a14:backgroundMark x1="64333" y1="56375" x2="64333" y2="56375"/>
                        <a14:backgroundMark x1="60222" y1="40500" x2="60222" y2="40500"/>
                        <a14:backgroundMark x1="61222" y1="75875" x2="61222" y2="75875"/>
                        <a14:backgroundMark x1="62667" y1="77500" x2="62667" y2="77500"/>
                        <a14:backgroundMark x1="64667" y1="80500" x2="64667" y2="80500"/>
                        <a14:backgroundMark x1="66778" y1="90250" x2="66778" y2="90250"/>
                        <a14:backgroundMark x1="65889" y1="90625" x2="65889" y2="90625"/>
                        <a14:backgroundMark x1="68889" y1="92625" x2="68889" y2="92625"/>
                        <a14:backgroundMark x1="68889" y1="92625" x2="68889" y2="92625"/>
                        <a14:backgroundMark x1="68889" y1="92625" x2="77000" y2="96375"/>
                        <a14:backgroundMark x1="77000" y1="96375" x2="74889" y2="94250"/>
                        <a14:backgroundMark x1="74889" y1="94250" x2="74889" y2="94250"/>
                        <a14:backgroundMark x1="78889" y1="90625" x2="78889" y2="90625"/>
                        <a14:backgroundMark x1="77444" y1="87250" x2="77444" y2="87250"/>
                        <a14:backgroundMark x1="35000" y1="49875" x2="35000" y2="49875"/>
                        <a14:backgroundMark x1="35000" y1="42125" x2="35000" y2="42125"/>
                        <a14:backgroundMark x1="27222" y1="63875" x2="27222" y2="63875"/>
                        <a14:backgroundMark x1="27000" y1="67125" x2="27000" y2="67125"/>
                        <a14:backgroundMark x1="25000" y1="72875" x2="25000" y2="72875"/>
                        <a14:backgroundMark x1="35889" y1="71500" x2="35889" y2="71500"/>
                        <a14:backgroundMark x1="29444" y1="90875" x2="29444" y2="90875"/>
                        <a14:backgroundMark x1="30000" y1="82500" x2="30000" y2="82500"/>
                        <a14:backgroundMark x1="22000" y1="81625" x2="22000" y2="81625"/>
                        <a14:backgroundMark x1="53111" y1="5375" x2="53111" y2="5375"/>
                        <a14:backgroundMark x1="52222" y1="5375" x2="52222" y2="5375"/>
                        <a14:backgroundMark x1="48111" y1="4750" x2="48111" y2="4750"/>
                        <a14:backgroundMark x1="38222" y1="11125" x2="38222" y2="11125"/>
                        <a14:backgroundMark x1="35000" y1="24375" x2="35000" y2="24375"/>
                        <a14:backgroundMark x1="32667" y1="26125" x2="32667" y2="26125"/>
                        <a14:backgroundMark x1="30667" y1="28000" x2="30667" y2="28000"/>
                        <a14:backgroundMark x1="59889" y1="14000" x2="59889" y2="14000"/>
                        <a14:backgroundMark x1="21444" y1="35500" x2="21444" y2="35500"/>
                        <a14:backgroundMark x1="79222" y1="38750" x2="79222" y2="38750"/>
                        <a14:backgroundMark x1="78444" y1="38750" x2="78444" y2="38750"/>
                        <a14:backgroundMark x1="77111" y1="37500" x2="77111" y2="37500"/>
                        <a14:backgroundMark x1="76556" y1="33000" x2="76556" y2="33000"/>
                        <a14:backgroundMark x1="76667" y1="31125" x2="76667" y2="31125"/>
                        <a14:backgroundMark x1="42111" y1="6750" x2="42111" y2="6750"/>
                        <a14:backgroundMark x1="71778" y1="74125" x2="71778" y2="74125"/>
                        <a14:backgroundMark x1="71556" y1="73750" x2="71556" y2="73750"/>
                        <a14:backgroundMark x1="71222" y1="73250" x2="71222" y2="73250"/>
                        <a14:backgroundMark x1="73000" y1="80625" x2="73000" y2="80625"/>
                        <a14:backgroundMark x1="73000" y1="79500" x2="73000" y2="79500"/>
                        <a14:backgroundMark x1="59667" y1="69750" x2="59667" y2="69750"/>
                        <a14:backgroundMark x1="60778" y1="71250" x2="60778" y2="7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968" y="1269590"/>
            <a:ext cx="2251587" cy="2001410"/>
          </a:xfrm>
          <a:prstGeom prst="rect">
            <a:avLst/>
          </a:prstGeom>
        </p:spPr>
      </p:pic>
      <p:pic>
        <p:nvPicPr>
          <p:cNvPr id="10" name="Quả Bóng">
            <a:extLst>
              <a:ext uri="{FF2B5EF4-FFF2-40B4-BE49-F238E27FC236}">
                <a16:creationId xmlns:a16="http://schemas.microsoft.com/office/drawing/2014/main" id="{091D35D0-59E6-44FC-A31E-909E8BD4FDE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068" y="5370543"/>
            <a:ext cx="828558" cy="71808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D082092-439F-48AD-9AE2-5E5004048946}"/>
              </a:ext>
            </a:extLst>
          </p:cNvPr>
          <p:cNvGrpSpPr/>
          <p:nvPr/>
        </p:nvGrpSpPr>
        <p:grpSpPr>
          <a:xfrm>
            <a:off x="1431456" y="3747273"/>
            <a:ext cx="2702560" cy="944880"/>
            <a:chOff x="4541520" y="0"/>
            <a:chExt cx="2702560" cy="94488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55A4B85F-A032-41B0-835F-920A861F07DE}"/>
                </a:ext>
              </a:extLst>
            </p:cNvPr>
            <p:cNvSpPr/>
            <p:nvPr/>
          </p:nvSpPr>
          <p:spPr>
            <a:xfrm>
              <a:off x="4541520" y="0"/>
              <a:ext cx="2702560" cy="944880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DA1372A-57C2-41CB-9BD2-72907F918432}"/>
                </a:ext>
              </a:extLst>
            </p:cNvPr>
            <p:cNvSpPr txBox="1"/>
            <p:nvPr/>
          </p:nvSpPr>
          <p:spPr>
            <a:xfrm>
              <a:off x="4826328" y="149136"/>
              <a:ext cx="2199615" cy="584775"/>
            </a:xfrm>
            <a:prstGeom prst="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x 3 = 15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2970AF4-4012-44D8-910C-E001B7E7C2A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1111" y1="47500" x2="41111" y2="47500"/>
                        <a14:foregroundMark x1="37778" y1="46389" x2="37778" y2="46389"/>
                        <a14:foregroundMark x1="46944" y1="39722" x2="46944" y2="39722"/>
                        <a14:foregroundMark x1="39167" y1="39444" x2="39167" y2="39444"/>
                        <a14:foregroundMark x1="39167" y1="35278" x2="39167" y2="35278"/>
                        <a14:foregroundMark x1="33889" y1="37778" x2="33889" y2="37778"/>
                        <a14:foregroundMark x1="61944" y1="65833" x2="61944" y2="65833"/>
                        <a14:foregroundMark x1="67500" y1="58333" x2="67500" y2="5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92" t="24667" r="18000" b="19633"/>
          <a:stretch/>
        </p:blipFill>
        <p:spPr>
          <a:xfrm>
            <a:off x="11023600" y="5984240"/>
            <a:ext cx="828558" cy="727850"/>
          </a:xfrm>
          <a:prstGeom prst="rect">
            <a:avLst/>
          </a:prstGeom>
        </p:spPr>
      </p:pic>
      <p:pic>
        <p:nvPicPr>
          <p:cNvPr id="13" name="Quả Bóng">
            <a:extLst>
              <a:ext uri="{FF2B5EF4-FFF2-40B4-BE49-F238E27FC236}">
                <a16:creationId xmlns:a16="http://schemas.microsoft.com/office/drawing/2014/main" id="{2D486102-E822-4746-A638-6096D807C08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068" y="5562600"/>
            <a:ext cx="828558" cy="718083"/>
          </a:xfrm>
          <a:prstGeom prst="rect">
            <a:avLst/>
          </a:prstGeom>
        </p:spPr>
      </p:pic>
      <p:sp>
        <p:nvSpPr>
          <p:cNvPr id="14" name="Explosion: 14 Points 13">
            <a:extLst>
              <a:ext uri="{FF2B5EF4-FFF2-40B4-BE49-F238E27FC236}">
                <a16:creationId xmlns:a16="http://schemas.microsoft.com/office/drawing/2014/main" id="{3C02BAE6-548E-452F-8648-2971661CE788}"/>
              </a:ext>
            </a:extLst>
          </p:cNvPr>
          <p:cNvSpPr/>
          <p:nvPr/>
        </p:nvSpPr>
        <p:spPr>
          <a:xfrm>
            <a:off x="6834075" y="1042634"/>
            <a:ext cx="4067605" cy="1903766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!!!..</a:t>
            </a:r>
          </a:p>
        </p:txBody>
      </p:sp>
      <p:sp>
        <p:nvSpPr>
          <p:cNvPr id="15" name="Explosion: 14 Points 14">
            <a:extLst>
              <a:ext uri="{FF2B5EF4-FFF2-40B4-BE49-F238E27FC236}">
                <a16:creationId xmlns:a16="http://schemas.microsoft.com/office/drawing/2014/main" id="{4AA47A2E-AB75-441B-A858-E2EA816351FB}"/>
              </a:ext>
            </a:extLst>
          </p:cNvPr>
          <p:cNvSpPr/>
          <p:nvPr/>
        </p:nvSpPr>
        <p:spPr>
          <a:xfrm>
            <a:off x="6834075" y="1204934"/>
            <a:ext cx="4067605" cy="1903766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!!!..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9FD316-6814-4781-AE0E-344DFF6C5076}"/>
              </a:ext>
            </a:extLst>
          </p:cNvPr>
          <p:cNvSpPr txBox="1"/>
          <p:nvPr/>
        </p:nvSpPr>
        <p:spPr>
          <a:xfrm>
            <a:off x="1704457" y="116446"/>
            <a:ext cx="9243236" cy="100584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 anchor="ctr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A5D639E-B68F-41FD-805C-DDF8F9F39CC6}"/>
              </a:ext>
            </a:extLst>
          </p:cNvPr>
          <p:cNvSpPr/>
          <p:nvPr/>
        </p:nvSpPr>
        <p:spPr>
          <a:xfrm>
            <a:off x="8440420" y="3580963"/>
            <a:ext cx="2420620" cy="1310640"/>
          </a:xfrm>
          <a:prstGeom prst="roundRect">
            <a:avLst/>
          </a:prstGeom>
          <a:solidFill>
            <a:srgbClr val="FFFF0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: 3 = 5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: 5 = 3</a:t>
            </a:r>
          </a:p>
        </p:txBody>
      </p:sp>
    </p:spTree>
    <p:extLst>
      <p:ext uri="{BB962C8B-B14F-4D97-AF65-F5344CB8AC3E}">
        <p14:creationId xmlns:p14="http://schemas.microsoft.com/office/powerpoint/2010/main" val="1698207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33333E-6 L -0.00494 -0.6132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30671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33333E-6 L 0.12122 -0.49977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6" y="-25023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48148E-6 L 0.1263 0.00463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54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123 -0.49977 L 0.52592 -0.11991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34" y="18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2.22222E-6 L -2.5E-6 2.22222E-6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07407E-6 L -0.00833 -0.62778 " pathEditMode="relative" rAng="0" ptsTypes="AA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31389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6A244B7-5F27-4E63-8A8F-DA86D0C3E7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" y="-26625"/>
            <a:ext cx="12420600" cy="64782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CD4035-07A6-43C5-9D8D-0C053D2636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125" b="93500" l="10000" r="90000">
                        <a14:foregroundMark x1="24000" y1="88625" x2="24000" y2="88625"/>
                        <a14:foregroundMark x1="25667" y1="82750" x2="25667" y2="82750"/>
                        <a14:foregroundMark x1="26889" y1="81250" x2="26889" y2="81250"/>
                        <a14:foregroundMark x1="20778" y1="88500" x2="20778" y2="88500"/>
                        <a14:foregroundMark x1="19000" y1="92000" x2="19000" y2="92000"/>
                        <a14:foregroundMark x1="26667" y1="90750" x2="26667" y2="90750"/>
                        <a14:foregroundMark x1="51889" y1="7125" x2="51889" y2="7125"/>
                        <a14:backgroundMark x1="60222" y1="19000" x2="60222" y2="19000"/>
                        <a14:backgroundMark x1="61444" y1="20500" x2="61444" y2="20500"/>
                        <a14:backgroundMark x1="61444" y1="24000" x2="61444" y2="24000"/>
                        <a14:backgroundMark x1="66889" y1="26125" x2="66889" y2="26125"/>
                        <a14:backgroundMark x1="70000" y1="28125" x2="70000" y2="28125"/>
                        <a14:backgroundMark x1="69111" y1="28375" x2="69111" y2="28375"/>
                        <a14:backgroundMark x1="66778" y1="43875" x2="66778" y2="43875"/>
                        <a14:backgroundMark x1="64444" y1="42125" x2="64444" y2="42125"/>
                        <a14:backgroundMark x1="62889" y1="40375" x2="62889" y2="40375"/>
                        <a14:backgroundMark x1="62889" y1="39750" x2="62889" y2="39750"/>
                        <a14:backgroundMark x1="60000" y1="43875" x2="60000" y2="43875"/>
                        <a14:backgroundMark x1="63000" y1="52750" x2="63000" y2="52750"/>
                        <a14:backgroundMark x1="62000" y1="49750" x2="62000" y2="49750"/>
                        <a14:backgroundMark x1="69222" y1="66250" x2="69222" y2="66250"/>
                        <a14:backgroundMark x1="65667" y1="58500" x2="65667" y2="58500"/>
                        <a14:backgroundMark x1="64333" y1="56375" x2="64333" y2="56375"/>
                        <a14:backgroundMark x1="60222" y1="40500" x2="60222" y2="40500"/>
                        <a14:backgroundMark x1="61222" y1="75875" x2="61222" y2="75875"/>
                        <a14:backgroundMark x1="62667" y1="77500" x2="62667" y2="77500"/>
                        <a14:backgroundMark x1="64667" y1="80500" x2="64667" y2="80500"/>
                        <a14:backgroundMark x1="66778" y1="90250" x2="66778" y2="90250"/>
                        <a14:backgroundMark x1="65889" y1="90625" x2="65889" y2="90625"/>
                        <a14:backgroundMark x1="68889" y1="92625" x2="68889" y2="92625"/>
                        <a14:backgroundMark x1="68889" y1="92625" x2="68889" y2="92625"/>
                        <a14:backgroundMark x1="68889" y1="92625" x2="77000" y2="96375"/>
                        <a14:backgroundMark x1="77000" y1="96375" x2="74889" y2="94250"/>
                        <a14:backgroundMark x1="74889" y1="94250" x2="74889" y2="94250"/>
                        <a14:backgroundMark x1="78889" y1="90625" x2="78889" y2="90625"/>
                        <a14:backgroundMark x1="77444" y1="87250" x2="77444" y2="87250"/>
                        <a14:backgroundMark x1="35000" y1="49875" x2="35000" y2="49875"/>
                        <a14:backgroundMark x1="35000" y1="42125" x2="35000" y2="42125"/>
                        <a14:backgroundMark x1="27222" y1="63875" x2="27222" y2="63875"/>
                        <a14:backgroundMark x1="27000" y1="67125" x2="27000" y2="67125"/>
                        <a14:backgroundMark x1="25000" y1="72875" x2="25000" y2="72875"/>
                        <a14:backgroundMark x1="35889" y1="71500" x2="35889" y2="71500"/>
                        <a14:backgroundMark x1="29444" y1="90875" x2="29444" y2="90875"/>
                        <a14:backgroundMark x1="30000" y1="82500" x2="30000" y2="82500"/>
                        <a14:backgroundMark x1="22000" y1="81625" x2="22000" y2="81625"/>
                        <a14:backgroundMark x1="53111" y1="5375" x2="53111" y2="5375"/>
                        <a14:backgroundMark x1="52222" y1="5375" x2="52222" y2="5375"/>
                        <a14:backgroundMark x1="48111" y1="4750" x2="48111" y2="4750"/>
                        <a14:backgroundMark x1="38222" y1="11125" x2="38222" y2="11125"/>
                        <a14:backgroundMark x1="35000" y1="24375" x2="35000" y2="24375"/>
                        <a14:backgroundMark x1="32667" y1="26125" x2="32667" y2="26125"/>
                        <a14:backgroundMark x1="30667" y1="28000" x2="30667" y2="28000"/>
                        <a14:backgroundMark x1="59889" y1="14000" x2="59889" y2="14000"/>
                        <a14:backgroundMark x1="21444" y1="35500" x2="21444" y2="35500"/>
                        <a14:backgroundMark x1="79222" y1="38750" x2="79222" y2="38750"/>
                        <a14:backgroundMark x1="78444" y1="38750" x2="78444" y2="38750"/>
                        <a14:backgroundMark x1="77111" y1="37500" x2="77111" y2="37500"/>
                        <a14:backgroundMark x1="76556" y1="33000" x2="76556" y2="33000"/>
                        <a14:backgroundMark x1="76667" y1="31125" x2="76667" y2="31125"/>
                        <a14:backgroundMark x1="42111" y1="6750" x2="42111" y2="6750"/>
                        <a14:backgroundMark x1="71778" y1="74125" x2="71778" y2="74125"/>
                        <a14:backgroundMark x1="71556" y1="73750" x2="71556" y2="73750"/>
                        <a14:backgroundMark x1="71222" y1="73250" x2="71222" y2="73250"/>
                        <a14:backgroundMark x1="73000" y1="80625" x2="73000" y2="80625"/>
                        <a14:backgroundMark x1="73000" y1="79500" x2="73000" y2="79500"/>
                        <a14:backgroundMark x1="59667" y1="69750" x2="59667" y2="69750"/>
                        <a14:backgroundMark x1="60778" y1="71250" x2="60778" y2="7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968" y="1269590"/>
            <a:ext cx="2251587" cy="2001410"/>
          </a:xfrm>
          <a:prstGeom prst="rect">
            <a:avLst/>
          </a:prstGeom>
        </p:spPr>
      </p:pic>
      <p:pic>
        <p:nvPicPr>
          <p:cNvPr id="10" name="Quả Bóng">
            <a:extLst>
              <a:ext uri="{FF2B5EF4-FFF2-40B4-BE49-F238E27FC236}">
                <a16:creationId xmlns:a16="http://schemas.microsoft.com/office/drawing/2014/main" id="{091D35D0-59E6-44FC-A31E-909E8BD4FDE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068" y="5370543"/>
            <a:ext cx="828558" cy="71808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D082092-439F-48AD-9AE2-5E5004048946}"/>
              </a:ext>
            </a:extLst>
          </p:cNvPr>
          <p:cNvGrpSpPr/>
          <p:nvPr/>
        </p:nvGrpSpPr>
        <p:grpSpPr>
          <a:xfrm>
            <a:off x="1202856" y="3777090"/>
            <a:ext cx="2702560" cy="944880"/>
            <a:chOff x="4541520" y="0"/>
            <a:chExt cx="2702560" cy="94488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55A4B85F-A032-41B0-835F-920A861F07DE}"/>
                </a:ext>
              </a:extLst>
            </p:cNvPr>
            <p:cNvSpPr/>
            <p:nvPr/>
          </p:nvSpPr>
          <p:spPr>
            <a:xfrm>
              <a:off x="4541520" y="0"/>
              <a:ext cx="2702560" cy="944880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DA1372A-57C2-41CB-9BD2-72907F918432}"/>
                </a:ext>
              </a:extLst>
            </p:cNvPr>
            <p:cNvSpPr txBox="1"/>
            <p:nvPr/>
          </p:nvSpPr>
          <p:spPr>
            <a:xfrm>
              <a:off x="4826328" y="149136"/>
              <a:ext cx="2199615" cy="584775"/>
            </a:xfrm>
            <a:prstGeom prst="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x 4 = 8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2970AF4-4012-44D8-910C-E001B7E7C2A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1111" y1="47500" x2="41111" y2="47500"/>
                        <a14:foregroundMark x1="37778" y1="46389" x2="37778" y2="46389"/>
                        <a14:foregroundMark x1="46944" y1="39722" x2="46944" y2="39722"/>
                        <a14:foregroundMark x1="39167" y1="39444" x2="39167" y2="39444"/>
                        <a14:foregroundMark x1="39167" y1="35278" x2="39167" y2="35278"/>
                        <a14:foregroundMark x1="33889" y1="37778" x2="33889" y2="37778"/>
                        <a14:foregroundMark x1="61944" y1="65833" x2="61944" y2="65833"/>
                        <a14:foregroundMark x1="67500" y1="58333" x2="67500" y2="5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92" t="24667" r="18000" b="19633"/>
          <a:stretch/>
        </p:blipFill>
        <p:spPr>
          <a:xfrm>
            <a:off x="11023600" y="5984240"/>
            <a:ext cx="828558" cy="727850"/>
          </a:xfrm>
          <a:prstGeom prst="rect">
            <a:avLst/>
          </a:prstGeom>
        </p:spPr>
      </p:pic>
      <p:pic>
        <p:nvPicPr>
          <p:cNvPr id="13" name="Quả Bóng">
            <a:extLst>
              <a:ext uri="{FF2B5EF4-FFF2-40B4-BE49-F238E27FC236}">
                <a16:creationId xmlns:a16="http://schemas.microsoft.com/office/drawing/2014/main" id="{2D486102-E822-4746-A638-6096D807C08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068" y="5562600"/>
            <a:ext cx="828558" cy="718083"/>
          </a:xfrm>
          <a:prstGeom prst="rect">
            <a:avLst/>
          </a:prstGeom>
        </p:spPr>
      </p:pic>
      <p:sp>
        <p:nvSpPr>
          <p:cNvPr id="9" name="Explosion: 14 Points 8">
            <a:extLst>
              <a:ext uri="{FF2B5EF4-FFF2-40B4-BE49-F238E27FC236}">
                <a16:creationId xmlns:a16="http://schemas.microsoft.com/office/drawing/2014/main" id="{82FCCA5E-E026-4D9A-A09F-49F6011A6150}"/>
              </a:ext>
            </a:extLst>
          </p:cNvPr>
          <p:cNvSpPr/>
          <p:nvPr/>
        </p:nvSpPr>
        <p:spPr>
          <a:xfrm>
            <a:off x="6681675" y="1269590"/>
            <a:ext cx="4067605" cy="1903766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!!!..</a:t>
            </a:r>
          </a:p>
        </p:txBody>
      </p:sp>
      <p:sp>
        <p:nvSpPr>
          <p:cNvPr id="12" name="Explosion: 14 Points 11">
            <a:extLst>
              <a:ext uri="{FF2B5EF4-FFF2-40B4-BE49-F238E27FC236}">
                <a16:creationId xmlns:a16="http://schemas.microsoft.com/office/drawing/2014/main" id="{E083C3D1-AB36-47B1-9D68-04CC7EDE7DD0}"/>
              </a:ext>
            </a:extLst>
          </p:cNvPr>
          <p:cNvSpPr/>
          <p:nvPr/>
        </p:nvSpPr>
        <p:spPr>
          <a:xfrm>
            <a:off x="6326075" y="879814"/>
            <a:ext cx="4067605" cy="1903766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!!!..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3D8A24-8137-4ED4-A5B3-B1C634F59B27}"/>
              </a:ext>
            </a:extLst>
          </p:cNvPr>
          <p:cNvSpPr txBox="1"/>
          <p:nvPr/>
        </p:nvSpPr>
        <p:spPr>
          <a:xfrm>
            <a:off x="1704457" y="116446"/>
            <a:ext cx="9243236" cy="100584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 anchor="ctr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E17DD92-007D-475B-860A-08FE183E227B}"/>
              </a:ext>
            </a:extLst>
          </p:cNvPr>
          <p:cNvSpPr/>
          <p:nvPr/>
        </p:nvSpPr>
        <p:spPr>
          <a:xfrm>
            <a:off x="8440420" y="3580963"/>
            <a:ext cx="2420620" cy="1310640"/>
          </a:xfrm>
          <a:prstGeom prst="roundRect">
            <a:avLst/>
          </a:prstGeom>
          <a:solidFill>
            <a:srgbClr val="FFFF0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: 2 = 4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: 4 = 2</a:t>
            </a:r>
          </a:p>
        </p:txBody>
      </p:sp>
    </p:spTree>
    <p:extLst>
      <p:ext uri="{BB962C8B-B14F-4D97-AF65-F5344CB8AC3E}">
        <p14:creationId xmlns:p14="http://schemas.microsoft.com/office/powerpoint/2010/main" val="344252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33333E-6 L -0.00494 -0.6132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30671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33333E-6 L 0.12122 -0.49977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6" y="-25023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48148E-6 L 0.1263 0.00463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54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123 -0.49977 L 0.52592 -0.11991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34" y="18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2.22222E-6 L -2.5E-6 2.22222E-6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07407E-6 L -0.00833 -0.62778 " pathEditMode="relative" rAng="0" ptsTypes="AA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31389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C729CB0-89A6-4E1A-AD52-141BFBDFCC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" y="-26625"/>
            <a:ext cx="12420600" cy="64782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CD4035-07A6-43C5-9D8D-0C053D2636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125" b="93500" l="10000" r="90000">
                        <a14:foregroundMark x1="24000" y1="88625" x2="24000" y2="88625"/>
                        <a14:foregroundMark x1="25667" y1="82750" x2="25667" y2="82750"/>
                        <a14:foregroundMark x1="26889" y1="81250" x2="26889" y2="81250"/>
                        <a14:foregroundMark x1="20778" y1="88500" x2="20778" y2="88500"/>
                        <a14:foregroundMark x1="19000" y1="92000" x2="19000" y2="92000"/>
                        <a14:foregroundMark x1="26667" y1="90750" x2="26667" y2="90750"/>
                        <a14:foregroundMark x1="51889" y1="7125" x2="51889" y2="7125"/>
                        <a14:backgroundMark x1="60222" y1="19000" x2="60222" y2="19000"/>
                        <a14:backgroundMark x1="61444" y1="20500" x2="61444" y2="20500"/>
                        <a14:backgroundMark x1="61444" y1="24000" x2="61444" y2="24000"/>
                        <a14:backgroundMark x1="66889" y1="26125" x2="66889" y2="26125"/>
                        <a14:backgroundMark x1="70000" y1="28125" x2="70000" y2="28125"/>
                        <a14:backgroundMark x1="69111" y1="28375" x2="69111" y2="28375"/>
                        <a14:backgroundMark x1="66778" y1="43875" x2="66778" y2="43875"/>
                        <a14:backgroundMark x1="64444" y1="42125" x2="64444" y2="42125"/>
                        <a14:backgroundMark x1="62889" y1="40375" x2="62889" y2="40375"/>
                        <a14:backgroundMark x1="62889" y1="39750" x2="62889" y2="39750"/>
                        <a14:backgroundMark x1="60000" y1="43875" x2="60000" y2="43875"/>
                        <a14:backgroundMark x1="63000" y1="52750" x2="63000" y2="52750"/>
                        <a14:backgroundMark x1="62000" y1="49750" x2="62000" y2="49750"/>
                        <a14:backgroundMark x1="69222" y1="66250" x2="69222" y2="66250"/>
                        <a14:backgroundMark x1="65667" y1="58500" x2="65667" y2="58500"/>
                        <a14:backgroundMark x1="64333" y1="56375" x2="64333" y2="56375"/>
                        <a14:backgroundMark x1="60222" y1="40500" x2="60222" y2="40500"/>
                        <a14:backgroundMark x1="61222" y1="75875" x2="61222" y2="75875"/>
                        <a14:backgroundMark x1="62667" y1="77500" x2="62667" y2="77500"/>
                        <a14:backgroundMark x1="64667" y1="80500" x2="64667" y2="80500"/>
                        <a14:backgroundMark x1="66778" y1="90250" x2="66778" y2="90250"/>
                        <a14:backgroundMark x1="65889" y1="90625" x2="65889" y2="90625"/>
                        <a14:backgroundMark x1="68889" y1="92625" x2="68889" y2="92625"/>
                        <a14:backgroundMark x1="68889" y1="92625" x2="68889" y2="92625"/>
                        <a14:backgroundMark x1="68889" y1="92625" x2="77000" y2="96375"/>
                        <a14:backgroundMark x1="77000" y1="96375" x2="74889" y2="94250"/>
                        <a14:backgroundMark x1="74889" y1="94250" x2="74889" y2="94250"/>
                        <a14:backgroundMark x1="78889" y1="90625" x2="78889" y2="90625"/>
                        <a14:backgroundMark x1="77444" y1="87250" x2="77444" y2="87250"/>
                        <a14:backgroundMark x1="35000" y1="49875" x2="35000" y2="49875"/>
                        <a14:backgroundMark x1="35000" y1="42125" x2="35000" y2="42125"/>
                        <a14:backgroundMark x1="27222" y1="63875" x2="27222" y2="63875"/>
                        <a14:backgroundMark x1="27000" y1="67125" x2="27000" y2="67125"/>
                        <a14:backgroundMark x1="25000" y1="72875" x2="25000" y2="72875"/>
                        <a14:backgroundMark x1="35889" y1="71500" x2="35889" y2="71500"/>
                        <a14:backgroundMark x1="29444" y1="90875" x2="29444" y2="90875"/>
                        <a14:backgroundMark x1="30000" y1="82500" x2="30000" y2="82500"/>
                        <a14:backgroundMark x1="22000" y1="81625" x2="22000" y2="81625"/>
                        <a14:backgroundMark x1="53111" y1="5375" x2="53111" y2="5375"/>
                        <a14:backgroundMark x1="52222" y1="5375" x2="52222" y2="5375"/>
                        <a14:backgroundMark x1="48111" y1="4750" x2="48111" y2="4750"/>
                        <a14:backgroundMark x1="38222" y1="11125" x2="38222" y2="11125"/>
                        <a14:backgroundMark x1="35000" y1="24375" x2="35000" y2="24375"/>
                        <a14:backgroundMark x1="32667" y1="26125" x2="32667" y2="26125"/>
                        <a14:backgroundMark x1="30667" y1="28000" x2="30667" y2="28000"/>
                        <a14:backgroundMark x1="59889" y1="14000" x2="59889" y2="14000"/>
                        <a14:backgroundMark x1="21444" y1="35500" x2="21444" y2="35500"/>
                        <a14:backgroundMark x1="79222" y1="38750" x2="79222" y2="38750"/>
                        <a14:backgroundMark x1="78444" y1="38750" x2="78444" y2="38750"/>
                        <a14:backgroundMark x1="77111" y1="37500" x2="77111" y2="37500"/>
                        <a14:backgroundMark x1="76556" y1="33000" x2="76556" y2="33000"/>
                        <a14:backgroundMark x1="76667" y1="31125" x2="76667" y2="31125"/>
                        <a14:backgroundMark x1="42111" y1="6750" x2="42111" y2="6750"/>
                        <a14:backgroundMark x1="71778" y1="74125" x2="71778" y2="74125"/>
                        <a14:backgroundMark x1="71556" y1="73750" x2="71556" y2="73750"/>
                        <a14:backgroundMark x1="71222" y1="73250" x2="71222" y2="73250"/>
                        <a14:backgroundMark x1="73000" y1="80625" x2="73000" y2="80625"/>
                        <a14:backgroundMark x1="73000" y1="79500" x2="73000" y2="79500"/>
                        <a14:backgroundMark x1="59667" y1="69750" x2="59667" y2="69750"/>
                        <a14:backgroundMark x1="60778" y1="71250" x2="60778" y2="7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968" y="1269590"/>
            <a:ext cx="2251587" cy="2001410"/>
          </a:xfrm>
          <a:prstGeom prst="rect">
            <a:avLst/>
          </a:prstGeom>
        </p:spPr>
      </p:pic>
      <p:pic>
        <p:nvPicPr>
          <p:cNvPr id="10" name="Quả Bóng">
            <a:extLst>
              <a:ext uri="{FF2B5EF4-FFF2-40B4-BE49-F238E27FC236}">
                <a16:creationId xmlns:a16="http://schemas.microsoft.com/office/drawing/2014/main" id="{091D35D0-59E6-44FC-A31E-909E8BD4FDE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068" y="5370543"/>
            <a:ext cx="828558" cy="71808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D082092-439F-48AD-9AE2-5E5004048946}"/>
              </a:ext>
            </a:extLst>
          </p:cNvPr>
          <p:cNvGrpSpPr/>
          <p:nvPr/>
        </p:nvGrpSpPr>
        <p:grpSpPr>
          <a:xfrm>
            <a:off x="845047" y="3707516"/>
            <a:ext cx="2702560" cy="944880"/>
            <a:chOff x="4541520" y="0"/>
            <a:chExt cx="2702560" cy="94488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55A4B85F-A032-41B0-835F-920A861F07DE}"/>
                </a:ext>
              </a:extLst>
            </p:cNvPr>
            <p:cNvSpPr/>
            <p:nvPr/>
          </p:nvSpPr>
          <p:spPr>
            <a:xfrm>
              <a:off x="4541520" y="0"/>
              <a:ext cx="2702560" cy="944880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DA1372A-57C2-41CB-9BD2-72907F918432}"/>
                </a:ext>
              </a:extLst>
            </p:cNvPr>
            <p:cNvSpPr txBox="1"/>
            <p:nvPr/>
          </p:nvSpPr>
          <p:spPr>
            <a:xfrm>
              <a:off x="4826328" y="149136"/>
              <a:ext cx="2199615" cy="584775"/>
            </a:xfrm>
            <a:prstGeom prst="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x 6 = 30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2970AF4-4012-44D8-910C-E001B7E7C2A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1111" y1="47500" x2="41111" y2="47500"/>
                        <a14:foregroundMark x1="37778" y1="46389" x2="37778" y2="46389"/>
                        <a14:foregroundMark x1="46944" y1="39722" x2="46944" y2="39722"/>
                        <a14:foregroundMark x1="39167" y1="39444" x2="39167" y2="39444"/>
                        <a14:foregroundMark x1="39167" y1="35278" x2="39167" y2="35278"/>
                        <a14:foregroundMark x1="33889" y1="37778" x2="33889" y2="37778"/>
                        <a14:foregroundMark x1="61944" y1="65833" x2="61944" y2="65833"/>
                        <a14:foregroundMark x1="67500" y1="58333" x2="67500" y2="5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92" t="24667" r="18000" b="19633"/>
          <a:stretch/>
        </p:blipFill>
        <p:spPr>
          <a:xfrm>
            <a:off x="11023600" y="5984240"/>
            <a:ext cx="828558" cy="727850"/>
          </a:xfrm>
          <a:prstGeom prst="rect">
            <a:avLst/>
          </a:prstGeom>
        </p:spPr>
      </p:pic>
      <p:pic>
        <p:nvPicPr>
          <p:cNvPr id="13" name="Quả Bóng">
            <a:extLst>
              <a:ext uri="{FF2B5EF4-FFF2-40B4-BE49-F238E27FC236}">
                <a16:creationId xmlns:a16="http://schemas.microsoft.com/office/drawing/2014/main" id="{2D486102-E822-4746-A638-6096D807C08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068" y="5562600"/>
            <a:ext cx="828558" cy="718083"/>
          </a:xfrm>
          <a:prstGeom prst="rect">
            <a:avLst/>
          </a:prstGeom>
        </p:spPr>
      </p:pic>
      <p:sp>
        <p:nvSpPr>
          <p:cNvPr id="9" name="Explosion: 14 Points 8">
            <a:extLst>
              <a:ext uri="{FF2B5EF4-FFF2-40B4-BE49-F238E27FC236}">
                <a16:creationId xmlns:a16="http://schemas.microsoft.com/office/drawing/2014/main" id="{82FCCA5E-E026-4D9A-A09F-49F6011A6150}"/>
              </a:ext>
            </a:extLst>
          </p:cNvPr>
          <p:cNvSpPr/>
          <p:nvPr/>
        </p:nvSpPr>
        <p:spPr>
          <a:xfrm>
            <a:off x="6681675" y="1269590"/>
            <a:ext cx="4067605" cy="1903766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!!!..</a:t>
            </a:r>
          </a:p>
        </p:txBody>
      </p:sp>
      <p:sp>
        <p:nvSpPr>
          <p:cNvPr id="12" name="Explosion: 14 Points 11">
            <a:extLst>
              <a:ext uri="{FF2B5EF4-FFF2-40B4-BE49-F238E27FC236}">
                <a16:creationId xmlns:a16="http://schemas.microsoft.com/office/drawing/2014/main" id="{E083C3D1-AB36-47B1-9D68-04CC7EDE7DD0}"/>
              </a:ext>
            </a:extLst>
          </p:cNvPr>
          <p:cNvSpPr/>
          <p:nvPr/>
        </p:nvSpPr>
        <p:spPr>
          <a:xfrm>
            <a:off x="6326075" y="879814"/>
            <a:ext cx="4067605" cy="1903766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!!!..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DA7D3D-7F55-4B05-B1CF-3D34CA0340D4}"/>
              </a:ext>
            </a:extLst>
          </p:cNvPr>
          <p:cNvSpPr txBox="1"/>
          <p:nvPr/>
        </p:nvSpPr>
        <p:spPr>
          <a:xfrm>
            <a:off x="1704457" y="116446"/>
            <a:ext cx="9243236" cy="100584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 anchor="ctr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544D09F-169B-4517-B909-847753231171}"/>
              </a:ext>
            </a:extLst>
          </p:cNvPr>
          <p:cNvSpPr/>
          <p:nvPr/>
        </p:nvSpPr>
        <p:spPr>
          <a:xfrm>
            <a:off x="8440420" y="3580963"/>
            <a:ext cx="2420620" cy="1310640"/>
          </a:xfrm>
          <a:prstGeom prst="roundRect">
            <a:avLst/>
          </a:prstGeom>
          <a:solidFill>
            <a:srgbClr val="FFFF0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: 5 = 6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: 6 = 5 </a:t>
            </a:r>
          </a:p>
        </p:txBody>
      </p:sp>
    </p:spTree>
    <p:extLst>
      <p:ext uri="{BB962C8B-B14F-4D97-AF65-F5344CB8AC3E}">
        <p14:creationId xmlns:p14="http://schemas.microsoft.com/office/powerpoint/2010/main" val="238544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33333E-6 L -0.00494 -0.6132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30671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33333E-6 L 0.12122 -0.49977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6" y="-25023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48148E-6 L 0.1263 0.00463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54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123 -0.49977 L 0.52592 -0.11991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34" y="18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2.22222E-6 L -2.5E-6 2.22222E-6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07407E-6 L -0.00833 -0.62778 " pathEditMode="relative" rAng="0" ptsTypes="AA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31389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68D37DA-516B-4C87-87FD-DB412A06D6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" y="-26625"/>
            <a:ext cx="12420600" cy="64782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CD4035-07A6-43C5-9D8D-0C053D2636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125" b="93500" l="10000" r="90000">
                        <a14:foregroundMark x1="24000" y1="88625" x2="24000" y2="88625"/>
                        <a14:foregroundMark x1="25667" y1="82750" x2="25667" y2="82750"/>
                        <a14:foregroundMark x1="26889" y1="81250" x2="26889" y2="81250"/>
                        <a14:foregroundMark x1="20778" y1="88500" x2="20778" y2="88500"/>
                        <a14:foregroundMark x1="19000" y1="92000" x2="19000" y2="92000"/>
                        <a14:foregroundMark x1="26667" y1="90750" x2="26667" y2="90750"/>
                        <a14:foregroundMark x1="51889" y1="7125" x2="51889" y2="7125"/>
                        <a14:backgroundMark x1="60222" y1="19000" x2="60222" y2="19000"/>
                        <a14:backgroundMark x1="61444" y1="20500" x2="61444" y2="20500"/>
                        <a14:backgroundMark x1="61444" y1="24000" x2="61444" y2="24000"/>
                        <a14:backgroundMark x1="66889" y1="26125" x2="66889" y2="26125"/>
                        <a14:backgroundMark x1="70000" y1="28125" x2="70000" y2="28125"/>
                        <a14:backgroundMark x1="69111" y1="28375" x2="69111" y2="28375"/>
                        <a14:backgroundMark x1="66778" y1="43875" x2="66778" y2="43875"/>
                        <a14:backgroundMark x1="64444" y1="42125" x2="64444" y2="42125"/>
                        <a14:backgroundMark x1="62889" y1="40375" x2="62889" y2="40375"/>
                        <a14:backgroundMark x1="62889" y1="39750" x2="62889" y2="39750"/>
                        <a14:backgroundMark x1="60000" y1="43875" x2="60000" y2="43875"/>
                        <a14:backgroundMark x1="63000" y1="52750" x2="63000" y2="52750"/>
                        <a14:backgroundMark x1="62000" y1="49750" x2="62000" y2="49750"/>
                        <a14:backgroundMark x1="69222" y1="66250" x2="69222" y2="66250"/>
                        <a14:backgroundMark x1="65667" y1="58500" x2="65667" y2="58500"/>
                        <a14:backgroundMark x1="64333" y1="56375" x2="64333" y2="56375"/>
                        <a14:backgroundMark x1="60222" y1="40500" x2="60222" y2="40500"/>
                        <a14:backgroundMark x1="61222" y1="75875" x2="61222" y2="75875"/>
                        <a14:backgroundMark x1="62667" y1="77500" x2="62667" y2="77500"/>
                        <a14:backgroundMark x1="64667" y1="80500" x2="64667" y2="80500"/>
                        <a14:backgroundMark x1="66778" y1="90250" x2="66778" y2="90250"/>
                        <a14:backgroundMark x1="65889" y1="90625" x2="65889" y2="90625"/>
                        <a14:backgroundMark x1="68889" y1="92625" x2="68889" y2="92625"/>
                        <a14:backgroundMark x1="68889" y1="92625" x2="68889" y2="92625"/>
                        <a14:backgroundMark x1="68889" y1="92625" x2="77000" y2="96375"/>
                        <a14:backgroundMark x1="77000" y1="96375" x2="74889" y2="94250"/>
                        <a14:backgroundMark x1="74889" y1="94250" x2="74889" y2="94250"/>
                        <a14:backgroundMark x1="78889" y1="90625" x2="78889" y2="90625"/>
                        <a14:backgroundMark x1="77444" y1="87250" x2="77444" y2="87250"/>
                        <a14:backgroundMark x1="35000" y1="49875" x2="35000" y2="49875"/>
                        <a14:backgroundMark x1="35000" y1="42125" x2="35000" y2="42125"/>
                        <a14:backgroundMark x1="27222" y1="63875" x2="27222" y2="63875"/>
                        <a14:backgroundMark x1="27000" y1="67125" x2="27000" y2="67125"/>
                        <a14:backgroundMark x1="25000" y1="72875" x2="25000" y2="72875"/>
                        <a14:backgroundMark x1="35889" y1="71500" x2="35889" y2="71500"/>
                        <a14:backgroundMark x1="29444" y1="90875" x2="29444" y2="90875"/>
                        <a14:backgroundMark x1="30000" y1="82500" x2="30000" y2="82500"/>
                        <a14:backgroundMark x1="22000" y1="81625" x2="22000" y2="81625"/>
                        <a14:backgroundMark x1="53111" y1="5375" x2="53111" y2="5375"/>
                        <a14:backgroundMark x1="52222" y1="5375" x2="52222" y2="5375"/>
                        <a14:backgroundMark x1="48111" y1="4750" x2="48111" y2="4750"/>
                        <a14:backgroundMark x1="38222" y1="11125" x2="38222" y2="11125"/>
                        <a14:backgroundMark x1="35000" y1="24375" x2="35000" y2="24375"/>
                        <a14:backgroundMark x1="32667" y1="26125" x2="32667" y2="26125"/>
                        <a14:backgroundMark x1="30667" y1="28000" x2="30667" y2="28000"/>
                        <a14:backgroundMark x1="59889" y1="14000" x2="59889" y2="14000"/>
                        <a14:backgroundMark x1="21444" y1="35500" x2="21444" y2="35500"/>
                        <a14:backgroundMark x1="79222" y1="38750" x2="79222" y2="38750"/>
                        <a14:backgroundMark x1="78444" y1="38750" x2="78444" y2="38750"/>
                        <a14:backgroundMark x1="77111" y1="37500" x2="77111" y2="37500"/>
                        <a14:backgroundMark x1="76556" y1="33000" x2="76556" y2="33000"/>
                        <a14:backgroundMark x1="76667" y1="31125" x2="76667" y2="31125"/>
                        <a14:backgroundMark x1="42111" y1="6750" x2="42111" y2="6750"/>
                        <a14:backgroundMark x1="71778" y1="74125" x2="71778" y2="74125"/>
                        <a14:backgroundMark x1="71556" y1="73750" x2="71556" y2="73750"/>
                        <a14:backgroundMark x1="71222" y1="73250" x2="71222" y2="73250"/>
                        <a14:backgroundMark x1="73000" y1="80625" x2="73000" y2="80625"/>
                        <a14:backgroundMark x1="73000" y1="79500" x2="73000" y2="79500"/>
                        <a14:backgroundMark x1="59667" y1="69750" x2="59667" y2="69750"/>
                        <a14:backgroundMark x1="60778" y1="71250" x2="60778" y2="7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968" y="1269590"/>
            <a:ext cx="2251587" cy="2001410"/>
          </a:xfrm>
          <a:prstGeom prst="rect">
            <a:avLst/>
          </a:prstGeom>
        </p:spPr>
      </p:pic>
      <p:pic>
        <p:nvPicPr>
          <p:cNvPr id="10" name="Quả Bóng">
            <a:extLst>
              <a:ext uri="{FF2B5EF4-FFF2-40B4-BE49-F238E27FC236}">
                <a16:creationId xmlns:a16="http://schemas.microsoft.com/office/drawing/2014/main" id="{091D35D0-59E6-44FC-A31E-909E8BD4FDE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068" y="5370543"/>
            <a:ext cx="828558" cy="71808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D082092-439F-48AD-9AE2-5E5004048946}"/>
              </a:ext>
            </a:extLst>
          </p:cNvPr>
          <p:cNvGrpSpPr/>
          <p:nvPr/>
        </p:nvGrpSpPr>
        <p:grpSpPr>
          <a:xfrm>
            <a:off x="1202856" y="3647882"/>
            <a:ext cx="2702560" cy="944880"/>
            <a:chOff x="4541520" y="0"/>
            <a:chExt cx="2702560" cy="94488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55A4B85F-A032-41B0-835F-920A861F07DE}"/>
                </a:ext>
              </a:extLst>
            </p:cNvPr>
            <p:cNvSpPr/>
            <p:nvPr/>
          </p:nvSpPr>
          <p:spPr>
            <a:xfrm>
              <a:off x="4541520" y="0"/>
              <a:ext cx="2702560" cy="944880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DA1372A-57C2-41CB-9BD2-72907F918432}"/>
                </a:ext>
              </a:extLst>
            </p:cNvPr>
            <p:cNvSpPr txBox="1"/>
            <p:nvPr/>
          </p:nvSpPr>
          <p:spPr>
            <a:xfrm>
              <a:off x="4826328" y="149136"/>
              <a:ext cx="2199615" cy="584775"/>
            </a:xfrm>
            <a:prstGeom prst="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x 7 = 14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2970AF4-4012-44D8-910C-E001B7E7C2A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1111" y1="47500" x2="41111" y2="47500"/>
                        <a14:foregroundMark x1="37778" y1="46389" x2="37778" y2="46389"/>
                        <a14:foregroundMark x1="46944" y1="39722" x2="46944" y2="39722"/>
                        <a14:foregroundMark x1="39167" y1="39444" x2="39167" y2="39444"/>
                        <a14:foregroundMark x1="39167" y1="35278" x2="39167" y2="35278"/>
                        <a14:foregroundMark x1="33889" y1="37778" x2="33889" y2="37778"/>
                        <a14:foregroundMark x1="61944" y1="65833" x2="61944" y2="65833"/>
                        <a14:foregroundMark x1="67500" y1="58333" x2="67500" y2="5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92" t="24667" r="18000" b="19633"/>
          <a:stretch/>
        </p:blipFill>
        <p:spPr>
          <a:xfrm>
            <a:off x="11023600" y="5984240"/>
            <a:ext cx="828558" cy="727850"/>
          </a:xfrm>
          <a:prstGeom prst="rect">
            <a:avLst/>
          </a:prstGeom>
        </p:spPr>
      </p:pic>
      <p:pic>
        <p:nvPicPr>
          <p:cNvPr id="13" name="Quả Bóng">
            <a:extLst>
              <a:ext uri="{FF2B5EF4-FFF2-40B4-BE49-F238E27FC236}">
                <a16:creationId xmlns:a16="http://schemas.microsoft.com/office/drawing/2014/main" id="{2D486102-E822-4746-A638-6096D807C08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068" y="5562600"/>
            <a:ext cx="828558" cy="718083"/>
          </a:xfrm>
          <a:prstGeom prst="rect">
            <a:avLst/>
          </a:prstGeom>
        </p:spPr>
      </p:pic>
      <p:sp>
        <p:nvSpPr>
          <p:cNvPr id="9" name="Explosion: 14 Points 8">
            <a:extLst>
              <a:ext uri="{FF2B5EF4-FFF2-40B4-BE49-F238E27FC236}">
                <a16:creationId xmlns:a16="http://schemas.microsoft.com/office/drawing/2014/main" id="{82FCCA5E-E026-4D9A-A09F-49F6011A6150}"/>
              </a:ext>
            </a:extLst>
          </p:cNvPr>
          <p:cNvSpPr/>
          <p:nvPr/>
        </p:nvSpPr>
        <p:spPr>
          <a:xfrm>
            <a:off x="6681675" y="1269590"/>
            <a:ext cx="4067605" cy="1903766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!!!..</a:t>
            </a:r>
          </a:p>
        </p:txBody>
      </p:sp>
      <p:sp>
        <p:nvSpPr>
          <p:cNvPr id="12" name="Explosion: 14 Points 11">
            <a:extLst>
              <a:ext uri="{FF2B5EF4-FFF2-40B4-BE49-F238E27FC236}">
                <a16:creationId xmlns:a16="http://schemas.microsoft.com/office/drawing/2014/main" id="{E083C3D1-AB36-47B1-9D68-04CC7EDE7DD0}"/>
              </a:ext>
            </a:extLst>
          </p:cNvPr>
          <p:cNvSpPr/>
          <p:nvPr/>
        </p:nvSpPr>
        <p:spPr>
          <a:xfrm>
            <a:off x="6326075" y="879814"/>
            <a:ext cx="4067605" cy="1903766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!!!..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7DF23C-A57A-48C5-B084-F3E05666343C}"/>
              </a:ext>
            </a:extLst>
          </p:cNvPr>
          <p:cNvSpPr txBox="1"/>
          <p:nvPr/>
        </p:nvSpPr>
        <p:spPr>
          <a:xfrm>
            <a:off x="1704457" y="116446"/>
            <a:ext cx="9243236" cy="100584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 anchor="ctr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16A67F5-AAFC-44DF-80EE-886039BABBCF}"/>
              </a:ext>
            </a:extLst>
          </p:cNvPr>
          <p:cNvSpPr/>
          <p:nvPr/>
        </p:nvSpPr>
        <p:spPr>
          <a:xfrm>
            <a:off x="8440420" y="3580963"/>
            <a:ext cx="2420620" cy="1310640"/>
          </a:xfrm>
          <a:prstGeom prst="roundRect">
            <a:avLst/>
          </a:prstGeom>
          <a:solidFill>
            <a:srgbClr val="FFFF0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: 2 = 7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: 7 = 2 </a:t>
            </a:r>
          </a:p>
        </p:txBody>
      </p:sp>
    </p:spTree>
    <p:extLst>
      <p:ext uri="{BB962C8B-B14F-4D97-AF65-F5344CB8AC3E}">
        <p14:creationId xmlns:p14="http://schemas.microsoft.com/office/powerpoint/2010/main" val="336364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33333E-6 L -0.00494 -0.6132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30671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33333E-6 L 0.12122 -0.49977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6" y="-25023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48148E-6 L 0.1263 0.00463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54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123 -0.49977 L 0.52592 -0.11991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34" y="18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2.22222E-6 L -2.5E-6 2.22222E-6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07407E-6 L -0.00833 -0.62778 " pathEditMode="relative" rAng="0" ptsTypes="AA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31389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41D5713-B234-4F52-804A-12B0A9F15FFC}"/>
              </a:ext>
            </a:extLst>
          </p:cNvPr>
          <p:cNvSpPr/>
          <p:nvPr/>
        </p:nvSpPr>
        <p:spPr>
          <a:xfrm>
            <a:off x="4207056" y="2280110"/>
            <a:ext cx="702138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LUYỆN </a:t>
            </a:r>
            <a:r>
              <a:rPr lang="en-US" sz="4800" b="1" dirty="0" err="1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TẬP</a:t>
            </a:r>
            <a:r>
              <a:rPr lang="en-US" sz="4800" b="1" dirty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800" b="1" dirty="0" err="1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THỰC</a:t>
            </a:r>
            <a:r>
              <a:rPr lang="en-US" sz="4800" b="1" dirty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HÀNH</a:t>
            </a:r>
            <a:endParaRPr lang="en-US" sz="4800" b="1" cap="none" spc="0" dirty="0">
              <a:ln w="12700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1942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A742046-FD4B-46E4-96CC-87D70F51338A}"/>
              </a:ext>
            </a:extLst>
          </p:cNvPr>
          <p:cNvGrpSpPr/>
          <p:nvPr/>
        </p:nvGrpSpPr>
        <p:grpSpPr>
          <a:xfrm>
            <a:off x="570179" y="338545"/>
            <a:ext cx="10814216" cy="890335"/>
            <a:chOff x="207933" y="345140"/>
            <a:chExt cx="10717064" cy="804658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C4C8C337-2D9B-4799-A132-CBC21E7194B7}"/>
                </a:ext>
              </a:extLst>
            </p:cNvPr>
            <p:cNvSpPr/>
            <p:nvPr/>
          </p:nvSpPr>
          <p:spPr>
            <a:xfrm>
              <a:off x="820229" y="446527"/>
              <a:ext cx="10104768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Nêu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chia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thích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tranh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vẽ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8038D820-B72E-4719-B37E-C1BBEF27C065}"/>
                </a:ext>
              </a:extLst>
            </p:cNvPr>
            <p:cNvSpPr/>
            <p:nvPr/>
          </p:nvSpPr>
          <p:spPr>
            <a:xfrm>
              <a:off x="207933" y="345140"/>
              <a:ext cx="901994" cy="804658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27D8B662-85BC-4C65-B0B8-13FF9874C6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3" t="62049" r="922" b="458"/>
          <a:stretch/>
        </p:blipFill>
        <p:spPr>
          <a:xfrm>
            <a:off x="390204" y="3479480"/>
            <a:ext cx="5979114" cy="11691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30ECE2-0319-4F29-8DCF-E71C785D29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9634"/>
          <a:stretch/>
        </p:blipFill>
        <p:spPr>
          <a:xfrm>
            <a:off x="390204" y="1650884"/>
            <a:ext cx="5979114" cy="18823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A20B55-C852-42B3-884E-521DEBE070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90" r="1546" b="34932"/>
          <a:stretch/>
        </p:blipFill>
        <p:spPr>
          <a:xfrm>
            <a:off x="6527800" y="1650884"/>
            <a:ext cx="5420300" cy="18352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B2CDD0-E572-4FEC-9FDB-6BD96181AF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958" t="62049" r="922" b="458"/>
          <a:stretch/>
        </p:blipFill>
        <p:spPr>
          <a:xfrm>
            <a:off x="6527800" y="3426095"/>
            <a:ext cx="5420300" cy="123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9308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1445</TotalTime>
  <Words>298</Words>
  <Application>Microsoft Office PowerPoint</Application>
  <PresentationFormat>Widescreen</PresentationFormat>
  <Paragraphs>65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UTM Avo</vt:lpstr>
      <vt:lpstr>UTM Avo (Headings)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Vũ Trọng Đông</cp:lastModifiedBy>
  <cp:revision>84</cp:revision>
  <dcterms:created xsi:type="dcterms:W3CDTF">2021-07-12T03:44:38Z</dcterms:created>
  <dcterms:modified xsi:type="dcterms:W3CDTF">2021-12-21T09:49:28Z</dcterms:modified>
</cp:coreProperties>
</file>