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8" r:id="rId2"/>
    <p:sldId id="295" r:id="rId3"/>
    <p:sldId id="272" r:id="rId4"/>
    <p:sldId id="273" r:id="rId5"/>
    <p:sldId id="311" r:id="rId6"/>
    <p:sldId id="312" r:id="rId7"/>
    <p:sldId id="313" r:id="rId8"/>
    <p:sldId id="314" r:id="rId9"/>
    <p:sldId id="301" r:id="rId10"/>
    <p:sldId id="302" r:id="rId11"/>
    <p:sldId id="305" r:id="rId12"/>
    <p:sldId id="306" r:id="rId13"/>
    <p:sldId id="307" r:id="rId14"/>
    <p:sldId id="315" r:id="rId15"/>
    <p:sldId id="310" r:id="rId16"/>
    <p:sldId id="294" r:id="rId17"/>
    <p:sldId id="284" r:id="rId18"/>
    <p:sldId id="264" r:id="rId19"/>
    <p:sldId id="261" r:id="rId20"/>
    <p:sldId id="30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6600"/>
    <a:srgbClr val="009900"/>
    <a:srgbClr val="4A206A"/>
    <a:srgbClr val="FF3300"/>
    <a:srgbClr val="FF0066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1882" y="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xj2xoWYN3s&amp;pp=ygUodHJhbmggduG6vSB24buBIGJp4buDbiDEkeG6o28gdmnhu4d0IG5hbQ%3D%3D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2022-%202023\GA%20PowerPoint%2022-23\C&#272;%204.%20S&#193;NG%20T&#7840;O%20V&#7898;I%20NH&#7918;NG%20CON%20CH&#7918;\nhac%20quat.mp3" TargetMode="Externa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865142" y="3309938"/>
            <a:ext cx="62471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</a:rPr>
              <a:t>Chủ đề 4: QUÊ HƯƠNG - ĐẤT NƯỚC</a:t>
            </a:r>
          </a:p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</a:rPr>
              <a:t>Bài 1: Tranh vẽ về biển đảo Việt Nam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916832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VIDEO HƯỚNG DẪN VẼ TRANH VỀ BIỂN ĐẢO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https://www.youtube.com/watch?v=cxj2xoWYN3s&amp;pp=ygUodHJhbmggduG6vSB24buBIGJp4buDbiDEkeG6o28gdmnhu4d0IG5hbQ%3D%3D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76" y="116632"/>
            <a:ext cx="900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683568" y="601524"/>
            <a:ext cx="4886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vẽ tranh về biển đảo: </a:t>
            </a:r>
            <a:endParaRPr lang="en-US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ac qu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99697" y="257503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AFF31E-616E-83C8-8847-A86A6B7407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31" t="25263" r="78320" b="53270"/>
          <a:stretch/>
        </p:blipFill>
        <p:spPr>
          <a:xfrm>
            <a:off x="556374" y="532320"/>
            <a:ext cx="7904058" cy="579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75529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5012DA-E007-708A-E409-FCAD2466C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4303" t="24713" r="57001" b="52055"/>
          <a:stretch/>
        </p:blipFill>
        <p:spPr>
          <a:xfrm>
            <a:off x="611560" y="494366"/>
            <a:ext cx="7848872" cy="58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59544"/>
      </p:ext>
    </p:extLst>
  </p:cSld>
  <p:clrMapOvr>
    <a:masterClrMapping/>
  </p:clrMapOvr>
  <p:transition spd="med" advClick="0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0B892-3985-55D2-69EF-BCA1BF297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86" t="51396" r="77664" b="25278"/>
          <a:stretch/>
        </p:blipFill>
        <p:spPr>
          <a:xfrm>
            <a:off x="611560" y="548680"/>
            <a:ext cx="786590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5734"/>
      </p:ext>
    </p:extLst>
  </p:cSld>
  <p:clrMapOvr>
    <a:masterClrMapping/>
  </p:clrMapOvr>
  <p:transition spd="med" advClick="0"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0B5C32-0689-7CC8-3836-FC8D0A8F7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648" t="51396" r="57008" b="25278"/>
          <a:stretch/>
        </p:blipFill>
        <p:spPr>
          <a:xfrm>
            <a:off x="611560" y="541358"/>
            <a:ext cx="7870472" cy="583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EE36190-3413-4641-5E94-F9043E563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578" y="116631"/>
            <a:ext cx="4412918" cy="3131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C2CAC5C-80FA-FAE0-2776-E9F830CB4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4348" t="52534" r="57797" b="26416"/>
          <a:stretch/>
        </p:blipFill>
        <p:spPr>
          <a:xfrm>
            <a:off x="107504" y="3464898"/>
            <a:ext cx="4350403" cy="3276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CA00DB1C-E8E7-9556-E68B-8A5FDBB6F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92" t="52115" r="78441" b="26154"/>
          <a:stretch/>
        </p:blipFill>
        <p:spPr>
          <a:xfrm>
            <a:off x="4623577" y="3491125"/>
            <a:ext cx="4435615" cy="3250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55AA6063-030B-CDD1-6D29-842DB8195D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40" t="25288" r="78722" b="53245"/>
          <a:stretch/>
        </p:blipFill>
        <p:spPr>
          <a:xfrm>
            <a:off x="107504" y="116631"/>
            <a:ext cx="4350402" cy="3131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30936" y="2924944"/>
            <a:ext cx="5813272" cy="331236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biển đảo ở đâu?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tranh của em sẽ có những cảnh vật gì?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màu như thế nào để tạo ấn tượng về cảnh vật biển đảo Việt Nam? </a:t>
            </a:r>
            <a:endParaRPr lang="vi-VN" sz="2400" b="1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 tranh về biển đảo </a:t>
            </a:r>
          </a:p>
          <a:p>
            <a:pPr algn="ctr"/>
            <a:r>
              <a:rPr lang="en-US" sz="36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Việt Nam</a:t>
            </a:r>
            <a:endParaRPr lang="vi-VN" sz="3600" b="1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601216" y="1769909"/>
            <a:ext cx="7931224" cy="4088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MỞ</a:t>
            </a: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</a:t>
            </a:r>
            <a:r>
              <a:rPr lang="en-US" sz="2400" b="1" i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Em</a:t>
            </a: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thích bài vẽ nào nhất? Vì sao?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Cảnh biển đảo trong bài vẽ là ở đâu? Em đã được đến đó chưa?</a:t>
            </a:r>
          </a:p>
          <a:p>
            <a:pPr algn="just"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	+ Em có ý tưởng điều chỉnh như thế nào để bài vẽ thêm sinh động hơn? </a:t>
            </a:r>
          </a:p>
          <a:p>
            <a:pPr algn="just">
              <a:lnSpc>
                <a:spcPct val="150000"/>
              </a:lnSpc>
            </a:pPr>
            <a:endParaRPr lang="en-US" sz="2400" b="1" i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8229600" cy="580926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vẽ về biển đảo của họa sĩ: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252536" y="-99392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B2AB2-15FB-A2F7-7C00-A5089D53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711" t="20299" r="10634" b="12100"/>
          <a:stretch/>
        </p:blipFill>
        <p:spPr>
          <a:xfrm>
            <a:off x="446856" y="854764"/>
            <a:ext cx="8229600" cy="58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QUÊ HƯƠNG - ĐẤT NƯỚC</a:t>
            </a:r>
          </a:p>
          <a:p>
            <a:pPr algn="ctr">
              <a:defRPr/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Tranh vẽ về biển đảo Việt Nam</a:t>
            </a: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64365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404664"/>
            <a:ext cx="7272808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 hình ảnh về biển đảo Việt Nam:</a:t>
            </a:r>
            <a:endParaRPr lang="vi-VN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512" y="5229200"/>
            <a:ext cx="90414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F1591-F67D-8EB6-2D16-A02CF05D8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84" t="36511" r="54748" b="17209"/>
          <a:stretch/>
        </p:blipFill>
        <p:spPr>
          <a:xfrm>
            <a:off x="1115616" y="861885"/>
            <a:ext cx="6696744" cy="437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216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biển đảo: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DC0320D-B921-A4F3-9E6A-C2EC00E9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6127576"/>
            <a:ext cx="8712968" cy="6137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Xác định ranh giới giữa mặt biển và bầu trời, vẽ cảnh vật ở phía xa trước.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901FC-B29F-8B42-509B-E8331CD06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51106" t="28501" r="33189" b="52750"/>
          <a:stretch/>
        </p:blipFill>
        <p:spPr>
          <a:xfrm>
            <a:off x="100181" y="908720"/>
            <a:ext cx="891478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biển đảo 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FF1ED7C-8F28-93B4-52CA-DF35BBB4B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6008109"/>
            <a:ext cx="2736304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Vẽ cảnh vật ở gần.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D23D01-459C-77A2-7866-ACD4DF001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68249" t="28660" r="15781" b="52166"/>
          <a:stretch/>
        </p:blipFill>
        <p:spPr>
          <a:xfrm>
            <a:off x="221415" y="908720"/>
            <a:ext cx="867106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293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biển đảo 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AE494A46-9A55-95F7-B615-E57DA1ECC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776" y="6070725"/>
            <a:ext cx="4780472" cy="670643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Lựa chọn màu vẽ cảnh vật ở xa trước.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2A6C5C-246C-C90B-0519-689F732632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51106" t="59563" r="33189" b="22700"/>
          <a:stretch/>
        </p:blipFill>
        <p:spPr>
          <a:xfrm>
            <a:off x="279493" y="1049213"/>
            <a:ext cx="8573729" cy="475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57BF05-BB76-D1E3-C9A4-6BE814547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F08743-DA7D-0D8A-6950-142D55D43DD8}"/>
              </a:ext>
            </a:extLst>
          </p:cNvPr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381A6F31-9342-E661-E3F4-4384F7E165A3}"/>
              </a:ext>
            </a:extLst>
          </p:cNvPr>
          <p:cNvSpPr/>
          <p:nvPr/>
        </p:nvSpPr>
        <p:spPr>
          <a:xfrm>
            <a:off x="378251" y="476672"/>
            <a:ext cx="4293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biển đảo 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3877C-D725-7F99-A26E-A74975749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245" t="59239" r="15778" b="23533"/>
          <a:stretch/>
        </p:blipFill>
        <p:spPr>
          <a:xfrm>
            <a:off x="539552" y="1130472"/>
            <a:ext cx="7920880" cy="467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92F7E9BC-62F0-F71D-D58C-0A0D2F625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119" y="6063859"/>
            <a:ext cx="6049209" cy="634937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Vẽ màu cho cảnh vật ở gần, hoàn thiện bức tranh.</a:t>
            </a:r>
          </a:p>
        </p:txBody>
      </p:sp>
    </p:spTree>
    <p:extLst>
      <p:ext uri="{BB962C8B-B14F-4D97-AF65-F5344CB8AC3E}">
        <p14:creationId xmlns:p14="http://schemas.microsoft.com/office/powerpoint/2010/main" val="273659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51520" y="3031232"/>
            <a:ext cx="4231558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: Xác định ranh giới giữa mặt biển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Và bầu trời, vẽ cảnh vật ở phía xa trước.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51568" y="6309320"/>
            <a:ext cx="4276416" cy="43204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: Lựa chọn màu vẽ cảnh vật ở xa trước.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554295" y="3050840"/>
            <a:ext cx="2736304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: Vẽ cảnh vật ở gần.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293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biển đảo 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F8CBD-DD66-1B76-75EF-24D2AD08C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51106" t="28501" r="33189" b="52750"/>
          <a:stretch/>
        </p:blipFill>
        <p:spPr>
          <a:xfrm>
            <a:off x="343902" y="908720"/>
            <a:ext cx="3940066" cy="2061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CB5EB6-1604-D667-5ABD-A83CF0702D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245" t="59239" r="15778" b="23533"/>
          <a:stretch/>
        </p:blipFill>
        <p:spPr>
          <a:xfrm>
            <a:off x="5148065" y="3861048"/>
            <a:ext cx="3672407" cy="2226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A2A387-C509-F922-8428-07DF56A1F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68249" t="28660" r="15781" b="51112"/>
          <a:stretch/>
        </p:blipFill>
        <p:spPr>
          <a:xfrm>
            <a:off x="4952414" y="908720"/>
            <a:ext cx="3940066" cy="2061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D292CB-0542-40D1-FC73-3D281D0A7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106" t="59563" r="33189" b="22700"/>
          <a:stretch/>
        </p:blipFill>
        <p:spPr>
          <a:xfrm>
            <a:off x="273195" y="3861049"/>
            <a:ext cx="4010773" cy="2226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03206E98-F19E-5CA5-4E7A-02107B78A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6145" y="6165304"/>
            <a:ext cx="3340311" cy="634937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: Vẽ màu cho cảnh vật ở gần, 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hoàn thiện bức tranh.</a:t>
            </a:r>
          </a:p>
        </p:txBody>
      </p:sp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3513</TotalTime>
  <Words>533</Words>
  <Application>Microsoft Office PowerPoint</Application>
  <PresentationFormat>Trình chiếu Trên màn hình (4:3)</PresentationFormat>
  <Paragraphs>55</Paragraphs>
  <Slides>20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5" baseType="lpstr">
      <vt:lpstr>Arial</vt:lpstr>
      <vt:lpstr>Calibri</vt:lpstr>
      <vt:lpstr>Cooper Black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Tìm hiểu tranh vẽ về biển đảo của họa sĩ: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316</cp:revision>
  <dcterms:created xsi:type="dcterms:W3CDTF">2021-07-22T08:52:25Z</dcterms:created>
  <dcterms:modified xsi:type="dcterms:W3CDTF">2025-02-04T01:53:08Z</dcterms:modified>
</cp:coreProperties>
</file>