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8" r:id="rId2"/>
    <p:sldId id="295" r:id="rId3"/>
    <p:sldId id="272" r:id="rId4"/>
    <p:sldId id="273" r:id="rId5"/>
    <p:sldId id="301" r:id="rId6"/>
    <p:sldId id="302" r:id="rId7"/>
    <p:sldId id="283" r:id="rId8"/>
    <p:sldId id="307" r:id="rId9"/>
    <p:sldId id="308" r:id="rId10"/>
    <p:sldId id="312" r:id="rId11"/>
    <p:sldId id="310" r:id="rId12"/>
    <p:sldId id="294" r:id="rId13"/>
    <p:sldId id="284" r:id="rId14"/>
    <p:sldId id="313" r:id="rId15"/>
    <p:sldId id="264" r:id="rId16"/>
    <p:sldId id="261" r:id="rId17"/>
    <p:sldId id="30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CC0099"/>
    <a:srgbClr val="006600"/>
    <a:srgbClr val="009900"/>
    <a:srgbClr val="4A206A"/>
    <a:srgbClr val="FF3300"/>
    <a:srgbClr val="FF00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118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B2B0C-280D-4FC8-A214-7BF6427724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4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-4XZ3V_wu4?si=r3898Q75Kxl-_fHT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2596883" y="3309938"/>
            <a:ext cx="47836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Chủ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đề</a:t>
            </a:r>
            <a:r>
              <a:rPr lang="en-US" sz="2400" b="1" dirty="0">
                <a:solidFill>
                  <a:schemeClr val="tx1"/>
                </a:solidFill>
              </a:rPr>
              <a:t> 4: KHÁM PHÁ THẾ GIỚI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 3: Linh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thể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thao</a:t>
            </a:r>
            <a:r>
              <a:rPr lang="en-US" sz="2400" b="1" dirty="0">
                <a:solidFill>
                  <a:srgbClr val="FF0000"/>
                </a:solidFill>
              </a:rPr>
              <a:t> - 2 </a:t>
            </a:r>
            <a:r>
              <a:rPr lang="en-US" sz="2400" b="1" dirty="0" err="1">
                <a:solidFill>
                  <a:srgbClr val="FF0000"/>
                </a:solidFill>
              </a:rPr>
              <a:t>tiết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A yellow cartoon animal with a ball&#10;&#10;Description automatically generated">
            <a:extLst>
              <a:ext uri="{FF2B5EF4-FFF2-40B4-BE49-F238E27FC236}">
                <a16:creationId xmlns:a16="http://schemas.microsoft.com/office/drawing/2014/main" id="{74D4D701-599A-3A43-5A0E-887A606AC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4896543" cy="684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1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drawing of a bird holding a football ball&#10;&#10;Description automatically generated">
            <a:extLst>
              <a:ext uri="{FF2B5EF4-FFF2-40B4-BE49-F238E27FC236}">
                <a16:creationId xmlns:a16="http://schemas.microsoft.com/office/drawing/2014/main" id="{42F62DCF-8D49-FB9B-DE84-BC81410C7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8394"/>
            <a:ext cx="2594758" cy="3350606"/>
          </a:xfrm>
          <a:prstGeom prst="rect">
            <a:avLst/>
          </a:prstGeom>
        </p:spPr>
      </p:pic>
      <p:pic>
        <p:nvPicPr>
          <p:cNvPr id="3" name="Picture 10" descr="A cartoon holding a ball&#10;&#10;Description automatically generated">
            <a:extLst>
              <a:ext uri="{FF2B5EF4-FFF2-40B4-BE49-F238E27FC236}">
                <a16:creationId xmlns:a16="http://schemas.microsoft.com/office/drawing/2014/main" id="{94FED66D-3546-A46F-956E-F3A3D7DF7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53" y="3514756"/>
            <a:ext cx="5049319" cy="3298620"/>
          </a:xfrm>
          <a:prstGeom prst="rect">
            <a:avLst/>
          </a:prstGeom>
        </p:spPr>
      </p:pic>
      <p:pic>
        <p:nvPicPr>
          <p:cNvPr id="4" name="Picture 12" descr="A cartoon of a goat kicking&#10;&#10;Description automatically generated">
            <a:extLst>
              <a:ext uri="{FF2B5EF4-FFF2-40B4-BE49-F238E27FC236}">
                <a16:creationId xmlns:a16="http://schemas.microsoft.com/office/drawing/2014/main" id="{E1933754-BC1D-10F6-6AAC-5EF020353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6610"/>
            <a:ext cx="2686971" cy="3298620"/>
          </a:xfrm>
          <a:prstGeom prst="rect">
            <a:avLst/>
          </a:prstGeom>
        </p:spPr>
      </p:pic>
      <p:pic>
        <p:nvPicPr>
          <p:cNvPr id="9" name="Picture 13" descr="A yellow cartoon animal with a ball&#10;&#10;Description automatically generated">
            <a:extLst>
              <a:ext uri="{FF2B5EF4-FFF2-40B4-BE49-F238E27FC236}">
                <a16:creationId xmlns:a16="http://schemas.microsoft.com/office/drawing/2014/main" id="{0DFD28DF-DA4E-860B-33AB-8A1F57D2D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70" y="44624"/>
            <a:ext cx="281078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F991EAC0-5015-2457-84B7-583C0803C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574" y="2804421"/>
            <a:ext cx="5323164" cy="336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mô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phỏng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linh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endParaRPr lang="en-US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ctr"/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thao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endParaRPr lang="vi-VN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 blue stuffed animal with a white background&#10;&#10;Description automatically generated">
            <a:extLst>
              <a:ext uri="{FF2B5EF4-FFF2-40B4-BE49-F238E27FC236}">
                <a16:creationId xmlns:a16="http://schemas.microsoft.com/office/drawing/2014/main" id="{7B222B03-4B5B-3354-203E-AA77374D48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72" y="149841"/>
            <a:ext cx="3251200" cy="3063135"/>
          </a:xfrm>
          <a:prstGeom prst="rect">
            <a:avLst/>
          </a:prstGeom>
        </p:spPr>
      </p:pic>
      <p:pic>
        <p:nvPicPr>
          <p:cNvPr id="5" name="Picture 9" descr="A pink stuffed elephant with a yellow shirt and scarf&#10;&#10;Description automatically generated">
            <a:extLst>
              <a:ext uri="{FF2B5EF4-FFF2-40B4-BE49-F238E27FC236}">
                <a16:creationId xmlns:a16="http://schemas.microsoft.com/office/drawing/2014/main" id="{A362D3AE-1564-864A-3161-C17F3B19A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34" y="184702"/>
            <a:ext cx="5269375" cy="6494857"/>
          </a:xfrm>
          <a:prstGeom prst="rect">
            <a:avLst/>
          </a:prstGeom>
        </p:spPr>
      </p:pic>
      <p:pic>
        <p:nvPicPr>
          <p:cNvPr id="6" name="Picture 11" descr="A stuffed animal with a medal&#10;&#10;Description automatically generated">
            <a:extLst>
              <a:ext uri="{FF2B5EF4-FFF2-40B4-BE49-F238E27FC236}">
                <a16:creationId xmlns:a16="http://schemas.microsoft.com/office/drawing/2014/main" id="{B371C4DD-790E-CD13-0D4F-C3C4762C3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0" y="3404882"/>
            <a:ext cx="3257550" cy="327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116632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solidFill>
                <a:srgbClr val="CC00CC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4B84DB1-F033-F366-80A4-BE20B29CA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87371"/>
            <a:ext cx="8229599" cy="566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324544" y="0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09A7EB-9DAA-C8B6-5DE4-42B3E45F5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430506"/>
            <a:ext cx="8064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98D84DB-9C20-35D8-D66F-3556E3FCF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99" y="1011431"/>
            <a:ext cx="4753641" cy="400174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C5F3900-7093-8E3A-CF18-A28424912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960" y="2348880"/>
            <a:ext cx="3951641" cy="430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h Vật Sea Games Qua Các Lần Tổ Chức ">
            <a:hlinkClick r:id="" action="ppaction://media"/>
            <a:extLst>
              <a:ext uri="{FF2B5EF4-FFF2-40B4-BE49-F238E27FC236}">
                <a16:creationId xmlns:a16="http://schemas.microsoft.com/office/drawing/2014/main" id="{EEA6941D-D4A1-FC58-A3DC-D0285F4AB0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39" y="0"/>
            <a:ext cx="9116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90545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4: KHÁM PHÁ THẾ GIỚI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Linh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179512" y="332656"/>
            <a:ext cx="6624736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D8DBD6D-0090-D6AD-EC5C-A60D9A49B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98307"/>
            <a:ext cx="2304256" cy="271208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ACE9986-C355-B8E7-CACB-419E02479E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91" r="14691"/>
          <a:stretch/>
        </p:blipFill>
        <p:spPr>
          <a:xfrm>
            <a:off x="2709108" y="903404"/>
            <a:ext cx="2968189" cy="2712089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12DEC77-215E-4D40-3B51-6704D66C9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892461"/>
            <a:ext cx="2989028" cy="5768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D2BCCD5-2E1A-ED38-45BB-D32456E9B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3789042"/>
            <a:ext cx="2989029" cy="287180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D26475C-4464-D6D5-06EB-9DF3D83B08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38" r="6913"/>
          <a:stretch/>
        </p:blipFill>
        <p:spPr>
          <a:xfrm>
            <a:off x="179512" y="3789041"/>
            <a:ext cx="2304256" cy="28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78251" y="447055"/>
            <a:ext cx="5352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GB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6" descr="A toy animal wearing a football uniform&#10;&#10;Description automatically generated">
            <a:extLst>
              <a:ext uri="{FF2B5EF4-FFF2-40B4-BE49-F238E27FC236}">
                <a16:creationId xmlns:a16="http://schemas.microsoft.com/office/drawing/2014/main" id="{A7BED229-C549-F572-C091-E68A326CD8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t="14061" r="9377" b="15857"/>
          <a:stretch/>
        </p:blipFill>
        <p:spPr>
          <a:xfrm>
            <a:off x="35496" y="1189188"/>
            <a:ext cx="2160240" cy="2880318"/>
          </a:xfrm>
          <a:prstGeom prst="rect">
            <a:avLst/>
          </a:prstGeom>
        </p:spPr>
      </p:pic>
      <p:pic>
        <p:nvPicPr>
          <p:cNvPr id="3" name="Picture 2" descr="A drawing of a fox playing with a ball&#10;&#10;Description automatically generated">
            <a:extLst>
              <a:ext uri="{FF2B5EF4-FFF2-40B4-BE49-F238E27FC236}">
                <a16:creationId xmlns:a16="http://schemas.microsoft.com/office/drawing/2014/main" id="{8E818F0D-3305-5D36-8019-4FB44EC4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7325" r="5951" b="12398"/>
          <a:stretch/>
        </p:blipFill>
        <p:spPr>
          <a:xfrm>
            <a:off x="2266854" y="1189187"/>
            <a:ext cx="2233138" cy="2880318"/>
          </a:xfrm>
          <a:prstGeom prst="rect">
            <a:avLst/>
          </a:prstGeom>
        </p:spPr>
      </p:pic>
      <p:pic>
        <p:nvPicPr>
          <p:cNvPr id="4" name="Picture 4" descr="A cartoon of a wolf with a football ball&#10;&#10;Description automatically generated">
            <a:extLst>
              <a:ext uri="{FF2B5EF4-FFF2-40B4-BE49-F238E27FC236}">
                <a16:creationId xmlns:a16="http://schemas.microsoft.com/office/drawing/2014/main" id="{9E6E4A6E-83A3-203F-AC9D-B92731218D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5064" r="6681" b="8861"/>
          <a:stretch/>
        </p:blipFill>
        <p:spPr>
          <a:xfrm>
            <a:off x="4571110" y="1196754"/>
            <a:ext cx="2233138" cy="2880318"/>
          </a:xfrm>
          <a:prstGeom prst="rect">
            <a:avLst/>
          </a:prstGeom>
        </p:spPr>
      </p:pic>
      <p:pic>
        <p:nvPicPr>
          <p:cNvPr id="5" name="Picture 28" descr="A cartoon of a fox wearing a football uniform&#10;&#10;Description automatically generated">
            <a:extLst>
              <a:ext uri="{FF2B5EF4-FFF2-40B4-BE49-F238E27FC236}">
                <a16:creationId xmlns:a16="http://schemas.microsoft.com/office/drawing/2014/main" id="{0F907021-9D72-F1A9-2758-159463BAC4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t="4383" r="5477" b="13426"/>
          <a:stretch/>
        </p:blipFill>
        <p:spPr>
          <a:xfrm>
            <a:off x="6875366" y="1189187"/>
            <a:ext cx="2233138" cy="2880318"/>
          </a:xfrm>
          <a:prstGeom prst="rect">
            <a:avLst/>
          </a:prstGeom>
        </p:spPr>
      </p:pic>
      <p:sp>
        <p:nvSpPr>
          <p:cNvPr id="10" name="Freeform 14">
            <a:extLst>
              <a:ext uri="{FF2B5EF4-FFF2-40B4-BE49-F238E27FC236}">
                <a16:creationId xmlns:a16="http://schemas.microsoft.com/office/drawing/2014/main" id="{9F98D62B-2D39-DA7E-4357-BE6BEE601CEE}"/>
              </a:ext>
            </a:extLst>
          </p:cNvPr>
          <p:cNvSpPr/>
          <p:nvPr/>
        </p:nvSpPr>
        <p:spPr>
          <a:xfrm>
            <a:off x="35496" y="4484529"/>
            <a:ext cx="2160240" cy="1896798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Da-bi-va-ca (Zabivaka)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Worldcup 2018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6A8B0221-D5FB-EE7D-3A57-328262DB70CA}"/>
              </a:ext>
            </a:extLst>
          </p:cNvPr>
          <p:cNvSpPr/>
          <p:nvPr/>
        </p:nvSpPr>
        <p:spPr>
          <a:xfrm>
            <a:off x="2318610" y="4452314"/>
            <a:ext cx="2181382" cy="1929013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1. Vẽ phác hình linh vật để xác định bố cục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26D30D56-858E-6A73-01CE-95884CC98473}"/>
              </a:ext>
            </a:extLst>
          </p:cNvPr>
          <p:cNvSpPr/>
          <p:nvPr/>
        </p:nvSpPr>
        <p:spPr>
          <a:xfrm>
            <a:off x="4605808" y="4452313"/>
            <a:ext cx="2181382" cy="1929015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2. Vẽ chi tiết đặc điểm của linh vật theo hình mẫu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968F131-C516-96AE-F1B7-E21DAA45F823}"/>
              </a:ext>
            </a:extLst>
          </p:cNvPr>
          <p:cNvSpPr/>
          <p:nvPr/>
        </p:nvSpPr>
        <p:spPr>
          <a:xfrm>
            <a:off x="6914420" y="4452312"/>
            <a:ext cx="2181382" cy="1929015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3. Vẽ màu theo mẫu hoàn thiện sản phẩm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889" y="1916832"/>
            <a:ext cx="860915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VIDEO HƯỚNG DẪN CÁC BƯỚC VẼ MÔ PHỎNG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LINH VẬT THỂ THAO: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https://youtu.be/T-4XZ3V_wu4?si=r3898Q75Kxl-_fHT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162227" y="476672"/>
            <a:ext cx="5429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A drawing of a bird holding a football ball&#10;&#10;Description automatically generated">
            <a:extLst>
              <a:ext uri="{FF2B5EF4-FFF2-40B4-BE49-F238E27FC236}">
                <a16:creationId xmlns:a16="http://schemas.microsoft.com/office/drawing/2014/main" id="{15509F3A-0B33-C32D-44AC-726BF0BC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767"/>
            <a:ext cx="5184576" cy="683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02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A cartoon holding a ball&#10;&#10;Description automatically generated">
            <a:extLst>
              <a:ext uri="{FF2B5EF4-FFF2-40B4-BE49-F238E27FC236}">
                <a16:creationId xmlns:a16="http://schemas.microsoft.com/office/drawing/2014/main" id="{B1F5CE78-852A-0D62-D6EF-3B5136837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4408"/>
            <a:ext cx="9037219" cy="6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5734"/>
      </p:ext>
    </p:extLst>
  </p:cSld>
  <p:clrMapOvr>
    <a:masterClrMapping/>
  </p:clrMapOvr>
  <p:transition spd="med" advClick="0"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A cartoon of a goat kicking&#10;&#10;Description automatically generated">
            <a:extLst>
              <a:ext uri="{FF2B5EF4-FFF2-40B4-BE49-F238E27FC236}">
                <a16:creationId xmlns:a16="http://schemas.microsoft.com/office/drawing/2014/main" id="{177E3911-C228-4874-6233-FC568D82B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711"/>
            <a:ext cx="5472608" cy="68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00454"/>
      </p:ext>
    </p:extLst>
  </p:cSld>
  <p:clrMapOvr>
    <a:masterClrMapping/>
  </p:clrMapOvr>
  <p:transition spd="med" advClick="0" advTm="6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3393</TotalTime>
  <Words>266</Words>
  <Application>Microsoft Office PowerPoint</Application>
  <PresentationFormat>Trình chiếu Trên màn hình (4:3)</PresentationFormat>
  <Paragraphs>33</Paragraphs>
  <Slides>17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3" baseType="lpstr">
      <vt:lpstr>Arial</vt:lpstr>
      <vt:lpstr>Calibri</vt:lpstr>
      <vt:lpstr>Cooper Black</vt:lpstr>
      <vt:lpstr>Montserrat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293</cp:revision>
  <dcterms:created xsi:type="dcterms:W3CDTF">2021-07-22T08:52:25Z</dcterms:created>
  <dcterms:modified xsi:type="dcterms:W3CDTF">2025-02-11T07:14:14Z</dcterms:modified>
</cp:coreProperties>
</file>