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08" r:id="rId3"/>
    <p:sldMasterId id="2147483720" r:id="rId4"/>
    <p:sldMasterId id="2147483732" r:id="rId5"/>
    <p:sldMasterId id="2147483744" r:id="rId6"/>
  </p:sldMasterIdLst>
  <p:notesMasterIdLst>
    <p:notesMasterId r:id="rId28"/>
  </p:notesMasterIdLst>
  <p:sldIdLst>
    <p:sldId id="256" r:id="rId7"/>
    <p:sldId id="257" r:id="rId8"/>
    <p:sldId id="258" r:id="rId9"/>
    <p:sldId id="314" r:id="rId10"/>
    <p:sldId id="317" r:id="rId11"/>
    <p:sldId id="315" r:id="rId12"/>
    <p:sldId id="316" r:id="rId13"/>
    <p:sldId id="261" r:id="rId14"/>
    <p:sldId id="262" r:id="rId15"/>
    <p:sldId id="324" r:id="rId16"/>
    <p:sldId id="326" r:id="rId17"/>
    <p:sldId id="325" r:id="rId18"/>
    <p:sldId id="327" r:id="rId19"/>
    <p:sldId id="351" r:id="rId20"/>
    <p:sldId id="353" r:id="rId21"/>
    <p:sldId id="263" r:id="rId22"/>
    <p:sldId id="323" r:id="rId23"/>
    <p:sldId id="264" r:id="rId24"/>
    <p:sldId id="265" r:id="rId25"/>
    <p:sldId id="471" r:id="rId26"/>
    <p:sldId id="472" r:id="rId27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57" d="100"/>
          <a:sy n="57" d="100"/>
        </p:scale>
        <p:origin x="8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389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8511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40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934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44529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241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15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8662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722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9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862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9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6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1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61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1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351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9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2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0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1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7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9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57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2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0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0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80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53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5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901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78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99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26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3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89539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26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10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643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759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39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63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0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541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1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0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74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0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8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462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569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04693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4793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237630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44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25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5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5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2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05187" y="13817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22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62: So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sánh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khác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mẫu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8">
            <a:extLst>
              <a:ext uri="{FF2B5EF4-FFF2-40B4-BE49-F238E27FC236}">
                <a16:creationId xmlns:a16="http://schemas.microsoft.com/office/drawing/2014/main" id="{C43E4547-D452-8427-419D-8768925EEEC3}"/>
              </a:ext>
            </a:extLst>
          </p:cNvPr>
          <p:cNvSpPr/>
          <p:nvPr/>
        </p:nvSpPr>
        <p:spPr>
          <a:xfrm>
            <a:off x="8382000" y="1270000"/>
            <a:ext cx="3251200" cy="1778000"/>
          </a:xfrm>
          <a:prstGeom prst="cloud">
            <a:avLst/>
          </a:prstGeom>
          <a:solidFill>
            <a:srgbClr val="FFFA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638A2-E99B-AB33-E670-2EE37E0F38FF}"/>
              </a:ext>
            </a:extLst>
          </p:cNvPr>
          <p:cNvSpPr txBox="1"/>
          <p:nvPr/>
        </p:nvSpPr>
        <p:spPr>
          <a:xfrm>
            <a:off x="-50799" y="2114715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47F325-DA33-64FE-C5C4-1208AF29FB0E}"/>
                  </a:ext>
                </a:extLst>
              </p:cNvPr>
              <p:cNvSpPr txBox="1"/>
              <p:nvPr/>
            </p:nvSpPr>
            <p:spPr>
              <a:xfrm>
                <a:off x="414221" y="2852897"/>
                <a:ext cx="9244683" cy="354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21 chia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3; 7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21.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,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tức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 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47F325-DA33-64FE-C5C4-1208AF29F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21" y="2852897"/>
                <a:ext cx="9244683" cy="3549754"/>
              </a:xfrm>
              <a:prstGeom prst="rect">
                <a:avLst/>
              </a:prstGeom>
              <a:blipFill>
                <a:blip r:embed="rId4"/>
                <a:stretch>
                  <a:fillRect l="-1055" t="-344" r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C2739D1-8AB4-4449-A0B5-AB6A768558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133" b="10951"/>
          <a:stretch/>
        </p:blipFill>
        <p:spPr>
          <a:xfrm>
            <a:off x="8500072" y="1652839"/>
            <a:ext cx="2777068" cy="10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0D18E3AC-ED90-A65D-6244-3C4D493BD39A}"/>
              </a:ext>
            </a:extLst>
          </p:cNvPr>
          <p:cNvSpPr/>
          <p:nvPr/>
        </p:nvSpPr>
        <p:spPr>
          <a:xfrm>
            <a:off x="8293846" y="1148626"/>
            <a:ext cx="3251200" cy="1778000"/>
          </a:xfrm>
          <a:prstGeom prst="cloud">
            <a:avLst/>
          </a:prstGeom>
          <a:solidFill>
            <a:srgbClr val="FFFA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638A2-E99B-AB33-E670-2EE37E0F38FF}"/>
              </a:ext>
            </a:extLst>
          </p:cNvPr>
          <p:cNvSpPr txBox="1"/>
          <p:nvPr/>
        </p:nvSpPr>
        <p:spPr>
          <a:xfrm>
            <a:off x="-50799" y="2114715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47F325-DA33-64FE-C5C4-1208AF29FB0E}"/>
                  </a:ext>
                </a:extLst>
              </p:cNvPr>
              <p:cNvSpPr txBox="1"/>
              <p:nvPr/>
            </p:nvSpPr>
            <p:spPr>
              <a:xfrm>
                <a:off x="279560" y="2822268"/>
                <a:ext cx="9639886" cy="3604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27 chia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9; 3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27, </a:t>
                </a:r>
              </a:p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,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tức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 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47F325-DA33-64FE-C5C4-1208AF29F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0" y="2822268"/>
                <a:ext cx="9639886" cy="3604128"/>
              </a:xfrm>
              <a:prstGeom prst="rect">
                <a:avLst/>
              </a:prstGeom>
              <a:blipFill>
                <a:blip r:embed="rId4"/>
                <a:stretch>
                  <a:fillRect l="-1012" t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C2739D1-8AB4-4449-A0B5-AB6A768558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119" r="38014" b="10951"/>
          <a:stretch/>
        </p:blipFill>
        <p:spPr>
          <a:xfrm>
            <a:off x="8381999" y="1535251"/>
            <a:ext cx="2777068" cy="10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BC8F15E5-7B0C-5FD7-A6EE-135EE637E4C8}"/>
              </a:ext>
            </a:extLst>
          </p:cNvPr>
          <p:cNvSpPr/>
          <p:nvPr/>
        </p:nvSpPr>
        <p:spPr>
          <a:xfrm>
            <a:off x="8381999" y="1148626"/>
            <a:ext cx="3251200" cy="1778000"/>
          </a:xfrm>
          <a:prstGeom prst="cloud">
            <a:avLst/>
          </a:prstGeom>
          <a:solidFill>
            <a:srgbClr val="FFFAF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638A2-E99B-AB33-E670-2EE37E0F38FF}"/>
              </a:ext>
            </a:extLst>
          </p:cNvPr>
          <p:cNvSpPr txBox="1"/>
          <p:nvPr/>
        </p:nvSpPr>
        <p:spPr>
          <a:xfrm>
            <a:off x="-50799" y="2114715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47F325-DA33-64FE-C5C4-1208AF29FB0E}"/>
                  </a:ext>
                </a:extLst>
              </p:cNvPr>
              <p:cNvSpPr txBox="1"/>
              <p:nvPr/>
            </p:nvSpPr>
            <p:spPr>
              <a:xfrm>
                <a:off x="428196" y="2732660"/>
                <a:ext cx="9342337" cy="3549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c)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28 chia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4; 7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28. Ta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,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tức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SimSun" panose="02010600030101010101" pitchFamily="2" charset="-122"/>
                    <a:cs typeface="Arial" panose="020B0604020202020204" pitchFamily="34" charset="0"/>
                  </a:rPr>
                  <a:t>: </a:t>
                </a:r>
                <a:r>
                  <a:rPr lang="en-US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25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28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47F325-DA33-64FE-C5C4-1208AF29F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96" y="2732660"/>
                <a:ext cx="9342337" cy="3549754"/>
              </a:xfrm>
              <a:prstGeom prst="rect">
                <a:avLst/>
              </a:prstGeom>
              <a:blipFill>
                <a:blip r:embed="rId4"/>
                <a:stretch>
                  <a:fillRect l="-978" t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C2739D1-8AB4-4449-A0B5-AB6A768558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711" r="1422" b="10951"/>
          <a:stretch/>
        </p:blipFill>
        <p:spPr>
          <a:xfrm>
            <a:off x="8381999" y="1535251"/>
            <a:ext cx="2777068" cy="10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85928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601893" y="1589692"/>
                <a:ext cx="10099040" cy="1009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Người ta cưa lấy</a:t>
                </a:r>
                <a:r>
                  <a:rPr lang="en-US" sz="2200" dirty="0">
                    <a:solidFill>
                      <a:schemeClr val="tx1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 gỗ thứ nhất và cưa lấy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vi-VN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thanh gỗ thứ hai. Hỏi thanh gỗ nào được lấy nhiều hơn? Biết lúc đầu hai thanh gỗ như nhau.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93" y="1589692"/>
                <a:ext cx="10099040" cy="1009444"/>
              </a:xfrm>
              <a:prstGeom prst="rect">
                <a:avLst/>
              </a:prstGeom>
              <a:blipFill>
                <a:blip r:embed="rId4"/>
                <a:stretch>
                  <a:fillRect l="-785" b="-1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640696-E4D6-99A3-639A-0E6688BE2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509" y="2951778"/>
            <a:ext cx="5605485" cy="3052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100F6-8982-FC77-AB07-DFA6ABAE34B6}"/>
              </a:ext>
            </a:extLst>
          </p:cNvPr>
          <p:cNvSpPr txBox="1"/>
          <p:nvPr/>
        </p:nvSpPr>
        <p:spPr>
          <a:xfrm>
            <a:off x="0" y="2571915"/>
            <a:ext cx="265684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1FB946-E19D-024A-861A-73138A701E24}"/>
                  </a:ext>
                </a:extLst>
              </p:cNvPr>
              <p:cNvSpPr txBox="1"/>
              <p:nvPr/>
            </p:nvSpPr>
            <p:spPr>
              <a:xfrm>
                <a:off x="435006" y="3114789"/>
                <a:ext cx="5390061" cy="3143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	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de-DE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thanh gỗ thứ nhất được lấy nhiều hơn.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1FB946-E19D-024A-861A-73138A701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6" y="3114789"/>
                <a:ext cx="5390061" cy="3143553"/>
              </a:xfrm>
              <a:prstGeom prst="rect">
                <a:avLst/>
              </a:prstGeom>
              <a:blipFill>
                <a:blip r:embed="rId6"/>
                <a:stretch>
                  <a:fillRect l="-1695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14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3"/>
            <a:extLst>
              <a:ext uri="{FF2B5EF4-FFF2-40B4-BE49-F238E27FC236}">
                <a16:creationId xmlns:a16="http://schemas.microsoft.com/office/drawing/2014/main" id="{EB11C56E-641F-1C3C-AA62-DBAC059D3B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618836" y="1838339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4BE783-AA9F-401A-B489-90DD261E2B5E}"/>
                  </a:ext>
                </a:extLst>
              </p:cNvPr>
              <p:cNvSpPr txBox="1"/>
              <p:nvPr/>
            </p:nvSpPr>
            <p:spPr>
              <a:xfrm>
                <a:off x="1329039" y="1367400"/>
                <a:ext cx="10418584" cy="1502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Sau khi ăn, mỗi bạn đều còn lại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 bánh như hình dưới đây. Theo em, phần bánh hai bạn còn lại có bằng nhau không? Tại sao?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4BE783-AA9F-401A-B489-90DD261E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039" y="1367400"/>
                <a:ext cx="10418584" cy="1502655"/>
              </a:xfrm>
              <a:prstGeom prst="rect">
                <a:avLst/>
              </a:prstGeom>
              <a:blipFill>
                <a:blip r:embed="rId3"/>
                <a:stretch>
                  <a:fillRect l="-878" r="-936" b="-8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CC5853F-070A-4DFD-F9B6-5CD385E1A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855" y="3114575"/>
            <a:ext cx="5925074" cy="3150757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D419C25F-C873-C4C1-A673-C12A7146602C}"/>
              </a:ext>
            </a:extLst>
          </p:cNvPr>
          <p:cNvSpPr txBox="1"/>
          <p:nvPr/>
        </p:nvSpPr>
        <p:spPr>
          <a:xfrm>
            <a:off x="1966684" y="2931757"/>
            <a:ext cx="1386790" cy="4820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Trả</a:t>
            </a:r>
            <a:r>
              <a:rPr lang="en-US" sz="2400" b="1" u="sng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latin typeface="UTM Avo" panose="02040603050506020204" pitchFamily="18" charset="0"/>
                <a:cs typeface="Arial" panose="020B0604020202020204" pitchFamily="34" charset="0"/>
              </a:rPr>
              <a:t>lời</a:t>
            </a:r>
            <a:endParaRPr lang="en-US" sz="2400" b="1" u="sng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38716D-DB34-EB1C-CCE9-C84C2E798C17}"/>
                  </a:ext>
                </a:extLst>
              </p:cNvPr>
              <p:cNvSpPr txBox="1"/>
              <p:nvPr/>
            </p:nvSpPr>
            <p:spPr>
              <a:xfrm>
                <a:off x="550417" y="3281318"/>
                <a:ext cx="5252274" cy="3164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 bạn đều còn lại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chiếc bánh của mình, nhưng vì hai chiếc bánh không bằng nhau nên phần bánh hai bạn còn lại cũng không bằng nhau.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338716D-DB34-EB1C-CCE9-C84C2E798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7" y="3281318"/>
                <a:ext cx="5252274" cy="3164649"/>
              </a:xfrm>
              <a:prstGeom prst="rect">
                <a:avLst/>
              </a:prstGeom>
              <a:blipFill>
                <a:blip r:embed="rId5"/>
                <a:stretch>
                  <a:fillRect l="-1740" r="-3364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74799" y="167646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 so sánh hai phân số khác mẫu số ta làm thế nào?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4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61F9C401-68BC-A277-5B17-72B28688C64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09174" y="4434114"/>
            <a:ext cx="3479566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63: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007E1E99-D33E-9CE9-970E-A77BD03DB89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03FC7D-1372-D797-DCC7-C3893AFA0008}"/>
              </a:ext>
            </a:extLst>
          </p:cNvPr>
          <p:cNvGrpSpPr/>
          <p:nvPr/>
        </p:nvGrpSpPr>
        <p:grpSpPr>
          <a:xfrm>
            <a:off x="4104407" y="2636520"/>
            <a:ext cx="3644053" cy="1785361"/>
            <a:chOff x="12244944" y="5143500"/>
            <a:chExt cx="5466080" cy="26780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332C31F-67B7-D21C-2F00-7BFB4D954F02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D1677E-3739-9F8D-2D88-4397ACF59355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27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4504CD-8A04-AFB0-31C8-4A8CA23D78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590" y="55651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B19A53B-24D1-0146-12A1-178B038DA0E1}"/>
                </a:ext>
              </a:extLst>
            </p:cNvPr>
            <p:cNvGrpSpPr/>
            <p:nvPr/>
          </p:nvGrpSpPr>
          <p:grpSpPr>
            <a:xfrm>
              <a:off x="15939563" y="5143500"/>
              <a:ext cx="1771461" cy="2678041"/>
              <a:chOff x="12020975" y="4028840"/>
              <a:chExt cx="561678" cy="267804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526466-7D45-7AD7-DDA5-A43DD9406558}"/>
                  </a:ext>
                </a:extLst>
              </p:cNvPr>
              <p:cNvSpPr txBox="1"/>
              <p:nvPr/>
            </p:nvSpPr>
            <p:spPr>
              <a:xfrm>
                <a:off x="12020975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27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70FF001-40A2-BC68-D77E-36588CC368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9739" y="5337116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16">
              <a:extLst>
                <a:ext uri="{FF2B5EF4-FFF2-40B4-BE49-F238E27FC236}">
                  <a16:creationId xmlns:a16="http://schemas.microsoft.com/office/drawing/2014/main" id="{7B1CDBC1-9665-98AA-0572-31F76C50CD1F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Rounded Rectangle 57">
            <a:extLst>
              <a:ext uri="{FF2B5EF4-FFF2-40B4-BE49-F238E27FC236}">
                <a16:creationId xmlns:a16="http://schemas.microsoft.com/office/drawing/2014/main" id="{902ACCC5-311F-C633-E64D-A1BBD9F7C712}"/>
              </a:ext>
            </a:extLst>
          </p:cNvPr>
          <p:cNvSpPr/>
          <p:nvPr/>
        </p:nvSpPr>
        <p:spPr>
          <a:xfrm>
            <a:off x="5691600" y="315390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8A188-E66C-A616-D070-28B701B7A5B5}"/>
              </a:ext>
            </a:extLst>
          </p:cNvPr>
          <p:cNvGrpSpPr/>
          <p:nvPr/>
        </p:nvGrpSpPr>
        <p:grpSpPr>
          <a:xfrm>
            <a:off x="4134887" y="2484120"/>
            <a:ext cx="3644053" cy="1785361"/>
            <a:chOff x="12244944" y="5143500"/>
            <a:chExt cx="5466080" cy="26780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2DE98C-8977-8DBC-3A2F-27E8FF1E8105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DDCBB0-9E67-980D-D201-17647549F894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868335E-1640-AD99-5292-E99861AC58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7548" y="55651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4E30468-10F2-F3DB-C4DB-ECE296A7A2B0}"/>
                </a:ext>
              </a:extLst>
            </p:cNvPr>
            <p:cNvGrpSpPr/>
            <p:nvPr/>
          </p:nvGrpSpPr>
          <p:grpSpPr>
            <a:xfrm>
              <a:off x="15939563" y="5143500"/>
              <a:ext cx="1771461" cy="2678041"/>
              <a:chOff x="12020975" y="4028840"/>
              <a:chExt cx="561678" cy="267804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CBA154-47D7-24C2-2A85-368F4E49BCA7}"/>
                  </a:ext>
                </a:extLst>
              </p:cNvPr>
              <p:cNvSpPr txBox="1"/>
              <p:nvPr/>
            </p:nvSpPr>
            <p:spPr>
              <a:xfrm>
                <a:off x="12020975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DAAAA6B-6AF4-8AD9-0165-7CE553B35F4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9739" y="5337116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34">
              <a:extLst>
                <a:ext uri="{FF2B5EF4-FFF2-40B4-BE49-F238E27FC236}">
                  <a16:creationId xmlns:a16="http://schemas.microsoft.com/office/drawing/2014/main" id="{3F23E137-E3DB-F651-8DAC-A8F3563157CC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" name="Rounded Rectangle 39">
            <a:extLst>
              <a:ext uri="{FF2B5EF4-FFF2-40B4-BE49-F238E27FC236}">
                <a16:creationId xmlns:a16="http://schemas.microsoft.com/office/drawing/2014/main" id="{B5A11368-18DA-418D-3E8F-AA5D40430EC9}"/>
              </a:ext>
            </a:extLst>
          </p:cNvPr>
          <p:cNvSpPr/>
          <p:nvPr/>
        </p:nvSpPr>
        <p:spPr>
          <a:xfrm>
            <a:off x="5700254" y="300150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20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ACBC6B-6232-5350-FA9B-D03BC9A898FE}"/>
              </a:ext>
            </a:extLst>
          </p:cNvPr>
          <p:cNvGrpSpPr/>
          <p:nvPr/>
        </p:nvGrpSpPr>
        <p:grpSpPr>
          <a:xfrm>
            <a:off x="4124960" y="2501780"/>
            <a:ext cx="3644053" cy="1785361"/>
            <a:chOff x="12244944" y="5143500"/>
            <a:chExt cx="5466080" cy="26780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5A5803-F589-EC70-D585-74BA464CFADD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86ACB8-4BF1-6DAD-7339-F9F1FDE29CD0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199D0B2-8329-69E2-FF6F-2A4966B680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40157" y="5565193"/>
                <a:ext cx="329834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6F49C6-5E55-FEAF-F7C1-87C308D9F5E1}"/>
                </a:ext>
              </a:extLst>
            </p:cNvPr>
            <p:cNvGrpSpPr/>
            <p:nvPr/>
          </p:nvGrpSpPr>
          <p:grpSpPr>
            <a:xfrm>
              <a:off x="15939563" y="5143500"/>
              <a:ext cx="1771461" cy="2678041"/>
              <a:chOff x="12020975" y="4028840"/>
              <a:chExt cx="561678" cy="267804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5F1894F-06EF-B6D5-58DB-AB03F2B15659}"/>
                  </a:ext>
                </a:extLst>
              </p:cNvPr>
              <p:cNvSpPr txBox="1"/>
              <p:nvPr/>
            </p:nvSpPr>
            <p:spPr>
              <a:xfrm>
                <a:off x="12020975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1735852-59AB-EF8C-63BD-C20F414E96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0453" y="5337116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25">
              <a:extLst>
                <a:ext uri="{FF2B5EF4-FFF2-40B4-BE49-F238E27FC236}">
                  <a16:creationId xmlns:a16="http://schemas.microsoft.com/office/drawing/2014/main" id="{FB544342-F547-BF74-3E90-2254D758579A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Rounded Rectangle 39">
            <a:extLst>
              <a:ext uri="{FF2B5EF4-FFF2-40B4-BE49-F238E27FC236}">
                <a16:creationId xmlns:a16="http://schemas.microsoft.com/office/drawing/2014/main" id="{4CA0C6D5-33CC-4CA2-8761-44C238A47135}"/>
              </a:ext>
            </a:extLst>
          </p:cNvPr>
          <p:cNvSpPr/>
          <p:nvPr/>
        </p:nvSpPr>
        <p:spPr>
          <a:xfrm>
            <a:off x="5710196" y="301916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63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01B681-71CD-B0C1-13C7-82E64D94D11E}"/>
              </a:ext>
            </a:extLst>
          </p:cNvPr>
          <p:cNvGrpSpPr/>
          <p:nvPr/>
        </p:nvGrpSpPr>
        <p:grpSpPr>
          <a:xfrm>
            <a:off x="4246880" y="2450980"/>
            <a:ext cx="3644053" cy="1785361"/>
            <a:chOff x="12244944" y="5143500"/>
            <a:chExt cx="5466080" cy="267804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4C83BCF-FAFD-9A0E-15D3-D6F7480E9784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37444AE-BDEA-DF20-3CA3-2869DE3CC8F7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7356007-42F0-FBBE-DD35-C618FDB00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7548" y="55651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BA23B8-33C2-F814-767D-A4989769B6E0}"/>
                </a:ext>
              </a:extLst>
            </p:cNvPr>
            <p:cNvGrpSpPr/>
            <p:nvPr/>
          </p:nvGrpSpPr>
          <p:grpSpPr>
            <a:xfrm>
              <a:off x="15939563" y="5143500"/>
              <a:ext cx="1771461" cy="2678041"/>
              <a:chOff x="12020975" y="4028840"/>
              <a:chExt cx="561678" cy="267804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97C5562-8830-8DFE-8529-91D6800477F9}"/>
                  </a:ext>
                </a:extLst>
              </p:cNvPr>
              <p:cNvSpPr txBox="1"/>
              <p:nvPr/>
            </p:nvSpPr>
            <p:spPr>
              <a:xfrm>
                <a:off x="12020975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F3C8ADE-0672-8CE0-4585-4C97B40AF7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9739" y="5337116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Rounded Rectangle 25">
              <a:extLst>
                <a:ext uri="{FF2B5EF4-FFF2-40B4-BE49-F238E27FC236}">
                  <a16:creationId xmlns:a16="http://schemas.microsoft.com/office/drawing/2014/main" id="{6EFED0B0-281D-2608-0ADC-08542DFC24FD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3" name="Rounded Rectangle 39">
            <a:extLst>
              <a:ext uri="{FF2B5EF4-FFF2-40B4-BE49-F238E27FC236}">
                <a16:creationId xmlns:a16="http://schemas.microsoft.com/office/drawing/2014/main" id="{BBD19537-DB02-DF8E-6440-C8A46D962FC0}"/>
              </a:ext>
            </a:extLst>
          </p:cNvPr>
          <p:cNvSpPr/>
          <p:nvPr/>
        </p:nvSpPr>
        <p:spPr>
          <a:xfrm>
            <a:off x="5832116" y="296836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CA7436C4-2EFE-3250-D4E8-B322163E4506}"/>
              </a:ext>
            </a:extLst>
          </p:cNvPr>
          <p:cNvSpPr txBox="1"/>
          <p:nvPr/>
        </p:nvSpPr>
        <p:spPr>
          <a:xfrm>
            <a:off x="2529840" y="1600201"/>
            <a:ext cx="7396480" cy="848360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“Ai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nhanh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ai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”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7DC400-7009-3A13-32B4-9877A567445A}"/>
              </a:ext>
            </a:extLst>
          </p:cNvPr>
          <p:cNvGrpSpPr/>
          <p:nvPr/>
        </p:nvGrpSpPr>
        <p:grpSpPr>
          <a:xfrm>
            <a:off x="4257040" y="2430660"/>
            <a:ext cx="3644053" cy="1785361"/>
            <a:chOff x="12244944" y="5143500"/>
            <a:chExt cx="5466080" cy="267804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0DE189-0115-8FE8-2814-726F5FC0CAD1}"/>
                </a:ext>
              </a:extLst>
            </p:cNvPr>
            <p:cNvGrpSpPr/>
            <p:nvPr/>
          </p:nvGrpSpPr>
          <p:grpSpPr>
            <a:xfrm>
              <a:off x="12244944" y="5143500"/>
              <a:ext cx="1873105" cy="2678041"/>
              <a:chOff x="12020975" y="4256917"/>
              <a:chExt cx="561678" cy="2678041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1965F2-07BF-BDD8-9A3F-842E050C99CE}"/>
                  </a:ext>
                </a:extLst>
              </p:cNvPr>
              <p:cNvSpPr txBox="1"/>
              <p:nvPr/>
            </p:nvSpPr>
            <p:spPr>
              <a:xfrm>
                <a:off x="12020975" y="4256917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6179282-6037-44DA-DC5A-6234AEA2D8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7548" y="55651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1465C2C-1F00-038D-C604-767C133CE592}"/>
                </a:ext>
              </a:extLst>
            </p:cNvPr>
            <p:cNvGrpSpPr/>
            <p:nvPr/>
          </p:nvGrpSpPr>
          <p:grpSpPr>
            <a:xfrm>
              <a:off x="15939563" y="5143500"/>
              <a:ext cx="1771461" cy="2678041"/>
              <a:chOff x="12020975" y="4028840"/>
              <a:chExt cx="561678" cy="267804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904545-F3F0-B191-BE7A-2EB48EA3A6E8}"/>
                  </a:ext>
                </a:extLst>
              </p:cNvPr>
              <p:cNvSpPr txBox="1"/>
              <p:nvPr/>
            </p:nvSpPr>
            <p:spPr>
              <a:xfrm>
                <a:off x="12020975" y="4028840"/>
                <a:ext cx="561678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5334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D790D79-58AB-0383-6B00-563C8DF8CE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83961" y="5337116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Rounded Rectangle 25">
              <a:extLst>
                <a:ext uri="{FF2B5EF4-FFF2-40B4-BE49-F238E27FC236}">
                  <a16:creationId xmlns:a16="http://schemas.microsoft.com/office/drawing/2014/main" id="{0E2378D2-6C55-AC82-D659-DFE2577CF9BB}"/>
                </a:ext>
              </a:extLst>
            </p:cNvPr>
            <p:cNvSpPr/>
            <p:nvPr/>
          </p:nvSpPr>
          <p:spPr>
            <a:xfrm>
              <a:off x="14331790" y="5787855"/>
              <a:ext cx="1394031" cy="1154641"/>
            </a:xfrm>
            <a:prstGeom prst="roundRect">
              <a:avLst>
                <a:gd name="adj" fmla="val 9740"/>
              </a:avLst>
            </a:prstGeom>
            <a:ln w="38100">
              <a:solidFill>
                <a:srgbClr val="F0339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5334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r>
                <a:rPr lang="en-VN" sz="5334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20" name="Rounded Rectangle 39">
            <a:extLst>
              <a:ext uri="{FF2B5EF4-FFF2-40B4-BE49-F238E27FC236}">
                <a16:creationId xmlns:a16="http://schemas.microsoft.com/office/drawing/2014/main" id="{5AB3A42B-9ABB-21E4-D9AC-95DB4CE1129F}"/>
              </a:ext>
            </a:extLst>
          </p:cNvPr>
          <p:cNvSpPr/>
          <p:nvPr/>
        </p:nvSpPr>
        <p:spPr>
          <a:xfrm>
            <a:off x="5842276" y="2948043"/>
            <a:ext cx="541345" cy="594135"/>
          </a:xfrm>
          <a:prstGeom prst="roundRect">
            <a:avLst>
              <a:gd name="adj" fmla="val 9740"/>
            </a:avLst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34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  <a:r>
              <a:rPr lang="en-VN" sz="5334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9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6F179E8F-E3A8-E04B-819F-F4FC13AC08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các phân số sau theo thứ tự từ lớn đến bé: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0C596D-C116-AED3-C2F5-A6BC64126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22" y="2381260"/>
            <a:ext cx="10735734" cy="11283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515</Words>
  <Application>Microsoft Office PowerPoint</Application>
  <PresentationFormat>Widescreen</PresentationFormat>
  <Paragraphs>79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Cambria Math</vt:lpstr>
      <vt:lpstr>Arial</vt:lpstr>
      <vt:lpstr>Calibri</vt:lpstr>
      <vt:lpstr>UTM Avo</vt:lpstr>
      <vt:lpstr>Aptos</vt:lpstr>
      <vt:lpstr>1_Office Theme</vt:lpstr>
      <vt:lpstr>Office Theme</vt:lpstr>
      <vt:lpstr>6_Office Theme</vt:lpstr>
      <vt:lpstr>7_Office Theme</vt:lpstr>
      <vt:lpstr>Theme1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Vin</cp:lastModifiedBy>
  <cp:revision>21</cp:revision>
  <dcterms:created xsi:type="dcterms:W3CDTF">2023-10-24T04:45:10Z</dcterms:created>
  <dcterms:modified xsi:type="dcterms:W3CDTF">2025-01-06T06:57:46Z</dcterms:modified>
</cp:coreProperties>
</file>