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8" r:id="rId4"/>
    <p:sldId id="269" r:id="rId5"/>
    <p:sldId id="271" r:id="rId6"/>
    <p:sldId id="272" r:id="rId7"/>
    <p:sldId id="274" r:id="rId8"/>
    <p:sldId id="262" r:id="rId9"/>
    <p:sldId id="260" r:id="rId10"/>
    <p:sldId id="270" r:id="rId11"/>
    <p:sldId id="273" r:id="rId12"/>
    <p:sldId id="261" r:id="rId13"/>
    <p:sldId id="25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nty San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7" Type="http://schemas.openxmlformats.org/officeDocument/2006/relationships/image" Target="../media/image23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7" Type="http://schemas.openxmlformats.org/officeDocument/2006/relationships/image" Target="../media/image82.svg"/><Relationship Id="rId17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5.png"/><Relationship Id="rId57" Type="http://schemas.openxmlformats.org/officeDocument/2006/relationships/image" Target="../media/image23.svg"/><Relationship Id="rId48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4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0.png"/><Relationship Id="rId10" Type="http://schemas.openxmlformats.org/officeDocument/2006/relationships/image" Target="../media/image40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âu chuyện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 chó nhà hàng xóm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Biết cách đọc và lập thời gian biểu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354" y="495300"/>
            <a:ext cx="15679592" cy="110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5600" b="1" i="1" dirty="0" smtClean="0">
                <a:solidFill>
                  <a:srgbClr val="000000"/>
                </a:solidFill>
              </a:rPr>
              <a:t>Hãy tự đánh giá theo bảng dưới đây:</a:t>
            </a:r>
            <a:endParaRPr lang="en-US" sz="5600" b="1" i="1" dirty="0">
              <a:solidFill>
                <a:srgbClr val="0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38200" y="1935288"/>
            <a:ext cx="16611600" cy="7598404"/>
            <a:chOff x="0" y="0"/>
            <a:chExt cx="2131620" cy="1813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1620" cy="1813567"/>
            </a:xfrm>
            <a:custGeom>
              <a:avLst/>
              <a:gdLst/>
              <a:ahLst/>
              <a:cxnLst/>
              <a:rect l="l" t="t" r="r" b="b"/>
              <a:pathLst>
                <a:path w="2131620" h="1813567">
                  <a:moveTo>
                    <a:pt x="2007160" y="1813567"/>
                  </a:moveTo>
                  <a:lnTo>
                    <a:pt x="124460" y="1813567"/>
                  </a:lnTo>
                  <a:cubicBezTo>
                    <a:pt x="55880" y="1813567"/>
                    <a:pt x="0" y="1757687"/>
                    <a:pt x="0" y="16891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7160" y="0"/>
                  </a:lnTo>
                  <a:cubicBezTo>
                    <a:pt x="2075740" y="0"/>
                    <a:pt x="2131620" y="55880"/>
                    <a:pt x="2131620" y="124460"/>
                  </a:cubicBezTo>
                  <a:lnTo>
                    <a:pt x="2131620" y="1689107"/>
                  </a:lnTo>
                  <a:cubicBezTo>
                    <a:pt x="2131620" y="1757687"/>
                    <a:pt x="2075740" y="1813567"/>
                    <a:pt x="2007160" y="1813567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930" y="501166"/>
            <a:ext cx="1698856" cy="1711302"/>
          </a:xfrm>
          <a:prstGeom prst="rect">
            <a:avLst/>
          </a:prstGeom>
        </p:spPr>
      </p:pic>
      <p:pic>
        <p:nvPicPr>
          <p:cNvPr id="19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 rot="20797415">
            <a:off x="314579" y="409022"/>
            <a:ext cx="2326133" cy="167481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54434"/>
              </p:ext>
            </p:extLst>
          </p:nvPr>
        </p:nvGraphicFramePr>
        <p:xfrm>
          <a:off x="1215206" y="2486713"/>
          <a:ext cx="6248400" cy="6495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/>
                        <a:t>Đã</a:t>
                      </a:r>
                      <a:r>
                        <a:rPr lang="vi-VN" sz="3800" baseline="0" dirty="0" smtClean="0"/>
                        <a:t> biết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a. Các</a:t>
                      </a:r>
                      <a:r>
                        <a:rPr lang="vi-VN" sz="3200" baseline="0" dirty="0" smtClean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b. Từ</a:t>
                      </a:r>
                      <a:r>
                        <a:rPr lang="vi-VN" sz="3200" baseline="0" dirty="0" smtClean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c. Thời</a:t>
                      </a:r>
                      <a:r>
                        <a:rPr lang="vi-VN" sz="3200" baseline="0" dirty="0" smtClean="0"/>
                        <a:t> gian biểu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d. Truyện</a:t>
                      </a:r>
                      <a:r>
                        <a:rPr lang="vi-VN" sz="3200" baseline="0" dirty="0" smtClean="0"/>
                        <a:t>, thơ, bài văn miêu tả, thông tin, tranh ảnh về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87472"/>
              </p:ext>
            </p:extLst>
          </p:nvPr>
        </p:nvGraphicFramePr>
        <p:xfrm>
          <a:off x="7897478" y="2476890"/>
          <a:ext cx="9188880" cy="65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888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/>
                        <a:t>Đã</a:t>
                      </a:r>
                      <a:r>
                        <a:rPr lang="vi-VN" sz="3800" baseline="0" dirty="0" smtClean="0"/>
                        <a:t> làm được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a. Viết</a:t>
                      </a:r>
                      <a:r>
                        <a:rPr lang="vi-VN" sz="3200" baseline="0" dirty="0" smtClean="0"/>
                        <a:t> c</a:t>
                      </a:r>
                      <a:r>
                        <a:rPr lang="vi-VN" sz="3200" dirty="0" smtClean="0"/>
                        <a:t>ác</a:t>
                      </a:r>
                      <a:r>
                        <a:rPr lang="vi-VN" sz="3200" baseline="0" dirty="0" smtClean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b. Sử</a:t>
                      </a:r>
                      <a:r>
                        <a:rPr lang="vi-VN" sz="3200" baseline="0" dirty="0" smtClean="0"/>
                        <a:t> dụng t</a:t>
                      </a:r>
                      <a:r>
                        <a:rPr lang="vi-VN" sz="3200" dirty="0" smtClean="0"/>
                        <a:t>ừ</a:t>
                      </a:r>
                      <a:r>
                        <a:rPr lang="vi-VN" sz="3200" baseline="0" dirty="0" smtClean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c. Lập</a:t>
                      </a:r>
                      <a:r>
                        <a:rPr lang="vi-VN" sz="3200" baseline="0" dirty="0" smtClean="0"/>
                        <a:t> t</a:t>
                      </a:r>
                      <a:r>
                        <a:rPr lang="vi-VN" sz="3200" dirty="0" smtClean="0"/>
                        <a:t>hời</a:t>
                      </a:r>
                      <a:r>
                        <a:rPr lang="vi-VN" sz="3200" baseline="0" dirty="0" smtClean="0"/>
                        <a:t> gian biểu buổi tối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d. – Kể chuyện</a:t>
                      </a:r>
                      <a:r>
                        <a:rPr lang="vi-VN" sz="3200" baseline="0" dirty="0" smtClean="0"/>
                        <a:t> theo tranh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aseline="0" dirty="0" smtClean="0"/>
                        <a:t>    - Viết về tranh (ảnh) một vật nuôi em yêu thích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48200" y="1257300"/>
            <a:ext cx="7848600" cy="1133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dirty="0" smtClean="0">
                <a:solidFill>
                  <a:srgbClr val="FDFAF2"/>
                </a:solidFill>
              </a:rPr>
              <a:t>CỦNG CỐ, DẶN DÒ</a:t>
            </a:r>
            <a:endParaRPr lang="en-US" sz="6400" b="1" dirty="0">
              <a:solidFill>
                <a:srgbClr val="FDFAF2"/>
              </a:solidFill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1066800" y="3086100"/>
            <a:ext cx="15887700" cy="5562600"/>
            <a:chOff x="0" y="0"/>
            <a:chExt cx="4509001" cy="742320"/>
          </a:xfrm>
        </p:grpSpPr>
        <p:sp>
          <p:nvSpPr>
            <p:cNvPr id="19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5" y="5143500"/>
            <a:ext cx="4524375" cy="5000625"/>
          </a:xfrm>
          <a:prstGeom prst="rect">
            <a:avLst/>
          </a:prstGeom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rot="429209">
            <a:off x="3821950" y="307680"/>
            <a:ext cx="1978210" cy="1539407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600" y="7675864"/>
            <a:ext cx="2047757" cy="1667992"/>
          </a:xfrm>
          <a:prstGeom prst="rect">
            <a:avLst/>
          </a:prstGeom>
        </p:spPr>
      </p:pic>
      <p:pic>
        <p:nvPicPr>
          <p:cNvPr id="25" name="Picture 3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 rot="1444330">
            <a:off x="12172461" y="676985"/>
            <a:ext cx="1442113" cy="10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88137" y="-871572"/>
            <a:ext cx="2868614" cy="3005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2133641"/>
            <a:ext cx="15468600" cy="5623466"/>
            <a:chOff x="0" y="-2"/>
            <a:chExt cx="16158220" cy="696962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158220" cy="6969619"/>
              <a:chOff x="0" y="0"/>
              <a:chExt cx="4099400" cy="176821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99400" cy="1768218"/>
              </a:xfrm>
              <a:custGeom>
                <a:avLst/>
                <a:gdLst/>
                <a:ahLst/>
                <a:cxnLst/>
                <a:rect l="l" t="t" r="r" b="b"/>
                <a:pathLst>
                  <a:path w="4099400" h="1768218">
                    <a:moveTo>
                      <a:pt x="3974940" y="1768218"/>
                    </a:moveTo>
                    <a:lnTo>
                      <a:pt x="124460" y="1768218"/>
                    </a:lnTo>
                    <a:cubicBezTo>
                      <a:pt x="55880" y="1768218"/>
                      <a:pt x="0" y="1712338"/>
                      <a:pt x="0" y="1643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4940" y="0"/>
                    </a:lnTo>
                    <a:cubicBezTo>
                      <a:pt x="4043520" y="0"/>
                      <a:pt x="4099400" y="55880"/>
                      <a:pt x="4099400" y="124460"/>
                    </a:cubicBezTo>
                    <a:lnTo>
                      <a:pt x="4099400" y="1643758"/>
                    </a:lnTo>
                    <a:cubicBezTo>
                      <a:pt x="4099400" y="1712338"/>
                      <a:pt x="4043520" y="1768218"/>
                      <a:pt x="3974940" y="1768218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-2"/>
              <a:ext cx="16158220" cy="1652663"/>
              <a:chOff x="0" y="-1"/>
              <a:chExt cx="10537999" cy="1077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1"/>
                <a:ext cx="10537999" cy="1077826"/>
              </a:xfrm>
              <a:custGeom>
                <a:avLst/>
                <a:gdLst/>
                <a:ahLst/>
                <a:cxnLst/>
                <a:rect l="l" t="t" r="r" b="b"/>
                <a:pathLst>
                  <a:path w="10537999" h="876917">
                    <a:moveTo>
                      <a:pt x="10413539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13539" y="0"/>
                    </a:lnTo>
                    <a:cubicBezTo>
                      <a:pt x="10482119" y="0"/>
                      <a:pt x="10537999" y="55880"/>
                      <a:pt x="10537999" y="124460"/>
                    </a:cubicBezTo>
                    <a:lnTo>
                      <a:pt x="10537999" y="752457"/>
                    </a:lnTo>
                    <a:cubicBezTo>
                      <a:pt x="10537999" y="821037"/>
                      <a:pt x="10482119" y="876917"/>
                      <a:pt x="10413539" y="876917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2190183" y="4185149"/>
            <a:ext cx="13907631" cy="2715500"/>
            <a:chOff x="-2005849" y="-69955"/>
            <a:chExt cx="18543508" cy="3620667"/>
          </a:xfrm>
        </p:grpSpPr>
        <p:sp>
          <p:nvSpPr>
            <p:cNvPr id="9" name="TextBox 9"/>
            <p:cNvSpPr txBox="1"/>
            <p:nvPr/>
          </p:nvSpPr>
          <p:spPr>
            <a:xfrm>
              <a:off x="-2005849" y="1198957"/>
              <a:ext cx="18543508" cy="23517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1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VỀ VẬT NUÔI</a:t>
              </a:r>
              <a:endParaRPr lang="en-US" sz="1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38364" y="-69955"/>
              <a:ext cx="9855082" cy="82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64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64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endPara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0198" y="7581900"/>
            <a:ext cx="2519776" cy="25335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04029" y="2735290"/>
            <a:ext cx="8679941" cy="60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7200" dirty="0" smtClean="0">
                <a:solidFill>
                  <a:srgbClr val="FDF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7200" dirty="0">
              <a:solidFill>
                <a:srgbClr val="FDF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07067">
            <a:off x="15478942" y="6776770"/>
            <a:ext cx="1945506" cy="1952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61641">
            <a:off x="740277" y="944120"/>
            <a:ext cx="2144996" cy="43856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04376">
            <a:off x="4932684" y="8517516"/>
            <a:ext cx="2981431" cy="298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44962">
            <a:off x="5685983" y="-1147186"/>
            <a:ext cx="2519776" cy="25335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658546">
            <a:off x="-231188" y="8288754"/>
            <a:ext cx="2519776" cy="253359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819445">
            <a:off x="16564626" y="866845"/>
            <a:ext cx="2519776" cy="25335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36698">
            <a:off x="9978902" y="8741434"/>
            <a:ext cx="2519776" cy="253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6800" y="2171700"/>
            <a:ext cx="16002000" cy="5791200"/>
            <a:chOff x="0" y="0"/>
            <a:chExt cx="6802443" cy="69232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EF5B9C">
                  <a:alpha val="10980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6802443" cy="1639715"/>
              <a:chOff x="0" y="0"/>
              <a:chExt cx="2617777" cy="6310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17777" cy="631010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897257" y="1445382"/>
            <a:ext cx="1520078" cy="20592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33700" y="4305300"/>
            <a:ext cx="1226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68600" y="1943100"/>
            <a:ext cx="1831816" cy="183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5953125"/>
            <a:ext cx="4467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470061" y="4080750"/>
            <a:ext cx="95952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DFAF2"/>
                </a:solidFill>
                <a:latin typeface="Genty Sans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2100" y="571500"/>
            <a:ext cx="15217739" cy="9091448"/>
            <a:chOff x="0" y="0"/>
            <a:chExt cx="6802443" cy="69232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731A">
                  <a:alpha val="10980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6802443" cy="1053665"/>
              <a:chOff x="0" y="0"/>
              <a:chExt cx="2617777" cy="40548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617777" cy="405481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731A"/>
              </a:solidFill>
            </p:spPr>
          </p:sp>
        </p:grp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6860" y="571500"/>
            <a:ext cx="1498279" cy="149827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6800" y="390437"/>
            <a:ext cx="1362789" cy="2014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4830" y="2103221"/>
            <a:ext cx="12268200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hay,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30" y="4341444"/>
            <a:ext cx="9144000" cy="47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5712"/>
          <a:stretch/>
        </p:blipFill>
        <p:spPr>
          <a:xfrm>
            <a:off x="2762250" y="4522359"/>
            <a:ext cx="12877800" cy="453114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7"/>
          <a:stretch/>
        </p:blipFill>
        <p:spPr>
          <a:xfrm>
            <a:off x="4114800" y="4415575"/>
            <a:ext cx="10648950" cy="46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189502"/>
              <a:chOff x="0" y="0"/>
              <a:chExt cx="2617777" cy="45775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57755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22937" y="1045298"/>
            <a:ext cx="49564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vi-VN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17" y="3690867"/>
            <a:ext cx="10642259" cy="5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6415" y="2028082"/>
            <a:ext cx="9177433" cy="6230836"/>
            <a:chOff x="0" y="0"/>
            <a:chExt cx="12236577" cy="83077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36577" cy="8307781"/>
              <a:chOff x="0" y="0"/>
              <a:chExt cx="3104465" cy="21077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04465" cy="2107715"/>
              </a:xfrm>
              <a:custGeom>
                <a:avLst/>
                <a:gdLst/>
                <a:ahLst/>
                <a:cxnLst/>
                <a:rect l="l" t="t" r="r" b="b"/>
                <a:pathLst>
                  <a:path w="3104465" h="2107715">
                    <a:moveTo>
                      <a:pt x="2980005" y="2107715"/>
                    </a:moveTo>
                    <a:lnTo>
                      <a:pt x="124460" y="2107715"/>
                    </a:lnTo>
                    <a:cubicBezTo>
                      <a:pt x="55880" y="2107715"/>
                      <a:pt x="0" y="2051835"/>
                      <a:pt x="0" y="198325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80005" y="0"/>
                    </a:lnTo>
                    <a:cubicBezTo>
                      <a:pt x="3048585" y="0"/>
                      <a:pt x="3104465" y="55880"/>
                      <a:pt x="3104465" y="124460"/>
                    </a:cubicBezTo>
                    <a:lnTo>
                      <a:pt x="3104465" y="1983255"/>
                    </a:lnTo>
                    <a:cubicBezTo>
                      <a:pt x="3104465" y="2051835"/>
                      <a:pt x="3048585" y="2107715"/>
                      <a:pt x="2980005" y="2107715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12236577" cy="1344603"/>
              <a:chOff x="0" y="0"/>
              <a:chExt cx="7980398" cy="876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980398" cy="876917"/>
              </a:xfrm>
              <a:custGeom>
                <a:avLst/>
                <a:gdLst/>
                <a:ahLst/>
                <a:cxnLst/>
                <a:rect l="l" t="t" r="r" b="b"/>
                <a:pathLst>
                  <a:path w="7980398" h="876917">
                    <a:moveTo>
                      <a:pt x="7855938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55938" y="0"/>
                    </a:lnTo>
                    <a:cubicBezTo>
                      <a:pt x="7924519" y="0"/>
                      <a:pt x="7980398" y="55880"/>
                      <a:pt x="7980398" y="124460"/>
                    </a:cubicBezTo>
                    <a:lnTo>
                      <a:pt x="7980398" y="752457"/>
                    </a:lnTo>
                    <a:cubicBezTo>
                      <a:pt x="7980398" y="821037"/>
                      <a:pt x="7924519" y="876917"/>
                      <a:pt x="7855938" y="876917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8650056" y="4768682"/>
            <a:ext cx="77901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22694" flipH="1">
            <a:off x="7653415" y="1125884"/>
            <a:ext cx="2427690" cy="1469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05726" flipH="1">
            <a:off x="15965044" y="3660930"/>
            <a:ext cx="1953056" cy="1953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272002">
            <a:off x="9904804" y="8806985"/>
            <a:ext cx="1877965" cy="24475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339815">
            <a:off x="12620632" y="-516698"/>
            <a:ext cx="2099711" cy="1633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8" y="2044573"/>
            <a:ext cx="6412698" cy="62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2476500"/>
            <a:ext cx="15887700" cy="5562600"/>
            <a:chOff x="0" y="0"/>
            <a:chExt cx="4509001" cy="742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7124700"/>
            <a:ext cx="2581818" cy="21030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201010">
            <a:off x="-77624" y="-431195"/>
            <a:ext cx="2645664" cy="26553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97200" y="1255479"/>
            <a:ext cx="1777870" cy="27779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0571" y="4033401"/>
            <a:ext cx="13920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320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Genty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11</cp:revision>
  <dcterms:created xsi:type="dcterms:W3CDTF">2006-08-16T00:00:00Z</dcterms:created>
  <dcterms:modified xsi:type="dcterms:W3CDTF">2021-10-21T02:13:58Z</dcterms:modified>
  <dc:identifier>DAEtUBLhDZE</dc:identifier>
</cp:coreProperties>
</file>