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83" r:id="rId2"/>
    <p:sldId id="584" r:id="rId3"/>
    <p:sldId id="586" r:id="rId4"/>
    <p:sldId id="263" r:id="rId5"/>
    <p:sldId id="281" r:id="rId6"/>
    <p:sldId id="282" r:id="rId7"/>
    <p:sldId id="284" r:id="rId8"/>
    <p:sldId id="587" r:id="rId9"/>
    <p:sldId id="267" r:id="rId10"/>
    <p:sldId id="265" r:id="rId11"/>
    <p:sldId id="276" r:id="rId12"/>
    <p:sldId id="277" r:id="rId13"/>
    <p:sldId id="278" r:id="rId14"/>
    <p:sldId id="279" r:id="rId15"/>
    <p:sldId id="285" r:id="rId16"/>
    <p:sldId id="286" r:id="rId17"/>
    <p:sldId id="287" r:id="rId18"/>
    <p:sldId id="289" r:id="rId19"/>
    <p:sldId id="417" r:id="rId20"/>
    <p:sldId id="256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CC"/>
    <a:srgbClr val="FF99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056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874B9-98A6-4674-88A4-F8C2F187884E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0BF46-24E7-4FD5-8171-B453ACD2D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9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58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6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71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05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87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2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04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07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2076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12/31/2021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4599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0" r:id="rId3"/>
    <p:sldLayoutId id="2147483661" r:id="rId4"/>
    <p:sldLayoutId id="2147483662" r:id="rId5"/>
    <p:sldLayoutId id="2147483655" r:id="rId6"/>
    <p:sldLayoutId id="2147483656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38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9.GIF"/><Relationship Id="rId7" Type="http://schemas.openxmlformats.org/officeDocument/2006/relationships/slide" Target="slide14.xml"/><Relationship Id="rId12" Type="http://schemas.openxmlformats.org/officeDocument/2006/relationships/slide" Target="slide17.xml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slide" Target="slide18.xml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slide" Target="slide16.xml"/><Relationship Id="rId5" Type="http://schemas.openxmlformats.org/officeDocument/2006/relationships/audio" Target="../media/audio1.wav"/><Relationship Id="rId15" Type="http://schemas.openxmlformats.org/officeDocument/2006/relationships/image" Target="../media/image35.png"/><Relationship Id="rId10" Type="http://schemas.microsoft.com/office/2007/relationships/hdphoto" Target="../media/hdphoto9.wdp"/><Relationship Id="rId19" Type="http://schemas.openxmlformats.org/officeDocument/2006/relationships/image" Target="../media/image36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7.png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1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13.xml"/><Relationship Id="rId5" Type="http://schemas.openxmlformats.org/officeDocument/2006/relationships/audio" Target="../media/audio2.wav"/><Relationship Id="rId15" Type="http://schemas.openxmlformats.org/officeDocument/2006/relationships/image" Target="../media/image42.png"/><Relationship Id="rId10" Type="http://schemas.openxmlformats.org/officeDocument/2006/relationships/image" Target="../media/image40.w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43.png"/><Relationship Id="rId10" Type="http://schemas.openxmlformats.org/officeDocument/2006/relationships/image" Target="../media/image40.w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44.png"/><Relationship Id="rId10" Type="http://schemas.openxmlformats.org/officeDocument/2006/relationships/image" Target="../media/image40.w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45.png"/><Relationship Id="rId10" Type="http://schemas.openxmlformats.org/officeDocument/2006/relationships/image" Target="../media/image40.w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gif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273383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60: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2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265641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4890F17-4F8A-49C6-93B8-C0F01843C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C1FBB47-FC70-4501-BD9D-881C5CE57C56}"/>
              </a:ext>
            </a:extLst>
          </p:cNvPr>
          <p:cNvGrpSpPr/>
          <p:nvPr/>
        </p:nvGrpSpPr>
        <p:grpSpPr>
          <a:xfrm>
            <a:off x="266671" y="2136537"/>
            <a:ext cx="3793194" cy="3019257"/>
            <a:chOff x="-63775" y="3369270"/>
            <a:chExt cx="3793198" cy="301926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3CF6F7-C26B-4314-810B-30D60D51E4CA}"/>
                </a:ext>
              </a:extLst>
            </p:cNvPr>
            <p:cNvGrpSpPr/>
            <p:nvPr/>
          </p:nvGrpSpPr>
          <p:grpSpPr>
            <a:xfrm>
              <a:off x="-63775" y="3369270"/>
              <a:ext cx="3793198" cy="3019260"/>
              <a:chOff x="1098663" y="3415820"/>
              <a:chExt cx="3793198" cy="2486845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5B2ADCB6-17DE-4219-A7A2-D1EC09951C8D}"/>
                  </a:ext>
                </a:extLst>
              </p:cNvPr>
              <p:cNvSpPr/>
              <p:nvPr/>
            </p:nvSpPr>
            <p:spPr>
              <a:xfrm>
                <a:off x="1369287" y="3739392"/>
                <a:ext cx="3234325" cy="1847832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18EA58B-1F29-4B82-A9C1-DF3FDD9C3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7449" y="5220696"/>
                <a:ext cx="804412" cy="68196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1BD6791-8D3D-4DFA-BCAE-6A6F5B26C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976" r="1976"/>
              <a:stretch/>
            </p:blipFill>
            <p:spPr>
              <a:xfrm flipH="1">
                <a:off x="1098663" y="3415820"/>
                <a:ext cx="895083" cy="723324"/>
              </a:xfrm>
              <a:prstGeom prst="rect">
                <a:avLst/>
              </a:prstGeom>
            </p:spPr>
          </p:pic>
        </p:grpSp>
        <p:sp>
          <p:nvSpPr>
            <p:cNvPr id="24" name="Text Box 7">
              <a:extLst>
                <a:ext uri="{FF2B5EF4-FFF2-40B4-BE49-F238E27FC236}">
                  <a16:creationId xmlns:a16="http://schemas.microsoft.com/office/drawing/2014/main" id="{DBEE27EE-A2D5-44E8-A29D-3FCEE6847959}"/>
                </a:ext>
              </a:extLst>
            </p:cNvPr>
            <p:cNvSpPr txBox="1"/>
            <p:nvPr/>
          </p:nvSpPr>
          <p:spPr>
            <a:xfrm>
              <a:off x="210140" y="4124114"/>
              <a:ext cx="2568099" cy="130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10 kg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14 kg : 2 =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1CD6FC-2CA2-4B11-A2EB-848B64871E30}"/>
              </a:ext>
            </a:extLst>
          </p:cNvPr>
          <p:cNvGrpSpPr/>
          <p:nvPr/>
        </p:nvGrpSpPr>
        <p:grpSpPr>
          <a:xfrm>
            <a:off x="8173053" y="2136537"/>
            <a:ext cx="3675307" cy="2913708"/>
            <a:chOff x="-220452" y="3221801"/>
            <a:chExt cx="3675311" cy="291371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DAE771D-35E6-44DC-86A7-42AB8390878A}"/>
                </a:ext>
              </a:extLst>
            </p:cNvPr>
            <p:cNvGrpSpPr/>
            <p:nvPr/>
          </p:nvGrpSpPr>
          <p:grpSpPr>
            <a:xfrm>
              <a:off x="-220452" y="3221801"/>
              <a:ext cx="3675311" cy="2913711"/>
              <a:chOff x="941986" y="3294355"/>
              <a:chExt cx="3675311" cy="2399908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CF2B309F-7D54-4392-8AAC-FCC3E6CACE50}"/>
                  </a:ext>
                </a:extLst>
              </p:cNvPr>
              <p:cNvSpPr/>
              <p:nvPr/>
            </p:nvSpPr>
            <p:spPr>
              <a:xfrm>
                <a:off x="1369286" y="3597621"/>
                <a:ext cx="3029388" cy="1847833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FFF6A49-2113-4C04-93C6-60F505FBB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3774493" y="4995896"/>
                <a:ext cx="842804" cy="69836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FC88045-6D9A-4208-9891-56D2F2CAD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10" r="510"/>
              <a:stretch/>
            </p:blipFill>
            <p:spPr>
              <a:xfrm>
                <a:off x="941986" y="3294355"/>
                <a:ext cx="1040449" cy="743050"/>
              </a:xfrm>
              <a:prstGeom prst="rect">
                <a:avLst/>
              </a:prstGeom>
            </p:spPr>
          </p:pic>
        </p:grpSp>
        <p:sp>
          <p:nvSpPr>
            <p:cNvPr id="31" name="Text Box 7">
              <a:extLst>
                <a:ext uri="{FF2B5EF4-FFF2-40B4-BE49-F238E27FC236}">
                  <a16:creationId xmlns:a16="http://schemas.microsoft.com/office/drawing/2014/main" id="{A0B5757E-FA94-4D99-BB83-B89509570E92}"/>
                </a:ext>
              </a:extLst>
            </p:cNvPr>
            <p:cNvSpPr txBox="1"/>
            <p:nvPr/>
          </p:nvSpPr>
          <p:spPr>
            <a:xfrm>
              <a:off x="463963" y="3937035"/>
              <a:ext cx="1722696" cy="130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16 </a:t>
              </a:r>
              <a:r>
                <a:rPr lang="en-US" sz="2800" b="1" i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12 </a:t>
              </a:r>
              <a:r>
                <a:rPr lang="en-US" sz="2800" b="1" i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: 2 =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D548050-0B2D-4CC1-9BE1-E57AFEAAEC07}"/>
              </a:ext>
            </a:extLst>
          </p:cNvPr>
          <p:cNvGrpSpPr/>
          <p:nvPr/>
        </p:nvGrpSpPr>
        <p:grpSpPr>
          <a:xfrm>
            <a:off x="4106776" y="2161168"/>
            <a:ext cx="4198735" cy="2999421"/>
            <a:chOff x="-113834" y="3418552"/>
            <a:chExt cx="4198739" cy="299942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B05044E-4607-4512-90D4-5E6E015A9242}"/>
                </a:ext>
              </a:extLst>
            </p:cNvPr>
            <p:cNvGrpSpPr/>
            <p:nvPr/>
          </p:nvGrpSpPr>
          <p:grpSpPr>
            <a:xfrm>
              <a:off x="-113834" y="3418552"/>
              <a:ext cx="4198739" cy="2999425"/>
              <a:chOff x="1048604" y="3456415"/>
              <a:chExt cx="4198739" cy="2470509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634E08E-F9BC-49CB-A614-B5138B86202B}"/>
                  </a:ext>
                </a:extLst>
              </p:cNvPr>
              <p:cNvSpPr/>
              <p:nvPr/>
            </p:nvSpPr>
            <p:spPr>
              <a:xfrm>
                <a:off x="1369286" y="3739392"/>
                <a:ext cx="3681155" cy="1847834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0989F714-6810-43C5-98C5-975CE5248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4404539" y="5183873"/>
                <a:ext cx="842804" cy="743051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2C87A50-8D9C-44C2-B77C-6DD2FFED6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451" b="451"/>
              <a:stretch/>
            </p:blipFill>
            <p:spPr>
              <a:xfrm flipH="1">
                <a:off x="1048604" y="3456415"/>
                <a:ext cx="844870" cy="682747"/>
              </a:xfrm>
              <a:prstGeom prst="rect">
                <a:avLst/>
              </a:prstGeom>
            </p:spPr>
          </p:pic>
        </p:grp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23A4C4CD-B657-4DEB-9933-DBA4F59EAA8C}"/>
                </a:ext>
              </a:extLst>
            </p:cNvPr>
            <p:cNvSpPr txBox="1"/>
            <p:nvPr/>
          </p:nvSpPr>
          <p:spPr>
            <a:xfrm>
              <a:off x="296073" y="4109155"/>
              <a:ext cx="2244666" cy="1301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18 cm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20 dm : 2 =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3771616" y="318310"/>
            <a:ext cx="4222917" cy="765948"/>
            <a:chOff x="1145583" y="356728"/>
            <a:chExt cx="4184979" cy="692241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3572684" cy="55755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3" y="356728"/>
              <a:ext cx="773676" cy="69224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8210D09-3E2E-464D-8DCA-389308DF551E}"/>
              </a:ext>
            </a:extLst>
          </p:cNvPr>
          <p:cNvSpPr txBox="1"/>
          <p:nvPr/>
        </p:nvSpPr>
        <p:spPr>
          <a:xfrm>
            <a:off x="4106776" y="1353723"/>
            <a:ext cx="1033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i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F764EC9-912A-44D1-BEB5-8B6838AE3D23}"/>
              </a:ext>
            </a:extLst>
          </p:cNvPr>
          <p:cNvSpPr txBox="1"/>
          <p:nvPr/>
        </p:nvSpPr>
        <p:spPr>
          <a:xfrm>
            <a:off x="5501551" y="1262288"/>
            <a:ext cx="211974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i="1" dirty="0">
                <a:latin typeface="UTM Avo" panose="02040603050506020204" pitchFamily="18" charset="0"/>
                <a:cs typeface="Times New Roman" panose="02020603050405020304" pitchFamily="18" charset="0"/>
              </a:rPr>
              <a:t> : 2 = 4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D31746-991C-40DF-9758-117A2488C7FD}"/>
              </a:ext>
            </a:extLst>
          </p:cNvPr>
          <p:cNvSpPr txBox="1"/>
          <p:nvPr/>
        </p:nvSpPr>
        <p:spPr>
          <a:xfrm>
            <a:off x="2534929" y="3014718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32452B2-DAEA-4941-9487-74CB58301BBB}"/>
              </a:ext>
            </a:extLst>
          </p:cNvPr>
          <p:cNvSpPr txBox="1"/>
          <p:nvPr/>
        </p:nvSpPr>
        <p:spPr>
          <a:xfrm>
            <a:off x="2548094" y="3630122"/>
            <a:ext cx="1101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kg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99B180-38C9-45FD-8906-C6EB5DA4AB10}"/>
              </a:ext>
            </a:extLst>
          </p:cNvPr>
          <p:cNvSpPr txBox="1"/>
          <p:nvPr/>
        </p:nvSpPr>
        <p:spPr>
          <a:xfrm>
            <a:off x="6693843" y="2979081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cm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AC19F3-4CE8-418B-B6D3-E3FA4751C2CE}"/>
              </a:ext>
            </a:extLst>
          </p:cNvPr>
          <p:cNvSpPr txBox="1"/>
          <p:nvPr/>
        </p:nvSpPr>
        <p:spPr>
          <a:xfrm>
            <a:off x="6653170" y="3629612"/>
            <a:ext cx="151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 dm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E7FA29-F476-40BD-9010-329433C4B2CF}"/>
              </a:ext>
            </a:extLst>
          </p:cNvPr>
          <p:cNvSpPr txBox="1"/>
          <p:nvPr/>
        </p:nvSpPr>
        <p:spPr>
          <a:xfrm>
            <a:off x="10577119" y="2942745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800" b="1" i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E70B4A-BAA4-4825-88D5-AB2A96694D63}"/>
              </a:ext>
            </a:extLst>
          </p:cNvPr>
          <p:cNvSpPr txBox="1"/>
          <p:nvPr/>
        </p:nvSpPr>
        <p:spPr>
          <a:xfrm>
            <a:off x="10577119" y="3621071"/>
            <a:ext cx="92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800" b="1" i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FA881A-FD60-48AA-82AF-B7098FB59E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517878" y="10015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753929" y="49856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82974" y="5170888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1274 C 0.06367 0.01922 0.13151 0.06598 0.19115 0.06713 C 0.25065 0.06806 0.30026 0.01945 0.35638 0.01806 C 0.41237 0.0169 0.48763 0.06459 0.52734 0.05973 C 0.59141 0.05278 0.64987 0.01922 0.71419 0.01274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E0675-5F3D-4226-B43D-D19F6CEDE8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39629" y="4942531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0021198" cy="524507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93731" y="3175768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2345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A4192E-0FA6-4145-9F71-DF1EEFB0D6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640457" y="4870845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763599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602007" y="46372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52596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69852" y="50482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49260" y="24124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8A58FEB-D4E0-48AA-89DD-EF40E12AF2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978857" y="3071750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474783" y="2946566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31" name="B"/>
          <p:cNvSpPr/>
          <p:nvPr/>
        </p:nvSpPr>
        <p:spPr>
          <a:xfrm>
            <a:off x="1999331" y="4536618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456939" y="4536618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1746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4291553" y="607586"/>
            <a:ext cx="2680748" cy="2126979"/>
            <a:chOff x="7046804" y="1018663"/>
            <a:chExt cx="2824561" cy="251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644574" y="2495766"/>
              <a:ext cx="1911928" cy="6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10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E3D28F0-8468-4B90-BF9C-5ABA97A1B2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918183" y="4372270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18183" y="3132014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515391" y="4372270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2" name="D"/>
          <p:cNvSpPr/>
          <p:nvPr/>
        </p:nvSpPr>
        <p:spPr>
          <a:xfrm>
            <a:off x="6466084" y="3132014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3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64854" y="520006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4333325" y="681490"/>
            <a:ext cx="2670147" cy="1967388"/>
            <a:chOff x="4655443" y="706896"/>
            <a:chExt cx="2670147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655443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250538" y="1774433"/>
              <a:ext cx="18914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8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6158333-B688-4E89-9EE6-FBB384A501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441277" y="3046176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057222" y="3046176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sp>
        <p:nvSpPr>
          <p:cNvPr id="31" name="B"/>
          <p:cNvSpPr/>
          <p:nvPr/>
        </p:nvSpPr>
        <p:spPr>
          <a:xfrm>
            <a:off x="2057222" y="4411434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32" name="D"/>
          <p:cNvSpPr/>
          <p:nvPr/>
        </p:nvSpPr>
        <p:spPr>
          <a:xfrm>
            <a:off x="6441279" y="4411436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52178" y="-84231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250864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4474711" y="702181"/>
            <a:ext cx="2177467" cy="1951522"/>
            <a:chOff x="4462788" y="514807"/>
            <a:chExt cx="2539819" cy="22310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67182" y="1846339"/>
              <a:ext cx="1889428" cy="527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12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D64F5E65-7AA6-423E-87D2-D03AD82191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435955" y="4417971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231395" y="3048268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1" name="B"/>
          <p:cNvSpPr/>
          <p:nvPr/>
        </p:nvSpPr>
        <p:spPr>
          <a:xfrm>
            <a:off x="2231395" y="4417971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319448" y="3062019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085764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4579425" y="527521"/>
            <a:ext cx="2373506" cy="2219818"/>
            <a:chOff x="4740493" y="545165"/>
            <a:chExt cx="2373506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0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18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98498" y="3487724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49500" y="3429000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884371" y="2576123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9" y="2618561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36233C-7A47-4435-AEBA-C59F998CABA8}"/>
              </a:ext>
            </a:extLst>
          </p:cNvPr>
          <p:cNvSpPr/>
          <p:nvPr/>
        </p:nvSpPr>
        <p:spPr>
          <a:xfrm>
            <a:off x="2570034" y="4072383"/>
            <a:ext cx="70519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TRUYỀN ĐIỆN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E1559BF9-1CEE-422B-BFCA-A0C66E52C26C}"/>
              </a:ext>
            </a:extLst>
          </p:cNvPr>
          <p:cNvSpPr/>
          <p:nvPr/>
        </p:nvSpPr>
        <p:spPr>
          <a:xfrm>
            <a:off x="0" y="0"/>
            <a:ext cx="12192000" cy="6405718"/>
          </a:xfrm>
          <a:prstGeom prst="rect">
            <a:avLst/>
          </a:prstGeom>
          <a:gradFill flip="none" rotWithShape="1">
            <a:gsLst>
              <a:gs pos="100000">
                <a:srgbClr val="97C379"/>
              </a:gs>
              <a:gs pos="64000">
                <a:srgbClr val="C5DEB5"/>
              </a:gs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B75725-D77B-4EBA-AEEA-1F39531F8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7" r="3873"/>
          <a:stretch/>
        </p:blipFill>
        <p:spPr>
          <a:xfrm>
            <a:off x="-2880176" y="1149318"/>
            <a:ext cx="3045390" cy="54227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2D70A-7739-485B-9C18-040F671F6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1336"/>
          <a:stretch/>
        </p:blipFill>
        <p:spPr>
          <a:xfrm>
            <a:off x="13131395" y="1398704"/>
            <a:ext cx="2511707" cy="5017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39D0A2-1CB3-4F64-9F65-E795953C3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41581"/>
          <a:stretch/>
        </p:blipFill>
        <p:spPr>
          <a:xfrm>
            <a:off x="0" y="3788216"/>
            <a:ext cx="12192000" cy="26049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DED4A5-9347-474C-8FC4-5D5EABF393AE}"/>
              </a:ext>
            </a:extLst>
          </p:cNvPr>
          <p:cNvGrpSpPr/>
          <p:nvPr/>
        </p:nvGrpSpPr>
        <p:grpSpPr>
          <a:xfrm>
            <a:off x="7040284" y="312516"/>
            <a:ext cx="4497324" cy="1526993"/>
            <a:chOff x="7040284" y="312516"/>
            <a:chExt cx="4497324" cy="15269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79E915D-216E-4500-8E7E-EE191B023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0284" y="312516"/>
              <a:ext cx="4497324" cy="15269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09B28A-3040-44AD-92EE-A1B0F1943D80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5620-A12B-4EB4-8F14-7B49A6258A3E}"/>
              </a:ext>
            </a:extLst>
          </p:cNvPr>
          <p:cNvGrpSpPr/>
          <p:nvPr/>
        </p:nvGrpSpPr>
        <p:grpSpPr>
          <a:xfrm>
            <a:off x="393539" y="208343"/>
            <a:ext cx="4944220" cy="1847715"/>
            <a:chOff x="393539" y="208343"/>
            <a:chExt cx="4944220" cy="184771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05CA05-EC0A-413D-BD98-BA83D179A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393539" y="208343"/>
              <a:ext cx="4944220" cy="184771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59A4A3-EA37-4343-AD96-1C38E09D3F29}"/>
                </a:ext>
              </a:extLst>
            </p:cNvPr>
            <p:cNvSpPr txBox="1"/>
            <p:nvPr/>
          </p:nvSpPr>
          <p:spPr>
            <a:xfrm flipH="1">
              <a:off x="864501" y="580449"/>
              <a:ext cx="40665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 chia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31034-155E-4CD1-836D-85318E49DD97}"/>
              </a:ext>
            </a:extLst>
          </p:cNvPr>
          <p:cNvGrpSpPr/>
          <p:nvPr/>
        </p:nvGrpSpPr>
        <p:grpSpPr>
          <a:xfrm>
            <a:off x="124886" y="208402"/>
            <a:ext cx="6416572" cy="1855924"/>
            <a:chOff x="4487" y="2859934"/>
            <a:chExt cx="5923189" cy="185592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C875083-855B-4B85-B244-FD00F2B06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4487" y="2859934"/>
              <a:ext cx="5923189" cy="1847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03F8FF-4124-4ABC-967F-A68DEB01F6EA}"/>
                </a:ext>
              </a:extLst>
            </p:cNvPr>
            <p:cNvSpPr txBox="1"/>
            <p:nvPr/>
          </p:nvSpPr>
          <p:spPr>
            <a:xfrm flipH="1">
              <a:off x="587882" y="3330863"/>
              <a:ext cx="47563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9EFE6F-4E2E-4DDC-B8FE-954BDDEED7F8}"/>
              </a:ext>
            </a:extLst>
          </p:cNvPr>
          <p:cNvGrpSpPr/>
          <p:nvPr/>
        </p:nvGrpSpPr>
        <p:grpSpPr>
          <a:xfrm>
            <a:off x="7040284" y="487066"/>
            <a:ext cx="4497324" cy="1526993"/>
            <a:chOff x="7041038" y="256153"/>
            <a:chExt cx="4497324" cy="15269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A021EB-633D-4190-A567-0E7E6B0A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77D6AF-1562-439A-9841-DF5AB729255C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 = 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AB2A48B-84F3-404A-AC6C-266C185638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3" r="17463"/>
          <a:stretch/>
        </p:blipFill>
        <p:spPr>
          <a:xfrm rot="21391152">
            <a:off x="2606369" y="4211495"/>
            <a:ext cx="3149828" cy="15691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FDD9C7-99D5-40FC-933F-B7795CA07A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49" r="15531"/>
          <a:stretch/>
        </p:blipFill>
        <p:spPr>
          <a:xfrm rot="21391152">
            <a:off x="5932659" y="4246895"/>
            <a:ext cx="3223570" cy="1564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F3EB47-1DE5-4C45-871C-8BCA119C1D8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6096" y="2586862"/>
            <a:ext cx="645404" cy="670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F8DE0B3-F8D0-4C88-A915-A4765E10518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7486" y="1915447"/>
            <a:ext cx="645404" cy="6705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42B648-758D-4239-9A02-C7DB6926FB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1728" y="1915447"/>
            <a:ext cx="645404" cy="670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411D49-C75A-4475-909A-7631C28871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0885" y="2586862"/>
            <a:ext cx="645404" cy="670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D591A87-B46D-4D54-B86D-4DEA4EA4A5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4038" y="2615169"/>
            <a:ext cx="645404" cy="6705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13893D-1609-4AE2-8AE8-F3A8CFD8C32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5428" y="1943754"/>
            <a:ext cx="645404" cy="670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4254EA-2FC5-4AC2-9B2E-266CB3D37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9670" y="1943754"/>
            <a:ext cx="645404" cy="670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E72C7A-B4A0-4AEA-8477-8C92CD050A1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8827" y="2615169"/>
            <a:ext cx="645404" cy="67055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09F1E5D-E086-4268-9E79-B2DD6A27A57B}"/>
              </a:ext>
            </a:extLst>
          </p:cNvPr>
          <p:cNvGrpSpPr/>
          <p:nvPr/>
        </p:nvGrpSpPr>
        <p:grpSpPr>
          <a:xfrm>
            <a:off x="864501" y="387589"/>
            <a:ext cx="4497324" cy="1526993"/>
            <a:chOff x="7041038" y="256153"/>
            <a:chExt cx="4497324" cy="152699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B3BF3B8-4EA6-4C87-B956-EBDD5D9D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39ABC8-0C0E-4973-A5B4-6D100799C401}"/>
                </a:ext>
              </a:extLst>
            </p:cNvPr>
            <p:cNvSpPr txBox="1"/>
            <p:nvPr/>
          </p:nvSpPr>
          <p:spPr>
            <a:xfrm flipH="1">
              <a:off x="7559157" y="417396"/>
              <a:ext cx="36557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2 x 4 = 8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8 : 2 = 4</a:t>
              </a: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41FE695-9CC4-42E6-9D36-C7B81CF9ADA0}"/>
              </a:ext>
            </a:extLst>
          </p:cNvPr>
          <p:cNvSpPr/>
          <p:nvPr/>
        </p:nvSpPr>
        <p:spPr>
          <a:xfrm>
            <a:off x="7646278" y="464865"/>
            <a:ext cx="3108956" cy="1313256"/>
          </a:xfrm>
          <a:prstGeom prst="wedgeEllipseCallout">
            <a:avLst>
              <a:gd name="adj1" fmla="val 22447"/>
              <a:gd name="adj2" fmla="val 89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4183DD-107A-4B9B-A9C3-3B98A837BE33}"/>
              </a:ext>
            </a:extLst>
          </p:cNvPr>
          <p:cNvGrpSpPr/>
          <p:nvPr/>
        </p:nvGrpSpPr>
        <p:grpSpPr>
          <a:xfrm>
            <a:off x="2478331" y="78473"/>
            <a:ext cx="6561106" cy="2034199"/>
            <a:chOff x="2897799" y="-93248"/>
            <a:chExt cx="5514681" cy="20341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27BF29E-4451-4992-A679-A3D2CB5D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99" y="-93248"/>
              <a:ext cx="5514681" cy="203419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45BBA1-3226-4AE2-BABA-4027E2DEC22A}"/>
                </a:ext>
              </a:extLst>
            </p:cNvPr>
            <p:cNvSpPr txBox="1"/>
            <p:nvPr/>
          </p:nvSpPr>
          <p:spPr>
            <a:xfrm>
              <a:off x="3584732" y="412895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06B2487-54FC-4568-82AF-F38440B8965B}"/>
              </a:ext>
            </a:extLst>
          </p:cNvPr>
          <p:cNvGrpSpPr/>
          <p:nvPr/>
        </p:nvGrpSpPr>
        <p:grpSpPr>
          <a:xfrm>
            <a:off x="3001543" y="982807"/>
            <a:ext cx="5514681" cy="2034199"/>
            <a:chOff x="3043587" y="-48157"/>
            <a:chExt cx="5514681" cy="203419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C342807-862E-45B2-98C2-DF7123AA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87" y="-48157"/>
              <a:ext cx="5514681" cy="20341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F58564-2EFD-4B29-969B-F6005006C106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 = 4</a:t>
              </a:r>
            </a:p>
          </p:txBody>
        </p:sp>
      </p:grpSp>
      <p:pic>
        <p:nvPicPr>
          <p:cNvPr id="39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9A223611-6ED5-4D06-8641-95570298F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28193" y="5754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21094 -0.011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6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28008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7773 0.2562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4935 0.2562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6549 0.26945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7774 0.2761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000"/>
                            </p:stCondLst>
                            <p:childTnLst>
                              <p:par>
                                <p:cTn id="1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0052 0.37199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16601 0.3719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08685 0.3523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00338 0.35439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3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D26EDB4E-5CE6-48EE-8DFC-97C02181C1DB}"/>
              </a:ext>
            </a:extLst>
          </p:cNvPr>
          <p:cNvSpPr/>
          <p:nvPr/>
        </p:nvSpPr>
        <p:spPr>
          <a:xfrm>
            <a:off x="0" y="0"/>
            <a:ext cx="12192000" cy="6405718"/>
          </a:xfrm>
          <a:prstGeom prst="rect">
            <a:avLst/>
          </a:prstGeom>
          <a:gradFill flip="none" rotWithShape="1">
            <a:gsLst>
              <a:gs pos="100000">
                <a:srgbClr val="97C379"/>
              </a:gs>
              <a:gs pos="64000">
                <a:srgbClr val="C5DEB5"/>
              </a:gs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B75725-D77B-4EBA-AEEA-1F39531F8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7" t="1555" r="-202" b="-1555"/>
          <a:stretch/>
        </p:blipFill>
        <p:spPr>
          <a:xfrm>
            <a:off x="-114924" y="1704256"/>
            <a:ext cx="2994248" cy="49622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2D70A-7739-485B-9C18-040F671F6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1336"/>
          <a:stretch/>
        </p:blipFill>
        <p:spPr>
          <a:xfrm>
            <a:off x="9823540" y="2038287"/>
            <a:ext cx="2256198" cy="4507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39D0A2-1CB3-4F64-9F65-E795953C3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41114"/>
          <a:stretch/>
        </p:blipFill>
        <p:spPr>
          <a:xfrm>
            <a:off x="0" y="3788216"/>
            <a:ext cx="12192000" cy="26602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DED4A5-9347-474C-8FC4-5D5EABF393AE}"/>
              </a:ext>
            </a:extLst>
          </p:cNvPr>
          <p:cNvGrpSpPr/>
          <p:nvPr/>
        </p:nvGrpSpPr>
        <p:grpSpPr>
          <a:xfrm>
            <a:off x="7040284" y="312516"/>
            <a:ext cx="4497324" cy="1526993"/>
            <a:chOff x="7040284" y="312516"/>
            <a:chExt cx="4497324" cy="15269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79E915D-216E-4500-8E7E-EE191B023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0284" y="312516"/>
              <a:ext cx="4497324" cy="15269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09B28A-3040-44AD-92EE-A1B0F1943D80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5620-A12B-4EB4-8F14-7B49A6258A3E}"/>
              </a:ext>
            </a:extLst>
          </p:cNvPr>
          <p:cNvGrpSpPr/>
          <p:nvPr/>
        </p:nvGrpSpPr>
        <p:grpSpPr>
          <a:xfrm>
            <a:off x="393539" y="208343"/>
            <a:ext cx="4944220" cy="1847715"/>
            <a:chOff x="393539" y="208343"/>
            <a:chExt cx="4944220" cy="184771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05CA05-EC0A-413D-BD98-BA83D179A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393539" y="208343"/>
              <a:ext cx="4944220" cy="184771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59A4A3-EA37-4343-AD96-1C38E09D3F29}"/>
                </a:ext>
              </a:extLst>
            </p:cNvPr>
            <p:cNvSpPr txBox="1"/>
            <p:nvPr/>
          </p:nvSpPr>
          <p:spPr>
            <a:xfrm flipH="1">
              <a:off x="864501" y="580449"/>
              <a:ext cx="40665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 chia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31034-155E-4CD1-836D-85318E49DD97}"/>
              </a:ext>
            </a:extLst>
          </p:cNvPr>
          <p:cNvGrpSpPr/>
          <p:nvPr/>
        </p:nvGrpSpPr>
        <p:grpSpPr>
          <a:xfrm>
            <a:off x="323163" y="195456"/>
            <a:ext cx="6387395" cy="1847715"/>
            <a:chOff x="-432412" y="2816092"/>
            <a:chExt cx="5923189" cy="18477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C875083-855B-4B85-B244-FD00F2B06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-432412" y="2816092"/>
              <a:ext cx="5923189" cy="1847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03F8FF-4124-4ABC-967F-A68DEB01F6EA}"/>
                </a:ext>
              </a:extLst>
            </p:cNvPr>
            <p:cNvSpPr txBox="1"/>
            <p:nvPr/>
          </p:nvSpPr>
          <p:spPr>
            <a:xfrm flipH="1">
              <a:off x="287264" y="3254035"/>
              <a:ext cx="47563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9EFE6F-4E2E-4DDC-B8FE-954BDDEED7F8}"/>
              </a:ext>
            </a:extLst>
          </p:cNvPr>
          <p:cNvGrpSpPr/>
          <p:nvPr/>
        </p:nvGrpSpPr>
        <p:grpSpPr>
          <a:xfrm>
            <a:off x="7040284" y="487066"/>
            <a:ext cx="4497324" cy="1526993"/>
            <a:chOff x="7041038" y="256153"/>
            <a:chExt cx="4497324" cy="15269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A021EB-633D-4190-A567-0E7E6B0A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77D6AF-1562-439A-9841-DF5AB729255C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 = 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AB2A48B-84F3-404A-AC6C-266C185638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3" r="17463"/>
          <a:stretch/>
        </p:blipFill>
        <p:spPr>
          <a:xfrm rot="21391152">
            <a:off x="2606369" y="4211495"/>
            <a:ext cx="3149828" cy="15691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FDD9C7-99D5-40FC-933F-B7795CA07A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49" r="15531"/>
          <a:stretch/>
        </p:blipFill>
        <p:spPr>
          <a:xfrm rot="21391152">
            <a:off x="5932659" y="4246895"/>
            <a:ext cx="3223570" cy="1564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F3EB47-1DE5-4C45-871C-8BCA119C1D8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6096" y="2586862"/>
            <a:ext cx="645404" cy="670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F8DE0B3-F8D0-4C88-A915-A4765E10518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7486" y="1915447"/>
            <a:ext cx="645404" cy="6705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42B648-758D-4239-9A02-C7DB6926FB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1728" y="1915447"/>
            <a:ext cx="645404" cy="670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411D49-C75A-4475-909A-7631C28871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0885" y="2586862"/>
            <a:ext cx="645404" cy="670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D591A87-B46D-4D54-B86D-4DEA4EA4A5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4038" y="2615169"/>
            <a:ext cx="645404" cy="670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4254EA-2FC5-4AC2-9B2E-266CB3D37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9670" y="1943754"/>
            <a:ext cx="645404" cy="670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E72C7A-B4A0-4AEA-8477-8C92CD050A1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8827" y="2615169"/>
            <a:ext cx="645404" cy="67055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09F1E5D-E086-4268-9E79-B2DD6A27A57B}"/>
              </a:ext>
            </a:extLst>
          </p:cNvPr>
          <p:cNvGrpSpPr/>
          <p:nvPr/>
        </p:nvGrpSpPr>
        <p:grpSpPr>
          <a:xfrm>
            <a:off x="1018406" y="338852"/>
            <a:ext cx="4497324" cy="1526993"/>
            <a:chOff x="7041038" y="256153"/>
            <a:chExt cx="4497324" cy="152699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B3BF3B8-4EA6-4C87-B956-EBDD5D9D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39ABC8-0C0E-4973-A5B4-6D100799C401}"/>
                </a:ext>
              </a:extLst>
            </p:cNvPr>
            <p:cNvSpPr txBox="1"/>
            <p:nvPr/>
          </p:nvSpPr>
          <p:spPr>
            <a:xfrm flipH="1">
              <a:off x="7559157" y="417396"/>
              <a:ext cx="36557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2 x 5 = 10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10 : 2 = 5</a:t>
              </a: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41FE695-9CC4-42E6-9D36-C7B81CF9ADA0}"/>
              </a:ext>
            </a:extLst>
          </p:cNvPr>
          <p:cNvSpPr/>
          <p:nvPr/>
        </p:nvSpPr>
        <p:spPr>
          <a:xfrm>
            <a:off x="7862112" y="572788"/>
            <a:ext cx="3108956" cy="1313256"/>
          </a:xfrm>
          <a:prstGeom prst="wedgeEllipseCallout">
            <a:avLst>
              <a:gd name="adj1" fmla="val 22447"/>
              <a:gd name="adj2" fmla="val 89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4183DD-107A-4B9B-A9C3-3B98A837BE33}"/>
              </a:ext>
            </a:extLst>
          </p:cNvPr>
          <p:cNvGrpSpPr/>
          <p:nvPr/>
        </p:nvGrpSpPr>
        <p:grpSpPr>
          <a:xfrm>
            <a:off x="2807075" y="90477"/>
            <a:ext cx="6561106" cy="2034199"/>
            <a:chOff x="2897799" y="-93248"/>
            <a:chExt cx="5514681" cy="20341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27BF29E-4451-4992-A679-A3D2CB5D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99" y="-93248"/>
              <a:ext cx="5514681" cy="203419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45BBA1-3226-4AE2-BABA-4027E2DEC22A}"/>
                </a:ext>
              </a:extLst>
            </p:cNvPr>
            <p:cNvSpPr txBox="1"/>
            <p:nvPr/>
          </p:nvSpPr>
          <p:spPr>
            <a:xfrm>
              <a:off x="3615199" y="438772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06B2487-54FC-4568-82AF-F38440B8965B}"/>
              </a:ext>
            </a:extLst>
          </p:cNvPr>
          <p:cNvGrpSpPr/>
          <p:nvPr/>
        </p:nvGrpSpPr>
        <p:grpSpPr>
          <a:xfrm>
            <a:off x="3051380" y="755872"/>
            <a:ext cx="5514681" cy="2034199"/>
            <a:chOff x="3043587" y="-48157"/>
            <a:chExt cx="5514681" cy="203419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C342807-862E-45B2-98C2-DF7123AA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87" y="-48157"/>
              <a:ext cx="5514681" cy="20341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F58564-2EFD-4B29-969B-F6005006C106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 = 5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8DF5D26C-2E05-4A09-80F3-C5C943FEA9B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7281980" y="1991797"/>
            <a:ext cx="645404" cy="6705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A07E9A2-B87F-4939-BB5A-065CED59FAD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7281137" y="2663212"/>
            <a:ext cx="645404" cy="670550"/>
          </a:xfrm>
          <a:prstGeom prst="rect">
            <a:avLst/>
          </a:prstGeom>
        </p:spPr>
      </p:pic>
      <p:pic>
        <p:nvPicPr>
          <p:cNvPr id="42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372A0020-61FD-4365-B0D5-AD27BBBF6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7896" y="6823874"/>
            <a:ext cx="609600" cy="609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13893D-1609-4AE2-8AE8-F3A8CFD8C32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5428" y="1943754"/>
            <a:ext cx="645404" cy="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7773 0.25625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4258 0.2562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6549 0.2694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78 0.28889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2487 0.28032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26172 0.3358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08464 0.33588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11198 0.38263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15924 0.35532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053 0.3509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4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1500"/>
                            </p:stCondLst>
                            <p:childTnLst>
                              <p:par>
                                <p:cTn id="1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44E8815-FC83-45B7-A047-272931731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065482" y="253941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:  2  =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4874407" y="30641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2  =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074872" y="82565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074872" y="140333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074872" y="19874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4874407" y="360305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4874407" y="409235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4874407" y="462386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4874406" y="516227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4874407" y="56575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BBFB02-0D20-447F-B23F-D53F9BB41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9545"/>
          <a:stretch/>
        </p:blipFill>
        <p:spPr>
          <a:xfrm>
            <a:off x="628540" y="4520673"/>
            <a:ext cx="3997352" cy="18184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13E790C-DC1D-425B-A169-799B36C1D044}"/>
              </a:ext>
            </a:extLst>
          </p:cNvPr>
          <p:cNvGrpSpPr/>
          <p:nvPr/>
        </p:nvGrpSpPr>
        <p:grpSpPr>
          <a:xfrm>
            <a:off x="628539" y="2337327"/>
            <a:ext cx="3729050" cy="2396117"/>
            <a:chOff x="820150" y="2560876"/>
            <a:chExt cx="3729050" cy="23961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3718003-8392-450A-8956-C78E5AAD3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78F846-A5CC-4A9B-A7E5-FC8218BE24B8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6902690" y="894542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6913273" y="1472347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6878528" y="2016978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6878528" y="361183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6864337" y="413767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6871433" y="4650331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6850147" y="5177910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6725056" y="569923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4421000" y="126567"/>
            <a:ext cx="33778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 CHIA 2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6" y="3668521"/>
            <a:ext cx="2776702" cy="277670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20220-09CB-4F44-8CB0-B8AF25213378}"/>
              </a:ext>
            </a:extLst>
          </p:cNvPr>
          <p:cNvSpPr/>
          <p:nvPr/>
        </p:nvSpPr>
        <p:spPr>
          <a:xfrm>
            <a:off x="4869853" y="855329"/>
            <a:ext cx="641691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33B24-F936-41FF-8371-208B6F3B4CF1}"/>
              </a:ext>
            </a:extLst>
          </p:cNvPr>
          <p:cNvSpPr/>
          <p:nvPr/>
        </p:nvSpPr>
        <p:spPr>
          <a:xfrm>
            <a:off x="5798299" y="873471"/>
            <a:ext cx="585942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04DB58A-011B-48B1-AAAE-CE1F54FCB4D1}"/>
              </a:ext>
            </a:extLst>
          </p:cNvPr>
          <p:cNvSpPr/>
          <p:nvPr/>
        </p:nvSpPr>
        <p:spPr>
          <a:xfrm>
            <a:off x="6829093" y="898672"/>
            <a:ext cx="585942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5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2" grpId="0" animBg="1"/>
      <p:bldP spid="2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C6A2A338-FA5A-4879-9D42-8C505BC55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278013" y="277032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:  2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5036253" y="31955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2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278016" y="13108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278015" y="183895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278014" y="2284062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511850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5099814" y="41082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5099814" y="456673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5077346" y="5056872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5118508" y="554701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7053645" y="1330091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7083580" y="1836618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7062549" y="229284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7062300" y="365405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7062300" y="413242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7053645" y="457626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7023710" y="5044499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6947260" y="5540579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5278014" y="562547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2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75" y="2442439"/>
            <a:ext cx="3916478" cy="3916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7538C5-1373-4DA3-B6B4-ABF1B9FA5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156" y="1310033"/>
            <a:ext cx="524271" cy="5242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088149-3423-4427-AFAE-81A133041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4599" y="2241636"/>
            <a:ext cx="524271" cy="5242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12A8364-6EFC-4F57-BF84-E746C8747A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8359" y="3203008"/>
            <a:ext cx="524271" cy="5242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10E835D-6625-43A8-B6AC-1074BF7862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1322" y="4078355"/>
            <a:ext cx="524271" cy="5242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6000E22-8CA8-4646-804C-AD3ED8469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1427" y="5054767"/>
            <a:ext cx="524271" cy="5242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799AB2B-E430-40DE-B1AC-6B8BFB9BD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8832" y="1780877"/>
            <a:ext cx="524271" cy="5242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C0A7B11-B257-4932-8DB9-5E0DDA1FD2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97" y="2711549"/>
            <a:ext cx="524271" cy="52427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8F13013-AAB6-4A32-85FA-439E8AAC5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6604" y="3648890"/>
            <a:ext cx="524271" cy="52427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70969B-D1EC-40FD-9BA2-690C7A2B5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041" y="4587403"/>
            <a:ext cx="524271" cy="5242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206132-177C-414E-AD1F-88E4E1C55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1428" y="5567588"/>
            <a:ext cx="524271" cy="5242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F153ED3-99E5-42FC-942E-F019C992E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205338" y="1836280"/>
            <a:ext cx="524271" cy="5242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89FC371-6683-4649-AD9F-6692EDE881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93703" y="2766953"/>
            <a:ext cx="524271" cy="52427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D3C577E-E8F3-480F-93D6-FA6C4F097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213110" y="3704295"/>
            <a:ext cx="524271" cy="5242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60ADD18-A548-4412-9CA8-BCE8F38BB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2765" y="4622029"/>
            <a:ext cx="524271" cy="52427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3FD4585-539C-4AEF-9A77-D1BA6BC0A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7152" y="5602215"/>
            <a:ext cx="524271" cy="5242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26D2065-0036-42B5-A2B6-8324FB68B2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84287" y="1337908"/>
            <a:ext cx="524271" cy="5242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6C986D7-6A3C-44D5-9C73-01C88E6DCE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72652" y="2268581"/>
            <a:ext cx="524271" cy="5242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13CA051-13F3-4C8E-A85A-D1DA6DB9A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36754" y="3269204"/>
            <a:ext cx="524271" cy="5242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D66BBD2-2809-439D-AA1A-286674B1F9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2496" y="4144438"/>
            <a:ext cx="524271" cy="5242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953DD2E-5E3A-439B-8831-D3747C73D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46101" y="5114234"/>
            <a:ext cx="524271" cy="5242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5C726A1-100E-4B66-90B7-2975F48E13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9032" y="1299886"/>
            <a:ext cx="524271" cy="5242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8FC4B9A-B526-440A-83B8-67962199B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0475" y="2231488"/>
            <a:ext cx="524271" cy="5242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203F5BD-9C9C-41FD-9CAE-EE279BB917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2917" y="3148400"/>
            <a:ext cx="524271" cy="52427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C5925AC-9F96-4D46-87D8-6F547F306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98" y="4068205"/>
            <a:ext cx="524271" cy="52427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5B2D210-2B9A-46CF-B932-9C2755C9F4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303" y="5044616"/>
            <a:ext cx="524271" cy="52427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DB2B551-DB50-4D7D-B29F-207B1538F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4708" y="1770725"/>
            <a:ext cx="524271" cy="52427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BAA3A00-3C0E-4E55-B2E4-29956499B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073" y="2701397"/>
            <a:ext cx="524271" cy="52427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F273024-7801-451A-9AC5-E8E6E9E9D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2480" y="3638738"/>
            <a:ext cx="524271" cy="52427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B5C558E-2C12-4AD4-B362-EEA842EE2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2917" y="4577251"/>
            <a:ext cx="524271" cy="52427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1416E24-B5B6-4B5D-B1E4-1AB6C0DF3E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304" y="5557436"/>
            <a:ext cx="524271" cy="52427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E8FBED4-ED22-45A3-807E-E69DCF12D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3642" y="3184941"/>
            <a:ext cx="524271" cy="5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DC9506E-E6EC-48D6-A39E-F8C6B536A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F57E2-17C1-49D4-874B-F9D38931A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/>
        </p:blipFill>
        <p:spPr>
          <a:xfrm rot="5400000">
            <a:off x="277450" y="1863465"/>
            <a:ext cx="3951732" cy="353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7B8592-0688-421B-905F-F90797D53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/>
        </p:blipFill>
        <p:spPr>
          <a:xfrm rot="5400000">
            <a:off x="4081873" y="1663860"/>
            <a:ext cx="3951732" cy="3530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AB6704-C9CD-4D2A-8C50-53FBEBE7C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/>
        </p:blipFill>
        <p:spPr>
          <a:xfrm rot="5400000">
            <a:off x="8063485" y="1619250"/>
            <a:ext cx="3951730" cy="3619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4752380" y="457979"/>
            <a:ext cx="3477220" cy="707885"/>
            <a:chOff x="1145583" y="356728"/>
            <a:chExt cx="2857932" cy="6397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573861" y="397376"/>
              <a:ext cx="2429654" cy="585739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3" y="356728"/>
              <a:ext cx="742074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E08408-5398-43B2-B7CD-E7924E884740}"/>
              </a:ext>
            </a:extLst>
          </p:cNvPr>
          <p:cNvSpPr txBox="1"/>
          <p:nvPr/>
        </p:nvSpPr>
        <p:spPr>
          <a:xfrm>
            <a:off x="1222031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: 2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1C33-4ED6-4579-8EB3-9EB10DC64082}"/>
              </a:ext>
            </a:extLst>
          </p:cNvPr>
          <p:cNvSpPr txBox="1"/>
          <p:nvPr/>
        </p:nvSpPr>
        <p:spPr>
          <a:xfrm>
            <a:off x="1205406" y="324573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: 2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73588-64DB-4090-8074-9AEF0AE1AF1F}"/>
              </a:ext>
            </a:extLst>
          </p:cNvPr>
          <p:cNvSpPr txBox="1"/>
          <p:nvPr/>
        </p:nvSpPr>
        <p:spPr>
          <a:xfrm>
            <a:off x="973894" y="390685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: 2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1366A-1C8C-48BA-A51D-978F78E484DD}"/>
              </a:ext>
            </a:extLst>
          </p:cNvPr>
          <p:cNvSpPr txBox="1"/>
          <p:nvPr/>
        </p:nvSpPr>
        <p:spPr>
          <a:xfrm>
            <a:off x="4905738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: 2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B72AC5-265D-42BD-975D-EFE4C3A0AF1E}"/>
              </a:ext>
            </a:extLst>
          </p:cNvPr>
          <p:cNvSpPr txBox="1"/>
          <p:nvPr/>
        </p:nvSpPr>
        <p:spPr>
          <a:xfrm>
            <a:off x="4970539" y="324149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: 2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69A8D-84A0-42FF-950C-42B8B9F901B8}"/>
              </a:ext>
            </a:extLst>
          </p:cNvPr>
          <p:cNvSpPr txBox="1"/>
          <p:nvPr/>
        </p:nvSpPr>
        <p:spPr>
          <a:xfrm>
            <a:off x="4955091" y="3885498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: 2 =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9E736-F3ED-4FAC-8206-9A2DDAFAB562}"/>
              </a:ext>
            </a:extLst>
          </p:cNvPr>
          <p:cNvSpPr txBox="1"/>
          <p:nvPr/>
        </p:nvSpPr>
        <p:spPr>
          <a:xfrm>
            <a:off x="9051316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: 2 =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DE8678-1CA0-4B70-93D2-14BF09A9D426}"/>
              </a:ext>
            </a:extLst>
          </p:cNvPr>
          <p:cNvSpPr txBox="1"/>
          <p:nvPr/>
        </p:nvSpPr>
        <p:spPr>
          <a:xfrm>
            <a:off x="9295581" y="313198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: 2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80BBC5-818E-4DB0-8CFC-E1C84347E1A8}"/>
              </a:ext>
            </a:extLst>
          </p:cNvPr>
          <p:cNvSpPr txBox="1"/>
          <p:nvPr/>
        </p:nvSpPr>
        <p:spPr>
          <a:xfrm>
            <a:off x="9125299" y="370952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 : 2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85A7BC-0AF7-43F8-B287-4FA4FB61BD5A}"/>
              </a:ext>
            </a:extLst>
          </p:cNvPr>
          <p:cNvSpPr txBox="1"/>
          <p:nvPr/>
        </p:nvSpPr>
        <p:spPr>
          <a:xfrm>
            <a:off x="2631285" y="2564489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973029-5B18-4A65-950E-429966EA3869}"/>
              </a:ext>
            </a:extLst>
          </p:cNvPr>
          <p:cNvSpPr txBox="1"/>
          <p:nvPr/>
        </p:nvSpPr>
        <p:spPr>
          <a:xfrm>
            <a:off x="2642990" y="323502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121C20-3467-4ECD-AC38-F60996CB313D}"/>
              </a:ext>
            </a:extLst>
          </p:cNvPr>
          <p:cNvSpPr txBox="1"/>
          <p:nvPr/>
        </p:nvSpPr>
        <p:spPr>
          <a:xfrm>
            <a:off x="2643155" y="390685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58380A-65E6-456A-8AE0-EEF0E111B5E1}"/>
              </a:ext>
            </a:extLst>
          </p:cNvPr>
          <p:cNvSpPr txBox="1"/>
          <p:nvPr/>
        </p:nvSpPr>
        <p:spPr>
          <a:xfrm>
            <a:off x="6603202" y="259105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086478-634F-4A68-884A-044F5A1213F1}"/>
              </a:ext>
            </a:extLst>
          </p:cNvPr>
          <p:cNvSpPr txBox="1"/>
          <p:nvPr/>
        </p:nvSpPr>
        <p:spPr>
          <a:xfrm>
            <a:off x="6553365" y="325230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AFD0A-E294-4F16-A242-6D267801B8E2}"/>
              </a:ext>
            </a:extLst>
          </p:cNvPr>
          <p:cNvSpPr txBox="1"/>
          <p:nvPr/>
        </p:nvSpPr>
        <p:spPr>
          <a:xfrm>
            <a:off x="6563129" y="3913009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4A787A-8178-4C8F-92C6-C66698BF836D}"/>
              </a:ext>
            </a:extLst>
          </p:cNvPr>
          <p:cNvSpPr txBox="1"/>
          <p:nvPr/>
        </p:nvSpPr>
        <p:spPr>
          <a:xfrm>
            <a:off x="10671134" y="256448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215714-8182-4602-836C-E8276CA7D51F}"/>
              </a:ext>
            </a:extLst>
          </p:cNvPr>
          <p:cNvSpPr txBox="1"/>
          <p:nvPr/>
        </p:nvSpPr>
        <p:spPr>
          <a:xfrm>
            <a:off x="10674609" y="313990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26B2CB-E049-45D3-A35F-E4C0D01A0083}"/>
              </a:ext>
            </a:extLst>
          </p:cNvPr>
          <p:cNvSpPr txBox="1"/>
          <p:nvPr/>
        </p:nvSpPr>
        <p:spPr>
          <a:xfrm>
            <a:off x="10674609" y="370952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516509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1971</TotalTime>
  <Words>686</Words>
  <Application>Microsoft Office PowerPoint</Application>
  <PresentationFormat>Widescreen</PresentationFormat>
  <Paragraphs>217</Paragraphs>
  <Slides>20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.VnBlack</vt:lpstr>
      <vt:lpstr>Arial</vt:lpstr>
      <vt:lpstr>Calibri</vt:lpstr>
      <vt:lpstr>Calibri Light</vt:lpstr>
      <vt:lpstr>Times New Roman</vt:lpstr>
      <vt:lpstr>UTM Avo</vt:lpstr>
      <vt:lpstr>Wingdings</vt:lpstr>
      <vt:lpstr>Office Theme</vt:lpstr>
      <vt:lpstr>Tuần 21 Bài 60: Bảng chia 2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Ziczac</cp:lastModifiedBy>
  <cp:revision>113</cp:revision>
  <dcterms:created xsi:type="dcterms:W3CDTF">2021-07-12T03:44:38Z</dcterms:created>
  <dcterms:modified xsi:type="dcterms:W3CDTF">2021-12-31T07:45:24Z</dcterms:modified>
</cp:coreProperties>
</file>