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3" r:id="rId2"/>
    <p:sldId id="285" r:id="rId3"/>
    <p:sldId id="286" r:id="rId4"/>
    <p:sldId id="290" r:id="rId5"/>
    <p:sldId id="291" r:id="rId6"/>
    <p:sldId id="292" r:id="rId7"/>
    <p:sldId id="268" r:id="rId8"/>
    <p:sldId id="275" r:id="rId9"/>
    <p:sldId id="278" r:id="rId10"/>
    <p:sldId id="279" r:id="rId11"/>
    <p:sldId id="280" r:id="rId12"/>
    <p:sldId id="294" r:id="rId13"/>
    <p:sldId id="269" r:id="rId14"/>
    <p:sldId id="270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40C8BB"/>
    <a:srgbClr val="FF7707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89831" autoAdjust="0"/>
  </p:normalViewPr>
  <p:slideViewPr>
    <p:cSldViewPr snapToGrid="0">
      <p:cViewPr>
        <p:scale>
          <a:sx n="75" d="100"/>
          <a:sy n="75" d="100"/>
        </p:scale>
        <p:origin x="1632" y="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C0FCC-5A26-4B89-817E-87A99AC3911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96C04-CEDC-457D-8196-097499DC8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7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giỏ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thủy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8D293-DFAE-4303-927D-FFAC7E7E375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2692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thủy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8D293-DFAE-4303-927D-FFAC7E7E3753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99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554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14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93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5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803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9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07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49" r:id="rId7"/>
    <p:sldLayoutId id="2147483650" r:id="rId8"/>
    <p:sldLayoutId id="2147483651" r:id="rId9"/>
    <p:sldLayoutId id="2147483652" r:id="rId10"/>
    <p:sldLayoutId id="2147483655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12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17" Type="http://schemas.openxmlformats.org/officeDocument/2006/relationships/slide" Target="slide3.xml"/><Relationship Id="rId2" Type="http://schemas.openxmlformats.org/officeDocument/2006/relationships/audio" Target="../media/media2.m4a"/><Relationship Id="rId16" Type="http://schemas.openxmlformats.org/officeDocument/2006/relationships/image" Target="../media/image22.png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18" Type="http://schemas.openxmlformats.org/officeDocument/2006/relationships/slide" Target="slide3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2.m4a"/><Relationship Id="rId16" Type="http://schemas.openxmlformats.org/officeDocument/2006/relationships/image" Target="../media/image29.png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19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81233" y="1658361"/>
            <a:ext cx="6059159" cy="2336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Trâu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ơi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028" y="5013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369" y="629330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4074863" y="1113934"/>
            <a:ext cx="3890259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721989" y="1350493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c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ầ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viết</a:t>
            </a:r>
          </a:p>
          <a:p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1 tay giữ trang vở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038" y="418780"/>
            <a:ext cx="43957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1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000" b="1" kern="0" dirty="0">
                <a:solidFill>
                  <a:srgbClr val="FF0000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lang="zh-CN" altLang="en-US" sz="3000" b="1" kern="0" dirty="0">
              <a:solidFill>
                <a:srgbClr val="FF0000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925415" y="3547205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02460">
            <a:off x="105499" y="2164941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r">
                <a:defRPr/>
              </a:pPr>
              <a:r>
                <a:rPr lang="en-US" altLang="zh-CN" sz="1400" dirty="0">
                  <a:solidFill>
                    <a:srgbClr val="FFFFFF"/>
                  </a:solidFill>
                  <a:latin typeface="Calibri" panose="020F0502020204030204" pitchFamily="34" charset="0"/>
                </a:rPr>
                <a:t>ADD YOUR TITLE</a:t>
              </a:r>
              <a:endParaRPr lang="zh-CN" altLang="en-US" sz="14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816260" y="2682149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Thẳng lưng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Chân đặt thoải mái, đúng vị 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trí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id="{36B825CD-B689-4EEA-9AA9-E8AF981183C6}"/>
              </a:ext>
            </a:extLst>
          </p:cNvPr>
          <p:cNvSpPr/>
          <p:nvPr/>
        </p:nvSpPr>
        <p:spPr>
          <a:xfrm>
            <a:off x="7439800" y="2715765"/>
            <a:ext cx="4232280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       </a:t>
            </a:r>
            <a:endParaRPr lang="vi-VN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          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266586" y="2854708"/>
            <a:ext cx="3405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vở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25 đến 30 cm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69" y="2602676"/>
            <a:ext cx="288746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3128267" y="521949"/>
            <a:ext cx="5365827" cy="1991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4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 ô li</a:t>
            </a:r>
            <a:endParaRPr lang="en-US" sz="44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F51E6F-2C81-4160-B92F-F1DB4A0E1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387654"/>
            <a:ext cx="8152622" cy="647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61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143F0D2-079F-4D97-838D-796EDFDAF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72" y="0"/>
            <a:ext cx="11321144" cy="4920344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FD8950D-4D36-4794-B237-53D07BE9561F}"/>
              </a:ext>
            </a:extLst>
          </p:cNvPr>
          <p:cNvSpPr/>
          <p:nvPr/>
        </p:nvSpPr>
        <p:spPr>
          <a:xfrm>
            <a:off x="3763065" y="2460172"/>
            <a:ext cx="967409" cy="4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S</a:t>
            </a:r>
            <a:r>
              <a:rPr lang="en-US" sz="2400" dirty="0" err="1">
                <a:solidFill>
                  <a:schemeClr val="tx1"/>
                </a:solidFill>
              </a:rPr>
              <a:t>uốt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98B1E788-AE2B-409B-83EB-1ABBA3297777}"/>
              </a:ext>
            </a:extLst>
          </p:cNvPr>
          <p:cNvSpPr/>
          <p:nvPr/>
        </p:nvSpPr>
        <p:spPr>
          <a:xfrm>
            <a:off x="5777395" y="2923535"/>
            <a:ext cx="1325218" cy="4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dirty="0" err="1">
                <a:solidFill>
                  <a:schemeClr val="tx1"/>
                </a:solidFill>
              </a:rPr>
              <a:t>ướng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D3004EF0-C155-4E5B-91D8-A835A80B096C}"/>
              </a:ext>
            </a:extLst>
          </p:cNvPr>
          <p:cNvSpPr/>
          <p:nvPr/>
        </p:nvSpPr>
        <p:spPr>
          <a:xfrm>
            <a:off x="8285843" y="3196781"/>
            <a:ext cx="2569029" cy="5370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Con ve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88F86B8-505F-4D04-A8C8-5A6F10F5D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50" y="3443524"/>
            <a:ext cx="11006322" cy="3008076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226217C3-501D-44AE-BAF1-3D248C3285D6}"/>
              </a:ext>
            </a:extLst>
          </p:cNvPr>
          <p:cNvSpPr/>
          <p:nvPr/>
        </p:nvSpPr>
        <p:spPr>
          <a:xfrm>
            <a:off x="5394076" y="4441373"/>
            <a:ext cx="999243" cy="4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x</a:t>
            </a:r>
            <a:r>
              <a:rPr lang="en-US" sz="2800" dirty="0" err="1">
                <a:solidFill>
                  <a:srgbClr val="FF0000"/>
                </a:solidFill>
              </a:rPr>
              <a:t>iết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87A8D389-8623-4CA2-8815-FA0BB15A19D0}"/>
              </a:ext>
            </a:extLst>
          </p:cNvPr>
          <p:cNvSpPr/>
          <p:nvPr/>
        </p:nvSpPr>
        <p:spPr>
          <a:xfrm>
            <a:off x="5194300" y="4933040"/>
            <a:ext cx="999243" cy="4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</a:t>
            </a:r>
            <a:r>
              <a:rPr lang="en-US" sz="2400" dirty="0" err="1">
                <a:solidFill>
                  <a:srgbClr val="FF0000"/>
                </a:solidFill>
              </a:rPr>
              <a:t>iếc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11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8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C6114A3-8AC6-4359-AAA1-073DE413E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36"/>
            <a:ext cx="12049836" cy="3338793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7DECBB8-1F6E-4DE1-A78F-E2E7836DA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48" y="2902857"/>
            <a:ext cx="13009064" cy="2772227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2E021C2C-3FF1-433A-922D-6ED716CC06E0}"/>
              </a:ext>
            </a:extLst>
          </p:cNvPr>
          <p:cNvSpPr/>
          <p:nvPr/>
        </p:nvSpPr>
        <p:spPr>
          <a:xfrm>
            <a:off x="4899647" y="1639860"/>
            <a:ext cx="284816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6846774A-DA1D-47EE-8C19-5F70D3AA333C}"/>
              </a:ext>
            </a:extLst>
          </p:cNvPr>
          <p:cNvSpPr/>
          <p:nvPr/>
        </p:nvSpPr>
        <p:spPr>
          <a:xfrm>
            <a:off x="1969986" y="1639859"/>
            <a:ext cx="284816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23A7AA34-AC33-4DDD-8168-19F4C53C4839}"/>
              </a:ext>
            </a:extLst>
          </p:cNvPr>
          <p:cNvSpPr/>
          <p:nvPr/>
        </p:nvSpPr>
        <p:spPr>
          <a:xfrm>
            <a:off x="6267918" y="1639858"/>
            <a:ext cx="284816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09AF9021-4CAC-4CF3-A97F-948D5930671C}"/>
              </a:ext>
            </a:extLst>
          </p:cNvPr>
          <p:cNvSpPr/>
          <p:nvPr/>
        </p:nvSpPr>
        <p:spPr>
          <a:xfrm>
            <a:off x="8606176" y="1639858"/>
            <a:ext cx="284816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FF0ABF15-A583-4846-AB2D-6F3DBD31F480}"/>
              </a:ext>
            </a:extLst>
          </p:cNvPr>
          <p:cNvSpPr/>
          <p:nvPr/>
        </p:nvSpPr>
        <p:spPr>
          <a:xfrm>
            <a:off x="1701800" y="3980351"/>
            <a:ext cx="889135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v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iết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0B2E5209-4473-45DF-99B0-D801B7757426}"/>
              </a:ext>
            </a:extLst>
          </p:cNvPr>
          <p:cNvSpPr/>
          <p:nvPr/>
        </p:nvSpPr>
        <p:spPr>
          <a:xfrm>
            <a:off x="5021944" y="3981180"/>
            <a:ext cx="985155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v</a:t>
            </a:r>
            <a:r>
              <a:rPr lang="en-US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iệc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6FFE69C2-2D29-4F32-8D52-5E34B3FCBC8F}"/>
              </a:ext>
            </a:extLst>
          </p:cNvPr>
          <p:cNvSpPr/>
          <p:nvPr/>
        </p:nvSpPr>
        <p:spPr>
          <a:xfrm>
            <a:off x="7379994" y="3980352"/>
            <a:ext cx="985155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iệc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EE3D753-FC94-4611-A64E-8AD7B119BBD0}"/>
              </a:ext>
            </a:extLst>
          </p:cNvPr>
          <p:cNvSpPr/>
          <p:nvPr/>
        </p:nvSpPr>
        <p:spPr>
          <a:xfrm>
            <a:off x="9151258" y="3966665"/>
            <a:ext cx="783772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iết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14203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136BC35-2D50-4EAB-B810-594D697E1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34"/>
            <a:ext cx="12192000" cy="6401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77864" y="2813447"/>
            <a:ext cx="5949706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9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Đi</a:t>
            </a:r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9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siêu</a:t>
            </a:r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9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thị</a:t>
            </a:r>
            <a:endParaRPr lang="en-US" sz="9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mix_11m49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6767" y="-1143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1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FA4C20C-84BA-48B9-92F3-F9A85CE70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" y="436728"/>
            <a:ext cx="12172683" cy="642127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213600" y="4964655"/>
            <a:ext cx="4978401" cy="1905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b="6835"/>
          <a:stretch/>
        </p:blipFill>
        <p:spPr>
          <a:xfrm>
            <a:off x="1" y="4606951"/>
            <a:ext cx="2641601" cy="2262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b="6835"/>
          <a:stretch/>
        </p:blipFill>
        <p:spPr>
          <a:xfrm>
            <a:off x="-2659242" y="4595296"/>
            <a:ext cx="2641601" cy="226270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35" y="4302381"/>
            <a:ext cx="1398867" cy="13988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b="6835"/>
          <a:stretch/>
        </p:blipFill>
        <p:spPr>
          <a:xfrm>
            <a:off x="-2659242" y="4546717"/>
            <a:ext cx="2641601" cy="2262704"/>
          </a:xfrm>
          <a:prstGeom prst="rect">
            <a:avLst/>
          </a:prstGeom>
        </p:spPr>
      </p:pic>
      <p:sp>
        <p:nvSpPr>
          <p:cNvPr id="38" name="Right Arrow 37">
            <a:hlinkClick r:id="rId6" action="ppaction://hlinksldjump"/>
          </p:cNvPr>
          <p:cNvSpPr/>
          <p:nvPr/>
        </p:nvSpPr>
        <p:spPr>
          <a:xfrm>
            <a:off x="5381928" y="3292404"/>
            <a:ext cx="1831672" cy="151967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2" b="12308" l="86154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93" t="2593" r="3777" b="87037"/>
          <a:stretch/>
        </p:blipFill>
        <p:spPr>
          <a:xfrm>
            <a:off x="10566400" y="641444"/>
            <a:ext cx="1117600" cy="5868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0" b="22012" l="18154" r="25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2593" r="73111" b="79629"/>
          <a:stretch/>
        </p:blipFill>
        <p:spPr>
          <a:xfrm>
            <a:off x="2133600" y="641444"/>
            <a:ext cx="1117600" cy="109675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154" b="47219" l="41462" r="50692">
                        <a14:foregroundMark x1="43000" y1="27337" x2="44462" y2="27929"/>
                        <a14:foregroundMark x1="47615" y1="27692" x2="48615" y2="27811"/>
                        <a14:foregroundMark x1="48615" y1="29467" x2="48231" y2="40592"/>
                        <a14:foregroundMark x1="43385" y1="31361" x2="43538" y2="40947"/>
                        <a14:foregroundMark x1="44538" y1="32426" x2="45000" y2="44024"/>
                        <a14:foregroundMark x1="42846" y1="44734" x2="44615" y2="44970"/>
                        <a14:foregroundMark x1="48000" y1="34201" x2="48000" y2="34911"/>
                        <a14:foregroundMark x1="41615" y1="37515" x2="41692" y2="44379"/>
                        <a14:foregroundMark x1="49692" y1="30178" x2="50077" y2="32544"/>
                        <a14:foregroundMark x1="42538" y1="26864" x2="44692" y2="27101"/>
                        <a14:foregroundMark x1="47231" y1="27219" x2="47231" y2="28166"/>
                        <a14:foregroundMark x1="47308" y1="27456" x2="48923" y2="27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64" t="26266" r="49306" b="54073"/>
          <a:stretch/>
        </p:blipFill>
        <p:spPr>
          <a:xfrm>
            <a:off x="4948190" y="1941539"/>
            <a:ext cx="1230873" cy="14224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586" b="46509" l="86769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02" t="27999" r="2968" b="54223"/>
          <a:stretch/>
        </p:blipFill>
        <p:spPr>
          <a:xfrm>
            <a:off x="10668000" y="2131091"/>
            <a:ext cx="1117600" cy="1219200"/>
          </a:xfrm>
          <a:prstGeom prst="rect">
            <a:avLst/>
          </a:prstGeom>
        </p:spPr>
      </p:pic>
      <p:pic>
        <p:nvPicPr>
          <p:cNvPr id="54" name="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2" b="12308" l="86154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93" t="2593" r="3777" b="87037"/>
          <a:stretch/>
        </p:blipFill>
        <p:spPr>
          <a:xfrm>
            <a:off x="8702492" y="5984196"/>
            <a:ext cx="1117600" cy="711200"/>
          </a:xfrm>
          <a:prstGeom prst="rect">
            <a:avLst/>
          </a:prstGeom>
        </p:spPr>
      </p:pic>
      <p:pic>
        <p:nvPicPr>
          <p:cNvPr id="55" name="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2593" r="73111" b="79629"/>
          <a:stretch/>
        </p:blipFill>
        <p:spPr>
          <a:xfrm>
            <a:off x="7520414" y="5862191"/>
            <a:ext cx="812204" cy="854888"/>
          </a:xfrm>
          <a:prstGeom prst="ellipse">
            <a:avLst/>
          </a:prstGeom>
        </p:spPr>
      </p:pic>
      <p:pic>
        <p:nvPicPr>
          <p:cNvPr id="56" name="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154" b="47219" l="41462" r="50692">
                        <a14:foregroundMark x1="43000" y1="27337" x2="44462" y2="27929"/>
                        <a14:foregroundMark x1="47615" y1="27692" x2="48615" y2="27811"/>
                        <a14:foregroundMark x1="48615" y1="29467" x2="48231" y2="40592"/>
                        <a14:foregroundMark x1="43385" y1="31361" x2="43538" y2="40947"/>
                        <a14:foregroundMark x1="44538" y1="32426" x2="45000" y2="44024"/>
                        <a14:foregroundMark x1="42846" y1="44734" x2="44615" y2="44970"/>
                        <a14:foregroundMark x1="48000" y1="34201" x2="48000" y2="34911"/>
                        <a14:foregroundMark x1="41615" y1="37515" x2="41692" y2="44379"/>
                        <a14:foregroundMark x1="49692" y1="30178" x2="50077" y2="32544"/>
                        <a14:foregroundMark x1="42538" y1="26864" x2="44692" y2="27101"/>
                        <a14:foregroundMark x1="47231" y1="27219" x2="47231" y2="28166"/>
                        <a14:foregroundMark x1="47308" y1="27456" x2="48923" y2="27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64" t="26266" r="49306" b="54073"/>
          <a:stretch/>
        </p:blipFill>
        <p:spPr>
          <a:xfrm>
            <a:off x="10118851" y="5911362"/>
            <a:ext cx="718965" cy="830837"/>
          </a:xfrm>
          <a:prstGeom prst="rect">
            <a:avLst/>
          </a:prstGeom>
        </p:spPr>
      </p:pic>
      <p:pic>
        <p:nvPicPr>
          <p:cNvPr id="57" name="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2" t="27999" r="2968" b="54223"/>
          <a:stretch/>
        </p:blipFill>
        <p:spPr>
          <a:xfrm>
            <a:off x="11232948" y="5862191"/>
            <a:ext cx="795501" cy="867820"/>
          </a:xfrm>
          <a:prstGeom prst="ellipse">
            <a:avLst/>
          </a:prstGeom>
        </p:spPr>
      </p:pic>
      <p:sp>
        <p:nvSpPr>
          <p:cNvPr id="18" name="Oval 17">
            <a:hlinkClick r:id="rId12" action="ppaction://hlinksldjump"/>
          </p:cNvPr>
          <p:cNvSpPr/>
          <p:nvPr/>
        </p:nvSpPr>
        <p:spPr>
          <a:xfrm>
            <a:off x="7578497" y="5096001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8" name="Oval 57">
            <a:hlinkClick r:id="rId13" action="ppaction://hlinksldjump"/>
          </p:cNvPr>
          <p:cNvSpPr/>
          <p:nvPr/>
        </p:nvSpPr>
        <p:spPr>
          <a:xfrm>
            <a:off x="8913274" y="5115132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9" name="Oval 58">
            <a:hlinkClick r:id="rId13" action="ppaction://hlinksldjump"/>
          </p:cNvPr>
          <p:cNvSpPr/>
          <p:nvPr/>
        </p:nvSpPr>
        <p:spPr>
          <a:xfrm>
            <a:off x="10141781" y="5133805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0" name="Oval 59" hidden="1">
            <a:hlinkClick r:id="rId14" action="ppaction://hlinksldjump"/>
          </p:cNvPr>
          <p:cNvSpPr/>
          <p:nvPr/>
        </p:nvSpPr>
        <p:spPr>
          <a:xfrm>
            <a:off x="11282681" y="5205529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0" b="22012" l="18154" r="25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2593" r="73111" b="79629"/>
          <a:stretch/>
        </p:blipFill>
        <p:spPr>
          <a:xfrm rot="20539202">
            <a:off x="439774" y="4495891"/>
            <a:ext cx="1158327" cy="1219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866">
            <a:off x="934512" y="4358700"/>
            <a:ext cx="772576" cy="7617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154" b="47219" l="41462" r="50692">
                        <a14:foregroundMark x1="43000" y1="27337" x2="44462" y2="27929"/>
                        <a14:foregroundMark x1="47615" y1="27692" x2="48615" y2="27811"/>
                        <a14:foregroundMark x1="48615" y1="29467" x2="48231" y2="40592"/>
                        <a14:foregroundMark x1="43385" y1="31361" x2="43538" y2="40947"/>
                        <a14:foregroundMark x1="44538" y1="32426" x2="45000" y2="44024"/>
                        <a14:foregroundMark x1="42846" y1="44734" x2="44615" y2="44970"/>
                        <a14:foregroundMark x1="48000" y1="34201" x2="48000" y2="34911"/>
                        <a14:foregroundMark x1="41615" y1="37515" x2="41692" y2="44379"/>
                        <a14:foregroundMark x1="49692" y1="30178" x2="50077" y2="32544"/>
                        <a14:foregroundMark x1="42538" y1="26864" x2="44692" y2="27101"/>
                        <a14:foregroundMark x1="47231" y1="27219" x2="47231" y2="28166"/>
                        <a14:foregroundMark x1="47308" y1="27456" x2="48923" y2="27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64" t="26266" r="49306" b="54073"/>
          <a:stretch/>
        </p:blipFill>
        <p:spPr>
          <a:xfrm>
            <a:off x="1708069" y="4287329"/>
            <a:ext cx="741411" cy="85677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2" b="12308" l="86154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93" t="2593" r="3777" b="87037"/>
          <a:stretch/>
        </p:blipFill>
        <p:spPr>
          <a:xfrm>
            <a:off x="732151" y="4595527"/>
            <a:ext cx="1117600" cy="7112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586" b="46509" l="86769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02" t="27999" r="2968" b="54223"/>
          <a:stretch/>
        </p:blipFill>
        <p:spPr>
          <a:xfrm>
            <a:off x="580637" y="4100127"/>
            <a:ext cx="1098936" cy="1198839"/>
          </a:xfrm>
          <a:prstGeom prst="rect">
            <a:avLst/>
          </a:prstGeom>
        </p:spPr>
      </p:pic>
      <p:pic>
        <p:nvPicPr>
          <p:cNvPr id="36" name="vỏ x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b="6835"/>
          <a:stretch/>
        </p:blipFill>
        <p:spPr>
          <a:xfrm>
            <a:off x="19317" y="4618375"/>
            <a:ext cx="2641601" cy="226270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232" y="4076948"/>
            <a:ext cx="2664063" cy="2778883"/>
            <a:chOff x="152400" y="3227495"/>
            <a:chExt cx="1998047" cy="208416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8" b="6835"/>
            <a:stretch/>
          </p:blipFill>
          <p:spPr>
            <a:xfrm>
              <a:off x="152400" y="3607613"/>
              <a:ext cx="1981201" cy="1697028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451" y="3379186"/>
              <a:ext cx="1049150" cy="104915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0" b="22012" l="18154" r="259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59" t="2593" r="73111" b="79629"/>
            <a:stretch/>
          </p:blipFill>
          <p:spPr>
            <a:xfrm rot="20539202">
              <a:off x="482230" y="3524318"/>
              <a:ext cx="868745" cy="9144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2866">
              <a:off x="853284" y="3421425"/>
              <a:ext cx="579432" cy="571284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154" b="47219" l="41462" r="50692">
                          <a14:foregroundMark x1="43000" y1="27337" x2="44462" y2="27929"/>
                          <a14:foregroundMark x1="47615" y1="27692" x2="48615" y2="27811"/>
                          <a14:foregroundMark x1="48615" y1="29467" x2="48231" y2="40592"/>
                          <a14:foregroundMark x1="43385" y1="31361" x2="43538" y2="40947"/>
                          <a14:foregroundMark x1="44538" y1="32426" x2="45000" y2="44024"/>
                          <a14:foregroundMark x1="42846" y1="44734" x2="44615" y2="44970"/>
                          <a14:foregroundMark x1="48000" y1="34201" x2="48000" y2="34911"/>
                          <a14:foregroundMark x1="41615" y1="37515" x2="41692" y2="44379"/>
                          <a14:foregroundMark x1="49692" y1="30178" x2="50077" y2="32544"/>
                          <a14:foregroundMark x1="42538" y1="26864" x2="44692" y2="27101"/>
                          <a14:foregroundMark x1="47231" y1="27219" x2="47231" y2="28166"/>
                          <a14:foregroundMark x1="47308" y1="27456" x2="48923" y2="271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64" t="26266" r="49306" b="54073"/>
            <a:stretch/>
          </p:blipFill>
          <p:spPr>
            <a:xfrm>
              <a:off x="1433452" y="3367897"/>
              <a:ext cx="556058" cy="642582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32" b="12308" l="86154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93" t="2593" r="3777" b="87037"/>
            <a:stretch/>
          </p:blipFill>
          <p:spPr>
            <a:xfrm>
              <a:off x="701513" y="3599045"/>
              <a:ext cx="838200" cy="5334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586" b="46509" l="86769" r="96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02" t="27999" r="2968" b="54223"/>
            <a:stretch/>
          </p:blipFill>
          <p:spPr>
            <a:xfrm>
              <a:off x="587878" y="3227495"/>
              <a:ext cx="824202" cy="899129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8" b="6835"/>
            <a:stretch/>
          </p:blipFill>
          <p:spPr>
            <a:xfrm>
              <a:off x="169246" y="3614629"/>
              <a:ext cx="1981201" cy="1697028"/>
            </a:xfrm>
            <a:prstGeom prst="rect">
              <a:avLst/>
            </a:prstGeom>
          </p:spPr>
        </p:pic>
      </p:grpSp>
      <p:sp>
        <p:nvSpPr>
          <p:cNvPr id="73" name="Oval 72">
            <a:hlinkClick r:id="rId14" action="ppaction://hlinksldjump"/>
          </p:cNvPr>
          <p:cNvSpPr/>
          <p:nvPr/>
        </p:nvSpPr>
        <p:spPr>
          <a:xfrm>
            <a:off x="11282681" y="5191784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0471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30071E-6 L 0.21805 -4.3007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30071E-6 L 0.21805 -4.3007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11718 0.59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297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3.58025E-6 L -0.31215 0.357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1787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2.22222E-6 L -0.39392 2.22222E-6 C -0.57066 2.22222E-6 -0.7875 0.17129 -0.7875 0.31018 L -0.7875 0.62068 " pathEditMode="relative" rAng="0" ptsTypes="AA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75" y="3101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3457E-6 L -0.41111 -1.23457E-6 C -0.59548 -1.23457E-6 -0.82205 0.08333 -0.82205 0.15093 L -0.82205 0.30216 " pathEditMode="relative" rAng="0" ptsTypes="AAAA">
                                      <p:cBhvr>
                                        <p:cTn id="8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11" y="1509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58025E-6 L 1.05018 -3.58025E-6 " pathEditMode="relative" rAng="0" ptsTypes="AA">
                                      <p:cBhvr>
                                        <p:cTn id="13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3" grpId="0" animBg="1"/>
      <p:bldP spid="38" grpId="0" animBg="1"/>
      <p:bldP spid="18" grpId="0" animBg="1"/>
      <p:bldP spid="58" grpId="0" animBg="1"/>
      <p:bldP spid="59" grpId="0" animBg="1"/>
      <p:bldP spid="60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 hidden="1">
            <a:hlinkClick r:id="rId6" action="ppaction://hlinksldjump"/>
          </p:cNvPr>
          <p:cNvSpPr/>
          <p:nvPr/>
        </p:nvSpPr>
        <p:spPr>
          <a:xfrm>
            <a:off x="11282681" y="5205529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9" name="Hình ảnh 2">
            <a:extLst>
              <a:ext uri="{FF2B5EF4-FFF2-40B4-BE49-F238E27FC236}">
                <a16:creationId xmlns:a16="http://schemas.microsoft.com/office/drawing/2014/main" id="{7525A880-1990-422B-8E52-41E82B888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424071"/>
            <a:ext cx="12189024" cy="6433929"/>
          </a:xfrm>
          <a:prstGeom prst="rect">
            <a:avLst/>
          </a:prstGeom>
        </p:spPr>
      </p:pic>
      <p:sp>
        <p:nvSpPr>
          <p:cNvPr id="40" name="Snip Diagonal Corner Rectangle 3">
            <a:extLst>
              <a:ext uri="{FF2B5EF4-FFF2-40B4-BE49-F238E27FC236}">
                <a16:creationId xmlns:a16="http://schemas.microsoft.com/office/drawing/2014/main" id="{0D162574-9145-45A0-87DF-B80E07BD1C7F}"/>
              </a:ext>
            </a:extLst>
          </p:cNvPr>
          <p:cNvSpPr/>
          <p:nvPr/>
        </p:nvSpPr>
        <p:spPr>
          <a:xfrm>
            <a:off x="0" y="446095"/>
            <a:ext cx="12189024" cy="155741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Khi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lưu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 </a:t>
            </a:r>
          </a:p>
          <a:p>
            <a:pPr algn="ctr" defTabSz="914377">
              <a:defRPr/>
            </a:pP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:</a:t>
            </a:r>
            <a:endParaRPr lang="vi-VN" sz="28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5C06ACF-E1FE-4D2B-9174-279E96521230}"/>
              </a:ext>
            </a:extLst>
          </p:cNvPr>
          <p:cNvSpPr/>
          <p:nvPr/>
        </p:nvSpPr>
        <p:spPr>
          <a:xfrm>
            <a:off x="18141" y="2123695"/>
            <a:ext cx="5998880" cy="810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E43E6B-7A9D-4F53-80F9-CDB464AAD78A}"/>
              </a:ext>
            </a:extLst>
          </p:cNvPr>
          <p:cNvSpPr/>
          <p:nvPr/>
        </p:nvSpPr>
        <p:spPr>
          <a:xfrm>
            <a:off x="6249368" y="2101749"/>
            <a:ext cx="5798128" cy="810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C45C3B3-CCFE-4B8D-A03B-94F0EE900D53}"/>
              </a:ext>
            </a:extLst>
          </p:cNvPr>
          <p:cNvSpPr/>
          <p:nvPr/>
        </p:nvSpPr>
        <p:spPr>
          <a:xfrm>
            <a:off x="1" y="3151160"/>
            <a:ext cx="6017020" cy="810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tiên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2FD1560-5566-41FD-92F2-D623C19FBBB5}"/>
              </a:ext>
            </a:extLst>
          </p:cNvPr>
          <p:cNvSpPr/>
          <p:nvPr/>
        </p:nvSpPr>
        <p:spPr>
          <a:xfrm>
            <a:off x="6249368" y="3089589"/>
            <a:ext cx="5798128" cy="810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EC65391-4068-4758-9E1E-68671620B4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44832" y="3194994"/>
            <a:ext cx="804536" cy="74008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E311CB0-E1D1-45A8-9080-2D4F59E37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571" y="3069821"/>
            <a:ext cx="804743" cy="743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23018F4-88A8-44E1-9E4D-ED118C7B10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571" y="2135184"/>
            <a:ext cx="804743" cy="743349"/>
          </a:xfrm>
          <a:prstGeom prst="rect">
            <a:avLst/>
          </a:prstGeom>
        </p:spPr>
      </p:pic>
      <p:sp>
        <p:nvSpPr>
          <p:cNvPr id="48" name="Cloud 47">
            <a:hlinkClick r:id="rId10" action="ppaction://hlinksldjump"/>
            <a:extLst>
              <a:ext uri="{FF2B5EF4-FFF2-40B4-BE49-F238E27FC236}">
                <a16:creationId xmlns:a16="http://schemas.microsoft.com/office/drawing/2014/main" id="{73C7843D-2572-4055-85FA-D26A4A701487}"/>
              </a:ext>
            </a:extLst>
          </p:cNvPr>
          <p:cNvSpPr/>
          <p:nvPr/>
        </p:nvSpPr>
        <p:spPr>
          <a:xfrm>
            <a:off x="4667495" y="4559301"/>
            <a:ext cx="2774705" cy="12481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QUAY VỀ</a:t>
            </a:r>
            <a:endParaRPr lang="vi-VN" sz="2800" dirty="0">
              <a:solidFill>
                <a:schemeClr val="bg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3" name="Picture 46">
            <a:extLst>
              <a:ext uri="{FF2B5EF4-FFF2-40B4-BE49-F238E27FC236}">
                <a16:creationId xmlns:a16="http://schemas.microsoft.com/office/drawing/2014/main" id="{059D8C3A-8AC7-4B97-AE35-66696AD9DF1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08497" y="2179094"/>
            <a:ext cx="940871" cy="75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60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9294EAAC-C575-4AAC-A39E-70495B316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464990"/>
            <a:ext cx="12189024" cy="6393009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4124A2E-80AA-461A-90CB-CCFDCD42EE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465175"/>
            <a:ext cx="1086500" cy="1182927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D43DC76-FBCE-4A21-8563-1ABC10EA0D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5211899"/>
            <a:ext cx="812889" cy="88503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E5AE3596-3E8F-4DC2-98BF-881F58E7A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826434"/>
            <a:ext cx="520391" cy="566575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BB23A3D9-601E-4AD9-91B0-6FD024E14F04}"/>
              </a:ext>
            </a:extLst>
          </p:cNvPr>
          <p:cNvSpPr/>
          <p:nvPr/>
        </p:nvSpPr>
        <p:spPr>
          <a:xfrm>
            <a:off x="131233" y="690327"/>
            <a:ext cx="11929534" cy="134319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Khi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lục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bát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ta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lưu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algn="ctr" defTabSz="914377">
              <a:defRPr/>
            </a:pP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76E73FF2-A8F6-49BD-AF8C-EB66165F4019}"/>
              </a:ext>
            </a:extLst>
          </p:cNvPr>
          <p:cNvSpPr/>
          <p:nvPr/>
        </p:nvSpPr>
        <p:spPr>
          <a:xfrm>
            <a:off x="393973" y="3561351"/>
            <a:ext cx="575806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6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lùi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2 ô</a:t>
            </a:r>
          </a:p>
          <a:p>
            <a:pPr defTabSz="914377"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8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lùi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1 ô.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loud 39">
            <a:extLst>
              <a:ext uri="{FF2B5EF4-FFF2-40B4-BE49-F238E27FC236}">
                <a16:creationId xmlns:a16="http://schemas.microsoft.com/office/drawing/2014/main" id="{C03B53A5-6759-4482-9757-0B299F606860}"/>
              </a:ext>
            </a:extLst>
          </p:cNvPr>
          <p:cNvSpPr/>
          <p:nvPr/>
        </p:nvSpPr>
        <p:spPr>
          <a:xfrm>
            <a:off x="-683346" y="5598240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40">
            <a:extLst>
              <a:ext uri="{FF2B5EF4-FFF2-40B4-BE49-F238E27FC236}">
                <a16:creationId xmlns:a16="http://schemas.microsoft.com/office/drawing/2014/main" id="{63DBC97A-2E5E-4807-9972-8360D4AFE9F9}"/>
              </a:ext>
            </a:extLst>
          </p:cNvPr>
          <p:cNvSpPr/>
          <p:nvPr/>
        </p:nvSpPr>
        <p:spPr>
          <a:xfrm>
            <a:off x="13632601" y="5398544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41">
            <a:extLst>
              <a:ext uri="{FF2B5EF4-FFF2-40B4-BE49-F238E27FC236}">
                <a16:creationId xmlns:a16="http://schemas.microsoft.com/office/drawing/2014/main" id="{AA86BD43-3A5A-44B7-9B3D-F18FFFC2FB50}"/>
              </a:ext>
            </a:extLst>
          </p:cNvPr>
          <p:cNvSpPr/>
          <p:nvPr/>
        </p:nvSpPr>
        <p:spPr>
          <a:xfrm>
            <a:off x="6544521" y="2639562"/>
            <a:ext cx="528042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lùi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1 ô.</a:t>
            </a:r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24B7492C-0A98-4958-A4A5-882E9DAA0B46}"/>
              </a:ext>
            </a:extLst>
          </p:cNvPr>
          <p:cNvSpPr/>
          <p:nvPr/>
        </p:nvSpPr>
        <p:spPr>
          <a:xfrm>
            <a:off x="393972" y="2659027"/>
            <a:ext cx="575806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189" indent="-457189" defTabSz="914377">
              <a:buAutoNum type="alphaUcPeriod"/>
              <a:defRPr/>
            </a:pP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lùi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2 ô</a:t>
            </a:r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Rectangle 43">
            <a:extLst>
              <a:ext uri="{FF2B5EF4-FFF2-40B4-BE49-F238E27FC236}">
                <a16:creationId xmlns:a16="http://schemas.microsoft.com/office/drawing/2014/main" id="{9A689DE7-8DE8-4BF9-977E-4429B7A8DF22}"/>
              </a:ext>
            </a:extLst>
          </p:cNvPr>
          <p:cNvSpPr/>
          <p:nvPr/>
        </p:nvSpPr>
        <p:spPr>
          <a:xfrm>
            <a:off x="6544521" y="3564740"/>
            <a:ext cx="528042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do.</a:t>
            </a:r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3" name="Picture 46">
            <a:extLst>
              <a:ext uri="{FF2B5EF4-FFF2-40B4-BE49-F238E27FC236}">
                <a16:creationId xmlns:a16="http://schemas.microsoft.com/office/drawing/2014/main" id="{26044BC7-0BAD-41C0-A6E4-D5DBD365A51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28884" y="3579524"/>
            <a:ext cx="940871" cy="752643"/>
          </a:xfrm>
          <a:prstGeom prst="rect">
            <a:avLst/>
          </a:prstGeom>
        </p:spPr>
      </p:pic>
      <p:pic>
        <p:nvPicPr>
          <p:cNvPr id="14" name="Picture 50">
            <a:extLst>
              <a:ext uri="{FF2B5EF4-FFF2-40B4-BE49-F238E27FC236}">
                <a16:creationId xmlns:a16="http://schemas.microsoft.com/office/drawing/2014/main" id="{4A872E89-E57D-4774-AE65-63CEB832B9F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65220" y="2729676"/>
            <a:ext cx="804536" cy="704088"/>
          </a:xfrm>
          <a:prstGeom prst="rect">
            <a:avLst/>
          </a:prstGeom>
        </p:spPr>
      </p:pic>
      <p:pic>
        <p:nvPicPr>
          <p:cNvPr id="15" name="Picture 48">
            <a:extLst>
              <a:ext uri="{FF2B5EF4-FFF2-40B4-BE49-F238E27FC236}">
                <a16:creationId xmlns:a16="http://schemas.microsoft.com/office/drawing/2014/main" id="{953B9219-B4DC-4AB8-8E67-E908A38852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97" y="3569507"/>
            <a:ext cx="804743" cy="707197"/>
          </a:xfrm>
          <a:prstGeom prst="rect">
            <a:avLst/>
          </a:prstGeom>
        </p:spPr>
      </p:pic>
      <p:pic>
        <p:nvPicPr>
          <p:cNvPr id="16" name="Picture 52">
            <a:extLst>
              <a:ext uri="{FF2B5EF4-FFF2-40B4-BE49-F238E27FC236}">
                <a16:creationId xmlns:a16="http://schemas.microsoft.com/office/drawing/2014/main" id="{22A13150-C4F0-43BA-B39C-5AF2FA6849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97" y="2680819"/>
            <a:ext cx="804743" cy="707197"/>
          </a:xfrm>
          <a:prstGeom prst="rect">
            <a:avLst/>
          </a:prstGeom>
        </p:spPr>
      </p:pic>
      <p:sp>
        <p:nvSpPr>
          <p:cNvPr id="17" name="Cloud 56">
            <a:hlinkClick r:id="rId17" action="ppaction://hlinksldjump"/>
            <a:extLst>
              <a:ext uri="{FF2B5EF4-FFF2-40B4-BE49-F238E27FC236}">
                <a16:creationId xmlns:a16="http://schemas.microsoft.com/office/drawing/2014/main" id="{252B1419-5A35-42A0-9911-AD0D06CFFBA3}"/>
              </a:ext>
            </a:extLst>
          </p:cNvPr>
          <p:cNvSpPr/>
          <p:nvPr/>
        </p:nvSpPr>
        <p:spPr>
          <a:xfrm>
            <a:off x="5263130" y="5005776"/>
            <a:ext cx="2698505" cy="110489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QUAY VỀ</a:t>
            </a:r>
            <a:endParaRPr lang="vi-VN" sz="2800" dirty="0">
              <a:solidFill>
                <a:schemeClr val="bg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8" name="KĐ_bắt_đầu_2015.mp3">
            <a:hlinkClick r:id="" action="ppaction://media"/>
            <a:extLst>
              <a:ext uri="{FF2B5EF4-FFF2-40B4-BE49-F238E27FC236}">
                <a16:creationId xmlns:a16="http://schemas.microsoft.com/office/drawing/2014/main" id="{42BBCDAF-3BD4-4F20-900C-FCA4B3B8A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233" y="8272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2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8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6D545F7-5EB8-40A7-87F5-B2D5120ACC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463743"/>
            <a:ext cx="12189024" cy="636696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9E62974-C5EC-4ADB-925B-0E9F56E720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328693"/>
            <a:ext cx="1086500" cy="1182927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1BC17E06-DD19-4A48-BC86-1DF9AFC8A5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5075417"/>
            <a:ext cx="812889" cy="88503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DABF085D-7065-43BD-B4B9-1828C7A64E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689952"/>
            <a:ext cx="520391" cy="566575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7DAF47EF-EAE4-4B44-96CA-31AC05499181}"/>
              </a:ext>
            </a:extLst>
          </p:cNvPr>
          <p:cNvSpPr/>
          <p:nvPr/>
        </p:nvSpPr>
        <p:spPr>
          <a:xfrm>
            <a:off x="-1" y="601474"/>
            <a:ext cx="12060767" cy="17625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k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đứng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âm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  <a:endParaRPr lang="en-US" sz="3200" b="1" i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algn="ctr" defTabSz="914377">
              <a:defRPr/>
            </a:pP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:</a:t>
            </a:r>
            <a:endParaRPr lang="vi-VN" sz="32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83B832B3-9485-44F1-A697-11FBFA146FF2}"/>
              </a:ext>
            </a:extLst>
          </p:cNvPr>
          <p:cNvSpPr/>
          <p:nvPr/>
        </p:nvSpPr>
        <p:spPr>
          <a:xfrm>
            <a:off x="6130614" y="339808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</a:t>
            </a:r>
            <a:r>
              <a:rPr lang="vi-VN" sz="2400">
                <a:solidFill>
                  <a:schemeClr val="tx1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400">
                <a:solidFill>
                  <a:schemeClr val="tx1"/>
                </a:solidFill>
                <a:latin typeface="+mj-lt"/>
                <a:cs typeface="Times New Roman" pitchFamily="18" charset="0"/>
              </a:rPr>
              <a:t>e; ê; i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loud 39">
            <a:extLst>
              <a:ext uri="{FF2B5EF4-FFF2-40B4-BE49-F238E27FC236}">
                <a16:creationId xmlns:a16="http://schemas.microsoft.com/office/drawing/2014/main" id="{51A9D782-4186-463E-85FD-39E603EEDE6E}"/>
              </a:ext>
            </a:extLst>
          </p:cNvPr>
          <p:cNvSpPr/>
          <p:nvPr/>
        </p:nvSpPr>
        <p:spPr>
          <a:xfrm>
            <a:off x="-683346" y="546175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40">
            <a:extLst>
              <a:ext uri="{FF2B5EF4-FFF2-40B4-BE49-F238E27FC236}">
                <a16:creationId xmlns:a16="http://schemas.microsoft.com/office/drawing/2014/main" id="{10EFAD2D-0397-46EF-A38B-968EA30F411B}"/>
              </a:ext>
            </a:extLst>
          </p:cNvPr>
          <p:cNvSpPr/>
          <p:nvPr/>
        </p:nvSpPr>
        <p:spPr>
          <a:xfrm>
            <a:off x="13632601" y="526206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41">
            <a:extLst>
              <a:ext uri="{FF2B5EF4-FFF2-40B4-BE49-F238E27FC236}">
                <a16:creationId xmlns:a16="http://schemas.microsoft.com/office/drawing/2014/main" id="{9B14E580-F09B-4FFC-8F06-22AB4D848BCA}"/>
              </a:ext>
            </a:extLst>
          </p:cNvPr>
          <p:cNvSpPr/>
          <p:nvPr/>
        </p:nvSpPr>
        <p:spPr>
          <a:xfrm>
            <a:off x="6130615" y="2523555"/>
            <a:ext cx="4906799" cy="76035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B. 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e, ê,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u, ư</a:t>
            </a: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3BCEFA9A-2F5C-4FD9-AF63-26CBE47BFC3D}"/>
              </a:ext>
            </a:extLst>
          </p:cNvPr>
          <p:cNvSpPr/>
          <p:nvPr/>
        </p:nvSpPr>
        <p:spPr>
          <a:xfrm>
            <a:off x="1110221" y="339808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>
                <a:solidFill>
                  <a:schemeClr val="tx1"/>
                </a:solidFill>
                <a:latin typeface="+mj-lt"/>
                <a:cs typeface="Times New Roman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+mj-lt"/>
                <a:cs typeface="Times New Roman" pitchFamily="18" charset="0"/>
              </a:rPr>
              <a:t>. Tất cả các âm đều được.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Rectangle 43">
            <a:extLst>
              <a:ext uri="{FF2B5EF4-FFF2-40B4-BE49-F238E27FC236}">
                <a16:creationId xmlns:a16="http://schemas.microsoft.com/office/drawing/2014/main" id="{917E8251-6F52-4C53-B568-160E6D207AA9}"/>
              </a:ext>
            </a:extLst>
          </p:cNvPr>
          <p:cNvSpPr/>
          <p:nvPr/>
        </p:nvSpPr>
        <p:spPr>
          <a:xfrm>
            <a:off x="1110219" y="252355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</a:t>
            </a:r>
            <a:r>
              <a:rPr lang="vi-VN" sz="2400">
                <a:solidFill>
                  <a:schemeClr val="tx1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400">
                <a:solidFill>
                  <a:schemeClr val="tx1"/>
                </a:solidFill>
                <a:latin typeface="+mj-lt"/>
                <a:cs typeface="Times New Roman" pitchFamily="18" charset="0"/>
              </a:rPr>
              <a:t>a, ă, â, o,ô,ơ,u,ư,…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3" name="Picture 46">
            <a:extLst>
              <a:ext uri="{FF2B5EF4-FFF2-40B4-BE49-F238E27FC236}">
                <a16:creationId xmlns:a16="http://schemas.microsoft.com/office/drawing/2014/main" id="{628CFFCC-A7B3-4891-80D5-3E6D73E6ED0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66998" y="3528751"/>
            <a:ext cx="770415" cy="616289"/>
          </a:xfrm>
          <a:prstGeom prst="rect">
            <a:avLst/>
          </a:prstGeom>
        </p:spPr>
      </p:pic>
      <p:pic>
        <p:nvPicPr>
          <p:cNvPr id="14" name="Picture 50">
            <a:extLst>
              <a:ext uri="{FF2B5EF4-FFF2-40B4-BE49-F238E27FC236}">
                <a16:creationId xmlns:a16="http://schemas.microsoft.com/office/drawing/2014/main" id="{8FEC10A0-5D76-4466-AB32-8F8992FAF7A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441405"/>
            <a:ext cx="804535" cy="704087"/>
          </a:xfrm>
          <a:prstGeom prst="rect">
            <a:avLst/>
          </a:prstGeom>
        </p:spPr>
      </p:pic>
      <p:pic>
        <p:nvPicPr>
          <p:cNvPr id="15" name="Picture 48">
            <a:extLst>
              <a:ext uri="{FF2B5EF4-FFF2-40B4-BE49-F238E27FC236}">
                <a16:creationId xmlns:a16="http://schemas.microsoft.com/office/drawing/2014/main" id="{23164E5A-F2DD-43BF-90B2-A3829F347B1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3" y="2564510"/>
            <a:ext cx="804535" cy="707015"/>
          </a:xfrm>
          <a:prstGeom prst="rect">
            <a:avLst/>
          </a:prstGeom>
        </p:spPr>
      </p:pic>
      <p:pic>
        <p:nvPicPr>
          <p:cNvPr id="16" name="Picture 52">
            <a:extLst>
              <a:ext uri="{FF2B5EF4-FFF2-40B4-BE49-F238E27FC236}">
                <a16:creationId xmlns:a16="http://schemas.microsoft.com/office/drawing/2014/main" id="{D3B05797-3A6B-48A8-8FD2-CD743F4BAF5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74" y="2556915"/>
            <a:ext cx="801214" cy="704095"/>
          </a:xfrm>
          <a:prstGeom prst="rect">
            <a:avLst/>
          </a:prstGeom>
        </p:spPr>
      </p:pic>
      <p:sp>
        <p:nvSpPr>
          <p:cNvPr id="17" name="Cloud 56">
            <a:hlinkClick r:id="rId18" action="ppaction://hlinksldjump"/>
            <a:extLst>
              <a:ext uri="{FF2B5EF4-FFF2-40B4-BE49-F238E27FC236}">
                <a16:creationId xmlns:a16="http://schemas.microsoft.com/office/drawing/2014/main" id="{9F3A0C34-0508-4356-B49E-5D57573AFD85}"/>
              </a:ext>
            </a:extLst>
          </p:cNvPr>
          <p:cNvSpPr/>
          <p:nvPr/>
        </p:nvSpPr>
        <p:spPr>
          <a:xfrm>
            <a:off x="4749612" y="4996220"/>
            <a:ext cx="2762005" cy="12915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QUAY VỀ</a:t>
            </a:r>
            <a:endParaRPr lang="vi-VN" sz="2800" dirty="0">
              <a:solidFill>
                <a:schemeClr val="bg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8" name="KĐ_bắt_đầu_2015.mp3">
            <a:hlinkClick r:id="" action="ppaction://media"/>
            <a:extLst>
              <a:ext uri="{FF2B5EF4-FFF2-40B4-BE49-F238E27FC236}">
                <a16:creationId xmlns:a16="http://schemas.microsoft.com/office/drawing/2014/main" id="{12ABFCD9-1FB1-4404-AABF-C08B83572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1233" y="6907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6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8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BD195D4-BDB1-42C7-9CDE-220384D1E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520"/>
            <a:ext cx="12192000" cy="64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583538C-EBF2-4234-906A-2086D5607E56}"/>
              </a:ext>
            </a:extLst>
          </p:cNvPr>
          <p:cNvSpPr txBox="1"/>
          <p:nvPr/>
        </p:nvSpPr>
        <p:spPr>
          <a:xfrm>
            <a:off x="109766" y="1271809"/>
            <a:ext cx="612537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1638">
              <a:spcBef>
                <a:spcPts val="300"/>
              </a:spcBef>
              <a:spcAft>
                <a:spcPts val="300"/>
              </a:spcAft>
            </a:pP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+mj-lt"/>
                <a:cs typeface="Times New Roman" panose="02020603050405020304" pitchFamily="18" charset="0"/>
              </a:rPr>
              <a:t>ơ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này</a:t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ruộng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ta</a:t>
            </a:r>
          </a:p>
          <a:p>
            <a:pPr indent="401638">
              <a:spcBef>
                <a:spcPts val="300"/>
              </a:spcBef>
              <a:spcAft>
                <a:spcPts val="300"/>
              </a:spcAft>
            </a:pP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Cấy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vốn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nông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gia</a:t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>
                <a:latin typeface="+mj-lt"/>
                <a:cs typeface="Times New Roman" panose="02020603050405020304" pitchFamily="18" charset="0"/>
              </a:rPr>
              <a:t>Ta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, ai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quản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+mj-lt"/>
              <a:cs typeface="Times New Roman" panose="02020603050405020304" pitchFamily="18" charset="0"/>
            </a:endParaRPr>
          </a:p>
          <a:p>
            <a:pPr indent="401638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latin typeface="+mj-lt"/>
                <a:cs typeface="Times New Roman" panose="02020603050405020304" pitchFamily="18" charset="0"/>
              </a:rPr>
              <a:t>Bao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lúa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bông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                          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2800" dirty="0">
                <a:latin typeface="+mj-lt"/>
                <a:cs typeface="Times New Roman" panose="02020603050405020304" pitchFamily="18" charset="0"/>
              </a:rPr>
            </a:br>
            <a:r>
              <a:rPr lang="en-US" sz="2800" dirty="0">
                <a:latin typeface="+mj-lt"/>
                <a:cs typeface="Times New Roman" panose="02020603050405020304" pitchFamily="18" charset="0"/>
              </a:rPr>
              <a:t>                                              Ca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dao</a:t>
            </a:r>
            <a:endParaRPr lang="en-US" sz="2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33C3BD-8B63-444A-9F08-A5BC9C8C10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22313"/>
            <a:ext cx="4048125" cy="649287"/>
          </a:xfrm>
        </p:spPr>
        <p:txBody>
          <a:bodyPr anchor="ctr">
            <a:noAutofit/>
          </a:bodyPr>
          <a:lstStyle/>
          <a:p>
            <a:pPr indent="401638" algn="ctr"/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i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59FECF-7CD7-490E-AE14-9161EBD7EED8}"/>
              </a:ext>
            </a:extLst>
          </p:cNvPr>
          <p:cNvCxnSpPr>
            <a:cxnSpLocks/>
          </p:cNvCxnSpPr>
          <p:nvPr/>
        </p:nvCxnSpPr>
        <p:spPr>
          <a:xfrm>
            <a:off x="6148667" y="803563"/>
            <a:ext cx="0" cy="6054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DCB1B88-5855-46BA-BA7C-84B1872A07E7}"/>
              </a:ext>
            </a:extLst>
          </p:cNvPr>
          <p:cNvSpPr txBox="1"/>
          <p:nvPr/>
        </p:nvSpPr>
        <p:spPr>
          <a:xfrm>
            <a:off x="6262015" y="1282689"/>
            <a:ext cx="5680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dao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cấy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5118E5DB-9B38-4192-A5E0-BCC98AB55A8D}"/>
              </a:ext>
            </a:extLst>
          </p:cNvPr>
          <p:cNvSpPr/>
          <p:nvPr/>
        </p:nvSpPr>
        <p:spPr>
          <a:xfrm>
            <a:off x="6287414" y="821023"/>
            <a:ext cx="4049433" cy="46166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1. Bài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ca dao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i</a:t>
            </a: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ết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về điều 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gì?</a:t>
            </a:r>
            <a:endParaRPr lang="vi-VN" altLang="zh-CN" sz="20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1200DAC7-D4CE-4A42-9AAA-EB097B152121}"/>
              </a:ext>
            </a:extLst>
          </p:cNvPr>
          <p:cNvSpPr/>
          <p:nvPr/>
        </p:nvSpPr>
        <p:spPr>
          <a:xfrm>
            <a:off x="6287414" y="779338"/>
            <a:ext cx="4402458" cy="5352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2.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Tên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được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ở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vị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trí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84DF11-25E6-4FC9-9707-9B6E4D469076}"/>
              </a:ext>
            </a:extLst>
          </p:cNvPr>
          <p:cNvSpPr txBox="1"/>
          <p:nvPr/>
        </p:nvSpPr>
        <p:spPr>
          <a:xfrm>
            <a:off x="6262015" y="1362474"/>
            <a:ext cx="568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DF472390-350A-4AD0-ADEB-838567ED1B27}"/>
              </a:ext>
            </a:extLst>
          </p:cNvPr>
          <p:cNvSpPr/>
          <p:nvPr/>
        </p:nvSpPr>
        <p:spPr>
          <a:xfrm>
            <a:off x="6290941" y="1918340"/>
            <a:ext cx="3576959" cy="5895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3.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endParaRPr lang="vi-VN" altLang="zh-CN" sz="20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6FC04B-7EDE-49C4-A4DC-3ECA2E5112CC}"/>
              </a:ext>
            </a:extLst>
          </p:cNvPr>
          <p:cNvSpPr txBox="1"/>
          <p:nvPr/>
        </p:nvSpPr>
        <p:spPr>
          <a:xfrm>
            <a:off x="6290941" y="2644665"/>
            <a:ext cx="568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748B796C-A799-4FC9-BA99-305566B2B420}"/>
              </a:ext>
            </a:extLst>
          </p:cNvPr>
          <p:cNvSpPr/>
          <p:nvPr/>
        </p:nvSpPr>
        <p:spPr>
          <a:xfrm>
            <a:off x="6262020" y="3251846"/>
            <a:ext cx="3862976" cy="56813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4. Mỗi dòng có mấy tiếng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0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B242FA-9B44-4D6F-961F-0A0B62E7DCB7}"/>
              </a:ext>
            </a:extLst>
          </p:cNvPr>
          <p:cNvSpPr txBox="1"/>
          <p:nvPr/>
        </p:nvSpPr>
        <p:spPr>
          <a:xfrm>
            <a:off x="6317818" y="3848069"/>
            <a:ext cx="6048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. </a:t>
            </a: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3043E901-61A9-451B-A950-F7BA5F103550}"/>
              </a:ext>
            </a:extLst>
          </p:cNvPr>
          <p:cNvSpPr/>
          <p:nvPr/>
        </p:nvSpPr>
        <p:spPr>
          <a:xfrm>
            <a:off x="6317818" y="5073522"/>
            <a:ext cx="4796553" cy="5529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5.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Chữ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đầu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như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5F9BC5-4172-4AD2-BE09-A40EA58C49B5}"/>
              </a:ext>
            </a:extLst>
          </p:cNvPr>
          <p:cNvSpPr txBox="1"/>
          <p:nvPr/>
        </p:nvSpPr>
        <p:spPr>
          <a:xfrm>
            <a:off x="6335124" y="5758453"/>
            <a:ext cx="5680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+mj-lt"/>
                <a:cs typeface="Times New Roman" panose="02020603050405020304" pitchFamily="18" charset="0"/>
              </a:rPr>
              <a:t>- Viết hoa. Câu 6 tiếng lùi vào 2 ô, câu 8 tiếng lùi vào 1 ô.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69C71B-22FB-42AB-A558-FD4BB7B0A1CC}"/>
              </a:ext>
            </a:extLst>
          </p:cNvPr>
          <p:cNvCxnSpPr>
            <a:cxnSpLocks/>
          </p:cNvCxnSpPr>
          <p:nvPr/>
        </p:nvCxnSpPr>
        <p:spPr>
          <a:xfrm>
            <a:off x="660871" y="1687422"/>
            <a:ext cx="61459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656E9D-E0E9-48F3-86D8-0BA081C071CF}"/>
              </a:ext>
            </a:extLst>
          </p:cNvPr>
          <p:cNvCxnSpPr>
            <a:cxnSpLocks/>
          </p:cNvCxnSpPr>
          <p:nvPr/>
        </p:nvCxnSpPr>
        <p:spPr>
          <a:xfrm>
            <a:off x="244617" y="2098216"/>
            <a:ext cx="61459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1DF184-97AC-401D-BA75-7A376D0D8517}"/>
              </a:ext>
            </a:extLst>
          </p:cNvPr>
          <p:cNvCxnSpPr>
            <a:cxnSpLocks/>
          </p:cNvCxnSpPr>
          <p:nvPr/>
        </p:nvCxnSpPr>
        <p:spPr>
          <a:xfrm>
            <a:off x="687374" y="2523235"/>
            <a:ext cx="44970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935227-53CC-4488-A7AF-20083918C9AF}"/>
              </a:ext>
            </a:extLst>
          </p:cNvPr>
          <p:cNvCxnSpPr>
            <a:cxnSpLocks/>
          </p:cNvCxnSpPr>
          <p:nvPr/>
        </p:nvCxnSpPr>
        <p:spPr>
          <a:xfrm>
            <a:off x="176503" y="2964083"/>
            <a:ext cx="42904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6CCC952-B313-4BD0-BDA6-450D1852C5CA}"/>
              </a:ext>
            </a:extLst>
          </p:cNvPr>
          <p:cNvCxnSpPr>
            <a:cxnSpLocks/>
          </p:cNvCxnSpPr>
          <p:nvPr/>
        </p:nvCxnSpPr>
        <p:spPr>
          <a:xfrm>
            <a:off x="669604" y="3404789"/>
            <a:ext cx="458744" cy="1095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5B30340-2559-4E51-93A5-C8C7DD33AD01}"/>
              </a:ext>
            </a:extLst>
          </p:cNvPr>
          <p:cNvCxnSpPr>
            <a:cxnSpLocks/>
          </p:cNvCxnSpPr>
          <p:nvPr/>
        </p:nvCxnSpPr>
        <p:spPr>
          <a:xfrm>
            <a:off x="168993" y="3834767"/>
            <a:ext cx="51895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38FDD6-171A-4DE9-81E8-22EDDE53793B}"/>
              </a:ext>
            </a:extLst>
          </p:cNvPr>
          <p:cNvCxnSpPr>
            <a:cxnSpLocks/>
          </p:cNvCxnSpPr>
          <p:nvPr/>
        </p:nvCxnSpPr>
        <p:spPr>
          <a:xfrm>
            <a:off x="3469896" y="4465899"/>
            <a:ext cx="44970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7D50816-AFE8-491A-BF05-E0497D146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76" y="4253948"/>
            <a:ext cx="3420249" cy="2604051"/>
          </a:xfrm>
          <a:prstGeom prst="rect">
            <a:avLst/>
          </a:prstGeom>
        </p:spPr>
      </p:pic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id="{247837EA-DBD4-4BAA-A589-E544C12EEF9B}"/>
              </a:ext>
            </a:extLst>
          </p:cNvPr>
          <p:cNvCxnSpPr/>
          <p:nvPr/>
        </p:nvCxnSpPr>
        <p:spPr>
          <a:xfrm>
            <a:off x="6433871" y="4657339"/>
            <a:ext cx="53313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B134382F-029E-4DB6-A7DD-F865C0869220}"/>
              </a:ext>
            </a:extLst>
          </p:cNvPr>
          <p:cNvSpPr/>
          <p:nvPr/>
        </p:nvSpPr>
        <p:spPr>
          <a:xfrm>
            <a:off x="7093581" y="4451232"/>
            <a:ext cx="2199854" cy="4122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</a:t>
            </a:r>
            <a:r>
              <a:rPr lang="vi-VN" sz="24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ơ</a:t>
            </a:r>
            <a:r>
              <a:rPr lang="en-US" sz="24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lục bát</a:t>
            </a:r>
          </a:p>
        </p:txBody>
      </p:sp>
    </p:spTree>
    <p:extLst>
      <p:ext uri="{BB962C8B-B14F-4D97-AF65-F5344CB8AC3E}">
        <p14:creationId xmlns:p14="http://schemas.microsoft.com/office/powerpoint/2010/main" val="48558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 animBg="1"/>
      <p:bldP spid="8" grpId="1" animBg="1"/>
      <p:bldP spid="9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59FECF-7CD7-490E-AE14-9161EBD7EED8}"/>
              </a:ext>
            </a:extLst>
          </p:cNvPr>
          <p:cNvCxnSpPr>
            <a:cxnSpLocks/>
          </p:cNvCxnSpPr>
          <p:nvPr/>
        </p:nvCxnSpPr>
        <p:spPr>
          <a:xfrm>
            <a:off x="6745720" y="696672"/>
            <a:ext cx="0" cy="6054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DCB1B88-5855-46BA-BA7C-84B1872A07E7}"/>
              </a:ext>
            </a:extLst>
          </p:cNvPr>
          <p:cNvSpPr txBox="1"/>
          <p:nvPr/>
        </p:nvSpPr>
        <p:spPr>
          <a:xfrm>
            <a:off x="7461702" y="1656155"/>
            <a:ext cx="31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ruộng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5118E5DB-9B38-4192-A5E0-BCC98AB55A8D}"/>
              </a:ext>
            </a:extLst>
          </p:cNvPr>
          <p:cNvSpPr/>
          <p:nvPr/>
        </p:nvSpPr>
        <p:spPr>
          <a:xfrm>
            <a:off x="7875353" y="656618"/>
            <a:ext cx="2860238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51215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LUYỆN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TỪ KHÓ</a:t>
            </a:r>
            <a:endParaRPr kumimoji="0" lang="vi-VN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84DF11-25E6-4FC9-9707-9B6E4D469076}"/>
              </a:ext>
            </a:extLst>
          </p:cNvPr>
          <p:cNvSpPr txBox="1"/>
          <p:nvPr/>
        </p:nvSpPr>
        <p:spPr>
          <a:xfrm>
            <a:off x="7461702" y="2308633"/>
            <a:ext cx="389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vốn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nghiệp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6FC04B-7EDE-49C4-A4DC-3ECA2E5112CC}"/>
              </a:ext>
            </a:extLst>
          </p:cNvPr>
          <p:cNvSpPr txBox="1"/>
          <p:nvPr/>
        </p:nvSpPr>
        <p:spPr>
          <a:xfrm>
            <a:off x="7461702" y="2905780"/>
            <a:ext cx="31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quản 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B242FA-9B44-4D6F-961F-0A0B62E7DCB7}"/>
              </a:ext>
            </a:extLst>
          </p:cNvPr>
          <p:cNvSpPr txBox="1"/>
          <p:nvPr/>
        </p:nvSpPr>
        <p:spPr>
          <a:xfrm>
            <a:off x="7461702" y="3429000"/>
            <a:ext cx="291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B435DAE-0D8C-4A74-A70E-2D2A09A15FC3}"/>
              </a:ext>
            </a:extLst>
          </p:cNvPr>
          <p:cNvSpPr txBox="1"/>
          <p:nvPr/>
        </p:nvSpPr>
        <p:spPr>
          <a:xfrm>
            <a:off x="383271" y="1271809"/>
            <a:ext cx="640184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1638"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+mj-lt"/>
                <a:cs typeface="Times New Roman" panose="02020603050405020304" pitchFamily="18" charset="0"/>
              </a:rPr>
              <a:t>ơ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này</a:t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ruộng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ta</a:t>
            </a:r>
          </a:p>
          <a:p>
            <a:pPr indent="401638"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Cấy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vốn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nông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gia</a:t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>
                <a:latin typeface="+mj-lt"/>
                <a:cs typeface="Times New Roman" panose="02020603050405020304" pitchFamily="18" charset="0"/>
              </a:rPr>
              <a:t>Ta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, ai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quản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+mj-lt"/>
              <a:cs typeface="Times New Roman" panose="02020603050405020304" pitchFamily="18" charset="0"/>
            </a:endParaRPr>
          </a:p>
          <a:p>
            <a:pPr indent="401638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+mj-lt"/>
                <a:cs typeface="Times New Roman" panose="02020603050405020304" pitchFamily="18" charset="0"/>
              </a:rPr>
              <a:t>Bao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lúa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bông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            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>
                <a:latin typeface="+mj-lt"/>
                <a:cs typeface="Times New Roman" panose="02020603050405020304" pitchFamily="18" charset="0"/>
              </a:rPr>
              <a:t>                                                     Ca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dao</a:t>
            </a:r>
            <a:endParaRPr lang="en-US" sz="2600" dirty="0">
              <a:latin typeface="+mj-l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B7E5BAE-85B0-41F7-BF61-0B40E1954361}"/>
              </a:ext>
            </a:extLst>
          </p:cNvPr>
          <p:cNvSpPr txBox="1">
            <a:spLocks/>
          </p:cNvSpPr>
          <p:nvPr/>
        </p:nvSpPr>
        <p:spPr>
          <a:xfrm>
            <a:off x="643627" y="493486"/>
            <a:ext cx="4102308" cy="778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01638" algn="ctr"/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i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1EDC962-D5FF-42FE-BF63-3AD5934AB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887" y="4472685"/>
            <a:ext cx="3420249" cy="198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1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2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605</Words>
  <Application>Microsoft Office PowerPoint</Application>
  <PresentationFormat>Widescreen</PresentationFormat>
  <Paragraphs>87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Trâu 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77</cp:revision>
  <dcterms:created xsi:type="dcterms:W3CDTF">2021-11-01T08:16:43Z</dcterms:created>
  <dcterms:modified xsi:type="dcterms:W3CDTF">2021-12-27T04:50:40Z</dcterms:modified>
</cp:coreProperties>
</file>