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4" r:id="rId6"/>
    <p:sldId id="285" r:id="rId7"/>
    <p:sldId id="261" r:id="rId8"/>
    <p:sldId id="262" r:id="rId9"/>
    <p:sldId id="286" r:id="rId10"/>
    <p:sldId id="263" r:id="rId11"/>
    <p:sldId id="283" r:id="rId12"/>
    <p:sldId id="282" r:id="rId13"/>
    <p:sldId id="270" r:id="rId14"/>
    <p:sldId id="271" r:id="rId15"/>
    <p:sldId id="287" r:id="rId16"/>
    <p:sldId id="288" r:id="rId17"/>
    <p:sldId id="28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0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F17E8-8DCA-8036-ED79-115A81C38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ED213-B89E-3E1C-8860-EC0A34336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911BC9-6CF2-D426-FC50-8E99AB554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5A494-7593-C7B0-2E91-E69FA61CA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90C-F5EE-1132-CBFF-DBE616DB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82346-B3CB-6CD9-75F7-0FF0273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BA615-FD14-8583-CAA9-943B4228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19A-8AF5-69B1-1B76-85BDD505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1" y="2507180"/>
            <a:ext cx="9060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107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96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au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âu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01478-8BFF-0A71-4FE9-32095E85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0"/>
            <a:ext cx="1063316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E8AD-7648-2B76-638B-555D5C25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26D77DB-BD3D-C688-BA04-FD875250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46" y="609402"/>
            <a:ext cx="3200564" cy="5969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DBB4BC-ADFE-E706-2796-A14204D3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" y="1638208"/>
            <a:ext cx="11234056" cy="40571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1238C4-5777-FFD4-4D9B-5D4EDDF51283}"/>
              </a:ext>
            </a:extLst>
          </p:cNvPr>
          <p:cNvCxnSpPr>
            <a:cxnSpLocks/>
          </p:cNvCxnSpPr>
          <p:nvPr/>
        </p:nvCxnSpPr>
        <p:spPr>
          <a:xfrm>
            <a:off x="4436312" y="1144988"/>
            <a:ext cx="69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80C263-5F5F-3945-678A-7C486AFD698B}"/>
              </a:ext>
            </a:extLst>
          </p:cNvPr>
          <p:cNvCxnSpPr>
            <a:cxnSpLocks/>
          </p:cNvCxnSpPr>
          <p:nvPr/>
        </p:nvCxnSpPr>
        <p:spPr>
          <a:xfrm>
            <a:off x="3243238" y="2041971"/>
            <a:ext cx="69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B7D2D7-3E4C-CCCE-B72E-975DD34213DA}"/>
              </a:ext>
            </a:extLst>
          </p:cNvPr>
          <p:cNvCxnSpPr>
            <a:cxnSpLocks/>
          </p:cNvCxnSpPr>
          <p:nvPr/>
        </p:nvCxnSpPr>
        <p:spPr>
          <a:xfrm>
            <a:off x="10227512" y="2041971"/>
            <a:ext cx="553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F6EE94-B70F-8FB0-9B7E-083139342F82}"/>
              </a:ext>
            </a:extLst>
          </p:cNvPr>
          <p:cNvCxnSpPr>
            <a:cxnSpLocks/>
          </p:cNvCxnSpPr>
          <p:nvPr/>
        </p:nvCxnSpPr>
        <p:spPr>
          <a:xfrm>
            <a:off x="4100327" y="3217628"/>
            <a:ext cx="553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6D3FBA-0E40-7C92-C634-35CC03A9D651}"/>
              </a:ext>
            </a:extLst>
          </p:cNvPr>
          <p:cNvCxnSpPr>
            <a:cxnSpLocks/>
          </p:cNvCxnSpPr>
          <p:nvPr/>
        </p:nvCxnSpPr>
        <p:spPr>
          <a:xfrm>
            <a:off x="3316556" y="3809811"/>
            <a:ext cx="553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785075-DA64-739D-6491-6535D53F3D5E}"/>
              </a:ext>
            </a:extLst>
          </p:cNvPr>
          <p:cNvCxnSpPr>
            <a:cxnSpLocks/>
          </p:cNvCxnSpPr>
          <p:nvPr/>
        </p:nvCxnSpPr>
        <p:spPr>
          <a:xfrm>
            <a:off x="4945059" y="3809811"/>
            <a:ext cx="637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BE5073-24F4-EFAF-A059-B673B5B5C627}"/>
              </a:ext>
            </a:extLst>
          </p:cNvPr>
          <p:cNvCxnSpPr>
            <a:cxnSpLocks/>
          </p:cNvCxnSpPr>
          <p:nvPr/>
        </p:nvCxnSpPr>
        <p:spPr>
          <a:xfrm>
            <a:off x="8167230" y="4985469"/>
            <a:ext cx="637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032717-3A9D-A0D5-252A-3A6BD23AEAFB}"/>
              </a:ext>
            </a:extLst>
          </p:cNvPr>
          <p:cNvCxnSpPr>
            <a:cxnSpLocks/>
          </p:cNvCxnSpPr>
          <p:nvPr/>
        </p:nvCxnSpPr>
        <p:spPr>
          <a:xfrm>
            <a:off x="2175733" y="5551526"/>
            <a:ext cx="637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F119-C065-592D-D0B4-987A39A0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885BE-DEC4-3A82-D416-A52CB7E6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46" y="609402"/>
            <a:ext cx="3200564" cy="5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27FBA-44B1-3177-6AA2-D1F67804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" y="1638208"/>
            <a:ext cx="11234056" cy="405719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C826F-9BDD-D792-4D22-6FF9EBC86924}"/>
              </a:ext>
            </a:extLst>
          </p:cNvPr>
          <p:cNvCxnSpPr>
            <a:cxnSpLocks/>
          </p:cNvCxnSpPr>
          <p:nvPr/>
        </p:nvCxnSpPr>
        <p:spPr>
          <a:xfrm>
            <a:off x="5582194" y="2041971"/>
            <a:ext cx="1787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5CCD19-8A37-6C31-F588-D9EF55A96AF3}"/>
              </a:ext>
            </a:extLst>
          </p:cNvPr>
          <p:cNvCxnSpPr>
            <a:cxnSpLocks/>
          </p:cNvCxnSpPr>
          <p:nvPr/>
        </p:nvCxnSpPr>
        <p:spPr>
          <a:xfrm>
            <a:off x="3108960" y="3217628"/>
            <a:ext cx="1545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BB1042-0970-A5E0-D1ED-83A638E8AFA3}"/>
              </a:ext>
            </a:extLst>
          </p:cNvPr>
          <p:cNvCxnSpPr>
            <a:cxnSpLocks/>
          </p:cNvCxnSpPr>
          <p:nvPr/>
        </p:nvCxnSpPr>
        <p:spPr>
          <a:xfrm>
            <a:off x="2725783" y="3809811"/>
            <a:ext cx="1144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476390-C578-D207-8BFA-5BE020A5A94B}"/>
              </a:ext>
            </a:extLst>
          </p:cNvPr>
          <p:cNvCxnSpPr>
            <a:cxnSpLocks/>
          </p:cNvCxnSpPr>
          <p:nvPr/>
        </p:nvCxnSpPr>
        <p:spPr>
          <a:xfrm>
            <a:off x="4169146" y="3809811"/>
            <a:ext cx="1413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7E1290-5631-0FC7-0572-CA90BE118510}"/>
              </a:ext>
            </a:extLst>
          </p:cNvPr>
          <p:cNvCxnSpPr>
            <a:cxnSpLocks/>
          </p:cNvCxnSpPr>
          <p:nvPr/>
        </p:nvCxnSpPr>
        <p:spPr>
          <a:xfrm>
            <a:off x="5058270" y="4985469"/>
            <a:ext cx="968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99F09-CA7F-C4C2-85FC-53C01CB529C0}"/>
              </a:ext>
            </a:extLst>
          </p:cNvPr>
          <p:cNvCxnSpPr>
            <a:cxnSpLocks/>
          </p:cNvCxnSpPr>
          <p:nvPr/>
        </p:nvCxnSpPr>
        <p:spPr>
          <a:xfrm>
            <a:off x="9003253" y="4985469"/>
            <a:ext cx="2387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82E8E-189D-BF13-03FC-30211C033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147813-D62E-3AF1-D228-54B791D8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46" y="609402"/>
            <a:ext cx="3200564" cy="59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36E98-E1E8-8E9A-BCAF-E803F2D0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" y="1638208"/>
            <a:ext cx="11234056" cy="4057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9F53BF-55B2-6CF1-8262-775C2C983C88}"/>
              </a:ext>
            </a:extLst>
          </p:cNvPr>
          <p:cNvSpPr txBox="1"/>
          <p:nvPr/>
        </p:nvSpPr>
        <p:spPr>
          <a:xfrm>
            <a:off x="1173018" y="13765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1A087-B42E-9FAD-C21F-E7FBDD808D42}"/>
              </a:ext>
            </a:extLst>
          </p:cNvPr>
          <p:cNvSpPr txBox="1"/>
          <p:nvPr/>
        </p:nvSpPr>
        <p:spPr>
          <a:xfrm>
            <a:off x="7518400" y="13292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61D31-7CD0-31BF-236B-09E5978D7AD3}"/>
              </a:ext>
            </a:extLst>
          </p:cNvPr>
          <p:cNvSpPr txBox="1"/>
          <p:nvPr/>
        </p:nvSpPr>
        <p:spPr>
          <a:xfrm>
            <a:off x="9337964" y="13292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EECCB-0945-9CB3-6ACD-0EAEED8B4F48}"/>
              </a:ext>
            </a:extLst>
          </p:cNvPr>
          <p:cNvSpPr txBox="1"/>
          <p:nvPr/>
        </p:nvSpPr>
        <p:spPr>
          <a:xfrm>
            <a:off x="1173018" y="25023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BD8E1-4CAD-F4CB-1055-52EEFE0A8C44}"/>
              </a:ext>
            </a:extLst>
          </p:cNvPr>
          <p:cNvSpPr txBox="1"/>
          <p:nvPr/>
        </p:nvSpPr>
        <p:spPr>
          <a:xfrm>
            <a:off x="10520218" y="25023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5C78F-841B-1489-2E5F-5EC935E264D4}"/>
              </a:ext>
            </a:extLst>
          </p:cNvPr>
          <p:cNvSpPr txBox="1"/>
          <p:nvPr/>
        </p:nvSpPr>
        <p:spPr>
          <a:xfrm>
            <a:off x="683490" y="31336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7944E7-254A-9483-E695-9CD5D7924518}"/>
              </a:ext>
            </a:extLst>
          </p:cNvPr>
          <p:cNvSpPr txBox="1"/>
          <p:nvPr/>
        </p:nvSpPr>
        <p:spPr>
          <a:xfrm>
            <a:off x="1727199" y="30966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F0916-3C7D-865F-783E-7959FCD07EB0}"/>
              </a:ext>
            </a:extLst>
          </p:cNvPr>
          <p:cNvSpPr txBox="1"/>
          <p:nvPr/>
        </p:nvSpPr>
        <p:spPr>
          <a:xfrm>
            <a:off x="9799781" y="308991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42B62-6B74-06A6-96AE-5EDC361F40D0}"/>
              </a:ext>
            </a:extLst>
          </p:cNvPr>
          <p:cNvSpPr txBox="1"/>
          <p:nvPr/>
        </p:nvSpPr>
        <p:spPr>
          <a:xfrm>
            <a:off x="1170971" y="42906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106D3-0E61-7F36-CE69-EAA86D9E1DE7}"/>
              </a:ext>
            </a:extLst>
          </p:cNvPr>
          <p:cNvSpPr txBox="1"/>
          <p:nvPr/>
        </p:nvSpPr>
        <p:spPr>
          <a:xfrm>
            <a:off x="6160652" y="42629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DCCD5-A9C1-AC32-F059-046DB1244B79}"/>
              </a:ext>
            </a:extLst>
          </p:cNvPr>
          <p:cNvSpPr txBox="1"/>
          <p:nvPr/>
        </p:nvSpPr>
        <p:spPr>
          <a:xfrm>
            <a:off x="662968" y="48600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86592C-355A-4586-5D47-806186D1C81C}"/>
              </a:ext>
            </a:extLst>
          </p:cNvPr>
          <p:cNvSpPr txBox="1"/>
          <p:nvPr/>
        </p:nvSpPr>
        <p:spPr>
          <a:xfrm>
            <a:off x="3110605" y="48600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111724-FAF5-3AAC-C1D5-EEBCF8042892}"/>
              </a:ext>
            </a:extLst>
          </p:cNvPr>
          <p:cNvSpPr txBox="1"/>
          <p:nvPr/>
        </p:nvSpPr>
        <p:spPr>
          <a:xfrm>
            <a:off x="3660756" y="48600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251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9F996-8726-4BC6-AC7C-51DE72DF9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6F85E-C20A-0FEB-C35F-CDBF3BA7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46" y="609402"/>
            <a:ext cx="3200564" cy="59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97F84-7CFD-785C-0A6D-57E5723B3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" y="1638208"/>
            <a:ext cx="11234056" cy="40571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9648CB-281A-D93D-5F57-BD177259A54D}"/>
              </a:ext>
            </a:extLst>
          </p:cNvPr>
          <p:cNvSpPr/>
          <p:nvPr/>
        </p:nvSpPr>
        <p:spPr>
          <a:xfrm>
            <a:off x="1145309" y="1551709"/>
            <a:ext cx="794327" cy="591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CE452C-045E-276B-83E1-0A84A06CD88F}"/>
              </a:ext>
            </a:extLst>
          </p:cNvPr>
          <p:cNvSpPr/>
          <p:nvPr/>
        </p:nvSpPr>
        <p:spPr>
          <a:xfrm>
            <a:off x="1145308" y="2706254"/>
            <a:ext cx="794327" cy="591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F1914C-655A-77A3-7093-E150F3628A11}"/>
              </a:ext>
            </a:extLst>
          </p:cNvPr>
          <p:cNvSpPr/>
          <p:nvPr/>
        </p:nvSpPr>
        <p:spPr>
          <a:xfrm>
            <a:off x="1145308" y="4479636"/>
            <a:ext cx="1348510" cy="6742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DCBFB-1CB9-C062-7D14-8FEA0FF7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CAA25-623A-0725-04D2-FF9D69B4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3" y="902826"/>
            <a:ext cx="10903352" cy="39894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0A4C15-1E9B-1DC4-5CBA-19E51B344ADE}"/>
              </a:ext>
            </a:extLst>
          </p:cNvPr>
          <p:cNvSpPr/>
          <p:nvPr/>
        </p:nvSpPr>
        <p:spPr>
          <a:xfrm>
            <a:off x="1944547" y="1864225"/>
            <a:ext cx="434927" cy="591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BCE2ED-9384-5EC6-A075-5619407C0CFC}"/>
              </a:ext>
            </a:extLst>
          </p:cNvPr>
          <p:cNvSpPr/>
          <p:nvPr/>
        </p:nvSpPr>
        <p:spPr>
          <a:xfrm>
            <a:off x="3264061" y="3878220"/>
            <a:ext cx="434927" cy="591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90401-F759-F018-8914-74C709C6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729EC-3447-9C1F-1B6F-A7A359D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88" y="138896"/>
            <a:ext cx="9525964" cy="6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F945-E46A-D6D6-2662-317521F3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F1C35-006D-D0A7-4667-72D58DE0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26" y="256160"/>
            <a:ext cx="6103586" cy="2799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CD365-BEB6-9F97-D9EB-79A3EADC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26" y="1111169"/>
            <a:ext cx="8016460" cy="24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4BB8-858C-232A-3C6B-C9A11D44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5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BC8E6-75EE-60FD-4155-5F9BEFE50FC5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8CC7-13D0-4DC4-84E0-345C7D52970D}"/>
              </a:ext>
            </a:extLst>
          </p:cNvPr>
          <p:cNvSpPr txBox="1"/>
          <p:nvPr/>
        </p:nvSpPr>
        <p:spPr>
          <a:xfrm>
            <a:off x="2930565" y="57774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7E7712-7652-625D-F000-1E9C8B5565EF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1FD6B-F271-A1D3-BC34-76D0183C24AE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096CC-C557-0549-F755-13502EE2C55D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36-5F4C-B1C6-C1E3-8E607FC4FB12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26460-B193-BE37-9AF1-634018BD9996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AC59B-2B54-3466-7869-FEFD72809C5D}"/>
              </a:ext>
            </a:extLst>
          </p:cNvPr>
          <p:cNvCxnSpPr/>
          <p:nvPr/>
        </p:nvCxnSpPr>
        <p:spPr>
          <a:xfrm>
            <a:off x="3764508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4DB63-ECEA-360C-AD26-3233D86FD543}"/>
              </a:ext>
            </a:extLst>
          </p:cNvPr>
          <p:cNvSpPr txBox="1"/>
          <p:nvPr/>
        </p:nvSpPr>
        <p:spPr>
          <a:xfrm>
            <a:off x="1269246" y="3921705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24B5-B2BA-9F6F-572C-60A37C5C033F}"/>
              </a:ext>
            </a:extLst>
          </p:cNvPr>
          <p:cNvSpPr txBox="1"/>
          <p:nvPr/>
        </p:nvSpPr>
        <p:spPr>
          <a:xfrm>
            <a:off x="3973827" y="3889832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0877A-7128-C65B-CA7A-C8E7E810099A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E1F3-3EB2-327A-E97E-91E68019B447}"/>
              </a:ext>
            </a:extLst>
          </p:cNvPr>
          <p:cNvSpPr txBox="1"/>
          <p:nvPr/>
        </p:nvSpPr>
        <p:spPr>
          <a:xfrm>
            <a:off x="7664031" y="625300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0D69B-F8DD-3792-4261-B656E447627D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F66FF-3CFC-84FF-E897-CFBC9F2598B5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99B410-FAEC-B97E-595D-02309C2BF52E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C5A739-60B7-95E4-B7DD-66B815CDF6A7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22AF-3766-3454-9E77-96B86CDE56AE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C1607-8947-AB81-326B-8618431B5F02}"/>
              </a:ext>
            </a:extLst>
          </p:cNvPr>
          <p:cNvCxnSpPr/>
          <p:nvPr/>
        </p:nvCxnSpPr>
        <p:spPr>
          <a:xfrm>
            <a:off x="8369479" y="386041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178302-4EE8-BEBD-B54A-1086BA4C6E69}"/>
              </a:ext>
            </a:extLst>
          </p:cNvPr>
          <p:cNvSpPr txBox="1"/>
          <p:nvPr/>
        </p:nvSpPr>
        <p:spPr>
          <a:xfrm>
            <a:off x="6400800" y="3949013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29F2A-1891-EED6-7BD8-BA0A44A864E8}"/>
              </a:ext>
            </a:extLst>
          </p:cNvPr>
          <p:cNvSpPr txBox="1"/>
          <p:nvPr/>
        </p:nvSpPr>
        <p:spPr>
          <a:xfrm>
            <a:off x="8626417" y="3912825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2AF7E2-5BFB-DC14-3230-0408824AC24D}"/>
              </a:ext>
            </a:extLst>
          </p:cNvPr>
          <p:cNvSpPr txBox="1"/>
          <p:nvPr/>
        </p:nvSpPr>
        <p:spPr>
          <a:xfrm>
            <a:off x="1329328" y="92294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F1A5-840F-14C9-654F-7EEEC63A7CBF}"/>
              </a:ext>
            </a:extLst>
          </p:cNvPr>
          <p:cNvSpPr txBox="1"/>
          <p:nvPr/>
        </p:nvSpPr>
        <p:spPr>
          <a:xfrm>
            <a:off x="1341974" y="244198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7D8-7E5A-8C85-891D-9D1CDB24EFA4}"/>
              </a:ext>
            </a:extLst>
          </p:cNvPr>
          <p:cNvSpPr txBox="1"/>
          <p:nvPr/>
        </p:nvSpPr>
        <p:spPr>
          <a:xfrm>
            <a:off x="9373812" y="1913377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ACB66-94A0-C86D-FE9B-DFA6453775DC}"/>
              </a:ext>
            </a:extLst>
          </p:cNvPr>
          <p:cNvCxnSpPr>
            <a:cxnSpLocks/>
          </p:cNvCxnSpPr>
          <p:nvPr/>
        </p:nvCxnSpPr>
        <p:spPr>
          <a:xfrm flipV="1">
            <a:off x="7197220" y="2857815"/>
            <a:ext cx="2426920" cy="577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206AB-FF5C-EA18-EDC8-1E17ABE59C48}"/>
              </a:ext>
            </a:extLst>
          </p:cNvPr>
          <p:cNvCxnSpPr>
            <a:cxnSpLocks/>
          </p:cNvCxnSpPr>
          <p:nvPr/>
        </p:nvCxnSpPr>
        <p:spPr>
          <a:xfrm>
            <a:off x="6932959" y="2066619"/>
            <a:ext cx="2691181" cy="750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55FB-2FB8-1D59-D891-AB7C50C23CBA}"/>
              </a:ext>
            </a:extLst>
          </p:cNvPr>
          <p:cNvSpPr txBox="1"/>
          <p:nvPr/>
        </p:nvSpPr>
        <p:spPr>
          <a:xfrm>
            <a:off x="5626450" y="1047755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757B0-A204-E3A4-B2D5-EBC2541AAD91}"/>
              </a:ext>
            </a:extLst>
          </p:cNvPr>
          <p:cNvSpPr txBox="1"/>
          <p:nvPr/>
        </p:nvSpPr>
        <p:spPr>
          <a:xfrm>
            <a:off x="5925889" y="2447737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602FC-E8C5-4427-39E0-F49E03058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1" y="587830"/>
            <a:ext cx="3513908" cy="434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4F46E-F697-9A71-74A3-BFDFEDDA8458}"/>
              </a:ext>
            </a:extLst>
          </p:cNvPr>
          <p:cNvSpPr txBox="1"/>
          <p:nvPr/>
        </p:nvSpPr>
        <p:spPr>
          <a:xfrm>
            <a:off x="609731" y="4520133"/>
            <a:ext cx="7026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cây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cau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D25CA-DB54-B37C-3B82-D2F11B53FA95}"/>
              </a:ext>
            </a:extLst>
          </p:cNvPr>
          <p:cNvSpPr txBox="1"/>
          <p:nvPr/>
        </p:nvSpPr>
        <p:spPr>
          <a:xfrm>
            <a:off x="4004737" y="4520133"/>
            <a:ext cx="24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E1E1B-2E4E-6786-EFAB-FC6EF8112367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D173C8-55B2-043D-3E2D-4E25538E2D97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DC099D-ED97-E89F-B9BD-7DB848C21427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64C84-CACD-BA5E-CD8F-5CC81670DFC1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F9511-F435-BFD2-BDA0-0DCF12040ADE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3C9F0D-A5DB-665F-5DC9-F46A966E3BD4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F791EF-94CE-8B25-2404-02CC0E34DC9D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479ECE-76FA-2251-D71C-3863A2A548CC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338C2-00FB-AB0F-C8CF-599EB31160ED}"/>
              </a:ext>
            </a:extLst>
          </p:cNvPr>
          <p:cNvSpPr txBox="1"/>
          <p:nvPr/>
        </p:nvSpPr>
        <p:spPr>
          <a:xfrm>
            <a:off x="8648803" y="2980975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E1C6-6875-1DA0-D60D-AB7EC4EA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D1C12-387D-35F7-3F27-98F9C204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" y="326571"/>
            <a:ext cx="5468983" cy="4781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90986-BD11-A40C-DA68-D899D6A469E5}"/>
              </a:ext>
            </a:extLst>
          </p:cNvPr>
          <p:cNvSpPr txBox="1"/>
          <p:nvPr/>
        </p:nvSpPr>
        <p:spPr>
          <a:xfrm>
            <a:off x="609731" y="4520133"/>
            <a:ext cx="7026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chim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sâu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CC83A-D6C0-4893-8A74-370E5665AC69}"/>
              </a:ext>
            </a:extLst>
          </p:cNvPr>
          <p:cNvSpPr txBox="1"/>
          <p:nvPr/>
        </p:nvSpPr>
        <p:spPr>
          <a:xfrm>
            <a:off x="4376186" y="4520133"/>
            <a:ext cx="24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395C0-2661-B065-ED99-E8BD6E838FA0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âu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35572-628B-AA53-9696-5FBBA8C28E09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EAA77C-A2A3-A414-81B0-65CDAA7A7205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CD41BD-3FF2-52D6-C952-B138A22D1951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6C3B6-9CA3-D233-A6B1-E198F0E332F5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77227-8395-80D8-505C-A6743225AAFC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36255-CAB9-C9B0-78BC-6322F7221539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12C2BF-2D4A-685E-F03B-FC324FEF9350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B793-B6B7-6D73-4BE9-96C8BA976648}"/>
              </a:ext>
            </a:extLst>
          </p:cNvPr>
          <p:cNvSpPr txBox="1"/>
          <p:nvPr/>
        </p:nvSpPr>
        <p:spPr>
          <a:xfrm>
            <a:off x="8648803" y="2980975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75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D42-5F99-25D8-0B5F-F38324CF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5108B-F52D-0BF8-4684-E42E81F90822}"/>
              </a:ext>
            </a:extLst>
          </p:cNvPr>
          <p:cNvSpPr txBox="1"/>
          <p:nvPr/>
        </p:nvSpPr>
        <p:spPr>
          <a:xfrm>
            <a:off x="2516505" y="1053573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4E73E-151B-724F-26E0-A7E21312BF87}"/>
              </a:ext>
            </a:extLst>
          </p:cNvPr>
          <p:cNvSpPr txBox="1"/>
          <p:nvPr/>
        </p:nvSpPr>
        <p:spPr>
          <a:xfrm>
            <a:off x="8709843" y="887782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D24AF-E29F-624D-6D7F-D081C5EB0C60}"/>
              </a:ext>
            </a:extLst>
          </p:cNvPr>
          <p:cNvSpPr txBox="1"/>
          <p:nvPr/>
        </p:nvSpPr>
        <p:spPr>
          <a:xfrm>
            <a:off x="1958801" y="2409709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E031E-165E-07B0-9E26-100FB4EC7B05}"/>
              </a:ext>
            </a:extLst>
          </p:cNvPr>
          <p:cNvSpPr txBox="1"/>
          <p:nvPr/>
        </p:nvSpPr>
        <p:spPr>
          <a:xfrm>
            <a:off x="8518891" y="2281482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452502-CE56-3A4A-4323-C975E154F2A6}"/>
              </a:ext>
            </a:extLst>
          </p:cNvPr>
          <p:cNvSpPr txBox="1"/>
          <p:nvPr/>
        </p:nvSpPr>
        <p:spPr>
          <a:xfrm>
            <a:off x="-368845" y="3733576"/>
            <a:ext cx="577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cây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87B516-1E5E-1317-182C-1B9E28C451D1}"/>
              </a:ext>
            </a:extLst>
          </p:cNvPr>
          <p:cNvSpPr txBox="1"/>
          <p:nvPr/>
        </p:nvSpPr>
        <p:spPr>
          <a:xfrm>
            <a:off x="5401856" y="3798607"/>
            <a:ext cx="698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chim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47BD8-90C0-8B0B-30AB-C8C13ED4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9" y="271811"/>
            <a:ext cx="10541542" cy="2343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9313E-0790-BF1E-A3C7-9E78EF9C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7" y="3584959"/>
            <a:ext cx="10516140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C7DB-1305-E674-FC30-BA1C3245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5CFE0-C492-65E9-4518-3BCABDBB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326571"/>
            <a:ext cx="12022183" cy="61656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1E903E-41EC-21C8-25E4-E9F9123D10BA}"/>
              </a:ext>
            </a:extLst>
          </p:cNvPr>
          <p:cNvCxnSpPr>
            <a:cxnSpLocks/>
          </p:cNvCxnSpPr>
          <p:nvPr/>
        </p:nvCxnSpPr>
        <p:spPr>
          <a:xfrm>
            <a:off x="2407215" y="3191503"/>
            <a:ext cx="69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84613D-4A98-B55F-3813-0788D86B1E68}"/>
              </a:ext>
            </a:extLst>
          </p:cNvPr>
          <p:cNvCxnSpPr>
            <a:cxnSpLocks/>
          </p:cNvCxnSpPr>
          <p:nvPr/>
        </p:nvCxnSpPr>
        <p:spPr>
          <a:xfrm>
            <a:off x="6195444" y="3217629"/>
            <a:ext cx="780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0A0843-6A5B-E65C-814B-63FA5DCB6ADB}"/>
              </a:ext>
            </a:extLst>
          </p:cNvPr>
          <p:cNvCxnSpPr>
            <a:cxnSpLocks/>
          </p:cNvCxnSpPr>
          <p:nvPr/>
        </p:nvCxnSpPr>
        <p:spPr>
          <a:xfrm>
            <a:off x="10009799" y="3191503"/>
            <a:ext cx="780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390CA3-C493-EF0E-4F99-4A5C5C692A25}"/>
              </a:ext>
            </a:extLst>
          </p:cNvPr>
          <p:cNvCxnSpPr>
            <a:cxnSpLocks/>
          </p:cNvCxnSpPr>
          <p:nvPr/>
        </p:nvCxnSpPr>
        <p:spPr>
          <a:xfrm>
            <a:off x="1153182" y="6274337"/>
            <a:ext cx="649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CEC6BD-972B-A9EF-975C-A48D27CD290C}"/>
              </a:ext>
            </a:extLst>
          </p:cNvPr>
          <p:cNvCxnSpPr>
            <a:cxnSpLocks/>
          </p:cNvCxnSpPr>
          <p:nvPr/>
        </p:nvCxnSpPr>
        <p:spPr>
          <a:xfrm>
            <a:off x="5771254" y="6248211"/>
            <a:ext cx="799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3F8A3B-0FB4-98C2-83B6-A8DA9D9DAC02}"/>
              </a:ext>
            </a:extLst>
          </p:cNvPr>
          <p:cNvCxnSpPr>
            <a:cxnSpLocks/>
          </p:cNvCxnSpPr>
          <p:nvPr/>
        </p:nvCxnSpPr>
        <p:spPr>
          <a:xfrm>
            <a:off x="10009799" y="6235148"/>
            <a:ext cx="688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79</Words>
  <Application>Microsoft Office PowerPoint</Application>
  <PresentationFormat>Widescreen</PresentationFormat>
  <Paragraphs>46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39</cp:revision>
  <dcterms:created xsi:type="dcterms:W3CDTF">2025-11-25T21:35:39Z</dcterms:created>
  <dcterms:modified xsi:type="dcterms:W3CDTF">2026-01-26T16:48:07Z</dcterms:modified>
</cp:coreProperties>
</file>