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82" r:id="rId11"/>
    <p:sldId id="270" r:id="rId12"/>
    <p:sldId id="271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70F2-C5C8-4C02-A5A1-5E0D78FE53C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BCA6-99D0-404C-A6F8-9CB2616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AC04-1CF0-76B1-7F85-60381FD4F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D7236-B766-3D24-A92F-27B5F76B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1CD4-B0E3-7066-6027-F8EFC262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5AAB-86BE-C7DC-DA0E-D3A2EB1E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0165-93F3-B6C0-C667-64AC264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480F-7DAE-DDAF-0EED-4A87F9B4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2945-F1F4-FC92-ECF8-AE4EEBE44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91E0-7479-AD94-5D46-E3D52DF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C39A-9F4B-A002-5DEE-0B6D164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41E2-C070-C5A3-19DC-53162346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111A3-C54B-F098-5EF4-BB2D2D4A6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D09B9-D370-0A40-616A-D220F544D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360A-564D-02FF-F035-306BBED4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BB29-BD53-136B-096B-BDC5529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01ED-E432-D3EA-85A6-A748D861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84AD-8970-9228-217C-5861963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EAF6-779E-6813-230E-7F0F26E0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0A48-30C7-5EA9-2A12-35E05DD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7184-2556-8AF2-2378-B9F85A27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2747-C6EB-89BF-DAD9-C32C7D3A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D263-974C-D47A-581F-42BEBDD2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F256A-1ACA-0709-CA35-D426C240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6058-1375-59B0-43F5-347C0C11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0265-1F5D-B663-C7F2-CEF2E54D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FDA0-F1FD-BA05-F2BE-0CCDD507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5797-6AFE-1EF7-0029-B901ABA1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8804-F5FA-8C9B-8F1C-0F807B41E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A2620-1DC4-5499-F82F-7B9B15C6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9A7D-54F1-FE39-223F-52D941AB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E8E8E-775A-2D08-2A55-D8C2E0F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FAC5-92D3-85E2-C804-0A869149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0578-D001-18D4-BC70-DB7D43EA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CE697-8478-99D7-3AC9-11D8FA2C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9357F-4981-D03B-FD46-300CF81F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DF626-0C27-9EBC-E893-950DA40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BB7DB-FA18-02DA-E539-6DDD36EFB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FDE95-84DF-6E15-BA45-FF2A0DA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7B87-F897-DDF9-A01A-52C9DB8B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93AB-D0CA-BB51-68AE-4FC5EBC0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DF36-072D-D8C5-4AA1-8778A2B1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01755-488B-EB8C-2DD6-E420414C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40233-0F44-DD8C-A1BE-727E8BF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DC385-A89F-22F8-2E5E-32DCA11E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8E25-8AD4-6672-C525-C593F87E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0A273-5215-9E45-C126-7312E218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5260-5598-8884-37E1-8B6CF4B8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05E5-8CB0-AA00-B848-F5739409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CEE3-1D52-1B77-E31C-D1D373C2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26E74-9003-1775-79FD-DA0B2ED3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70811-C72B-9150-18DA-A734950D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ECFB-FD6E-7815-11FD-D7E2F97B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CE9C-E480-0746-E747-A01074EF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E8FE-53D6-E094-8217-FA832BF7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6CB22-3FC4-E87F-4C1C-262DFE526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1B89B-0F3B-A6B4-A29A-F1AB6449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401A-207E-E618-0520-DFCE1DC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6408-21A3-7E2B-189B-FBFDBE7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CB36-26FA-AD86-B69B-DA8E9D6A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427ED-FF91-C3E9-BD72-C54587F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19365-35E5-B636-D7B5-27F0BFB6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CA4E-6FA1-FA44-621E-485CE6D28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682E-34B2-4422-A462-2C027C90F08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24106-AE63-4FEC-7994-C0EAE971D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A116E-32BF-E608-B599-41A8E4EB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FA71A3-8D7A-94D8-D6FC-67559C67F34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168637" y="1248494"/>
            <a:ext cx="9854726" cy="3364943"/>
            <a:chOff x="4763053" y="2429435"/>
            <a:chExt cx="2694760" cy="833718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93F6B54-8DC0-8807-845C-298BD6275769}"/>
                </a:ext>
              </a:extLst>
            </p:cNvPr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" name="Pie 15">
              <a:extLst>
                <a:ext uri="{FF2B5EF4-FFF2-40B4-BE49-F238E27FC236}">
                  <a16:creationId xmlns:a16="http://schemas.microsoft.com/office/drawing/2014/main" id="{65B0A25A-795A-3852-A798-089E0CF66F6A}"/>
                </a:ext>
              </a:extLst>
            </p:cNvPr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DAE948-D67C-A4A8-0745-4902B8DC0B1C}"/>
              </a:ext>
            </a:extLst>
          </p:cNvPr>
          <p:cNvSpPr txBox="1"/>
          <p:nvPr/>
        </p:nvSpPr>
        <p:spPr>
          <a:xfrm>
            <a:off x="1991141" y="2507180"/>
            <a:ext cx="9060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106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9600" b="1" noProof="0" dirty="0" err="1">
                <a:solidFill>
                  <a:schemeClr val="bg1"/>
                </a:solidFill>
                <a:latin typeface="UTM Avo" panose="02040603050506020204" pitchFamily="18" charset="0"/>
              </a:rPr>
              <a:t>ao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- </a:t>
            </a:r>
            <a:r>
              <a:rPr lang="en-US" sz="9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eo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2E8AD-7648-2B76-638B-555D5C258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278588-5698-6025-45B2-6BE6EB55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52" y="0"/>
            <a:ext cx="7953153" cy="6624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6955BA-9BB3-05ED-366E-476F40B91FDB}"/>
              </a:ext>
            </a:extLst>
          </p:cNvPr>
          <p:cNvSpPr txBox="1"/>
          <p:nvPr/>
        </p:nvSpPr>
        <p:spPr>
          <a:xfrm>
            <a:off x="1820174" y="11300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48E8E-11B7-206B-BF78-99D617D2ACC6}"/>
              </a:ext>
            </a:extLst>
          </p:cNvPr>
          <p:cNvSpPr txBox="1"/>
          <p:nvPr/>
        </p:nvSpPr>
        <p:spPr>
          <a:xfrm>
            <a:off x="5781490" y="11300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39CA8-74D2-81B4-CE4B-718D075C43D9}"/>
              </a:ext>
            </a:extLst>
          </p:cNvPr>
          <p:cNvSpPr txBox="1"/>
          <p:nvPr/>
        </p:nvSpPr>
        <p:spPr>
          <a:xfrm>
            <a:off x="1528668" y="14233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53182-9928-ACD9-05FA-99A04733C560}"/>
              </a:ext>
            </a:extLst>
          </p:cNvPr>
          <p:cNvSpPr txBox="1"/>
          <p:nvPr/>
        </p:nvSpPr>
        <p:spPr>
          <a:xfrm>
            <a:off x="2822541" y="145786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C7F96-F985-0CC2-5987-2BE91F1D8547}"/>
              </a:ext>
            </a:extLst>
          </p:cNvPr>
          <p:cNvSpPr txBox="1"/>
          <p:nvPr/>
        </p:nvSpPr>
        <p:spPr>
          <a:xfrm>
            <a:off x="1502700" y="17684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815F3-58D2-0FE6-9FEC-7AC7EC8CB8E2}"/>
              </a:ext>
            </a:extLst>
          </p:cNvPr>
          <p:cNvSpPr txBox="1"/>
          <p:nvPr/>
        </p:nvSpPr>
        <p:spPr>
          <a:xfrm>
            <a:off x="2796573" y="17684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77CE5-2A4D-7FDD-F525-C1C9DCED3E8C}"/>
              </a:ext>
            </a:extLst>
          </p:cNvPr>
          <p:cNvSpPr txBox="1"/>
          <p:nvPr/>
        </p:nvSpPr>
        <p:spPr>
          <a:xfrm>
            <a:off x="1777757" y="23928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1D901-ACC9-4DD0-3E6F-A0C5B22EBB7E}"/>
              </a:ext>
            </a:extLst>
          </p:cNvPr>
          <p:cNvSpPr txBox="1"/>
          <p:nvPr/>
        </p:nvSpPr>
        <p:spPr>
          <a:xfrm>
            <a:off x="1808311" y="27378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A93A7-73CC-F63A-8A88-23504CC905B2}"/>
              </a:ext>
            </a:extLst>
          </p:cNvPr>
          <p:cNvSpPr txBox="1"/>
          <p:nvPr/>
        </p:nvSpPr>
        <p:spPr>
          <a:xfrm>
            <a:off x="4758545" y="27099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B0528-6CA2-1598-D3AB-3C2E34833652}"/>
              </a:ext>
            </a:extLst>
          </p:cNvPr>
          <p:cNvSpPr txBox="1"/>
          <p:nvPr/>
        </p:nvSpPr>
        <p:spPr>
          <a:xfrm>
            <a:off x="3268151" y="3028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55752-9A6C-6FA0-6859-44B1211D3824}"/>
              </a:ext>
            </a:extLst>
          </p:cNvPr>
          <p:cNvSpPr txBox="1"/>
          <p:nvPr/>
        </p:nvSpPr>
        <p:spPr>
          <a:xfrm>
            <a:off x="1883500" y="336225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42036-2F1B-9315-2998-96F0B8B35B11}"/>
              </a:ext>
            </a:extLst>
          </p:cNvPr>
          <p:cNvSpPr txBox="1"/>
          <p:nvPr/>
        </p:nvSpPr>
        <p:spPr>
          <a:xfrm>
            <a:off x="3823204" y="336225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798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1F119-C065-592D-D0B4-987A39A05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E2AEF3-E0DE-9918-A3D8-C453315AFA16}"/>
              </a:ext>
            </a:extLst>
          </p:cNvPr>
          <p:cNvSpPr/>
          <p:nvPr/>
        </p:nvSpPr>
        <p:spPr>
          <a:xfrm>
            <a:off x="3473042" y="0"/>
            <a:ext cx="369116" cy="117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C55D4-4E9E-9755-B7C8-63E96DBAA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41" y="783520"/>
            <a:ext cx="9665197" cy="27306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5B5B60-4A0A-3E46-8B36-E3A91CE69531}"/>
              </a:ext>
            </a:extLst>
          </p:cNvPr>
          <p:cNvCxnSpPr>
            <a:cxnSpLocks/>
          </p:cNvCxnSpPr>
          <p:nvPr/>
        </p:nvCxnSpPr>
        <p:spPr>
          <a:xfrm flipV="1">
            <a:off x="6003656" y="2042160"/>
            <a:ext cx="498744" cy="314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82E8E-189D-BF13-03FC-30211C033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A4464-8AB6-8179-E8D8-C5234640C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20" y="-91440"/>
            <a:ext cx="92049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9F945-E46A-D6D6-2662-317521F3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ED7B73-7666-0CE5-8184-7FD111C35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608" y="1300480"/>
            <a:ext cx="6909552" cy="1969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E5281C-DE3A-DDFA-DDAF-35A02F0C2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608" y="3429000"/>
            <a:ext cx="7000992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F4BB8-858C-232A-3C6B-C9A11D44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1C73172-DEB1-FC57-DEDF-A5712DB760F7}"/>
              </a:ext>
            </a:extLst>
          </p:cNvPr>
          <p:cNvSpPr/>
          <p:nvPr/>
        </p:nvSpPr>
        <p:spPr>
          <a:xfrm>
            <a:off x="5088301" y="1273068"/>
            <a:ext cx="2988896" cy="37232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DE940405-E27C-8369-74FE-66678176C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48" y="898218"/>
            <a:ext cx="1554564" cy="8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5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A45C-0E11-3069-F7AF-2B0BAE42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BC8E6-75EE-60FD-4155-5F9BEFE50FC5}"/>
              </a:ext>
            </a:extLst>
          </p:cNvPr>
          <p:cNvSpPr txBox="1"/>
          <p:nvPr/>
        </p:nvSpPr>
        <p:spPr>
          <a:xfrm>
            <a:off x="2083742" y="2061186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E8CC7-13D0-4DC4-84E0-345C7D52970D}"/>
              </a:ext>
            </a:extLst>
          </p:cNvPr>
          <p:cNvSpPr txBox="1"/>
          <p:nvPr/>
        </p:nvSpPr>
        <p:spPr>
          <a:xfrm>
            <a:off x="2936992" y="588361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7E7712-7652-625D-F000-1E9C8B5565EF}"/>
              </a:ext>
            </a:extLst>
          </p:cNvPr>
          <p:cNvCxnSpPr/>
          <p:nvPr/>
        </p:nvCxnSpPr>
        <p:spPr>
          <a:xfrm>
            <a:off x="1646762" y="203539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21FD6B-F271-A1D3-BC34-76D0183C24AE}"/>
              </a:ext>
            </a:extLst>
          </p:cNvPr>
          <p:cNvCxnSpPr/>
          <p:nvPr/>
        </p:nvCxnSpPr>
        <p:spPr>
          <a:xfrm>
            <a:off x="1642931" y="37859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1096CC-C557-0549-F755-13502EE2C55D}"/>
              </a:ext>
            </a:extLst>
          </p:cNvPr>
          <p:cNvCxnSpPr/>
          <p:nvPr/>
        </p:nvCxnSpPr>
        <p:spPr>
          <a:xfrm flipH="1" flipV="1">
            <a:off x="1650170" y="203539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EF836-5F4C-B1C6-C1E3-8E607FC4FB12}"/>
              </a:ext>
            </a:extLst>
          </p:cNvPr>
          <p:cNvCxnSpPr/>
          <p:nvPr/>
        </p:nvCxnSpPr>
        <p:spPr>
          <a:xfrm flipV="1">
            <a:off x="5818909" y="203539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326460-B193-BE37-9AF1-634018BD9996}"/>
              </a:ext>
            </a:extLst>
          </p:cNvPr>
          <p:cNvCxnSpPr/>
          <p:nvPr/>
        </p:nvCxnSpPr>
        <p:spPr>
          <a:xfrm flipV="1">
            <a:off x="1646543" y="553673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EAC59B-2B54-3466-7869-FEFD72809C5D}"/>
              </a:ext>
            </a:extLst>
          </p:cNvPr>
          <p:cNvCxnSpPr/>
          <p:nvPr/>
        </p:nvCxnSpPr>
        <p:spPr>
          <a:xfrm>
            <a:off x="3764508" y="38027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64DB63-ECEA-360C-AD26-3233D86FD543}"/>
              </a:ext>
            </a:extLst>
          </p:cNvPr>
          <p:cNvSpPr txBox="1"/>
          <p:nvPr/>
        </p:nvSpPr>
        <p:spPr>
          <a:xfrm>
            <a:off x="1269246" y="3921705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424B5-B2BA-9F6F-572C-60A37C5C033F}"/>
              </a:ext>
            </a:extLst>
          </p:cNvPr>
          <p:cNvSpPr txBox="1"/>
          <p:nvPr/>
        </p:nvSpPr>
        <p:spPr>
          <a:xfrm>
            <a:off x="3973827" y="3889832"/>
            <a:ext cx="182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0877A-7128-C65B-CA7A-C8E7E810099A}"/>
              </a:ext>
            </a:extLst>
          </p:cNvPr>
          <p:cNvSpPr txBox="1"/>
          <p:nvPr/>
        </p:nvSpPr>
        <p:spPr>
          <a:xfrm>
            <a:off x="6708707" y="2055070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BE1F3-3EB2-327A-E97E-91E68019B447}"/>
              </a:ext>
            </a:extLst>
          </p:cNvPr>
          <p:cNvSpPr txBox="1"/>
          <p:nvPr/>
        </p:nvSpPr>
        <p:spPr>
          <a:xfrm>
            <a:off x="7664031" y="606618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40D69B-F8DD-3792-4261-B656E447627D}"/>
              </a:ext>
            </a:extLst>
          </p:cNvPr>
          <p:cNvCxnSpPr/>
          <p:nvPr/>
        </p:nvCxnSpPr>
        <p:spPr>
          <a:xfrm>
            <a:off x="6272278" y="20627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F66FF-3CFC-84FF-E897-CFBC9F2598B5}"/>
              </a:ext>
            </a:extLst>
          </p:cNvPr>
          <p:cNvCxnSpPr/>
          <p:nvPr/>
        </p:nvCxnSpPr>
        <p:spPr>
          <a:xfrm>
            <a:off x="6270367" y="384317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99B410-FAEC-B97E-595D-02309C2BF52E}"/>
              </a:ext>
            </a:extLst>
          </p:cNvPr>
          <p:cNvCxnSpPr/>
          <p:nvPr/>
        </p:nvCxnSpPr>
        <p:spPr>
          <a:xfrm flipH="1" flipV="1">
            <a:off x="6277606" y="20627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C5A739-60B7-95E4-B7DD-66B815CDF6A7}"/>
              </a:ext>
            </a:extLst>
          </p:cNvPr>
          <p:cNvCxnSpPr/>
          <p:nvPr/>
        </p:nvCxnSpPr>
        <p:spPr>
          <a:xfrm flipV="1">
            <a:off x="10446345" y="20627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6022AF-3766-3454-9E77-96B86CDE56AE}"/>
              </a:ext>
            </a:extLst>
          </p:cNvPr>
          <p:cNvCxnSpPr/>
          <p:nvPr/>
        </p:nvCxnSpPr>
        <p:spPr>
          <a:xfrm flipV="1">
            <a:off x="6273979" y="55640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3C1607-8947-AB81-326B-8618431B5F02}"/>
              </a:ext>
            </a:extLst>
          </p:cNvPr>
          <p:cNvCxnSpPr/>
          <p:nvPr/>
        </p:nvCxnSpPr>
        <p:spPr>
          <a:xfrm>
            <a:off x="8369479" y="386041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F178302-4EE8-BEBD-B54A-1086BA4C6E69}"/>
              </a:ext>
            </a:extLst>
          </p:cNvPr>
          <p:cNvSpPr txBox="1"/>
          <p:nvPr/>
        </p:nvSpPr>
        <p:spPr>
          <a:xfrm>
            <a:off x="6400800" y="3949013"/>
            <a:ext cx="169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29F2A-1891-EED6-7BD8-BA0A44A864E8}"/>
              </a:ext>
            </a:extLst>
          </p:cNvPr>
          <p:cNvSpPr txBox="1"/>
          <p:nvPr/>
        </p:nvSpPr>
        <p:spPr>
          <a:xfrm>
            <a:off x="8626417" y="3912825"/>
            <a:ext cx="168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412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C4C42-19C2-BFB6-401F-90AEDA4F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2AF7E2-5BFB-DC14-3230-0408824AC24D}"/>
              </a:ext>
            </a:extLst>
          </p:cNvPr>
          <p:cNvSpPr txBox="1"/>
          <p:nvPr/>
        </p:nvSpPr>
        <p:spPr>
          <a:xfrm>
            <a:off x="1329328" y="922944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CF1A5-840F-14C9-654F-7EEEC63A7CBF}"/>
              </a:ext>
            </a:extLst>
          </p:cNvPr>
          <p:cNvSpPr txBox="1"/>
          <p:nvPr/>
        </p:nvSpPr>
        <p:spPr>
          <a:xfrm>
            <a:off x="1341974" y="2441989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097D8-7E5A-8C85-891D-9D1CDB24EFA4}"/>
              </a:ext>
            </a:extLst>
          </p:cNvPr>
          <p:cNvSpPr txBox="1"/>
          <p:nvPr/>
        </p:nvSpPr>
        <p:spPr>
          <a:xfrm>
            <a:off x="9373812" y="1913377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CACB66-94A0-C86D-FE9B-DFA6453775DC}"/>
              </a:ext>
            </a:extLst>
          </p:cNvPr>
          <p:cNvCxnSpPr>
            <a:cxnSpLocks/>
          </p:cNvCxnSpPr>
          <p:nvPr/>
        </p:nvCxnSpPr>
        <p:spPr>
          <a:xfrm flipV="1">
            <a:off x="7197220" y="2857815"/>
            <a:ext cx="2426920" cy="577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6206AB-FF5C-EA18-EDC8-1E17ABE59C48}"/>
              </a:ext>
            </a:extLst>
          </p:cNvPr>
          <p:cNvCxnSpPr>
            <a:cxnSpLocks/>
          </p:cNvCxnSpPr>
          <p:nvPr/>
        </p:nvCxnSpPr>
        <p:spPr>
          <a:xfrm>
            <a:off x="6932959" y="2066619"/>
            <a:ext cx="2691181" cy="750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CE55FB-2FB8-1D59-D891-AB7C50C23CBA}"/>
              </a:ext>
            </a:extLst>
          </p:cNvPr>
          <p:cNvSpPr txBox="1"/>
          <p:nvPr/>
        </p:nvSpPr>
        <p:spPr>
          <a:xfrm>
            <a:off x="5626450" y="1047755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757B0-A204-E3A4-B2D5-EBC2541AAD91}"/>
              </a:ext>
            </a:extLst>
          </p:cNvPr>
          <p:cNvSpPr txBox="1"/>
          <p:nvPr/>
        </p:nvSpPr>
        <p:spPr>
          <a:xfrm>
            <a:off x="5925889" y="2447737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195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A2FA-BDA4-7B84-5563-CAAE41ED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14875A7-32E4-557E-EBA4-CA6DFBDE5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45" y="281292"/>
            <a:ext cx="4629388" cy="39562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B3E3B1-913E-A1EB-CC26-6F72BAC35B34}"/>
              </a:ext>
            </a:extLst>
          </p:cNvPr>
          <p:cNvSpPr txBox="1"/>
          <p:nvPr/>
        </p:nvSpPr>
        <p:spPr>
          <a:xfrm>
            <a:off x="139468" y="4402567"/>
            <a:ext cx="5825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ngôi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sao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42B640-5DA3-E1FF-C96C-D87F63DD6780}"/>
              </a:ext>
            </a:extLst>
          </p:cNvPr>
          <p:cNvSpPr txBox="1"/>
          <p:nvPr/>
        </p:nvSpPr>
        <p:spPr>
          <a:xfrm>
            <a:off x="3605883" y="4402567"/>
            <a:ext cx="2490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B615BC-6404-CC14-E8B2-58A728DB6617}"/>
              </a:ext>
            </a:extLst>
          </p:cNvPr>
          <p:cNvSpPr txBox="1"/>
          <p:nvPr/>
        </p:nvSpPr>
        <p:spPr>
          <a:xfrm>
            <a:off x="6952802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s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ao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2CE2C5-7234-D669-7AF9-6DB9B8F2C61C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A9CA70-F2CF-F2CB-F5FA-70E2D084AE56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C0D2AB-8B91-D6D3-039D-7AB355492453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F93BA8-4669-AB87-7E2D-4C5820982A18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F821C5-9394-5C5D-8CE6-F48E0ABA46D3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6DE9AB-759F-65C9-6EC6-F28C5D839826}"/>
              </a:ext>
            </a:extLst>
          </p:cNvPr>
          <p:cNvCxnSpPr/>
          <p:nvPr/>
        </p:nvCxnSpPr>
        <p:spPr>
          <a:xfrm>
            <a:off x="8737927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242604-C28B-AAAD-B311-99E5C69BF7C7}"/>
              </a:ext>
            </a:extLst>
          </p:cNvPr>
          <p:cNvSpPr txBox="1"/>
          <p:nvPr/>
        </p:nvSpPr>
        <p:spPr>
          <a:xfrm>
            <a:off x="6693215" y="29951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5D95C3-0D1E-4F28-40A9-9DFEF38827CE}"/>
              </a:ext>
            </a:extLst>
          </p:cNvPr>
          <p:cNvSpPr txBox="1"/>
          <p:nvPr/>
        </p:nvSpPr>
        <p:spPr>
          <a:xfrm>
            <a:off x="8888547" y="2942316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81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745A5-3E3F-A794-AC59-D753F9947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BF50876-7E38-2AB0-C46C-D515E802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98" y="636823"/>
            <a:ext cx="4680191" cy="3765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A6A3C8-A431-D89C-4E06-AF9F5ED5C424}"/>
              </a:ext>
            </a:extLst>
          </p:cNvPr>
          <p:cNvSpPr txBox="1"/>
          <p:nvPr/>
        </p:nvSpPr>
        <p:spPr>
          <a:xfrm>
            <a:off x="139468" y="4402567"/>
            <a:ext cx="7026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con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mèo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D1012-88C4-14E0-F368-31FB5F75138C}"/>
              </a:ext>
            </a:extLst>
          </p:cNvPr>
          <p:cNvSpPr txBox="1"/>
          <p:nvPr/>
        </p:nvSpPr>
        <p:spPr>
          <a:xfrm>
            <a:off x="3913296" y="4402567"/>
            <a:ext cx="2490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eo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561AD9-C2C3-2347-7F8B-54A463B23CE9}"/>
              </a:ext>
            </a:extLst>
          </p:cNvPr>
          <p:cNvSpPr txBox="1"/>
          <p:nvPr/>
        </p:nvSpPr>
        <p:spPr>
          <a:xfrm>
            <a:off x="6952802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m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èo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A0C378-B9AD-1AD0-2DD2-B373D91B9563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981F5A-D61D-08FA-4F1E-389BD61B9545}"/>
              </a:ext>
            </a:extLst>
          </p:cNvPr>
          <p:cNvCxnSpPr/>
          <p:nvPr/>
        </p:nvCxnSpPr>
        <p:spPr>
          <a:xfrm>
            <a:off x="6956869" y="283379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B28902-8AAC-C64F-27EB-2F86DF863681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037B56-6EDF-9647-3082-65E03E531F29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238F2B-8A2A-50AB-6B65-9D23E18F1C30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0B51B7-0610-26B9-F81A-A490DCDED7BF}"/>
              </a:ext>
            </a:extLst>
          </p:cNvPr>
          <p:cNvCxnSpPr/>
          <p:nvPr/>
        </p:nvCxnSpPr>
        <p:spPr>
          <a:xfrm>
            <a:off x="8737927" y="28637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CE4558-398B-40B1-91DC-BAE2A3A34987}"/>
              </a:ext>
            </a:extLst>
          </p:cNvPr>
          <p:cNvSpPr txBox="1"/>
          <p:nvPr/>
        </p:nvSpPr>
        <p:spPr>
          <a:xfrm>
            <a:off x="6693215" y="29951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18B563-CD3F-118B-0E3C-0AEE1CB78046}"/>
              </a:ext>
            </a:extLst>
          </p:cNvPr>
          <p:cNvSpPr txBox="1"/>
          <p:nvPr/>
        </p:nvSpPr>
        <p:spPr>
          <a:xfrm>
            <a:off x="8888547" y="2942316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èo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90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828B-1EAD-B25D-D883-5FC9DDE1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1EEE6FF-FD1D-B62E-CBFA-4E2A8B5A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" y="999227"/>
            <a:ext cx="5490981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3D0C-1BC7-CF4E-3880-7A3100FD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7074A3-97FF-6A38-D52E-68DC02FB7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56" y="116958"/>
            <a:ext cx="10763803" cy="2392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98ECF-15CB-7818-A7AA-38FACA19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32" y="3243093"/>
            <a:ext cx="10414535" cy="2578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764FDB-BC1B-5B13-6F6B-33319EDE3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2" y="2509284"/>
            <a:ext cx="10071618" cy="733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757C91-EC2D-17AE-9AC9-96D727293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527" y="5684708"/>
            <a:ext cx="9912859" cy="6985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3316-61C4-2E5D-6F1F-A4FCCA0A7B4A}"/>
              </a:ext>
            </a:extLst>
          </p:cNvPr>
          <p:cNvCxnSpPr>
            <a:cxnSpLocks/>
          </p:cNvCxnSpPr>
          <p:nvPr/>
        </p:nvCxnSpPr>
        <p:spPr>
          <a:xfrm>
            <a:off x="1881963" y="3051546"/>
            <a:ext cx="754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7FF150-326C-B839-8AEF-5C602B8FC40E}"/>
              </a:ext>
            </a:extLst>
          </p:cNvPr>
          <p:cNvCxnSpPr>
            <a:cxnSpLocks/>
          </p:cNvCxnSpPr>
          <p:nvPr/>
        </p:nvCxnSpPr>
        <p:spPr>
          <a:xfrm>
            <a:off x="5433238" y="3136606"/>
            <a:ext cx="754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16B969-266A-1937-67A4-0E89C92C3C2B}"/>
              </a:ext>
            </a:extLst>
          </p:cNvPr>
          <p:cNvCxnSpPr>
            <a:cxnSpLocks/>
          </p:cNvCxnSpPr>
          <p:nvPr/>
        </p:nvCxnSpPr>
        <p:spPr>
          <a:xfrm>
            <a:off x="10005238" y="3051546"/>
            <a:ext cx="754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D3DF0A-DAC2-99F8-3FA5-14E0924FBD7D}"/>
              </a:ext>
            </a:extLst>
          </p:cNvPr>
          <p:cNvCxnSpPr>
            <a:cxnSpLocks/>
          </p:cNvCxnSpPr>
          <p:nvPr/>
        </p:nvCxnSpPr>
        <p:spPr>
          <a:xfrm>
            <a:off x="2424224" y="6241313"/>
            <a:ext cx="754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01CEC4-08F6-157F-AEE8-5F19A2D43D7E}"/>
              </a:ext>
            </a:extLst>
          </p:cNvPr>
          <p:cNvCxnSpPr>
            <a:cxnSpLocks/>
          </p:cNvCxnSpPr>
          <p:nvPr/>
        </p:nvCxnSpPr>
        <p:spPr>
          <a:xfrm>
            <a:off x="6400800" y="6241313"/>
            <a:ext cx="754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1883D2-5090-1D28-40C9-A7989EEAF574}"/>
              </a:ext>
            </a:extLst>
          </p:cNvPr>
          <p:cNvCxnSpPr>
            <a:cxnSpLocks/>
          </p:cNvCxnSpPr>
          <p:nvPr/>
        </p:nvCxnSpPr>
        <p:spPr>
          <a:xfrm>
            <a:off x="10281684" y="6241313"/>
            <a:ext cx="754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D725-087F-E517-B71C-0130DCCB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5091B-C757-5801-CBDC-438FD692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39" y="0"/>
            <a:ext cx="7953153" cy="662408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E6301-28AA-4608-34DA-2B3F169219A4}"/>
              </a:ext>
            </a:extLst>
          </p:cNvPr>
          <p:cNvCxnSpPr>
            <a:cxnSpLocks/>
          </p:cNvCxnSpPr>
          <p:nvPr/>
        </p:nvCxnSpPr>
        <p:spPr>
          <a:xfrm>
            <a:off x="3635124" y="1271263"/>
            <a:ext cx="699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82DB8B-480E-800B-F77A-F0A20E3D4623}"/>
              </a:ext>
            </a:extLst>
          </p:cNvPr>
          <p:cNvCxnSpPr>
            <a:cxnSpLocks/>
          </p:cNvCxnSpPr>
          <p:nvPr/>
        </p:nvCxnSpPr>
        <p:spPr>
          <a:xfrm>
            <a:off x="2374943" y="1609360"/>
            <a:ext cx="500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7B9115-D32B-84A2-59FA-CCA477904883}"/>
              </a:ext>
            </a:extLst>
          </p:cNvPr>
          <p:cNvCxnSpPr>
            <a:cxnSpLocks/>
          </p:cNvCxnSpPr>
          <p:nvPr/>
        </p:nvCxnSpPr>
        <p:spPr>
          <a:xfrm>
            <a:off x="5931682" y="1617044"/>
            <a:ext cx="500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940F97-DA42-367C-BE47-9941BBA7F286}"/>
              </a:ext>
            </a:extLst>
          </p:cNvPr>
          <p:cNvCxnSpPr>
            <a:cxnSpLocks/>
          </p:cNvCxnSpPr>
          <p:nvPr/>
        </p:nvCxnSpPr>
        <p:spPr>
          <a:xfrm>
            <a:off x="6507985" y="1640096"/>
            <a:ext cx="500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39B368-8CC3-E92E-442D-AE444C943B17}"/>
              </a:ext>
            </a:extLst>
          </p:cNvPr>
          <p:cNvCxnSpPr>
            <a:cxnSpLocks/>
          </p:cNvCxnSpPr>
          <p:nvPr/>
        </p:nvCxnSpPr>
        <p:spPr>
          <a:xfrm>
            <a:off x="2681336" y="2884910"/>
            <a:ext cx="500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977089-EBDC-40FC-1A0C-74F2E8D11D9D}"/>
              </a:ext>
            </a:extLst>
          </p:cNvPr>
          <p:cNvCxnSpPr>
            <a:cxnSpLocks/>
          </p:cNvCxnSpPr>
          <p:nvPr/>
        </p:nvCxnSpPr>
        <p:spPr>
          <a:xfrm>
            <a:off x="4210459" y="3199955"/>
            <a:ext cx="500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B89B02-33BC-C116-30B3-D3CFC18A31DA}"/>
              </a:ext>
            </a:extLst>
          </p:cNvPr>
          <p:cNvCxnSpPr>
            <a:cxnSpLocks/>
          </p:cNvCxnSpPr>
          <p:nvPr/>
        </p:nvCxnSpPr>
        <p:spPr>
          <a:xfrm>
            <a:off x="6758028" y="3192271"/>
            <a:ext cx="500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BA4C10-1545-DB9D-DE28-E2F675982E62}"/>
              </a:ext>
            </a:extLst>
          </p:cNvPr>
          <p:cNvCxnSpPr>
            <a:cxnSpLocks/>
          </p:cNvCxnSpPr>
          <p:nvPr/>
        </p:nvCxnSpPr>
        <p:spPr>
          <a:xfrm>
            <a:off x="2181250" y="3515000"/>
            <a:ext cx="371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8965D4-D26C-8F64-8592-5420A811398A}"/>
              </a:ext>
            </a:extLst>
          </p:cNvPr>
          <p:cNvCxnSpPr>
            <a:cxnSpLocks/>
          </p:cNvCxnSpPr>
          <p:nvPr/>
        </p:nvCxnSpPr>
        <p:spPr>
          <a:xfrm>
            <a:off x="3379335" y="3515000"/>
            <a:ext cx="533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ED9331-B1B5-6D63-708B-2BFA51C9A605}"/>
              </a:ext>
            </a:extLst>
          </p:cNvPr>
          <p:cNvCxnSpPr>
            <a:cxnSpLocks/>
          </p:cNvCxnSpPr>
          <p:nvPr/>
        </p:nvCxnSpPr>
        <p:spPr>
          <a:xfrm>
            <a:off x="3943939" y="3515000"/>
            <a:ext cx="391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4B7854-66A7-785C-4D0B-C45E750EBF52}"/>
              </a:ext>
            </a:extLst>
          </p:cNvPr>
          <p:cNvCxnSpPr>
            <a:cxnSpLocks/>
          </p:cNvCxnSpPr>
          <p:nvPr/>
        </p:nvCxnSpPr>
        <p:spPr>
          <a:xfrm>
            <a:off x="5872631" y="3515000"/>
            <a:ext cx="43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602A9F-422C-AA89-7948-8BD6432CFA60}"/>
              </a:ext>
            </a:extLst>
          </p:cNvPr>
          <p:cNvCxnSpPr>
            <a:cxnSpLocks/>
          </p:cNvCxnSpPr>
          <p:nvPr/>
        </p:nvCxnSpPr>
        <p:spPr>
          <a:xfrm>
            <a:off x="2115139" y="3837730"/>
            <a:ext cx="43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73D509-F151-CF0A-D0E1-1F8846C2C338}"/>
              </a:ext>
            </a:extLst>
          </p:cNvPr>
          <p:cNvCxnSpPr>
            <a:cxnSpLocks/>
          </p:cNvCxnSpPr>
          <p:nvPr/>
        </p:nvCxnSpPr>
        <p:spPr>
          <a:xfrm>
            <a:off x="2744261" y="3830046"/>
            <a:ext cx="43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644E08-56CD-AD04-88EC-58EAFB781500}"/>
              </a:ext>
            </a:extLst>
          </p:cNvPr>
          <p:cNvCxnSpPr>
            <a:cxnSpLocks/>
          </p:cNvCxnSpPr>
          <p:nvPr/>
        </p:nvCxnSpPr>
        <p:spPr>
          <a:xfrm>
            <a:off x="3379335" y="3837730"/>
            <a:ext cx="43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6FBAC7-2F44-EEFD-2A4F-D5C87B0E4228}"/>
              </a:ext>
            </a:extLst>
          </p:cNvPr>
          <p:cNvCxnSpPr>
            <a:cxnSpLocks/>
          </p:cNvCxnSpPr>
          <p:nvPr/>
        </p:nvCxnSpPr>
        <p:spPr>
          <a:xfrm>
            <a:off x="5092875" y="3831031"/>
            <a:ext cx="43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9751-76E4-2A84-70F0-926CEE4F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531CFF-E8B7-D1B1-671F-26F853BE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39" y="0"/>
            <a:ext cx="7953153" cy="662408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BF184A-8171-AA67-5148-65142EE02203}"/>
              </a:ext>
            </a:extLst>
          </p:cNvPr>
          <p:cNvCxnSpPr>
            <a:cxnSpLocks/>
          </p:cNvCxnSpPr>
          <p:nvPr/>
        </p:nvCxnSpPr>
        <p:spPr>
          <a:xfrm>
            <a:off x="3050333" y="1632770"/>
            <a:ext cx="851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F9A851-6297-E5CD-4559-0D36F353873B}"/>
              </a:ext>
            </a:extLst>
          </p:cNvPr>
          <p:cNvCxnSpPr>
            <a:cxnSpLocks/>
          </p:cNvCxnSpPr>
          <p:nvPr/>
        </p:nvCxnSpPr>
        <p:spPr>
          <a:xfrm>
            <a:off x="6537812" y="1643403"/>
            <a:ext cx="1021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FACF60-0F32-0BFB-C87A-68E96D882A8F}"/>
              </a:ext>
            </a:extLst>
          </p:cNvPr>
          <p:cNvCxnSpPr>
            <a:cxnSpLocks/>
          </p:cNvCxnSpPr>
          <p:nvPr/>
        </p:nvCxnSpPr>
        <p:spPr>
          <a:xfrm>
            <a:off x="6559077" y="1941115"/>
            <a:ext cx="8624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6115E7-BE45-91B4-8204-54EB1DF51881}"/>
              </a:ext>
            </a:extLst>
          </p:cNvPr>
          <p:cNvCxnSpPr>
            <a:cxnSpLocks/>
          </p:cNvCxnSpPr>
          <p:nvPr/>
        </p:nvCxnSpPr>
        <p:spPr>
          <a:xfrm>
            <a:off x="2219783" y="3514733"/>
            <a:ext cx="649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49628-A496-FF63-2A36-ACBAA9CA280E}"/>
              </a:ext>
            </a:extLst>
          </p:cNvPr>
          <p:cNvCxnSpPr>
            <a:cxnSpLocks/>
          </p:cNvCxnSpPr>
          <p:nvPr/>
        </p:nvCxnSpPr>
        <p:spPr>
          <a:xfrm flipV="1">
            <a:off x="4484517" y="3514733"/>
            <a:ext cx="1264714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5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65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24</cp:revision>
  <dcterms:created xsi:type="dcterms:W3CDTF">2025-11-25T21:35:39Z</dcterms:created>
  <dcterms:modified xsi:type="dcterms:W3CDTF">2026-01-26T15:17:17Z</dcterms:modified>
</cp:coreProperties>
</file>