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F254-FFE6-E2D9-53BB-885FFC154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511C5-6C83-F690-2765-2D53D0664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9B624-2789-D660-A8F2-E54792108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A1C2-4737-4C89-B202-9F87F936F38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BFFCE-F632-1FD6-D869-F6BE802B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CC42C-7B65-AE06-53B7-944C4488F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FF5A-901B-47D5-88AC-AA6B02AB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ABEE3-321B-B7A0-3386-50E4CF50A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4BD42-839D-797D-632D-78B150603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2D6DB-E213-D5CE-44B5-2445D9CB1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A1C2-4737-4C89-B202-9F87F936F38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0F20F-7B91-C991-47BB-AC101F98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E6D3E-4758-1207-25DE-A99D994E3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FF5A-901B-47D5-88AC-AA6B02AB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5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DA3870-87AD-25F3-5B25-E968A406E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52AA1C-666F-3EB5-8ECC-CDB6AC8D7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49682-316E-A0E7-1FB1-63BD62548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A1C2-4737-4C89-B202-9F87F936F38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6DDA0-055F-091F-3888-B38F952FE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B8B6F-D664-3F43-85B4-BBCD061D3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FF5A-901B-47D5-88AC-AA6B02AB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4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005FD-57E0-8505-A892-F2D1320C7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21238-E869-7234-E663-710CB7ED7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0F599-D69E-706D-B2D1-FE645212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A1C2-4737-4C89-B202-9F87F936F38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C68BE-82BC-5A05-ACF3-90CA6F3A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0B451-A494-CD30-CA04-E998FD43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FF5A-901B-47D5-88AC-AA6B02AB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0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D8C4A-0235-8823-3885-02D62FB7D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E2D4F-7284-A5EC-0CFC-1515E69FA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293F7-792A-679C-6F84-5C62479EB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A1C2-4737-4C89-B202-9F87F936F38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8A0BE-18E0-7837-ECE0-20D804EE9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E16B1-2312-12D2-3E41-C28660E5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FF5A-901B-47D5-88AC-AA6B02AB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1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FB308-2E1E-DA2C-99B8-A74BA1EF8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CF9EB-E1CC-1AAC-1F26-F0E5AEB9D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AFA46-EAB7-E20A-5E2F-9FB26F2A4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86B89-B3DB-A158-5E90-E295D5ACC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A1C2-4737-4C89-B202-9F87F936F38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EF6F6-F4D0-7F1E-7F95-4CB968C1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4BAA8-96BA-ECEB-23AB-51E82115A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FF5A-901B-47D5-88AC-AA6B02AB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2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E83B3-83E8-C49F-B474-8BD86EBDF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57A3E-9D4D-809F-6641-0ADA5476A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E2595-354B-5A29-6919-8194804E3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D6457E-5650-C42C-40CC-B68C1575A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F215CE-7012-3F7D-07C8-EDF4C1F54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8BAFD7-F714-1D0F-8950-FEF907250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A1C2-4737-4C89-B202-9F87F936F38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5A3B60-6596-F02C-62D8-58C22AA48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05ED0-AD31-34D6-D543-DFB12364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FF5A-901B-47D5-88AC-AA6B02AB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1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75A6B-3C5C-F399-98F1-2A3F39A20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678654-D383-C8DA-B030-F9DC8430D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A1C2-4737-4C89-B202-9F87F936F38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E1014C-247B-C885-1AAE-C0F8997EA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504B-96E8-6724-284C-8EDA1C8C8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FF5A-901B-47D5-88AC-AA6B02AB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2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FE858A-B9B8-3818-9E8B-D80053FD0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A1C2-4737-4C89-B202-9F87F936F38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F1BED1-3A46-4350-8B3B-DF28AC7C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7558A-B76E-8189-7741-D7720810D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FF5A-901B-47D5-88AC-AA6B02AB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7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2FDEB-1B5C-AB10-E123-4EF6B6D16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76B08-4B45-01AC-4A8C-D95CFF5BE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8A9BCE-9AF1-BC46-FD49-7E54B2322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EC053-D040-13A6-0BB0-5F3675DC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A1C2-4737-4C89-B202-9F87F936F38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9D40C-E2CE-565E-F22E-B6EF80F6D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154D8-58DD-735F-B99F-046A6278F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FF5A-901B-47D5-88AC-AA6B02AB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2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3B8A3-78BB-9479-03B7-605DD2519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B0103-A254-99F3-565F-E4652E8E8E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77124-331B-5A7F-686E-C86E0CD98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AE23A3-3D34-4625-D2B2-220C75FB7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A1C2-4737-4C89-B202-9F87F936F38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D7720-9526-1D79-2BE2-2AEBCAE10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CE2DB-4AFB-DDB4-BED2-C0A653B27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FF5A-901B-47D5-88AC-AA6B02AB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4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318074-75D8-97D0-C780-C75684E3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F0E25-3F6F-6E9F-0953-0874E0AFD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41A16-7DCD-5F28-1D0D-ACFCBAAA86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A1C2-4737-4C89-B202-9F87F936F38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5ADB3-4308-BC54-7864-1DAC6BDC8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6AEF0-4BA7-D834-082D-70D31BFEA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2FF5A-901B-47D5-88AC-AA6B02AB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4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4F03BD-8CBB-3B96-864A-FB63659114C3}"/>
              </a:ext>
            </a:extLst>
          </p:cNvPr>
          <p:cNvSpPr txBox="1"/>
          <p:nvPr/>
        </p:nvSpPr>
        <p:spPr>
          <a:xfrm>
            <a:off x="436880" y="563400"/>
            <a:ext cx="11440160" cy="2018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Toán</a:t>
            </a:r>
            <a:endParaRPr lang="en-US" sz="44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43: Các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hai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 (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21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đến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40)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89174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34B19-7D24-EFB2-E903-CF77F914B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FFD91C3-CABD-628B-6F5C-8FFDFF1DB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r="4898"/>
          <a:stretch/>
        </p:blipFill>
        <p:spPr>
          <a:xfrm>
            <a:off x="1" y="635635"/>
            <a:ext cx="12192000" cy="5100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95E4668-FF16-C18C-9765-86182FD7E8E2}"/>
              </a:ext>
            </a:extLst>
          </p:cNvPr>
          <p:cNvSpPr/>
          <p:nvPr/>
        </p:nvSpPr>
        <p:spPr>
          <a:xfrm>
            <a:off x="2006168" y="1922780"/>
            <a:ext cx="553879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C123FD1-DD68-6A5E-3824-91C4378C70FD}"/>
              </a:ext>
            </a:extLst>
          </p:cNvPr>
          <p:cNvSpPr/>
          <p:nvPr/>
        </p:nvSpPr>
        <p:spPr>
          <a:xfrm>
            <a:off x="2948057" y="1808480"/>
            <a:ext cx="551579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59E5F4-9367-8EF2-0E66-29CBF7B469CC}"/>
              </a:ext>
            </a:extLst>
          </p:cNvPr>
          <p:cNvSpPr/>
          <p:nvPr/>
        </p:nvSpPr>
        <p:spPr>
          <a:xfrm>
            <a:off x="3944055" y="1808480"/>
            <a:ext cx="553878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B71B56-961E-346C-85CC-9A8F2A56EE16}"/>
              </a:ext>
            </a:extLst>
          </p:cNvPr>
          <p:cNvSpPr/>
          <p:nvPr/>
        </p:nvSpPr>
        <p:spPr>
          <a:xfrm>
            <a:off x="1190565" y="2819244"/>
            <a:ext cx="539980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82D107-10E1-617D-9DD8-5E3EF5C4B746}"/>
              </a:ext>
            </a:extLst>
          </p:cNvPr>
          <p:cNvSpPr/>
          <p:nvPr/>
        </p:nvSpPr>
        <p:spPr>
          <a:xfrm>
            <a:off x="2429422" y="2898936"/>
            <a:ext cx="553878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12E483-B617-6893-1A4E-BAE27CD5F99E}"/>
              </a:ext>
            </a:extLst>
          </p:cNvPr>
          <p:cNvSpPr/>
          <p:nvPr/>
        </p:nvSpPr>
        <p:spPr>
          <a:xfrm>
            <a:off x="3446906" y="2824957"/>
            <a:ext cx="553878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83AB0A-9637-68B8-C9C2-FAE2CFD7A692}"/>
              </a:ext>
            </a:extLst>
          </p:cNvPr>
          <p:cNvSpPr/>
          <p:nvPr/>
        </p:nvSpPr>
        <p:spPr>
          <a:xfrm>
            <a:off x="4427528" y="2824957"/>
            <a:ext cx="553878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DF8475-4008-1676-4F2D-DFCD4A1EC862}"/>
              </a:ext>
            </a:extLst>
          </p:cNvPr>
          <p:cNvSpPr/>
          <p:nvPr/>
        </p:nvSpPr>
        <p:spPr>
          <a:xfrm>
            <a:off x="1933599" y="3831274"/>
            <a:ext cx="553878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63AFEA-9B4B-7B63-97F1-11B09984669A}"/>
              </a:ext>
            </a:extLst>
          </p:cNvPr>
          <p:cNvSpPr/>
          <p:nvPr/>
        </p:nvSpPr>
        <p:spPr>
          <a:xfrm>
            <a:off x="2952480" y="3793808"/>
            <a:ext cx="551579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4E42FF-CFA1-8267-A551-6380B60B09FE}"/>
              </a:ext>
            </a:extLst>
          </p:cNvPr>
          <p:cNvSpPr/>
          <p:nvPr/>
        </p:nvSpPr>
        <p:spPr>
          <a:xfrm>
            <a:off x="3931355" y="3831274"/>
            <a:ext cx="553878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557515-EFFE-726D-F8AA-7253F81F4BC9}"/>
              </a:ext>
            </a:extLst>
          </p:cNvPr>
          <p:cNvSpPr/>
          <p:nvPr/>
        </p:nvSpPr>
        <p:spPr>
          <a:xfrm>
            <a:off x="4886079" y="3831274"/>
            <a:ext cx="553878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69B8AF-32B5-D62C-1847-D370AE550F9C}"/>
              </a:ext>
            </a:extLst>
          </p:cNvPr>
          <p:cNvSpPr/>
          <p:nvPr/>
        </p:nvSpPr>
        <p:spPr>
          <a:xfrm>
            <a:off x="7578318" y="1879238"/>
            <a:ext cx="549289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0618D85-727F-734E-9A48-D264295B0A7E}"/>
              </a:ext>
            </a:extLst>
          </p:cNvPr>
          <p:cNvSpPr/>
          <p:nvPr/>
        </p:nvSpPr>
        <p:spPr>
          <a:xfrm>
            <a:off x="8504626" y="1867491"/>
            <a:ext cx="551578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ADE73E7-9BDB-5333-458B-2E76F5E7F916}"/>
              </a:ext>
            </a:extLst>
          </p:cNvPr>
          <p:cNvSpPr/>
          <p:nvPr/>
        </p:nvSpPr>
        <p:spPr>
          <a:xfrm>
            <a:off x="9502211" y="1867491"/>
            <a:ext cx="551578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0728E2-25B9-726A-9015-80AC406D7B91}"/>
              </a:ext>
            </a:extLst>
          </p:cNvPr>
          <p:cNvSpPr/>
          <p:nvPr/>
        </p:nvSpPr>
        <p:spPr>
          <a:xfrm>
            <a:off x="7112388" y="2855394"/>
            <a:ext cx="551578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0CF06FA-84C1-D57B-C30C-32D55A3FD974}"/>
              </a:ext>
            </a:extLst>
          </p:cNvPr>
          <p:cNvSpPr/>
          <p:nvPr/>
        </p:nvSpPr>
        <p:spPr>
          <a:xfrm>
            <a:off x="8952776" y="2912066"/>
            <a:ext cx="551578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60C88A-A6DD-55C5-9B29-6C1D9CBD0162}"/>
              </a:ext>
            </a:extLst>
          </p:cNvPr>
          <p:cNvSpPr/>
          <p:nvPr/>
        </p:nvSpPr>
        <p:spPr>
          <a:xfrm>
            <a:off x="7996070" y="2912066"/>
            <a:ext cx="551578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B8E634B-4640-9113-4698-1A3C14A68D45}"/>
              </a:ext>
            </a:extLst>
          </p:cNvPr>
          <p:cNvSpPr/>
          <p:nvPr/>
        </p:nvSpPr>
        <p:spPr>
          <a:xfrm>
            <a:off x="10337552" y="2855394"/>
            <a:ext cx="551578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9850FCD-3BEB-894A-7E10-760D5266A9B8}"/>
              </a:ext>
            </a:extLst>
          </p:cNvPr>
          <p:cNvSpPr/>
          <p:nvPr/>
        </p:nvSpPr>
        <p:spPr>
          <a:xfrm>
            <a:off x="6523424" y="3750266"/>
            <a:ext cx="551578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7450AFC-A7F2-6A69-4E25-68320D5E7C08}"/>
              </a:ext>
            </a:extLst>
          </p:cNvPr>
          <p:cNvSpPr/>
          <p:nvPr/>
        </p:nvSpPr>
        <p:spPr>
          <a:xfrm>
            <a:off x="7576731" y="3750266"/>
            <a:ext cx="551578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157EDC-D0E5-DBBD-A744-6F2CC3E7A2FD}"/>
              </a:ext>
            </a:extLst>
          </p:cNvPr>
          <p:cNvSpPr/>
          <p:nvPr/>
        </p:nvSpPr>
        <p:spPr>
          <a:xfrm>
            <a:off x="8506213" y="3787732"/>
            <a:ext cx="549289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B9B71C3-B99A-D833-17F2-45A6C6F9AF00}"/>
              </a:ext>
            </a:extLst>
          </p:cNvPr>
          <p:cNvSpPr/>
          <p:nvPr/>
        </p:nvSpPr>
        <p:spPr>
          <a:xfrm>
            <a:off x="9502211" y="3750266"/>
            <a:ext cx="551578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DE81E1-EB59-137E-2BCC-BC2184FA74E6}"/>
              </a:ext>
            </a:extLst>
          </p:cNvPr>
          <p:cNvSpPr/>
          <p:nvPr/>
        </p:nvSpPr>
        <p:spPr>
          <a:xfrm>
            <a:off x="5380355" y="5862955"/>
            <a:ext cx="2842895" cy="9429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22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27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9BBD1-A158-3B75-06D2-8EFCD2D87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1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EBE48-D029-625C-8A7D-6F1EFFD74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C0A4176F-A641-0394-9917-DE740EEBFE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" b="122"/>
          <a:stretch/>
        </p:blipFill>
        <p:spPr>
          <a:xfrm>
            <a:off x="182880" y="113263"/>
            <a:ext cx="11753088" cy="648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8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94BCD-0669-EB1E-BFEF-3B69ADAF0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2A04CE1-ACF8-621F-558D-E5CDEE841F22}"/>
              </a:ext>
            </a:extLst>
          </p:cNvPr>
          <p:cNvSpPr txBox="1"/>
          <p:nvPr/>
        </p:nvSpPr>
        <p:spPr>
          <a:xfrm>
            <a:off x="1170305" y="3102907"/>
            <a:ext cx="3585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44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altLang="en-US" sz="44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mốt</a:t>
            </a:r>
            <a:r>
              <a:rPr lang="en-US" altLang="en-US" sz="44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vi-VN" alt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CCAD0731-3A4D-2279-2D93-1BA666D18C79}"/>
              </a:ext>
            </a:extLst>
          </p:cNvPr>
          <p:cNvSpPr txBox="1"/>
          <p:nvPr/>
        </p:nvSpPr>
        <p:spPr>
          <a:xfrm>
            <a:off x="2339975" y="3939139"/>
            <a:ext cx="860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>
                <a:latin typeface="UTM Avo" panose="02040603050506020204" pitchFamily="18" charset="0"/>
                <a:cs typeface="Arial" panose="020B0604020202020204" pitchFamily="34" charset="0"/>
              </a:rPr>
              <a:t>21</a:t>
            </a:r>
            <a:endParaRPr lang="vi-VN" alt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DA29A03D-F9CF-46F4-BD0C-FDA03725AAA0}"/>
              </a:ext>
            </a:extLst>
          </p:cNvPr>
          <p:cNvSpPr txBox="1"/>
          <p:nvPr/>
        </p:nvSpPr>
        <p:spPr>
          <a:xfrm>
            <a:off x="7289165" y="3102907"/>
            <a:ext cx="3585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44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altLang="en-US" sz="44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</a:t>
            </a:r>
            <a:endParaRPr lang="vi-VN" alt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477FFC82-0452-6D82-517A-565FE2137DB9}"/>
              </a:ext>
            </a:extLst>
          </p:cNvPr>
          <p:cNvSpPr txBox="1"/>
          <p:nvPr/>
        </p:nvSpPr>
        <p:spPr>
          <a:xfrm>
            <a:off x="8591550" y="3870899"/>
            <a:ext cx="98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>
                <a:latin typeface="UTM Avo" panose="02040603050506020204" pitchFamily="18" charset="0"/>
                <a:cs typeface="Arial" panose="020B0604020202020204" pitchFamily="34" charset="0"/>
              </a:rPr>
              <a:t>23</a:t>
            </a:r>
            <a:endParaRPr lang="vi-VN" alt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1chuc">
            <a:extLst>
              <a:ext uri="{FF2B5EF4-FFF2-40B4-BE49-F238E27FC236}">
                <a16:creationId xmlns:a16="http://schemas.microsoft.com/office/drawing/2014/main" id="{DA2D97DD-1D6E-1E65-8724-780401D2B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73" y="586276"/>
            <a:ext cx="896937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1chuc">
            <a:extLst>
              <a:ext uri="{FF2B5EF4-FFF2-40B4-BE49-F238E27FC236}">
                <a16:creationId xmlns:a16="http://schemas.microsoft.com/office/drawing/2014/main" id="{9EE2628F-C8D2-12E8-6587-4D52F517D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885" y="586276"/>
            <a:ext cx="896938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1donvi">
            <a:extLst>
              <a:ext uri="{FF2B5EF4-FFF2-40B4-BE49-F238E27FC236}">
                <a16:creationId xmlns:a16="http://schemas.microsoft.com/office/drawing/2014/main" id="{A6919728-8C52-F5CA-732A-8CCB48574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85" y="710100"/>
            <a:ext cx="239751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1chuc">
            <a:extLst>
              <a:ext uri="{FF2B5EF4-FFF2-40B4-BE49-F238E27FC236}">
                <a16:creationId xmlns:a16="http://schemas.microsoft.com/office/drawing/2014/main" id="{4D28B48B-D98E-E5F1-7BBF-660DFA80C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67" y="568649"/>
            <a:ext cx="896937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1chuc">
            <a:extLst>
              <a:ext uri="{FF2B5EF4-FFF2-40B4-BE49-F238E27FC236}">
                <a16:creationId xmlns:a16="http://schemas.microsoft.com/office/drawing/2014/main" id="{E516CC60-D707-F276-59F8-51382630D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679" y="568649"/>
            <a:ext cx="896938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1donvi">
            <a:extLst>
              <a:ext uri="{FF2B5EF4-FFF2-40B4-BE49-F238E27FC236}">
                <a16:creationId xmlns:a16="http://schemas.microsoft.com/office/drawing/2014/main" id="{9B1C3623-B336-143E-452A-A485DFF5E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679" y="692473"/>
            <a:ext cx="239751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1donvi">
            <a:extLst>
              <a:ext uri="{FF2B5EF4-FFF2-40B4-BE49-F238E27FC236}">
                <a16:creationId xmlns:a16="http://schemas.microsoft.com/office/drawing/2014/main" id="{0C89D7F5-2D46-B6F5-4756-322878FBA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35" y="692473"/>
            <a:ext cx="239751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1donvi">
            <a:extLst>
              <a:ext uri="{FF2B5EF4-FFF2-40B4-BE49-F238E27FC236}">
                <a16:creationId xmlns:a16="http://schemas.microsoft.com/office/drawing/2014/main" id="{ADF78A5B-0EB6-8E7A-DA81-A4723BD4B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386" y="692474"/>
            <a:ext cx="239751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65B55D-6433-6EB2-2E66-ED7C67D37C25}"/>
              </a:ext>
            </a:extLst>
          </p:cNvPr>
          <p:cNvSpPr txBox="1"/>
          <p:nvPr/>
        </p:nvSpPr>
        <p:spPr>
          <a:xfrm>
            <a:off x="955349" y="4967780"/>
            <a:ext cx="941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20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5F674D-7E0E-F1E4-D0A5-840447E45362}"/>
              </a:ext>
            </a:extLst>
          </p:cNvPr>
          <p:cNvSpPr txBox="1"/>
          <p:nvPr/>
        </p:nvSpPr>
        <p:spPr>
          <a:xfrm>
            <a:off x="1897044" y="4967780"/>
            <a:ext cx="941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21,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D2E34B-6E03-5766-EF91-DD2DE395E0D5}"/>
              </a:ext>
            </a:extLst>
          </p:cNvPr>
          <p:cNvSpPr txBox="1"/>
          <p:nvPr/>
        </p:nvSpPr>
        <p:spPr>
          <a:xfrm>
            <a:off x="2838739" y="4967780"/>
            <a:ext cx="941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22,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258816-B867-8ABD-ABB0-1B6BC38C27E0}"/>
              </a:ext>
            </a:extLst>
          </p:cNvPr>
          <p:cNvSpPr txBox="1"/>
          <p:nvPr/>
        </p:nvSpPr>
        <p:spPr>
          <a:xfrm>
            <a:off x="3780434" y="4967780"/>
            <a:ext cx="941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23,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CB6ED6-BE75-12CE-E6C3-A905862B94D9}"/>
              </a:ext>
            </a:extLst>
          </p:cNvPr>
          <p:cNvSpPr txBox="1"/>
          <p:nvPr/>
        </p:nvSpPr>
        <p:spPr>
          <a:xfrm>
            <a:off x="4722129" y="4967780"/>
            <a:ext cx="941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24,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DC0CE3-D420-D194-EBEA-BCAF5232F0B2}"/>
              </a:ext>
            </a:extLst>
          </p:cNvPr>
          <p:cNvSpPr txBox="1"/>
          <p:nvPr/>
        </p:nvSpPr>
        <p:spPr>
          <a:xfrm>
            <a:off x="5650173" y="4967780"/>
            <a:ext cx="941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25,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91DE13-2DD2-9F21-A736-502EDD1F9C85}"/>
              </a:ext>
            </a:extLst>
          </p:cNvPr>
          <p:cNvSpPr txBox="1"/>
          <p:nvPr/>
        </p:nvSpPr>
        <p:spPr>
          <a:xfrm>
            <a:off x="6591868" y="4967780"/>
            <a:ext cx="941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26,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A08398-BE30-F5DA-C088-C145FCCE0FC4}"/>
              </a:ext>
            </a:extLst>
          </p:cNvPr>
          <p:cNvSpPr txBox="1"/>
          <p:nvPr/>
        </p:nvSpPr>
        <p:spPr>
          <a:xfrm>
            <a:off x="7533563" y="4967780"/>
            <a:ext cx="941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27,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D032DC-57E8-ED10-1795-35EE31A0F681}"/>
              </a:ext>
            </a:extLst>
          </p:cNvPr>
          <p:cNvSpPr txBox="1"/>
          <p:nvPr/>
        </p:nvSpPr>
        <p:spPr>
          <a:xfrm>
            <a:off x="8475258" y="4967780"/>
            <a:ext cx="941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28,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AF1938-E6E1-5BCD-7389-B460A83742BD}"/>
              </a:ext>
            </a:extLst>
          </p:cNvPr>
          <p:cNvSpPr txBox="1"/>
          <p:nvPr/>
        </p:nvSpPr>
        <p:spPr>
          <a:xfrm>
            <a:off x="9405501" y="4967780"/>
            <a:ext cx="941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29,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22A17B-EE8E-417E-2540-C696C26452DF}"/>
              </a:ext>
            </a:extLst>
          </p:cNvPr>
          <p:cNvSpPr txBox="1"/>
          <p:nvPr/>
        </p:nvSpPr>
        <p:spPr>
          <a:xfrm>
            <a:off x="10327547" y="4967780"/>
            <a:ext cx="941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79539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55029-097C-9401-453F-62158C7DF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chuc">
            <a:extLst>
              <a:ext uri="{FF2B5EF4-FFF2-40B4-BE49-F238E27FC236}">
                <a16:creationId xmlns:a16="http://schemas.microsoft.com/office/drawing/2014/main" id="{A67B42BB-DD8D-D232-D168-E31CB31F6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913" y="586276"/>
            <a:ext cx="896937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1chuc">
            <a:extLst>
              <a:ext uri="{FF2B5EF4-FFF2-40B4-BE49-F238E27FC236}">
                <a16:creationId xmlns:a16="http://schemas.microsoft.com/office/drawing/2014/main" id="{30BB57D8-00BC-CE61-B524-A3A17B84C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149" y="586276"/>
            <a:ext cx="896938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1donvi">
            <a:extLst>
              <a:ext uri="{FF2B5EF4-FFF2-40B4-BE49-F238E27FC236}">
                <a16:creationId xmlns:a16="http://schemas.microsoft.com/office/drawing/2014/main" id="{C13EA8B8-5B31-7325-EBC0-5FC0D938D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557" y="710100"/>
            <a:ext cx="239751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chuc">
            <a:extLst>
              <a:ext uri="{FF2B5EF4-FFF2-40B4-BE49-F238E27FC236}">
                <a16:creationId xmlns:a16="http://schemas.microsoft.com/office/drawing/2014/main" id="{0822DA7C-BBE4-8835-ECD4-6B8E218B9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76" y="586275"/>
            <a:ext cx="896937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1donvi">
            <a:extLst>
              <a:ext uri="{FF2B5EF4-FFF2-40B4-BE49-F238E27FC236}">
                <a16:creationId xmlns:a16="http://schemas.microsoft.com/office/drawing/2014/main" id="{E89DCA43-2976-4D4A-F414-F9ED97ECF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399" y="710101"/>
            <a:ext cx="239751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3E2DD6C2-4E54-1EA5-89B6-DB2011C6763C}"/>
              </a:ext>
            </a:extLst>
          </p:cNvPr>
          <p:cNvSpPr txBox="1"/>
          <p:nvPr/>
        </p:nvSpPr>
        <p:spPr>
          <a:xfrm>
            <a:off x="706273" y="3102907"/>
            <a:ext cx="3585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</a:t>
            </a:r>
            <a:r>
              <a:rPr lang="en-US" altLang="en-US" sz="44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altLang="en-US" sz="44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44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vi-VN" alt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1CB30669-1EDC-5B9C-12E7-D4C267C38AD1}"/>
              </a:ext>
            </a:extLst>
          </p:cNvPr>
          <p:cNvSpPr txBox="1"/>
          <p:nvPr/>
        </p:nvSpPr>
        <p:spPr>
          <a:xfrm>
            <a:off x="1875943" y="3939139"/>
            <a:ext cx="860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>
                <a:latin typeface="UTM Avo" panose="02040603050506020204" pitchFamily="18" charset="0"/>
                <a:cs typeface="Arial" panose="020B0604020202020204" pitchFamily="34" charset="0"/>
              </a:rPr>
              <a:t>32</a:t>
            </a:r>
            <a:endParaRPr lang="vi-VN" alt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1chuc">
            <a:extLst>
              <a:ext uri="{FF2B5EF4-FFF2-40B4-BE49-F238E27FC236}">
                <a16:creationId xmlns:a16="http://schemas.microsoft.com/office/drawing/2014/main" id="{9EB5432D-8A9A-C223-1B5B-76CBB696F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665" y="778807"/>
            <a:ext cx="896937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1chuc">
            <a:extLst>
              <a:ext uri="{FF2B5EF4-FFF2-40B4-BE49-F238E27FC236}">
                <a16:creationId xmlns:a16="http://schemas.microsoft.com/office/drawing/2014/main" id="{32F1F350-AAF6-D3CE-7B79-0AC7B2A78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01" y="778807"/>
            <a:ext cx="896938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1donvi">
            <a:extLst>
              <a:ext uri="{FF2B5EF4-FFF2-40B4-BE49-F238E27FC236}">
                <a16:creationId xmlns:a16="http://schemas.microsoft.com/office/drawing/2014/main" id="{2E7F5322-1882-51CA-A721-B19F42740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309" y="902631"/>
            <a:ext cx="239751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1chuc">
            <a:extLst>
              <a:ext uri="{FF2B5EF4-FFF2-40B4-BE49-F238E27FC236}">
                <a16:creationId xmlns:a16="http://schemas.microsoft.com/office/drawing/2014/main" id="{4BC53B38-E076-FCDF-A186-00834D3DB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28" y="778806"/>
            <a:ext cx="896937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1donvi">
            <a:extLst>
              <a:ext uri="{FF2B5EF4-FFF2-40B4-BE49-F238E27FC236}">
                <a16:creationId xmlns:a16="http://schemas.microsoft.com/office/drawing/2014/main" id="{8A54E57A-63C8-8CF1-2FB7-0735BEBEC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559" y="902632"/>
            <a:ext cx="239751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1donvi">
            <a:extLst>
              <a:ext uri="{FF2B5EF4-FFF2-40B4-BE49-F238E27FC236}">
                <a16:creationId xmlns:a16="http://schemas.microsoft.com/office/drawing/2014/main" id="{EC35DFF4-2CE5-2DDE-7988-E1FCCED9D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02" y="902632"/>
            <a:ext cx="239751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1donvi">
            <a:extLst>
              <a:ext uri="{FF2B5EF4-FFF2-40B4-BE49-F238E27FC236}">
                <a16:creationId xmlns:a16="http://schemas.microsoft.com/office/drawing/2014/main" id="{4577620D-060C-E32A-8C4E-DFDDB7727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031" y="902632"/>
            <a:ext cx="239751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1donvi">
            <a:extLst>
              <a:ext uri="{FF2B5EF4-FFF2-40B4-BE49-F238E27FC236}">
                <a16:creationId xmlns:a16="http://schemas.microsoft.com/office/drawing/2014/main" id="{B9E8E264-3B66-B5F9-7755-0254204B6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430" y="902630"/>
            <a:ext cx="239751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1donvi">
            <a:extLst>
              <a:ext uri="{FF2B5EF4-FFF2-40B4-BE49-F238E27FC236}">
                <a16:creationId xmlns:a16="http://schemas.microsoft.com/office/drawing/2014/main" id="{118E3679-140B-DEA6-EA12-218D77AEE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125" y="902630"/>
            <a:ext cx="239751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1donvi">
            <a:extLst>
              <a:ext uri="{FF2B5EF4-FFF2-40B4-BE49-F238E27FC236}">
                <a16:creationId xmlns:a16="http://schemas.microsoft.com/office/drawing/2014/main" id="{218F9CB5-2E13-DFBA-2069-39C0BAB4E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524" y="902632"/>
            <a:ext cx="239751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4">
            <a:extLst>
              <a:ext uri="{FF2B5EF4-FFF2-40B4-BE49-F238E27FC236}">
                <a16:creationId xmlns:a16="http://schemas.microsoft.com/office/drawing/2014/main" id="{C53814FE-DF22-DBA4-D022-E3B23522DD0A}"/>
              </a:ext>
            </a:extLst>
          </p:cNvPr>
          <p:cNvSpPr txBox="1"/>
          <p:nvPr/>
        </p:nvSpPr>
        <p:spPr>
          <a:xfrm>
            <a:off x="6986234" y="3169698"/>
            <a:ext cx="3585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</a:t>
            </a:r>
            <a:r>
              <a:rPr lang="en-US" altLang="en-US" sz="44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altLang="en-US" sz="44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bảy</a:t>
            </a:r>
            <a:r>
              <a:rPr lang="en-US" altLang="en-US" sz="44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vi-VN" alt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5FAA63FC-197A-268C-25FC-CD43B3696E9C}"/>
              </a:ext>
            </a:extLst>
          </p:cNvPr>
          <p:cNvSpPr txBox="1"/>
          <p:nvPr/>
        </p:nvSpPr>
        <p:spPr>
          <a:xfrm>
            <a:off x="8155904" y="4005930"/>
            <a:ext cx="860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>
                <a:latin typeface="UTM Avo" panose="02040603050506020204" pitchFamily="18" charset="0"/>
                <a:cs typeface="Arial" panose="020B0604020202020204" pitchFamily="34" charset="0"/>
              </a:rPr>
              <a:t>37</a:t>
            </a:r>
            <a:endParaRPr lang="vi-VN" alt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CDC3D7-F29F-E313-B0E7-C816187E110F}"/>
              </a:ext>
            </a:extLst>
          </p:cNvPr>
          <p:cNvSpPr txBox="1"/>
          <p:nvPr/>
        </p:nvSpPr>
        <p:spPr>
          <a:xfrm>
            <a:off x="736981" y="5022372"/>
            <a:ext cx="941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30,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7E011E-5DB7-444E-F39E-24FC85638244}"/>
              </a:ext>
            </a:extLst>
          </p:cNvPr>
          <p:cNvSpPr txBox="1"/>
          <p:nvPr/>
        </p:nvSpPr>
        <p:spPr>
          <a:xfrm>
            <a:off x="1678676" y="5022372"/>
            <a:ext cx="941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31,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96538A-2F0C-1718-F815-85CE9E29A45D}"/>
              </a:ext>
            </a:extLst>
          </p:cNvPr>
          <p:cNvSpPr txBox="1"/>
          <p:nvPr/>
        </p:nvSpPr>
        <p:spPr>
          <a:xfrm>
            <a:off x="2620371" y="5022372"/>
            <a:ext cx="941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32,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43849A-CBA3-ED7D-E1A9-E0FD74DF4DB2}"/>
              </a:ext>
            </a:extLst>
          </p:cNvPr>
          <p:cNvSpPr txBox="1"/>
          <p:nvPr/>
        </p:nvSpPr>
        <p:spPr>
          <a:xfrm>
            <a:off x="3562066" y="5022372"/>
            <a:ext cx="941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33,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4AC691-F9D0-D558-03DC-959C0A1B1AC8}"/>
              </a:ext>
            </a:extLst>
          </p:cNvPr>
          <p:cNvSpPr txBox="1"/>
          <p:nvPr/>
        </p:nvSpPr>
        <p:spPr>
          <a:xfrm>
            <a:off x="4503761" y="5022372"/>
            <a:ext cx="941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34,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30F04F-4B25-F62A-D6E7-E9163915901C}"/>
              </a:ext>
            </a:extLst>
          </p:cNvPr>
          <p:cNvSpPr txBox="1"/>
          <p:nvPr/>
        </p:nvSpPr>
        <p:spPr>
          <a:xfrm>
            <a:off x="5431805" y="5022372"/>
            <a:ext cx="941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35,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8252B3-FDD8-C563-BE5B-C85778C187A9}"/>
              </a:ext>
            </a:extLst>
          </p:cNvPr>
          <p:cNvSpPr txBox="1"/>
          <p:nvPr/>
        </p:nvSpPr>
        <p:spPr>
          <a:xfrm>
            <a:off x="6373500" y="5022372"/>
            <a:ext cx="941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36,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247903-73B9-7996-4954-90C29CC1C947}"/>
              </a:ext>
            </a:extLst>
          </p:cNvPr>
          <p:cNvSpPr txBox="1"/>
          <p:nvPr/>
        </p:nvSpPr>
        <p:spPr>
          <a:xfrm>
            <a:off x="7315195" y="5022372"/>
            <a:ext cx="941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37,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0592F6-59EE-3631-8BB1-695A3C774EC2}"/>
              </a:ext>
            </a:extLst>
          </p:cNvPr>
          <p:cNvSpPr txBox="1"/>
          <p:nvPr/>
        </p:nvSpPr>
        <p:spPr>
          <a:xfrm>
            <a:off x="8256890" y="5022372"/>
            <a:ext cx="941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38,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3FD6D1-9117-9A56-229D-D9A497926D5B}"/>
              </a:ext>
            </a:extLst>
          </p:cNvPr>
          <p:cNvSpPr txBox="1"/>
          <p:nvPr/>
        </p:nvSpPr>
        <p:spPr>
          <a:xfrm>
            <a:off x="9187133" y="5022372"/>
            <a:ext cx="941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39,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7E5553-2243-60B1-6814-514516C51C61}"/>
              </a:ext>
            </a:extLst>
          </p:cNvPr>
          <p:cNvSpPr txBox="1"/>
          <p:nvPr/>
        </p:nvSpPr>
        <p:spPr>
          <a:xfrm>
            <a:off x="10109179" y="5022372"/>
            <a:ext cx="941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57067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9" grpId="0"/>
      <p:bldP spid="19" grpId="1"/>
      <p:bldP spid="20" grpId="0"/>
      <p:bldP spid="20" grpId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2700B-7D4C-5AA2-1008-D65152976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E6093-87A6-5CB3-F34C-2715C30FAF8D}"/>
              </a:ext>
            </a:extLst>
          </p:cNvPr>
          <p:cNvSpPr txBox="1">
            <a:spLocks/>
          </p:cNvSpPr>
          <p:nvPr/>
        </p:nvSpPr>
        <p:spPr>
          <a:xfrm>
            <a:off x="355282" y="342900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THẢO LUẬN THEO NHÓM</a:t>
            </a:r>
            <a:endParaRPr lang="vi-VN" alt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98F0-E008-6C31-2D2B-81315B402095}"/>
              </a:ext>
            </a:extLst>
          </p:cNvPr>
          <p:cNvSpPr txBox="1">
            <a:spLocks/>
          </p:cNvSpPr>
          <p:nvPr/>
        </p:nvSpPr>
        <p:spPr>
          <a:xfrm>
            <a:off x="1219200" y="1417638"/>
            <a:ext cx="10972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>
                <a:latin typeface="UTM Avo" panose="02040603050506020204" pitchFamily="18" charset="0"/>
                <a:cs typeface="Arial" panose="020B0604020202020204" pitchFamily="34" charset="0"/>
              </a:rPr>
              <a:t>Nhóm 1: Hình thành các số từ 21 đến 25</a:t>
            </a:r>
          </a:p>
          <a:p>
            <a:pPr marL="0" indent="0">
              <a:buFontTx/>
              <a:buNone/>
            </a:pPr>
            <a:r>
              <a:rPr lang="en-US" altLang="en-US">
                <a:latin typeface="UTM Avo" panose="02040603050506020204" pitchFamily="18" charset="0"/>
                <a:cs typeface="Arial" panose="020B0604020202020204" pitchFamily="34" charset="0"/>
              </a:rPr>
              <a:t>Nhóm 2: Hình thành các số từ 26 đến 30</a:t>
            </a:r>
          </a:p>
          <a:p>
            <a:pPr marL="0" indent="0">
              <a:buFontTx/>
              <a:buNone/>
            </a:pPr>
            <a:r>
              <a:rPr lang="en-US" altLang="en-US">
                <a:latin typeface="UTM Avo" panose="02040603050506020204" pitchFamily="18" charset="0"/>
                <a:cs typeface="Arial" panose="020B0604020202020204" pitchFamily="34" charset="0"/>
              </a:rPr>
              <a:t>Nhóm 3: Hình thành các số từ 31 đến 35</a:t>
            </a:r>
          </a:p>
          <a:p>
            <a:pPr marL="0" indent="0">
              <a:buFontTx/>
              <a:buNone/>
            </a:pPr>
            <a:r>
              <a:rPr lang="en-US" altLang="en-US">
                <a:latin typeface="UTM Avo" panose="02040603050506020204" pitchFamily="18" charset="0"/>
                <a:cs typeface="Arial" panose="020B0604020202020204" pitchFamily="34" charset="0"/>
              </a:rPr>
              <a:t>Nhóm 4: Hình thành các số từ 36 đến 40</a:t>
            </a:r>
            <a:endParaRPr lang="vi-V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53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8D213-A0EC-2D62-6A97-CEA6AA3C9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7F55-D8D1-F534-3F09-C833A5237FB9}"/>
              </a:ext>
            </a:extLst>
          </p:cNvPr>
          <p:cNvSpPr txBox="1">
            <a:spLocks/>
          </p:cNvSpPr>
          <p:nvPr/>
        </p:nvSpPr>
        <p:spPr>
          <a:xfrm>
            <a:off x="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altLang="en-US"/>
              <a:t>1       </a:t>
            </a:r>
            <a:endParaRPr lang="vi-VN" altLang="en-US" dirty="0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08517E2D-C289-2D3F-E3A0-851B10CA78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326" t="36686" r="12327" b="25000"/>
          <a:stretch>
            <a:fillRect/>
          </a:stretch>
        </p:blipFill>
        <p:spPr>
          <a:xfrm>
            <a:off x="647700" y="1666875"/>
            <a:ext cx="10896600" cy="4089400"/>
          </a:xfrm>
          <a:prstGeom prst="rect">
            <a:avLst/>
          </a:prstGeom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A38E966F-35E0-4368-520A-4D690B8B230B}"/>
              </a:ext>
            </a:extLst>
          </p:cNvPr>
          <p:cNvSpPr txBox="1"/>
          <p:nvPr/>
        </p:nvSpPr>
        <p:spPr>
          <a:xfrm>
            <a:off x="1099185" y="5042535"/>
            <a:ext cx="77597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latin typeface="UTM Avo" panose="02040603050506020204" pitchFamily="18" charset="0"/>
                <a:cs typeface="Arial" panose="020B0604020202020204" pitchFamily="34" charset="0"/>
              </a:rPr>
              <a:t>22</a:t>
            </a:r>
            <a:endParaRPr lang="vi-V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D381D29B-22C3-9E2F-5B7A-847E36CAE303}"/>
              </a:ext>
            </a:extLst>
          </p:cNvPr>
          <p:cNvSpPr txBox="1"/>
          <p:nvPr/>
        </p:nvSpPr>
        <p:spPr>
          <a:xfrm>
            <a:off x="5376545" y="5042535"/>
            <a:ext cx="77597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latin typeface="UTM Avo" panose="02040603050506020204" pitchFamily="18" charset="0"/>
                <a:cs typeface="Arial" panose="020B0604020202020204" pitchFamily="34" charset="0"/>
              </a:rPr>
              <a:t>24</a:t>
            </a:r>
            <a:endParaRPr lang="vi-V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D48EF1E4-6F36-F0D1-ADB4-B30243C13AE9}"/>
              </a:ext>
            </a:extLst>
          </p:cNvPr>
          <p:cNvSpPr txBox="1"/>
          <p:nvPr/>
        </p:nvSpPr>
        <p:spPr>
          <a:xfrm>
            <a:off x="10011410" y="5042535"/>
            <a:ext cx="77597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latin typeface="UTM Avo" panose="02040603050506020204" pitchFamily="18" charset="0"/>
                <a:cs typeface="Arial" panose="020B0604020202020204" pitchFamily="34" charset="0"/>
              </a:rPr>
              <a:t>35</a:t>
            </a:r>
            <a:endParaRPr lang="vi-V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CCFB8B29-38B3-6E65-D390-C367EF6191DE}"/>
              </a:ext>
            </a:extLst>
          </p:cNvPr>
          <p:cNvSpPr txBox="1"/>
          <p:nvPr/>
        </p:nvSpPr>
        <p:spPr>
          <a:xfrm>
            <a:off x="657542" y="572760"/>
            <a:ext cx="883285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 err="1">
                <a:latin typeface="UTM Avo" panose="02040603050506020204" pitchFamily="18" charset="0"/>
              </a:rPr>
              <a:t>Số</a:t>
            </a:r>
            <a:endParaRPr lang="en-US" altLang="en-US" sz="3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03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1BE03-A87F-47BF-D161-CFF5FEB2A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ED7A92AA-36AE-C06F-1D68-B5F886B77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9" b="475"/>
          <a:stretch/>
        </p:blipFill>
        <p:spPr>
          <a:xfrm>
            <a:off x="0" y="426085"/>
            <a:ext cx="12192000" cy="39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77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2142D-285B-5746-E51C-253F183AD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24EACC7-AF7A-452A-46D8-1EA1988F15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8637750"/>
              </p:ext>
            </p:extLst>
          </p:nvPr>
        </p:nvGraphicFramePr>
        <p:xfrm>
          <a:off x="533400" y="553720"/>
          <a:ext cx="5308600" cy="6217920"/>
        </p:xfrm>
        <a:graphic>
          <a:graphicData uri="http://schemas.openxmlformats.org/drawingml/2006/table">
            <a:tbl>
              <a:tblPr/>
              <a:tblGrid>
                <a:gridCol w="3569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3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Đọc số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Viết số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3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Hai mươi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3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Hai mươi mốt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3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Hai mươi hai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3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Hai mươi ba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96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Hai mươi tư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3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Hai mươi lăm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3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Hai mươi sáu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13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Hai mươi bảy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13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Hai mươi tám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038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Hai mươi chín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13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Ba mươi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B9B5669-C532-F248-EC1F-D363D01BD0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593898"/>
              </p:ext>
            </p:extLst>
          </p:nvPr>
        </p:nvGraphicFramePr>
        <p:xfrm>
          <a:off x="6235700" y="553720"/>
          <a:ext cx="5234940" cy="6217920"/>
        </p:xfrm>
        <a:graphic>
          <a:graphicData uri="http://schemas.openxmlformats.org/drawingml/2006/table">
            <a:tbl>
              <a:tblPr/>
              <a:tblGrid>
                <a:gridCol w="3589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Đọc số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Viết số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Ba mươi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Ba mươi mốt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4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Ba mươi hai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4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Ba mươi ba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4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Ba mươi tư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4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Ba mươi lăm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4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Ba mươi sáu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4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Ba mươi bảy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24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Ba mươi tám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24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Ba mươi chín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24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Bốn mươi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31DC3AC-E8C3-DEBC-C347-F4C796A8D8CD}"/>
              </a:ext>
            </a:extLst>
          </p:cNvPr>
          <p:cNvSpPr txBox="1"/>
          <p:nvPr/>
        </p:nvSpPr>
        <p:spPr>
          <a:xfrm>
            <a:off x="4550093" y="1066503"/>
            <a:ext cx="814387" cy="5232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CF4449-CEB7-67D8-8206-47D4C3A0C3AE}"/>
              </a:ext>
            </a:extLst>
          </p:cNvPr>
          <p:cNvSpPr txBox="1"/>
          <p:nvPr/>
        </p:nvSpPr>
        <p:spPr>
          <a:xfrm>
            <a:off x="4565333" y="1599249"/>
            <a:ext cx="81438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21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8788B9-C1EE-5E7C-B5BF-C9401CA77676}"/>
              </a:ext>
            </a:extLst>
          </p:cNvPr>
          <p:cNvSpPr txBox="1"/>
          <p:nvPr/>
        </p:nvSpPr>
        <p:spPr>
          <a:xfrm>
            <a:off x="4628197" y="2130119"/>
            <a:ext cx="70008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22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B45FD2-DBAB-D252-B7E1-E1597ED80A3D}"/>
              </a:ext>
            </a:extLst>
          </p:cNvPr>
          <p:cNvSpPr txBox="1"/>
          <p:nvPr/>
        </p:nvSpPr>
        <p:spPr>
          <a:xfrm>
            <a:off x="4565332" y="2662239"/>
            <a:ext cx="8143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23</a:t>
            </a:r>
            <a:endParaRPr sz="2800" b="1" dirty="0">
              <a:solidFill>
                <a:srgbClr val="FF0000"/>
              </a:solidFill>
              <a:latin typeface="UTM Avo" panose="02040603050506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B03A02-14CE-6211-FAB7-66986E6E069A}"/>
              </a:ext>
            </a:extLst>
          </p:cNvPr>
          <p:cNvSpPr txBox="1"/>
          <p:nvPr/>
        </p:nvSpPr>
        <p:spPr>
          <a:xfrm>
            <a:off x="4519613" y="3181668"/>
            <a:ext cx="81438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24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42D10-99D7-3FFB-B695-FC7A3AA783F8}"/>
              </a:ext>
            </a:extLst>
          </p:cNvPr>
          <p:cNvSpPr txBox="1"/>
          <p:nvPr/>
        </p:nvSpPr>
        <p:spPr>
          <a:xfrm>
            <a:off x="4519613" y="3695225"/>
            <a:ext cx="81438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25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E07F15-7FBA-01AB-3801-059D9526BAC8}"/>
              </a:ext>
            </a:extLst>
          </p:cNvPr>
          <p:cNvSpPr txBox="1"/>
          <p:nvPr/>
        </p:nvSpPr>
        <p:spPr>
          <a:xfrm>
            <a:off x="4524693" y="4234499"/>
            <a:ext cx="81438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26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2EA67C-6069-D8E3-185E-82503B7C0E8B}"/>
              </a:ext>
            </a:extLst>
          </p:cNvPr>
          <p:cNvSpPr txBox="1"/>
          <p:nvPr/>
        </p:nvSpPr>
        <p:spPr>
          <a:xfrm>
            <a:off x="4374357" y="4764566"/>
            <a:ext cx="10969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27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444841-D67A-5E1C-5182-6033E2F09CD0}"/>
              </a:ext>
            </a:extLst>
          </p:cNvPr>
          <p:cNvSpPr txBox="1"/>
          <p:nvPr/>
        </p:nvSpPr>
        <p:spPr>
          <a:xfrm>
            <a:off x="4494212" y="5264130"/>
            <a:ext cx="81438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28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98771B-9B23-2534-BFF6-929DB089E603}"/>
              </a:ext>
            </a:extLst>
          </p:cNvPr>
          <p:cNvSpPr txBox="1"/>
          <p:nvPr/>
        </p:nvSpPr>
        <p:spPr>
          <a:xfrm>
            <a:off x="4550093" y="5813419"/>
            <a:ext cx="81438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29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6F6A9-9725-CB45-3232-4AF51B2B6A90}"/>
              </a:ext>
            </a:extLst>
          </p:cNvPr>
          <p:cNvSpPr txBox="1"/>
          <p:nvPr/>
        </p:nvSpPr>
        <p:spPr>
          <a:xfrm>
            <a:off x="4546760" y="6307427"/>
            <a:ext cx="81438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30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A80931-7211-B7E5-7F78-814368DE979B}"/>
              </a:ext>
            </a:extLst>
          </p:cNvPr>
          <p:cNvSpPr txBox="1"/>
          <p:nvPr/>
        </p:nvSpPr>
        <p:spPr>
          <a:xfrm>
            <a:off x="10037284" y="1066503"/>
            <a:ext cx="131762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30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6BB800-15A1-F66E-CAD2-707E6104A54C}"/>
              </a:ext>
            </a:extLst>
          </p:cNvPr>
          <p:cNvSpPr txBox="1"/>
          <p:nvPr/>
        </p:nvSpPr>
        <p:spPr>
          <a:xfrm>
            <a:off x="10147616" y="2130119"/>
            <a:ext cx="1096963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32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B46CF1-3BEE-ADE5-D61C-53B48036894A}"/>
              </a:ext>
            </a:extLst>
          </p:cNvPr>
          <p:cNvSpPr txBox="1"/>
          <p:nvPr/>
        </p:nvSpPr>
        <p:spPr>
          <a:xfrm>
            <a:off x="10147616" y="1597606"/>
            <a:ext cx="10969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31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3FF0A1-03CE-2B30-E0CE-B566234E9082}"/>
              </a:ext>
            </a:extLst>
          </p:cNvPr>
          <p:cNvSpPr txBox="1"/>
          <p:nvPr/>
        </p:nvSpPr>
        <p:spPr>
          <a:xfrm>
            <a:off x="10147616" y="2630805"/>
            <a:ext cx="1096963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33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3FDBE9-07C9-1D9B-8776-C26E4F29331E}"/>
              </a:ext>
            </a:extLst>
          </p:cNvPr>
          <p:cNvSpPr txBox="1"/>
          <p:nvPr/>
        </p:nvSpPr>
        <p:spPr>
          <a:xfrm>
            <a:off x="10147617" y="3155910"/>
            <a:ext cx="10969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34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1F170C-D94D-38E7-E507-A1BF06A36B18}"/>
              </a:ext>
            </a:extLst>
          </p:cNvPr>
          <p:cNvSpPr txBox="1"/>
          <p:nvPr/>
        </p:nvSpPr>
        <p:spPr>
          <a:xfrm>
            <a:off x="10147617" y="3726155"/>
            <a:ext cx="10969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35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BB5ADF-D8B2-6F3B-F66A-F1C5EBF35879}"/>
              </a:ext>
            </a:extLst>
          </p:cNvPr>
          <p:cNvSpPr txBox="1"/>
          <p:nvPr/>
        </p:nvSpPr>
        <p:spPr>
          <a:xfrm>
            <a:off x="10147617" y="4216530"/>
            <a:ext cx="10969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36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105527-6058-D8A7-0B14-05F3A1990B9B}"/>
              </a:ext>
            </a:extLst>
          </p:cNvPr>
          <p:cNvSpPr txBox="1"/>
          <p:nvPr/>
        </p:nvSpPr>
        <p:spPr>
          <a:xfrm>
            <a:off x="10071577" y="4753610"/>
            <a:ext cx="10969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37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58BCF0-F06A-F0DB-05D4-C968F97CC407}"/>
              </a:ext>
            </a:extLst>
          </p:cNvPr>
          <p:cNvSpPr txBox="1"/>
          <p:nvPr/>
        </p:nvSpPr>
        <p:spPr>
          <a:xfrm>
            <a:off x="10070387" y="5239405"/>
            <a:ext cx="10969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38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641934-EF7D-5011-A32E-FA07DDA45C19}"/>
              </a:ext>
            </a:extLst>
          </p:cNvPr>
          <p:cNvSpPr txBox="1"/>
          <p:nvPr/>
        </p:nvSpPr>
        <p:spPr>
          <a:xfrm>
            <a:off x="10070387" y="5743912"/>
            <a:ext cx="10969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39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DAF095-7F5C-605E-4522-E047FD5F9097}"/>
              </a:ext>
            </a:extLst>
          </p:cNvPr>
          <p:cNvSpPr txBox="1"/>
          <p:nvPr/>
        </p:nvSpPr>
        <p:spPr>
          <a:xfrm>
            <a:off x="10070387" y="6259761"/>
            <a:ext cx="10969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40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0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69AC6-39CA-8D97-957A-BA80407A6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">
            <a:extLst>
              <a:ext uri="{FF2B5EF4-FFF2-40B4-BE49-F238E27FC236}">
                <a16:creationId xmlns:a16="http://schemas.microsoft.com/office/drawing/2014/main" id="{A53F5011-0EA4-A71A-3CE3-82993C4AA3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20" t="42158" r="5627" b="15474"/>
          <a:stretch>
            <a:fillRect/>
          </a:stretch>
        </p:blipFill>
        <p:spPr>
          <a:xfrm>
            <a:off x="0" y="2052955"/>
            <a:ext cx="12192000" cy="399415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99CCB81-C5D9-510F-8321-740AF36CC87F}"/>
              </a:ext>
            </a:extLst>
          </p:cNvPr>
          <p:cNvSpPr txBox="1">
            <a:spLocks/>
          </p:cNvSpPr>
          <p:nvPr/>
        </p:nvSpPr>
        <p:spPr>
          <a:xfrm>
            <a:off x="5080" y="428625"/>
            <a:ext cx="1193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>
                <a:latin typeface="UTM Avo" panose="02040603050506020204" pitchFamily="18" charset="0"/>
                <a:cs typeface="Arial" panose="020B0604020202020204" pitchFamily="34" charset="0"/>
              </a:rPr>
              <a:t>3. Tìm đọc số còn thiếu rồi đọc các số đó</a:t>
            </a:r>
            <a:endParaRPr lang="vi-V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59CAF0-C630-F803-8E90-B15BA5EFCB1D}"/>
              </a:ext>
            </a:extLst>
          </p:cNvPr>
          <p:cNvSpPr/>
          <p:nvPr/>
        </p:nvSpPr>
        <p:spPr>
          <a:xfrm>
            <a:off x="4343400" y="4184650"/>
            <a:ext cx="614045" cy="7575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23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86C4DB-3FD7-5A81-2517-91A898F5CEBC}"/>
              </a:ext>
            </a:extLst>
          </p:cNvPr>
          <p:cNvSpPr/>
          <p:nvPr/>
        </p:nvSpPr>
        <p:spPr>
          <a:xfrm>
            <a:off x="5274152" y="4178300"/>
            <a:ext cx="643255" cy="7569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24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302EF5-693B-1DF4-AD3B-39ADC3A8F84B}"/>
              </a:ext>
            </a:extLst>
          </p:cNvPr>
          <p:cNvSpPr/>
          <p:nvPr/>
        </p:nvSpPr>
        <p:spPr>
          <a:xfrm>
            <a:off x="7073265" y="4213225"/>
            <a:ext cx="643255" cy="7575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26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65F73B-0AA0-EC45-8519-9531186528F5}"/>
              </a:ext>
            </a:extLst>
          </p:cNvPr>
          <p:cNvSpPr/>
          <p:nvPr/>
        </p:nvSpPr>
        <p:spPr>
          <a:xfrm>
            <a:off x="8883332" y="4184650"/>
            <a:ext cx="715645" cy="7575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28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D70CA0-029B-1F0C-2102-057B824629BA}"/>
              </a:ext>
            </a:extLst>
          </p:cNvPr>
          <p:cNvSpPr/>
          <p:nvPr/>
        </p:nvSpPr>
        <p:spPr>
          <a:xfrm>
            <a:off x="10816589" y="4156075"/>
            <a:ext cx="646430" cy="7861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30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0F1BCD-4205-7378-D807-F9A79F922E9C}"/>
              </a:ext>
            </a:extLst>
          </p:cNvPr>
          <p:cNvSpPr/>
          <p:nvPr/>
        </p:nvSpPr>
        <p:spPr>
          <a:xfrm>
            <a:off x="3809366" y="5009515"/>
            <a:ext cx="685165" cy="828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32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DE5DDB-FB38-FF45-E380-1A1A4100624C}"/>
              </a:ext>
            </a:extLst>
          </p:cNvPr>
          <p:cNvSpPr/>
          <p:nvPr/>
        </p:nvSpPr>
        <p:spPr>
          <a:xfrm>
            <a:off x="4829969" y="5009515"/>
            <a:ext cx="642938" cy="8572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33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8E4DCE-E412-D4E8-B7E5-E94060FC9BB2}"/>
              </a:ext>
            </a:extLst>
          </p:cNvPr>
          <p:cNvSpPr/>
          <p:nvPr/>
        </p:nvSpPr>
        <p:spPr>
          <a:xfrm>
            <a:off x="6645910" y="5026660"/>
            <a:ext cx="663575" cy="8274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35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948683-68ED-8CFD-55AB-D7764A933806}"/>
              </a:ext>
            </a:extLst>
          </p:cNvPr>
          <p:cNvSpPr/>
          <p:nvPr/>
        </p:nvSpPr>
        <p:spPr>
          <a:xfrm>
            <a:off x="7571582" y="5010785"/>
            <a:ext cx="643255" cy="8267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36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DA823A-7C35-B373-7AEA-689FCAB5C6E8}"/>
              </a:ext>
            </a:extLst>
          </p:cNvPr>
          <p:cNvSpPr/>
          <p:nvPr/>
        </p:nvSpPr>
        <p:spPr>
          <a:xfrm>
            <a:off x="8512730" y="5039360"/>
            <a:ext cx="643255" cy="8274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37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DD4E48-21A9-AE18-476D-20CAD869B5CF}"/>
              </a:ext>
            </a:extLst>
          </p:cNvPr>
          <p:cNvSpPr/>
          <p:nvPr/>
        </p:nvSpPr>
        <p:spPr>
          <a:xfrm>
            <a:off x="9453878" y="5068252"/>
            <a:ext cx="668655" cy="8274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38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AA14B4-F664-ABB2-6EC9-B3BCBFEE5DE5}"/>
              </a:ext>
            </a:extLst>
          </p:cNvPr>
          <p:cNvSpPr/>
          <p:nvPr/>
        </p:nvSpPr>
        <p:spPr>
          <a:xfrm>
            <a:off x="10359230" y="5039360"/>
            <a:ext cx="643255" cy="8274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39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9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254</Words>
  <Application>Microsoft Office PowerPoint</Application>
  <PresentationFormat>Widescreen</PresentationFormat>
  <Paragraphs>105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5</cp:revision>
  <dcterms:created xsi:type="dcterms:W3CDTF">2026-01-26T15:18:03Z</dcterms:created>
  <dcterms:modified xsi:type="dcterms:W3CDTF">2026-01-26T15:34:33Z</dcterms:modified>
</cp:coreProperties>
</file>