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43"/>
  </p:notesMasterIdLst>
  <p:sldIdLst>
    <p:sldId id="285" r:id="rId3"/>
    <p:sldId id="286" r:id="rId4"/>
    <p:sldId id="287" r:id="rId5"/>
    <p:sldId id="288" r:id="rId6"/>
    <p:sldId id="284" r:id="rId7"/>
    <p:sldId id="301" r:id="rId8"/>
    <p:sldId id="302" r:id="rId9"/>
    <p:sldId id="303" r:id="rId10"/>
    <p:sldId id="289" r:id="rId11"/>
    <p:sldId id="260" r:id="rId12"/>
    <p:sldId id="261" r:id="rId13"/>
    <p:sldId id="298" r:id="rId14"/>
    <p:sldId id="299" r:id="rId15"/>
    <p:sldId id="265" r:id="rId16"/>
    <p:sldId id="267" r:id="rId17"/>
    <p:sldId id="290" r:id="rId18"/>
    <p:sldId id="266" r:id="rId19"/>
    <p:sldId id="269" r:id="rId20"/>
    <p:sldId id="270" r:id="rId21"/>
    <p:sldId id="271" r:id="rId22"/>
    <p:sldId id="272" r:id="rId23"/>
    <p:sldId id="273" r:id="rId24"/>
    <p:sldId id="295" r:id="rId25"/>
    <p:sldId id="291" r:id="rId26"/>
    <p:sldId id="292" r:id="rId27"/>
    <p:sldId id="304" r:id="rId28"/>
    <p:sldId id="296" r:id="rId29"/>
    <p:sldId id="305" r:id="rId30"/>
    <p:sldId id="306" r:id="rId31"/>
    <p:sldId id="307" r:id="rId32"/>
    <p:sldId id="308" r:id="rId33"/>
    <p:sldId id="309" r:id="rId34"/>
    <p:sldId id="310" r:id="rId35"/>
    <p:sldId id="293" r:id="rId36"/>
    <p:sldId id="276" r:id="rId37"/>
    <p:sldId id="277" r:id="rId38"/>
    <p:sldId id="294" r:id="rId39"/>
    <p:sldId id="281" r:id="rId40"/>
    <p:sldId id="282" r:id="rId41"/>
    <p:sldId id="28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5" d="100"/>
          <a:sy n="115" d="100"/>
        </p:scale>
        <p:origin x="432"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xfrm>
            <a:off x="381000" y="685800"/>
            <a:ext cx="6096000" cy="3429000"/>
          </a:xfrm>
          <a:ln>
            <a:headEnd/>
            <a:tailEnd/>
          </a:ln>
        </p:spPr>
      </p:sp>
      <p:sp>
        <p:nvSpPr>
          <p:cNvPr id="15363"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SG" altLang="en-US" smtClean="0"/>
          </a:p>
        </p:txBody>
      </p:sp>
      <p:sp>
        <p:nvSpPr>
          <p:cNvPr id="15364" name="Slide Number Placeholder 3"/>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17E8560-85B1-4100-A782-93B72DCDB13B}" type="slidenum">
              <a:rPr lang="en-US" altLang="en-US">
                <a:solidFill>
                  <a:srgbClr val="000000"/>
                </a:solidFill>
                <a:latin typeface="Calibri" pitchFamily="34" charset="0"/>
              </a:rPr>
              <a:pPr algn="r" eaLnBrk="1" hangingPunct="1">
                <a:spcBef>
                  <a:spcPct val="0"/>
                </a:spcBef>
              </a:pPr>
              <a:t>12</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1076253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000000"/>
                </a:solidFill>
                <a:latin typeface="VNI-Times" pitchFamily="2" charset="0"/>
              </a:defRPr>
            </a:lvl1pPr>
            <a:lvl2pPr marL="742950" indent="-285750">
              <a:defRPr sz="2000">
                <a:solidFill>
                  <a:srgbClr val="000000"/>
                </a:solidFill>
                <a:latin typeface="VNI-Times" pitchFamily="2" charset="0"/>
              </a:defRPr>
            </a:lvl2pPr>
            <a:lvl3pPr marL="1143000" indent="-228600">
              <a:defRPr sz="2000">
                <a:solidFill>
                  <a:srgbClr val="000000"/>
                </a:solidFill>
                <a:latin typeface="VNI-Times" pitchFamily="2" charset="0"/>
              </a:defRPr>
            </a:lvl3pPr>
            <a:lvl4pPr marL="1600200" indent="-228600">
              <a:defRPr sz="2000">
                <a:solidFill>
                  <a:srgbClr val="000000"/>
                </a:solidFill>
                <a:latin typeface="VNI-Times" pitchFamily="2" charset="0"/>
              </a:defRPr>
            </a:lvl4pPr>
            <a:lvl5pPr marL="2057400" indent="-228600">
              <a:defRPr sz="2000">
                <a:solidFill>
                  <a:srgbClr val="000000"/>
                </a:solidFill>
                <a:latin typeface="VNI-Times" pitchFamily="2" charset="0"/>
              </a:defRPr>
            </a:lvl5pPr>
            <a:lvl6pPr marL="2514600" indent="-228600" eaLnBrk="0" fontAlgn="base" hangingPunct="0">
              <a:spcBef>
                <a:spcPct val="0"/>
              </a:spcBef>
              <a:spcAft>
                <a:spcPct val="0"/>
              </a:spcAft>
              <a:defRPr sz="2000">
                <a:solidFill>
                  <a:srgbClr val="000000"/>
                </a:solidFill>
                <a:latin typeface="VNI-Times" pitchFamily="2" charset="0"/>
              </a:defRPr>
            </a:lvl6pPr>
            <a:lvl7pPr marL="2971800" indent="-228600" eaLnBrk="0" fontAlgn="base" hangingPunct="0">
              <a:spcBef>
                <a:spcPct val="0"/>
              </a:spcBef>
              <a:spcAft>
                <a:spcPct val="0"/>
              </a:spcAft>
              <a:defRPr sz="2000">
                <a:solidFill>
                  <a:srgbClr val="000000"/>
                </a:solidFill>
                <a:latin typeface="VNI-Times" pitchFamily="2" charset="0"/>
              </a:defRPr>
            </a:lvl7pPr>
            <a:lvl8pPr marL="3429000" indent="-228600" eaLnBrk="0" fontAlgn="base" hangingPunct="0">
              <a:spcBef>
                <a:spcPct val="0"/>
              </a:spcBef>
              <a:spcAft>
                <a:spcPct val="0"/>
              </a:spcAft>
              <a:defRPr sz="2000">
                <a:solidFill>
                  <a:srgbClr val="000000"/>
                </a:solidFill>
                <a:latin typeface="VNI-Times" pitchFamily="2" charset="0"/>
              </a:defRPr>
            </a:lvl8pPr>
            <a:lvl9pPr marL="3886200" indent="-228600" eaLnBrk="0" fontAlgn="base" hangingPunct="0">
              <a:spcBef>
                <a:spcPct val="0"/>
              </a:spcBef>
              <a:spcAft>
                <a:spcPct val="0"/>
              </a:spcAft>
              <a:defRPr sz="2000">
                <a:solidFill>
                  <a:srgbClr val="000000"/>
                </a:solidFill>
                <a:latin typeface="VNI-Times" pitchFamily="2" charset="0"/>
              </a:defRPr>
            </a:lvl9pPr>
          </a:lstStyle>
          <a:p>
            <a:fld id="{1331902A-4D9E-47A3-816D-25EF6ACBC3A4}" type="slidenum">
              <a:rPr lang="en-US" altLang="en-US" sz="1200">
                <a:solidFill>
                  <a:schemeClr val="tx1"/>
                </a:solidFill>
                <a:latin typeface="Arial" panose="020B0604020202020204" pitchFamily="34" charset="0"/>
              </a:rPr>
              <a:pPr/>
              <a:t>26</a:t>
            </a:fld>
            <a:endParaRPr lang="en-US" altLang="en-US" sz="1200">
              <a:solidFill>
                <a:schemeClr val="tx1"/>
              </a:solidFill>
              <a:latin typeface="Arial" panose="020B0604020202020204" pitchFamily="34"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089756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FCB7EC7-6610-4C5A-B94A-C0FE1DC1DB12}"/>
              </a:ext>
            </a:extLst>
          </p:cNvPr>
          <p:cNvSpPr>
            <a:spLocks noGrp="1"/>
          </p:cNvSpPr>
          <p:nvPr>
            <p:ph type="dt" sz="half" idx="10"/>
          </p:nvPr>
        </p:nvSpPr>
        <p:spPr/>
        <p:txBody>
          <a:bodyPr/>
          <a:lstStyle/>
          <a:p>
            <a:fld id="{5B0A1F14-DA11-4E43-87F3-BE07CCE51531}" type="datetime1">
              <a:rPr lang="en-US" smtClean="0"/>
              <a:t>2/9/2025</a:t>
            </a:fld>
            <a:endParaRPr lang="en-US"/>
          </a:p>
        </p:txBody>
      </p:sp>
      <p:sp>
        <p:nvSpPr>
          <p:cNvPr id="3" name="Footer Placeholder 2">
            <a:extLst>
              <a:ext uri="{FF2B5EF4-FFF2-40B4-BE49-F238E27FC236}">
                <a16:creationId xmlns:a16="http://schemas.microsoft.com/office/drawing/2014/main" xmlns=""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7E90928-7051-4176-AF43-FB46B448AF65}"/>
              </a:ext>
            </a:extLst>
          </p:cNvPr>
          <p:cNvSpPr>
            <a:spLocks noGrp="1"/>
          </p:cNvSpPr>
          <p:nvPr>
            <p:ph type="dt" sz="half" idx="10"/>
          </p:nvPr>
        </p:nvSpPr>
        <p:spPr/>
        <p:txBody>
          <a:bodyPr/>
          <a:lstStyle/>
          <a:p>
            <a:fld id="{FD2470B8-96F8-42D0-9FB1-FD414F8B4E30}" type="datetime1">
              <a:rPr lang="en-US" smtClean="0"/>
              <a:t>2/9/2025</a:t>
            </a:fld>
            <a:endParaRPr lang="en-US"/>
          </a:p>
        </p:txBody>
      </p:sp>
      <p:sp>
        <p:nvSpPr>
          <p:cNvPr id="5" name="Footer Placeholder 4">
            <a:extLst>
              <a:ext uri="{FF2B5EF4-FFF2-40B4-BE49-F238E27FC236}">
                <a16:creationId xmlns:a16="http://schemas.microsoft.com/office/drawing/2014/main" xmlns=""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B1FF36-8A8A-49C7-B10C-E9298B9F86C1}"/>
              </a:ext>
            </a:extLst>
          </p:cNvPr>
          <p:cNvSpPr>
            <a:spLocks noGrp="1"/>
          </p:cNvSpPr>
          <p:nvPr>
            <p:ph type="dt" sz="half" idx="10"/>
          </p:nvPr>
        </p:nvSpPr>
        <p:spPr/>
        <p:txBody>
          <a:bodyPr/>
          <a:lstStyle/>
          <a:p>
            <a:fld id="{7848F3F0-BBE0-4656-ADE2-E0CA7BB6F2D1}" type="datetime1">
              <a:rPr lang="en-US" smtClean="0"/>
              <a:t>2/9/2025</a:t>
            </a:fld>
            <a:endParaRPr lang="en-US"/>
          </a:p>
        </p:txBody>
      </p:sp>
      <p:sp>
        <p:nvSpPr>
          <p:cNvPr id="5" name="Footer Placeholder 4">
            <a:extLst>
              <a:ext uri="{FF2B5EF4-FFF2-40B4-BE49-F238E27FC236}">
                <a16:creationId xmlns:a16="http://schemas.microsoft.com/office/drawing/2014/main" xmlns=""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D983081-7714-467D-8131-EC28D3DB550A}"/>
              </a:ext>
            </a:extLst>
          </p:cNvPr>
          <p:cNvSpPr>
            <a:spLocks noGrp="1"/>
          </p:cNvSpPr>
          <p:nvPr>
            <p:ph type="dt" sz="half" idx="10"/>
          </p:nvPr>
        </p:nvSpPr>
        <p:spPr/>
        <p:txBody>
          <a:bodyPr/>
          <a:lstStyle/>
          <a:p>
            <a:fld id="{2F3ED7EF-0440-4F9E-A644-D13ECD56D55F}" type="datetime1">
              <a:rPr lang="en-US" smtClean="0"/>
              <a:t>2/9/2025</a:t>
            </a:fld>
            <a:endParaRPr lang="en-US"/>
          </a:p>
        </p:txBody>
      </p:sp>
      <p:sp>
        <p:nvSpPr>
          <p:cNvPr id="5" name="Footer Placeholder 4">
            <a:extLst>
              <a:ext uri="{FF2B5EF4-FFF2-40B4-BE49-F238E27FC236}">
                <a16:creationId xmlns:a16="http://schemas.microsoft.com/office/drawing/2014/main" xmlns=""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E82D241-6FC2-4676-9A13-420AA9F4CFC2}"/>
              </a:ext>
            </a:extLst>
          </p:cNvPr>
          <p:cNvSpPr>
            <a:spLocks noGrp="1"/>
          </p:cNvSpPr>
          <p:nvPr>
            <p:ph type="dt" sz="half" idx="10"/>
          </p:nvPr>
        </p:nvSpPr>
        <p:spPr/>
        <p:txBody>
          <a:bodyPr/>
          <a:lstStyle/>
          <a:p>
            <a:fld id="{B5AE9FF7-F5C4-4B75-B312-7A2B0AADEC3E}" type="datetime1">
              <a:rPr lang="en-US" smtClean="0"/>
              <a:t>2/9/2025</a:t>
            </a:fld>
            <a:endParaRPr lang="en-US"/>
          </a:p>
        </p:txBody>
      </p:sp>
      <p:sp>
        <p:nvSpPr>
          <p:cNvPr id="6" name="Footer Placeholder 5">
            <a:extLst>
              <a:ext uri="{FF2B5EF4-FFF2-40B4-BE49-F238E27FC236}">
                <a16:creationId xmlns:a16="http://schemas.microsoft.com/office/drawing/2014/main" xmlns=""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1A8D47A-3338-4966-B6BC-8183D68CFBFF}"/>
              </a:ext>
            </a:extLst>
          </p:cNvPr>
          <p:cNvSpPr>
            <a:spLocks noGrp="1"/>
          </p:cNvSpPr>
          <p:nvPr>
            <p:ph type="dt" sz="half" idx="10"/>
          </p:nvPr>
        </p:nvSpPr>
        <p:spPr/>
        <p:txBody>
          <a:bodyPr/>
          <a:lstStyle/>
          <a:p>
            <a:fld id="{0D1B56F3-24BB-45BE-BD1E-E26A863B0966}" type="datetime1">
              <a:rPr lang="en-US" smtClean="0"/>
              <a:t>2/9/2025</a:t>
            </a:fld>
            <a:endParaRPr lang="en-US"/>
          </a:p>
        </p:txBody>
      </p:sp>
      <p:sp>
        <p:nvSpPr>
          <p:cNvPr id="8" name="Footer Placeholder 7">
            <a:extLst>
              <a:ext uri="{FF2B5EF4-FFF2-40B4-BE49-F238E27FC236}">
                <a16:creationId xmlns:a16="http://schemas.microsoft.com/office/drawing/2014/main" xmlns=""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C6E4BCC-92FE-44F8-B6CB-0B6F70878837}"/>
              </a:ext>
            </a:extLst>
          </p:cNvPr>
          <p:cNvSpPr>
            <a:spLocks noGrp="1"/>
          </p:cNvSpPr>
          <p:nvPr>
            <p:ph type="dt" sz="half" idx="10"/>
          </p:nvPr>
        </p:nvSpPr>
        <p:spPr/>
        <p:txBody>
          <a:bodyPr/>
          <a:lstStyle/>
          <a:p>
            <a:fld id="{B99138A9-B139-4FBA-BD61-A63595AC75F4}" type="datetime1">
              <a:rPr lang="en-US" smtClean="0"/>
              <a:t>2/9/2025</a:t>
            </a:fld>
            <a:endParaRPr lang="en-US"/>
          </a:p>
        </p:txBody>
      </p:sp>
      <p:sp>
        <p:nvSpPr>
          <p:cNvPr id="4" name="Footer Placeholder 3">
            <a:extLst>
              <a:ext uri="{FF2B5EF4-FFF2-40B4-BE49-F238E27FC236}">
                <a16:creationId xmlns:a16="http://schemas.microsoft.com/office/drawing/2014/main" xmlns=""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F9989D4-ED90-4AF6-8BE4-E14F8E560CC1}"/>
              </a:ext>
            </a:extLst>
          </p:cNvPr>
          <p:cNvSpPr>
            <a:spLocks noGrp="1"/>
          </p:cNvSpPr>
          <p:nvPr>
            <p:ph type="dt" sz="half" idx="10"/>
          </p:nvPr>
        </p:nvSpPr>
        <p:spPr/>
        <p:txBody>
          <a:bodyPr/>
          <a:lstStyle/>
          <a:p>
            <a:fld id="{33219DCA-20B6-4A7F-9287-D29CBE4F4E3E}" type="datetime1">
              <a:rPr lang="en-US" smtClean="0"/>
              <a:t>2/9/2025</a:t>
            </a:fld>
            <a:endParaRPr lang="en-US"/>
          </a:p>
        </p:txBody>
      </p:sp>
      <p:sp>
        <p:nvSpPr>
          <p:cNvPr id="3" name="Footer Placeholder 2">
            <a:extLst>
              <a:ext uri="{FF2B5EF4-FFF2-40B4-BE49-F238E27FC236}">
                <a16:creationId xmlns:a16="http://schemas.microsoft.com/office/drawing/2014/main" xmlns=""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A35A87F-90AF-4464-A736-52D1CADA2883}"/>
              </a:ext>
            </a:extLst>
          </p:cNvPr>
          <p:cNvSpPr>
            <a:spLocks noGrp="1"/>
          </p:cNvSpPr>
          <p:nvPr>
            <p:ph type="dt" sz="half" idx="10"/>
          </p:nvPr>
        </p:nvSpPr>
        <p:spPr/>
        <p:txBody>
          <a:bodyPr/>
          <a:lstStyle/>
          <a:p>
            <a:fld id="{19E4CC13-3719-4BC0-9941-BCD22F2E39BB}" type="datetime1">
              <a:rPr lang="en-US" smtClean="0"/>
              <a:t>2/9/2025</a:t>
            </a:fld>
            <a:endParaRPr lang="en-US"/>
          </a:p>
        </p:txBody>
      </p:sp>
      <p:sp>
        <p:nvSpPr>
          <p:cNvPr id="6" name="Footer Placeholder 5">
            <a:extLst>
              <a:ext uri="{FF2B5EF4-FFF2-40B4-BE49-F238E27FC236}">
                <a16:creationId xmlns:a16="http://schemas.microsoft.com/office/drawing/2014/main" xmlns=""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4F0C8C3-A384-4E63-8E44-19B65F56A139}"/>
              </a:ext>
            </a:extLst>
          </p:cNvPr>
          <p:cNvSpPr>
            <a:spLocks noGrp="1"/>
          </p:cNvSpPr>
          <p:nvPr>
            <p:ph type="dt" sz="half" idx="10"/>
          </p:nvPr>
        </p:nvSpPr>
        <p:spPr/>
        <p:txBody>
          <a:bodyPr/>
          <a:lstStyle/>
          <a:p>
            <a:fld id="{339C473A-74A1-46F3-8D2E-10C923B7E154}" type="datetime1">
              <a:rPr lang="en-US" smtClean="0"/>
              <a:t>2/9/2025</a:t>
            </a:fld>
            <a:endParaRPr lang="en-US"/>
          </a:p>
        </p:txBody>
      </p:sp>
      <p:sp>
        <p:nvSpPr>
          <p:cNvPr id="6" name="Footer Placeholder 5">
            <a:extLst>
              <a:ext uri="{FF2B5EF4-FFF2-40B4-BE49-F238E27FC236}">
                <a16:creationId xmlns:a16="http://schemas.microsoft.com/office/drawing/2014/main" xmlns=""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413943-8E2C-479E-A890-4082F72A6BB9}"/>
              </a:ext>
            </a:extLst>
          </p:cNvPr>
          <p:cNvSpPr>
            <a:spLocks noGrp="1"/>
          </p:cNvSpPr>
          <p:nvPr>
            <p:ph type="dt" sz="half" idx="10"/>
          </p:nvPr>
        </p:nvSpPr>
        <p:spPr/>
        <p:txBody>
          <a:bodyPr/>
          <a:lstStyle/>
          <a:p>
            <a:fld id="{03A4B6EE-3F1C-40A8-BAA7-D8D1D25FA34D}" type="datetime1">
              <a:rPr lang="en-US" smtClean="0"/>
              <a:t>2/9/2025</a:t>
            </a:fld>
            <a:endParaRPr lang="en-US"/>
          </a:p>
        </p:txBody>
      </p:sp>
      <p:sp>
        <p:nvSpPr>
          <p:cNvPr id="5" name="Footer Placeholder 4">
            <a:extLst>
              <a:ext uri="{FF2B5EF4-FFF2-40B4-BE49-F238E27FC236}">
                <a16:creationId xmlns:a16="http://schemas.microsoft.com/office/drawing/2014/main" xmlns=""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203219-0ED5-4CAD-8F16-4E3B3502CBBA}"/>
              </a:ext>
            </a:extLst>
          </p:cNvPr>
          <p:cNvSpPr>
            <a:spLocks noGrp="1"/>
          </p:cNvSpPr>
          <p:nvPr>
            <p:ph type="dt" sz="half" idx="10"/>
          </p:nvPr>
        </p:nvSpPr>
        <p:spPr/>
        <p:txBody>
          <a:bodyPr/>
          <a:lstStyle/>
          <a:p>
            <a:fld id="{D6D27D59-6977-44DD-8E4E-5EC5FBCC1A34}" type="datetime1">
              <a:rPr lang="en-US" smtClean="0"/>
              <a:t>2/9/2025</a:t>
            </a:fld>
            <a:endParaRPr lang="en-US"/>
          </a:p>
        </p:txBody>
      </p:sp>
      <p:sp>
        <p:nvSpPr>
          <p:cNvPr id="3" name="Footer Placeholder 2">
            <a:extLst>
              <a:ext uri="{FF2B5EF4-FFF2-40B4-BE49-F238E27FC236}">
                <a16:creationId xmlns:a16="http://schemas.microsoft.com/office/drawing/2014/main" xmlns=""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070A49F-B64E-4D0D-BB32-EA3E8F26407C}"/>
              </a:ext>
            </a:extLst>
          </p:cNvPr>
          <p:cNvSpPr>
            <a:spLocks noGrp="1"/>
          </p:cNvSpPr>
          <p:nvPr>
            <p:ph type="dt" sz="half" idx="10"/>
          </p:nvPr>
        </p:nvSpPr>
        <p:spPr/>
        <p:txBody>
          <a:bodyPr/>
          <a:lstStyle/>
          <a:p>
            <a:fld id="{22B49DCD-488C-48E6-B562-9E2144C6FF46}" type="datetime1">
              <a:rPr lang="en-US" smtClean="0"/>
              <a:t>2/9/2025</a:t>
            </a:fld>
            <a:endParaRPr lang="en-US"/>
          </a:p>
        </p:txBody>
      </p:sp>
      <p:sp>
        <p:nvSpPr>
          <p:cNvPr id="5" name="Footer Placeholder 4">
            <a:extLst>
              <a:ext uri="{FF2B5EF4-FFF2-40B4-BE49-F238E27FC236}">
                <a16:creationId xmlns:a16="http://schemas.microsoft.com/office/drawing/2014/main" xmlns=""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7454484-8038-40A1-A8F6-6E672B55E9E3}"/>
              </a:ext>
            </a:extLst>
          </p:cNvPr>
          <p:cNvSpPr>
            <a:spLocks noGrp="1"/>
          </p:cNvSpPr>
          <p:nvPr>
            <p:ph type="dt" sz="half" idx="10"/>
          </p:nvPr>
        </p:nvSpPr>
        <p:spPr/>
        <p:txBody>
          <a:bodyPr/>
          <a:lstStyle/>
          <a:p>
            <a:fld id="{0A829C2E-4D1E-4F59-91D1-95B83ABEEBF7}" type="datetime1">
              <a:rPr lang="en-US" smtClean="0"/>
              <a:t>2/9/2025</a:t>
            </a:fld>
            <a:endParaRPr lang="en-US"/>
          </a:p>
        </p:txBody>
      </p:sp>
      <p:sp>
        <p:nvSpPr>
          <p:cNvPr id="3" name="Footer Placeholder 2">
            <a:extLst>
              <a:ext uri="{FF2B5EF4-FFF2-40B4-BE49-F238E27FC236}">
                <a16:creationId xmlns:a16="http://schemas.microsoft.com/office/drawing/2014/main" xmlns=""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E0CB401-6D82-4712-B9E2-C59E35209B0B}"/>
              </a:ext>
            </a:extLst>
          </p:cNvPr>
          <p:cNvSpPr>
            <a:spLocks noGrp="1"/>
          </p:cNvSpPr>
          <p:nvPr>
            <p:ph type="dt" sz="half" idx="10"/>
          </p:nvPr>
        </p:nvSpPr>
        <p:spPr/>
        <p:txBody>
          <a:bodyPr/>
          <a:lstStyle/>
          <a:p>
            <a:fld id="{2E746A1F-9E99-4E72-9D09-5F6A6C41B36D}" type="datetime1">
              <a:rPr lang="en-US" smtClean="0"/>
              <a:t>2/9/2025</a:t>
            </a:fld>
            <a:endParaRPr lang="en-US"/>
          </a:p>
        </p:txBody>
      </p:sp>
      <p:sp>
        <p:nvSpPr>
          <p:cNvPr id="3" name="Footer Placeholder 2">
            <a:extLst>
              <a:ext uri="{FF2B5EF4-FFF2-40B4-BE49-F238E27FC236}">
                <a16:creationId xmlns:a16="http://schemas.microsoft.com/office/drawing/2014/main" xmlns=""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8139E17-5C6E-4A2B-BB0E-4DAE9E5CDF08}"/>
              </a:ext>
            </a:extLst>
          </p:cNvPr>
          <p:cNvSpPr>
            <a:spLocks noGrp="1"/>
          </p:cNvSpPr>
          <p:nvPr>
            <p:ph type="dt" sz="half" idx="10"/>
          </p:nvPr>
        </p:nvSpPr>
        <p:spPr/>
        <p:txBody>
          <a:bodyPr/>
          <a:lstStyle/>
          <a:p>
            <a:fld id="{2D83F7B2-BB06-4C2C-A0BF-C3C4D1F4133B}" type="datetime1">
              <a:rPr lang="en-US" smtClean="0"/>
              <a:t>2/9/2025</a:t>
            </a:fld>
            <a:endParaRPr lang="en-US"/>
          </a:p>
        </p:txBody>
      </p:sp>
      <p:sp>
        <p:nvSpPr>
          <p:cNvPr id="3" name="Footer Placeholder 2">
            <a:extLst>
              <a:ext uri="{FF2B5EF4-FFF2-40B4-BE49-F238E27FC236}">
                <a16:creationId xmlns:a16="http://schemas.microsoft.com/office/drawing/2014/main" xmlns=""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6A285FB6-FF0A-40E2-8439-63B3EB9DDFDE}" type="datetimeFigureOut">
              <a:rPr lang="vi-VN"/>
              <a:pPr>
                <a:defRPr/>
              </a:pPr>
              <a:t>09/02/2025</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fld id="{43B32A5C-0D10-463B-880C-880FCD7F81C7}" type="slidenum">
              <a:rPr lang="vi-VN" altLang="en-US"/>
              <a:pPr/>
              <a:t>‹#›</a:t>
            </a:fld>
            <a:endParaRPr lang="vi-VN" altLang="en-US"/>
          </a:p>
        </p:txBody>
      </p:sp>
    </p:spTree>
    <p:extLst>
      <p:ext uri="{BB962C8B-B14F-4D97-AF65-F5344CB8AC3E}">
        <p14:creationId xmlns:p14="http://schemas.microsoft.com/office/powerpoint/2010/main" val="3444750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6"/>
            <a:ext cx="10363200" cy="1470025"/>
          </a:xfrm>
        </p:spPr>
        <p:txBody>
          <a:bodyPr/>
          <a:lstStyle/>
          <a:p>
            <a:r>
              <a:rPr lang="vi-VN"/>
              <a:t>Bấm &amp; sửa kiểu tiêu đề</a:t>
            </a:r>
            <a:endParaRPr lang="en-GB"/>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Bấm &amp; sửa kiểu phụ đề</a:t>
            </a:r>
            <a:endParaRPr lang="en-GB"/>
          </a:p>
        </p:txBody>
      </p:sp>
      <p:sp>
        <p:nvSpPr>
          <p:cNvPr id="4" name="Nơi giữ chỗ cho Ngày tháng 3"/>
          <p:cNvSpPr>
            <a:spLocks noGrp="1"/>
          </p:cNvSpPr>
          <p:nvPr>
            <p:ph type="dt" sz="half" idx="10"/>
          </p:nvPr>
        </p:nvSpPr>
        <p:spPr/>
        <p:txBody>
          <a:bodyPr/>
          <a:lstStyle/>
          <a:p>
            <a:fld id="{EB3012E3-596A-41E5-BA33-7EC8CF3BEFD7}" type="datetimeFigureOut">
              <a:rPr lang="en-US" smtClean="0"/>
              <a:pPr/>
              <a:t>2/9/2025</a:t>
            </a:fld>
            <a:endParaRPr lang="en-GB"/>
          </a:p>
        </p:txBody>
      </p:sp>
      <p:sp>
        <p:nvSpPr>
          <p:cNvPr id="5" name="Nơi giữ chỗ cho Chân trang 4"/>
          <p:cNvSpPr>
            <a:spLocks noGrp="1"/>
          </p:cNvSpPr>
          <p:nvPr>
            <p:ph type="ftr" sz="quarter" idx="11"/>
          </p:nvPr>
        </p:nvSpPr>
        <p:spPr/>
        <p:txBody>
          <a:bodyPr/>
          <a:lstStyle/>
          <a:p>
            <a:endParaRPr lang="en-GB"/>
          </a:p>
        </p:txBody>
      </p:sp>
      <p:sp>
        <p:nvSpPr>
          <p:cNvPr id="6" name="Nơi giữ chỗ cho Số hiệu Bản chiếu 5"/>
          <p:cNvSpPr>
            <a:spLocks noGrp="1"/>
          </p:cNvSpPr>
          <p:nvPr>
            <p:ph type="sldNum" sz="quarter" idx="12"/>
          </p:nvPr>
        </p:nvSpPr>
        <p:spPr/>
        <p:txBody>
          <a:bodyPr/>
          <a:lstStyle/>
          <a:p>
            <a:fld id="{90CC3477-42E4-4FD3-B3DE-B7246F977B89}" type="slidenum">
              <a:rPr lang="en-GB" smtClean="0"/>
              <a:pPr/>
              <a:t>‹#›</a:t>
            </a:fld>
            <a:endParaRPr lang="en-GB"/>
          </a:p>
        </p:txBody>
      </p:sp>
    </p:spTree>
    <p:extLst>
      <p:ext uri="{BB962C8B-B14F-4D97-AF65-F5344CB8AC3E}">
        <p14:creationId xmlns:p14="http://schemas.microsoft.com/office/powerpoint/2010/main" val="2232330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Trống">
    <p:spTree>
      <p:nvGrpSpPr>
        <p:cNvPr id="1" name=""/>
        <p:cNvGrpSpPr/>
        <p:nvPr/>
      </p:nvGrpSpPr>
      <p:grpSpPr>
        <a:xfrm>
          <a:off x="0" y="0"/>
          <a:ext cx="0" cy="0"/>
          <a:chOff x="0" y="0"/>
          <a:chExt cx="0" cy="0"/>
        </a:xfrm>
      </p:grpSpPr>
      <p:sp>
        <p:nvSpPr>
          <p:cNvPr id="2" name="Nơi giữ chỗ cho Ngày tháng 1"/>
          <p:cNvSpPr>
            <a:spLocks noGrp="1"/>
          </p:cNvSpPr>
          <p:nvPr>
            <p:ph type="dt" sz="half" idx="10"/>
          </p:nvPr>
        </p:nvSpPr>
        <p:spPr/>
        <p:txBody>
          <a:bodyPr/>
          <a:lstStyle/>
          <a:p>
            <a:fld id="{EB3012E3-596A-41E5-BA33-7EC8CF3BEFD7}" type="datetimeFigureOut">
              <a:rPr lang="en-US" smtClean="0"/>
              <a:pPr/>
              <a:t>2/9/2025</a:t>
            </a:fld>
            <a:endParaRPr lang="en-GB"/>
          </a:p>
        </p:txBody>
      </p:sp>
      <p:sp>
        <p:nvSpPr>
          <p:cNvPr id="3" name="Nơi giữ chỗ cho Chân trang 2"/>
          <p:cNvSpPr>
            <a:spLocks noGrp="1"/>
          </p:cNvSpPr>
          <p:nvPr>
            <p:ph type="ftr" sz="quarter" idx="11"/>
          </p:nvPr>
        </p:nvSpPr>
        <p:spPr/>
        <p:txBody>
          <a:bodyPr/>
          <a:lstStyle/>
          <a:p>
            <a:endParaRPr lang="en-GB"/>
          </a:p>
        </p:txBody>
      </p:sp>
      <p:sp>
        <p:nvSpPr>
          <p:cNvPr id="4" name="Nơi giữ chỗ cho Số hiệu Bản chiếu 3"/>
          <p:cNvSpPr>
            <a:spLocks noGrp="1"/>
          </p:cNvSpPr>
          <p:nvPr>
            <p:ph type="sldNum" sz="quarter" idx="12"/>
          </p:nvPr>
        </p:nvSpPr>
        <p:spPr/>
        <p:txBody>
          <a:bodyPr/>
          <a:lstStyle/>
          <a:p>
            <a:fld id="{90CC3477-42E4-4FD3-B3DE-B7246F977B89}" type="slidenum">
              <a:rPr lang="en-GB" smtClean="0"/>
              <a:pPr/>
              <a:t>‹#›</a:t>
            </a:fld>
            <a:endParaRPr lang="en-GB"/>
          </a:p>
        </p:txBody>
      </p:sp>
    </p:spTree>
    <p:extLst>
      <p:ext uri="{BB962C8B-B14F-4D97-AF65-F5344CB8AC3E}">
        <p14:creationId xmlns:p14="http://schemas.microsoft.com/office/powerpoint/2010/main" val="2530839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4B3B8D4-D4CD-46BF-AF2E-0F6689F269C7}" type="slidenum">
              <a:rPr lang="en-US" altLang="vi-VN"/>
              <a:pPr/>
              <a:t>‹#›</a:t>
            </a:fld>
            <a:endParaRPr lang="en-US" altLang="vi-VN"/>
          </a:p>
        </p:txBody>
      </p:sp>
    </p:spTree>
    <p:extLst>
      <p:ext uri="{BB962C8B-B14F-4D97-AF65-F5344CB8AC3E}">
        <p14:creationId xmlns:p14="http://schemas.microsoft.com/office/powerpoint/2010/main" val="339924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1.jp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2/9/2025</a:t>
            </a:fld>
            <a:endParaRPr lang="en-US"/>
          </a:p>
        </p:txBody>
      </p:sp>
      <p:sp>
        <p:nvSpPr>
          <p:cNvPr id="5" name="Footer Placeholder 4">
            <a:extLst>
              <a:ext uri="{FF2B5EF4-FFF2-40B4-BE49-F238E27FC236}">
                <a16:creationId xmlns:a16="http://schemas.microsoft.com/office/drawing/2014/main" xmlns=""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73" r:id="rId6"/>
    <p:sldLayoutId id="2147483674" r:id="rId7"/>
    <p:sldLayoutId id="2147483675" r:id="rId8"/>
    <p:sldLayoutId id="2147483676" r:id="rId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2/9/2025</a:t>
            </a:fld>
            <a:endParaRPr lang="en-US"/>
          </a:p>
        </p:txBody>
      </p:sp>
      <p:sp>
        <p:nvSpPr>
          <p:cNvPr id="5" name="Footer Placeholder 4">
            <a:extLst>
              <a:ext uri="{FF2B5EF4-FFF2-40B4-BE49-F238E27FC236}">
                <a16:creationId xmlns:a16="http://schemas.microsoft.com/office/drawing/2014/main" xmlns=""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40.jpeg"/><Relationship Id="rId2" Type="http://schemas.openxmlformats.org/officeDocument/2006/relationships/slideLayout" Target="../slideLayouts/slideLayout9.xml"/><Relationship Id="rId1" Type="http://schemas.openxmlformats.org/officeDocument/2006/relationships/video" Target="file:///C:\Documents%20and%20Settings\viettien\Desktop\HUE\doan%201.wmv" TargetMode="Externa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8.xml"/><Relationship Id="rId5" Type="http://schemas.openxmlformats.org/officeDocument/2006/relationships/image" Target="../media/image51.jpe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2.xml"/><Relationship Id="rId5" Type="http://schemas.openxmlformats.org/officeDocument/2006/relationships/image" Target="../media/image57.png"/><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2563708-0776-4076-A940-BF5C7287EF01}"/>
              </a:ext>
            </a:extLst>
          </p:cNvPr>
          <p:cNvSpPr txBox="1"/>
          <p:nvPr/>
        </p:nvSpPr>
        <p:spPr>
          <a:xfrm>
            <a:off x="416379" y="814004"/>
            <a:ext cx="11201399" cy="2585323"/>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nl-NL" sz="60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TUẦN </a:t>
            </a:r>
            <a:r>
              <a:rPr lang="vi-VN" sz="6000" b="1"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n-US" sz="6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en-US" sz="4800" b="1" u="sng"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BÀI </a:t>
            </a:r>
            <a:r>
              <a:rPr lang="vi-VN" sz="4800" b="1" u="sng"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12</a:t>
            </a:r>
            <a:r>
              <a:rPr lang="en-US" sz="4800" b="1" u="sng"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4800" b="1" u="sng"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800" b="1"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NHỮNG NGƯỜI DŨNG CẢM</a:t>
            </a:r>
            <a:r>
              <a:rPr lang="en-US" sz="4800" b="1"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4800" b="1"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7691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F7AB981-34C3-46EA-8410-43DD6C45035C}"/>
              </a:ext>
            </a:extLst>
          </p:cNvPr>
          <p:cNvSpPr txBox="1"/>
          <p:nvPr/>
        </p:nvSpPr>
        <p:spPr>
          <a:xfrm>
            <a:off x="1010760" y="1739240"/>
            <a:ext cx="10474278" cy="1107996"/>
          </a:xfrm>
          <a:prstGeom prst="rect">
            <a:avLst/>
          </a:prstGeom>
          <a:noFill/>
        </p:spPr>
        <p:txBody>
          <a:bodyPr wrap="none" rtlCol="0">
            <a:spAutoFit/>
          </a:bodyPr>
          <a:lstStyle/>
          <a:p>
            <a:pPr algn="l"/>
            <a:r>
              <a:rPr lang="vi-VN" sz="6600" b="1" dirty="0" smtClean="0">
                <a:solidFill>
                  <a:srgbClr val="FF0000"/>
                </a:solidFill>
                <a:latin typeface="Times New Roman" panose="02020603050405020304" pitchFamily="18" charset="0"/>
                <a:cs typeface="Times New Roman" panose="02020603050405020304" pitchFamily="18" charset="0"/>
              </a:rPr>
              <a:t>HĐ1: </a:t>
            </a:r>
            <a:r>
              <a:rPr lang="vi-VN" sz="6600" b="1" smtClean="0">
                <a:solidFill>
                  <a:srgbClr val="FF0000"/>
                </a:solidFill>
                <a:latin typeface="Times New Roman" panose="02020603050405020304" pitchFamily="18" charset="0"/>
                <a:cs typeface="Times New Roman" panose="02020603050405020304" pitchFamily="18" charset="0"/>
              </a:rPr>
              <a:t>ĐỌC THÀNH TIẾNG</a:t>
            </a:r>
            <a:endParaRPr lang="en-US" sz="6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39368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DAA08391-E1EB-4E17-91B6-946CC4802CBE}"/>
              </a:ext>
            </a:extLst>
          </p:cNvPr>
          <p:cNvGrpSpPr/>
          <p:nvPr/>
        </p:nvGrpSpPr>
        <p:grpSpPr>
          <a:xfrm>
            <a:off x="5395293" y="4045897"/>
            <a:ext cx="3712059" cy="1189512"/>
            <a:chOff x="4516174" y="3983743"/>
            <a:chExt cx="2784044" cy="1179679"/>
          </a:xfrm>
        </p:grpSpPr>
        <p:sp>
          <p:nvSpPr>
            <p:cNvPr id="3" name="Rectangle: Rounded Corners 34">
              <a:extLst>
                <a:ext uri="{FF2B5EF4-FFF2-40B4-BE49-F238E27FC236}">
                  <a16:creationId xmlns:a16="http://schemas.microsoft.com/office/drawing/2014/main" xmlns="" id="{C32E07DA-1523-4370-A06C-16F0905FCE4D}"/>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rgbClr val="FFFFFF"/>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Tai </a:t>
              </a:r>
              <a:r>
                <a:rPr lang="en-US" sz="5333" b="1" kern="0" dirty="0" err="1">
                  <a:solidFill>
                    <a:srgbClr val="002060"/>
                  </a:solidFill>
                  <a:latin typeface="UTM Duepuntozero" panose="02040603050506020204" pitchFamily="18" charset="0"/>
                  <a:sym typeface="Arial"/>
                </a:rPr>
                <a:t>nghe</a:t>
              </a:r>
              <a:endParaRPr lang="en-US" sz="5333" b="1" kern="0" dirty="0">
                <a:solidFill>
                  <a:srgbClr val="002060"/>
                </a:solidFill>
                <a:latin typeface="UTM Duepuntozero" panose="02040603050506020204" pitchFamily="18" charset="0"/>
                <a:sym typeface="Arial"/>
              </a:endParaRPr>
            </a:p>
          </p:txBody>
        </p:sp>
        <p:pic>
          <p:nvPicPr>
            <p:cNvPr id="4" name="Picture 3">
              <a:extLst>
                <a:ext uri="{FF2B5EF4-FFF2-40B4-BE49-F238E27FC236}">
                  <a16:creationId xmlns:a16="http://schemas.microsoft.com/office/drawing/2014/main" xmlns="" id="{96B026F3-3AAE-48A1-BC8A-5E55310789FC}"/>
                </a:ext>
              </a:extLst>
            </p:cNvPr>
            <p:cNvPicPr>
              <a:picLocks noChangeAspect="1"/>
            </p:cNvPicPr>
            <p:nvPr/>
          </p:nvPicPr>
          <p:blipFill>
            <a:blip r:embed="rId2"/>
            <a:stretch>
              <a:fillRect/>
            </a:stretch>
          </p:blipFill>
          <p:spPr>
            <a:xfrm>
              <a:off x="4516174" y="3983743"/>
              <a:ext cx="821365" cy="821365"/>
            </a:xfrm>
            <a:prstGeom prst="rect">
              <a:avLst/>
            </a:prstGeom>
          </p:spPr>
        </p:pic>
      </p:grpSp>
      <p:grpSp>
        <p:nvGrpSpPr>
          <p:cNvPr id="5" name="Group 4">
            <a:extLst>
              <a:ext uri="{FF2B5EF4-FFF2-40B4-BE49-F238E27FC236}">
                <a16:creationId xmlns:a16="http://schemas.microsoft.com/office/drawing/2014/main" xmlns="" id="{F87A9765-B061-43E7-A7E8-BD32B1454C22}"/>
              </a:ext>
            </a:extLst>
          </p:cNvPr>
          <p:cNvGrpSpPr/>
          <p:nvPr/>
        </p:nvGrpSpPr>
        <p:grpSpPr>
          <a:xfrm>
            <a:off x="7251323" y="1861884"/>
            <a:ext cx="3536559" cy="1238175"/>
            <a:chOff x="8191764" y="1812958"/>
            <a:chExt cx="2652419" cy="1227940"/>
          </a:xfrm>
        </p:grpSpPr>
        <p:sp>
          <p:nvSpPr>
            <p:cNvPr id="6" name="Rectangle: Rounded Corners 37">
              <a:extLst>
                <a:ext uri="{FF2B5EF4-FFF2-40B4-BE49-F238E27FC236}">
                  <a16:creationId xmlns:a16="http://schemas.microsoft.com/office/drawing/2014/main" xmlns="" id="{EF098997-0492-439A-AD65-C4437FA7EB40}"/>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rgbClr val="FFFFFF"/>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Tay </a:t>
              </a:r>
              <a:r>
                <a:rPr lang="en-US" sz="5333" b="1" kern="0" dirty="0" err="1">
                  <a:solidFill>
                    <a:srgbClr val="002060"/>
                  </a:solidFill>
                  <a:latin typeface="UTM Duepuntozero" panose="02040603050506020204" pitchFamily="18" charset="0"/>
                  <a:sym typeface="Arial"/>
                </a:rPr>
                <a:t>dò</a:t>
              </a:r>
              <a:endParaRPr lang="en-US" sz="5333" b="1" kern="0" dirty="0">
                <a:solidFill>
                  <a:srgbClr val="002060"/>
                </a:solidFill>
                <a:latin typeface="UTM Duepuntozero" panose="02040603050506020204" pitchFamily="18" charset="0"/>
                <a:sym typeface="Arial"/>
              </a:endParaRPr>
            </a:p>
          </p:txBody>
        </p:sp>
        <p:pic>
          <p:nvPicPr>
            <p:cNvPr id="7" name="Picture 6">
              <a:extLst>
                <a:ext uri="{FF2B5EF4-FFF2-40B4-BE49-F238E27FC236}">
                  <a16:creationId xmlns:a16="http://schemas.microsoft.com/office/drawing/2014/main" xmlns="" id="{E6F557B5-5F44-4468-959D-03A32DAF2BAF}"/>
                </a:ext>
              </a:extLst>
            </p:cNvPr>
            <p:cNvPicPr>
              <a:picLocks noChangeAspect="1"/>
            </p:cNvPicPr>
            <p:nvPr/>
          </p:nvPicPr>
          <p:blipFill>
            <a:blip r:embed="rId3"/>
            <a:stretch>
              <a:fillRect/>
            </a:stretch>
          </p:blipFill>
          <p:spPr>
            <a:xfrm>
              <a:off x="8191764" y="1812958"/>
              <a:ext cx="843507" cy="843507"/>
            </a:xfrm>
            <a:prstGeom prst="rect">
              <a:avLst/>
            </a:prstGeom>
          </p:spPr>
        </p:pic>
      </p:grpSp>
      <p:grpSp>
        <p:nvGrpSpPr>
          <p:cNvPr id="8" name="Group 7">
            <a:extLst>
              <a:ext uri="{FF2B5EF4-FFF2-40B4-BE49-F238E27FC236}">
                <a16:creationId xmlns:a16="http://schemas.microsoft.com/office/drawing/2014/main" xmlns="" id="{FAC916D9-6705-4FCB-BE42-921E279B919C}"/>
              </a:ext>
            </a:extLst>
          </p:cNvPr>
          <p:cNvGrpSpPr/>
          <p:nvPr/>
        </p:nvGrpSpPr>
        <p:grpSpPr>
          <a:xfrm>
            <a:off x="1592808" y="1748951"/>
            <a:ext cx="3514957" cy="1351107"/>
            <a:chOff x="1067412" y="1024716"/>
            <a:chExt cx="2636218" cy="1339938"/>
          </a:xfrm>
        </p:grpSpPr>
        <p:sp>
          <p:nvSpPr>
            <p:cNvPr id="9" name="Rectangle: Rounded Corners 41">
              <a:extLst>
                <a:ext uri="{FF2B5EF4-FFF2-40B4-BE49-F238E27FC236}">
                  <a16:creationId xmlns:a16="http://schemas.microsoft.com/office/drawing/2014/main" xmlns="" id="{6018D334-0E4E-4635-93D0-8E0984CC4B80}"/>
                </a:ext>
              </a:extLst>
            </p:cNvPr>
            <p:cNvSpPr/>
            <p:nvPr/>
          </p:nvSpPr>
          <p:spPr>
            <a:xfrm>
              <a:off x="1436965" y="1499479"/>
              <a:ext cx="2266665" cy="865175"/>
            </a:xfrm>
            <a:custGeom>
              <a:avLst/>
              <a:gdLst>
                <a:gd name="connsiteX0" fmla="*/ 0 w 2266665"/>
                <a:gd name="connsiteY0" fmla="*/ 211284 h 865175"/>
                <a:gd name="connsiteX1" fmla="*/ 211284 w 2266665"/>
                <a:gd name="connsiteY1" fmla="*/ 0 h 865175"/>
                <a:gd name="connsiteX2" fmla="*/ 2055381 w 2266665"/>
                <a:gd name="connsiteY2" fmla="*/ 0 h 865175"/>
                <a:gd name="connsiteX3" fmla="*/ 2266665 w 2266665"/>
                <a:gd name="connsiteY3" fmla="*/ 211284 h 865175"/>
                <a:gd name="connsiteX4" fmla="*/ 2266665 w 2266665"/>
                <a:gd name="connsiteY4" fmla="*/ 653891 h 865175"/>
                <a:gd name="connsiteX5" fmla="*/ 2055381 w 2266665"/>
                <a:gd name="connsiteY5" fmla="*/ 865175 h 865175"/>
                <a:gd name="connsiteX6" fmla="*/ 211284 w 2266665"/>
                <a:gd name="connsiteY6" fmla="*/ 865175 h 865175"/>
                <a:gd name="connsiteX7" fmla="*/ 0 w 2266665"/>
                <a:gd name="connsiteY7" fmla="*/ 653891 h 865175"/>
                <a:gd name="connsiteX8" fmla="*/ 0 w 2266665"/>
                <a:gd name="connsiteY8" fmla="*/ 211284 h 8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6665" h="865175" fill="none" extrusionOk="0">
                  <a:moveTo>
                    <a:pt x="0" y="211284"/>
                  </a:moveTo>
                  <a:cubicBezTo>
                    <a:pt x="-1081" y="98382"/>
                    <a:pt x="76805" y="-11955"/>
                    <a:pt x="211284" y="0"/>
                  </a:cubicBezTo>
                  <a:cubicBezTo>
                    <a:pt x="1001014" y="-73551"/>
                    <a:pt x="1849904" y="13761"/>
                    <a:pt x="2055381" y="0"/>
                  </a:cubicBezTo>
                  <a:cubicBezTo>
                    <a:pt x="2179493" y="2259"/>
                    <a:pt x="2264950" y="93149"/>
                    <a:pt x="2266665" y="211284"/>
                  </a:cubicBezTo>
                  <a:cubicBezTo>
                    <a:pt x="2299071" y="392676"/>
                    <a:pt x="2287504" y="437886"/>
                    <a:pt x="2266665" y="653891"/>
                  </a:cubicBezTo>
                  <a:cubicBezTo>
                    <a:pt x="2268841" y="768935"/>
                    <a:pt x="2181541" y="854908"/>
                    <a:pt x="2055381" y="865175"/>
                  </a:cubicBezTo>
                  <a:cubicBezTo>
                    <a:pt x="1238604" y="699945"/>
                    <a:pt x="561153" y="968374"/>
                    <a:pt x="211284" y="865175"/>
                  </a:cubicBezTo>
                  <a:cubicBezTo>
                    <a:pt x="75754" y="859955"/>
                    <a:pt x="-10361" y="770438"/>
                    <a:pt x="0" y="653891"/>
                  </a:cubicBezTo>
                  <a:cubicBezTo>
                    <a:pt x="-34609" y="583789"/>
                    <a:pt x="4528" y="343616"/>
                    <a:pt x="0" y="211284"/>
                  </a:cubicBezTo>
                  <a:close/>
                </a:path>
                <a:path w="2266665" h="865175" stroke="0" extrusionOk="0">
                  <a:moveTo>
                    <a:pt x="0" y="211284"/>
                  </a:moveTo>
                  <a:cubicBezTo>
                    <a:pt x="-3428" y="82750"/>
                    <a:pt x="79135" y="12522"/>
                    <a:pt x="211284" y="0"/>
                  </a:cubicBezTo>
                  <a:cubicBezTo>
                    <a:pt x="562946" y="153224"/>
                    <a:pt x="1764947" y="-127705"/>
                    <a:pt x="2055381" y="0"/>
                  </a:cubicBezTo>
                  <a:cubicBezTo>
                    <a:pt x="2166741" y="-3751"/>
                    <a:pt x="2263767" y="92512"/>
                    <a:pt x="2266665" y="211284"/>
                  </a:cubicBezTo>
                  <a:cubicBezTo>
                    <a:pt x="2297107" y="334037"/>
                    <a:pt x="2244144" y="459933"/>
                    <a:pt x="2266665" y="653891"/>
                  </a:cubicBezTo>
                  <a:cubicBezTo>
                    <a:pt x="2276650" y="758711"/>
                    <a:pt x="2158349" y="851507"/>
                    <a:pt x="2055381" y="865175"/>
                  </a:cubicBezTo>
                  <a:cubicBezTo>
                    <a:pt x="1292350" y="768507"/>
                    <a:pt x="665136" y="717117"/>
                    <a:pt x="211284" y="865175"/>
                  </a:cubicBezTo>
                  <a:cubicBezTo>
                    <a:pt x="77408" y="869424"/>
                    <a:pt x="-10101" y="780832"/>
                    <a:pt x="0" y="653891"/>
                  </a:cubicBezTo>
                  <a:cubicBezTo>
                    <a:pt x="39689" y="465304"/>
                    <a:pt x="37989" y="415667"/>
                    <a:pt x="0" y="211284"/>
                  </a:cubicBezTo>
                  <a:close/>
                </a:path>
              </a:pathLst>
            </a:custGeom>
            <a:solidFill>
              <a:srgbClr val="FFFFFF"/>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solidFill>
                    <a:srgbClr val="002060"/>
                  </a:solidFill>
                  <a:latin typeface="UTM Duepuntozero" panose="02040603050506020204" pitchFamily="18" charset="0"/>
                  <a:sym typeface="Arial"/>
                </a:rPr>
                <a:t>Mắt</a:t>
              </a:r>
              <a:r>
                <a:rPr lang="en-US" sz="5333" b="1" kern="0" dirty="0">
                  <a:solidFill>
                    <a:srgbClr val="002060"/>
                  </a:solidFill>
                  <a:latin typeface="UTM Duepuntozero" panose="02040603050506020204" pitchFamily="18" charset="0"/>
                  <a:sym typeface="Arial"/>
                </a:rPr>
                <a:t> </a:t>
              </a:r>
              <a:r>
                <a:rPr lang="en-US" sz="5333" b="1" kern="0" dirty="0" err="1">
                  <a:solidFill>
                    <a:srgbClr val="002060"/>
                  </a:solidFill>
                  <a:latin typeface="UTM Duepuntozero" panose="02040603050506020204" pitchFamily="18" charset="0"/>
                  <a:sym typeface="Arial"/>
                </a:rPr>
                <a:t>dõi</a:t>
              </a:r>
              <a:endParaRPr lang="en-US" sz="5333" b="1" kern="0" dirty="0">
                <a:solidFill>
                  <a:srgbClr val="002060"/>
                </a:solidFill>
                <a:latin typeface="UTM Duepuntozero" panose="02040603050506020204" pitchFamily="18" charset="0"/>
                <a:sym typeface="Arial"/>
              </a:endParaRPr>
            </a:p>
          </p:txBody>
        </p:sp>
        <p:pic>
          <p:nvPicPr>
            <p:cNvPr id="10" name="Picture 2" descr="Read - Free people icons">
              <a:extLst>
                <a:ext uri="{FF2B5EF4-FFF2-40B4-BE49-F238E27FC236}">
                  <a16:creationId xmlns:a16="http://schemas.microsoft.com/office/drawing/2014/main" xmlns="" id="{E4D60CDF-29F0-4769-8E92-235E549831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412" y="1024716"/>
              <a:ext cx="843507" cy="843507"/>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xmlns="" id="{5A52ECEF-00F8-49F7-B95C-8B67D14EC3CE}"/>
              </a:ext>
            </a:extLst>
          </p:cNvPr>
          <p:cNvPicPr>
            <a:picLocks noChangeAspect="1"/>
          </p:cNvPicPr>
          <p:nvPr/>
        </p:nvPicPr>
        <p:blipFill>
          <a:blip r:embed="rId5"/>
          <a:stretch>
            <a:fillRect/>
          </a:stretch>
        </p:blipFill>
        <p:spPr>
          <a:xfrm>
            <a:off x="917744" y="314122"/>
            <a:ext cx="10400677" cy="1701278"/>
          </a:xfrm>
          <a:prstGeom prst="rect">
            <a:avLst/>
          </a:prstGeom>
        </p:spPr>
      </p:pic>
      <p:pic>
        <p:nvPicPr>
          <p:cNvPr id="12" name="Picture 1">
            <a:extLst>
              <a:ext uri="{FF2B5EF4-FFF2-40B4-BE49-F238E27FC236}">
                <a16:creationId xmlns:a16="http://schemas.microsoft.com/office/drawing/2014/main" xmlns="" id="{B57A25B5-6B0D-4E8D-9639-01E0A1B2AF24}"/>
              </a:ext>
            </a:extLst>
          </p:cNvPr>
          <p:cNvPicPr>
            <a:picLocks noChangeAspect="1"/>
          </p:cNvPicPr>
          <p:nvPr/>
        </p:nvPicPr>
        <p:blipFill>
          <a:blip r:embed="rId6"/>
          <a:stretch>
            <a:fillRect/>
          </a:stretch>
        </p:blipFill>
        <p:spPr>
          <a:xfrm flipH="1">
            <a:off x="1592808" y="3429000"/>
            <a:ext cx="3137915" cy="3034041"/>
          </a:xfrm>
          <a:prstGeom prst="rect">
            <a:avLst/>
          </a:prstGeom>
        </p:spPr>
      </p:pic>
    </p:spTree>
    <p:extLst>
      <p:ext uri="{BB962C8B-B14F-4D97-AF65-F5344CB8AC3E}">
        <p14:creationId xmlns:p14="http://schemas.microsoft.com/office/powerpoint/2010/main" val="30454756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1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1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1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66000">
                                          <p:cBhvr additive="base">
                                            <p:cTn id="1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125968" y="2751077"/>
            <a:ext cx="3316388" cy="2868675"/>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5" name="Picture 4" descr="A person posing for the camera&#10;&#10;Description generated with very high confidence"/>
          <p:cNvPicPr>
            <a:picLocks noChangeAspect="1"/>
          </p:cNvPicPr>
          <p:nvPr/>
        </p:nvPicPr>
        <p:blipFill rotWithShape="1">
          <a:blip r:embed="rId4">
            <a:alphaModFix/>
          </a:blip>
          <a:srcRect t="21682" r="1" b="18764"/>
          <a:stretch/>
        </p:blipFill>
        <p:spPr>
          <a:xfrm>
            <a:off x="1" y="1"/>
            <a:ext cx="4443799" cy="3776782"/>
          </a:xfrm>
          <a:custGeom>
            <a:avLst/>
            <a:gdLst>
              <a:gd name="connsiteX0" fmla="*/ 0 w 4443799"/>
              <a:gd name="connsiteY0" fmla="*/ 0 h 3776782"/>
              <a:gd name="connsiteX1" fmla="*/ 4164578 w 4443799"/>
              <a:gd name="connsiteY1" fmla="*/ 0 h 3776782"/>
              <a:gd name="connsiteX2" fmla="*/ 4238884 w 4443799"/>
              <a:gd name="connsiteY2" fmla="*/ 154250 h 3776782"/>
              <a:gd name="connsiteX3" fmla="*/ 4443799 w 4443799"/>
              <a:gd name="connsiteY3" fmla="*/ 1169228 h 3776782"/>
              <a:gd name="connsiteX4" fmla="*/ 1836244 w 4443799"/>
              <a:gd name="connsiteY4" fmla="*/ 3776782 h 3776782"/>
              <a:gd name="connsiteX5" fmla="*/ 177598 w 4443799"/>
              <a:gd name="connsiteY5" fmla="*/ 3181344 h 3776782"/>
              <a:gd name="connsiteX6" fmla="*/ 0 w 4443799"/>
              <a:gd name="connsiteY6" fmla="*/ 3019932 h 377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effectLst>
            <a:softEdge rad="0"/>
          </a:effectLst>
        </p:spPr>
      </p:pic>
      <p:pic>
        <p:nvPicPr>
          <p:cNvPr id="4" name="Content Placeholder 12" descr="A person looking at the camera&#10;&#10;Description generated with very high confidence"/>
          <p:cNvPicPr>
            <a:picLocks noChangeAspect="1"/>
          </p:cNvPicPr>
          <p:nvPr/>
        </p:nvPicPr>
        <p:blipFill rotWithShape="1">
          <a:blip r:embed="rId5">
            <a:alphaModFix/>
          </a:blip>
          <a:srcRect t="13903" r="2" b="23356"/>
          <a:stretch/>
        </p:blipFill>
        <p:spPr>
          <a:xfrm>
            <a:off x="20" y="3917273"/>
            <a:ext cx="3440566" cy="2950205"/>
          </a:xfrm>
          <a:custGeom>
            <a:avLst/>
            <a:gdLst>
              <a:gd name="connsiteX0" fmla="*/ 1539166 w 3440586"/>
              <a:gd name="connsiteY0" fmla="*/ 0 h 2950205"/>
              <a:gd name="connsiteX1" fmla="*/ 3440586 w 3440586"/>
              <a:gd name="connsiteY1" fmla="*/ 1901419 h 2950205"/>
              <a:gd name="connsiteX2" fmla="*/ 3211095 w 3440586"/>
              <a:gd name="connsiteY2" fmla="*/ 2807749 h 2950205"/>
              <a:gd name="connsiteX3" fmla="*/ 3124550 w 3440586"/>
              <a:gd name="connsiteY3" fmla="*/ 2950205 h 2950205"/>
              <a:gd name="connsiteX4" fmla="*/ 0 w 3440586"/>
              <a:gd name="connsiteY4" fmla="*/ 2950205 h 2950205"/>
              <a:gd name="connsiteX5" fmla="*/ 0 w 3440586"/>
              <a:gd name="connsiteY5" fmla="*/ 788141 h 2950205"/>
              <a:gd name="connsiteX6" fmla="*/ 71938 w 3440586"/>
              <a:gd name="connsiteY6" fmla="*/ 691940 h 2950205"/>
              <a:gd name="connsiteX7" fmla="*/ 1539166 w 3440586"/>
              <a:gd name="connsiteY7" fmla="*/ 0 h 295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pic>
        <p:nvPicPr>
          <p:cNvPr id="14341" name="Picture 10"/>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0"/>
          <p:cNvSpPr txBox="1">
            <a:spLocks noChangeArrowheads="1"/>
          </p:cNvSpPr>
          <p:nvPr/>
        </p:nvSpPr>
        <p:spPr bwMode="auto">
          <a:xfrm>
            <a:off x="6500813" y="560388"/>
            <a:ext cx="53625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just" eaLnBrk="1" hangingPunct="1">
              <a:lnSpc>
                <a:spcPct val="100000"/>
              </a:lnSpc>
              <a:spcBef>
                <a:spcPct val="50000"/>
              </a:spcBef>
              <a:buFontTx/>
              <a:buNone/>
            </a:pPr>
            <a:r>
              <a:rPr lang="en-US" altLang="en-US" sz="3600">
                <a:solidFill>
                  <a:srgbClr val="000000"/>
                </a:solidFill>
                <a:latin typeface="Times New Roman" pitchFamily="18" charset="0"/>
                <a:cs typeface="Times New Roman" pitchFamily="18" charset="0"/>
              </a:rPr>
              <a:t>- Phạm Tiến Duật (1941-2007),  quê Phú Thọ</a:t>
            </a:r>
          </a:p>
        </p:txBody>
      </p:sp>
      <p:sp>
        <p:nvSpPr>
          <p:cNvPr id="10" name="Text Box 82"/>
          <p:cNvSpPr txBox="1">
            <a:spLocks noChangeArrowheads="1"/>
          </p:cNvSpPr>
          <p:nvPr/>
        </p:nvSpPr>
        <p:spPr bwMode="auto">
          <a:xfrm>
            <a:off x="6562725" y="1873250"/>
            <a:ext cx="5224463" cy="175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just" eaLnBrk="1" hangingPunct="1">
              <a:lnSpc>
                <a:spcPct val="100000"/>
              </a:lnSpc>
              <a:spcBef>
                <a:spcPct val="50000"/>
              </a:spcBef>
              <a:buFontTx/>
              <a:buNone/>
            </a:pPr>
            <a:r>
              <a:rPr lang="en-US" altLang="en-US" sz="3600" dirty="0">
                <a:solidFill>
                  <a:srgbClr val="000000"/>
                </a:solidFill>
                <a:latin typeface="Times New Roman" pitchFamily="18" charset="0"/>
                <a:cs typeface="Times New Roman" pitchFamily="18" charset="0"/>
              </a:rPr>
              <a:t>- </a:t>
            </a:r>
            <a:r>
              <a:rPr lang="en-US" altLang="en-US" sz="3600" dirty="0" err="1">
                <a:solidFill>
                  <a:srgbClr val="000000"/>
                </a:solidFill>
                <a:latin typeface="Times New Roman" pitchFamily="18" charset="0"/>
                <a:cs typeface="Times New Roman" pitchFamily="18" charset="0"/>
              </a:rPr>
              <a:t>Ông</a:t>
            </a:r>
            <a:r>
              <a:rPr lang="en-US" altLang="en-US" sz="3600" dirty="0">
                <a:solidFill>
                  <a:srgbClr val="000000"/>
                </a:solidFill>
                <a:latin typeface="Times New Roman" pitchFamily="18" charset="0"/>
                <a:cs typeface="Times New Roman" pitchFamily="18" charset="0"/>
              </a:rPr>
              <a:t> </a:t>
            </a:r>
            <a:r>
              <a:rPr lang="en-US" altLang="en-US" sz="3600" dirty="0" err="1">
                <a:solidFill>
                  <a:srgbClr val="000000"/>
                </a:solidFill>
                <a:latin typeface="Times New Roman" pitchFamily="18" charset="0"/>
                <a:cs typeface="Times New Roman" pitchFamily="18" charset="0"/>
              </a:rPr>
              <a:t>là</a:t>
            </a:r>
            <a:r>
              <a:rPr lang="en-US" altLang="en-US" sz="3600" dirty="0">
                <a:solidFill>
                  <a:srgbClr val="000000"/>
                </a:solidFill>
                <a:latin typeface="Times New Roman" pitchFamily="18" charset="0"/>
                <a:cs typeface="Times New Roman" pitchFamily="18" charset="0"/>
              </a:rPr>
              <a:t> </a:t>
            </a:r>
            <a:r>
              <a:rPr lang="en-US" altLang="en-US" sz="3600" dirty="0" err="1">
                <a:solidFill>
                  <a:srgbClr val="000000"/>
                </a:solidFill>
                <a:latin typeface="Times New Roman" pitchFamily="18" charset="0"/>
                <a:cs typeface="Times New Roman" pitchFamily="18" charset="0"/>
              </a:rPr>
              <a:t>gương</a:t>
            </a:r>
            <a:r>
              <a:rPr lang="en-US" altLang="en-US" sz="3600" dirty="0">
                <a:solidFill>
                  <a:srgbClr val="000000"/>
                </a:solidFill>
                <a:latin typeface="Times New Roman" pitchFamily="18" charset="0"/>
                <a:cs typeface="Times New Roman" pitchFamily="18" charset="0"/>
              </a:rPr>
              <a:t> </a:t>
            </a:r>
            <a:r>
              <a:rPr lang="en-US" altLang="en-US" sz="3600" dirty="0" err="1">
                <a:solidFill>
                  <a:srgbClr val="000000"/>
                </a:solidFill>
                <a:latin typeface="Times New Roman" pitchFamily="18" charset="0"/>
                <a:cs typeface="Times New Roman" pitchFamily="18" charset="0"/>
              </a:rPr>
              <a:t>mặt</a:t>
            </a:r>
            <a:r>
              <a:rPr lang="en-US" altLang="en-US" sz="3600" dirty="0">
                <a:solidFill>
                  <a:srgbClr val="000000"/>
                </a:solidFill>
                <a:latin typeface="Times New Roman" pitchFamily="18" charset="0"/>
                <a:cs typeface="Times New Roman" pitchFamily="18" charset="0"/>
              </a:rPr>
              <a:t> </a:t>
            </a:r>
            <a:r>
              <a:rPr lang="en-US" altLang="en-US" sz="3600" dirty="0" err="1">
                <a:solidFill>
                  <a:srgbClr val="000000"/>
                </a:solidFill>
                <a:latin typeface="Times New Roman" pitchFamily="18" charset="0"/>
                <a:cs typeface="Times New Roman" pitchFamily="18" charset="0"/>
              </a:rPr>
              <a:t>tiêu</a:t>
            </a:r>
            <a:r>
              <a:rPr lang="en-US" altLang="en-US" sz="3600" dirty="0">
                <a:solidFill>
                  <a:srgbClr val="000000"/>
                </a:solidFill>
                <a:latin typeface="Times New Roman" pitchFamily="18" charset="0"/>
                <a:cs typeface="Times New Roman" pitchFamily="18" charset="0"/>
              </a:rPr>
              <a:t> </a:t>
            </a:r>
            <a:r>
              <a:rPr lang="en-US" altLang="en-US" sz="3600" dirty="0" err="1">
                <a:solidFill>
                  <a:srgbClr val="000000"/>
                </a:solidFill>
                <a:latin typeface="Times New Roman" pitchFamily="18" charset="0"/>
                <a:cs typeface="Times New Roman" pitchFamily="18" charset="0"/>
              </a:rPr>
              <a:t>biểu</a:t>
            </a:r>
            <a:r>
              <a:rPr lang="en-US" altLang="en-US" sz="3600" dirty="0">
                <a:solidFill>
                  <a:srgbClr val="000000"/>
                </a:solidFill>
                <a:latin typeface="Times New Roman" pitchFamily="18" charset="0"/>
                <a:cs typeface="Times New Roman" pitchFamily="18" charset="0"/>
              </a:rPr>
              <a:t> </a:t>
            </a:r>
            <a:r>
              <a:rPr lang="en-US" altLang="en-US" sz="3600" dirty="0" err="1">
                <a:solidFill>
                  <a:srgbClr val="000000"/>
                </a:solidFill>
                <a:latin typeface="Times New Roman" pitchFamily="18" charset="0"/>
                <a:cs typeface="Times New Roman" pitchFamily="18" charset="0"/>
              </a:rPr>
              <a:t>cho</a:t>
            </a:r>
            <a:r>
              <a:rPr lang="en-US" altLang="en-US" sz="3600" dirty="0">
                <a:solidFill>
                  <a:srgbClr val="000000"/>
                </a:solidFill>
                <a:latin typeface="Times New Roman" pitchFamily="18" charset="0"/>
                <a:cs typeface="Times New Roman" pitchFamily="18" charset="0"/>
              </a:rPr>
              <a:t> </a:t>
            </a:r>
            <a:r>
              <a:rPr lang="en-US" altLang="en-US" sz="3600" dirty="0" err="1">
                <a:solidFill>
                  <a:srgbClr val="000000"/>
                </a:solidFill>
                <a:latin typeface="Times New Roman" pitchFamily="18" charset="0"/>
                <a:cs typeface="Times New Roman" pitchFamily="18" charset="0"/>
              </a:rPr>
              <a:t>thế</a:t>
            </a:r>
            <a:r>
              <a:rPr lang="en-US" altLang="en-US" sz="3600" dirty="0">
                <a:solidFill>
                  <a:srgbClr val="000000"/>
                </a:solidFill>
                <a:latin typeface="Times New Roman" pitchFamily="18" charset="0"/>
                <a:cs typeface="Times New Roman" pitchFamily="18" charset="0"/>
              </a:rPr>
              <a:t> </a:t>
            </a:r>
            <a:r>
              <a:rPr lang="en-US" altLang="en-US" sz="3600" dirty="0" err="1">
                <a:solidFill>
                  <a:srgbClr val="000000"/>
                </a:solidFill>
                <a:latin typeface="Times New Roman" pitchFamily="18" charset="0"/>
                <a:cs typeface="Times New Roman" pitchFamily="18" charset="0"/>
              </a:rPr>
              <a:t>hệ</a:t>
            </a:r>
            <a:r>
              <a:rPr lang="en-US" altLang="en-US" sz="3600" dirty="0">
                <a:solidFill>
                  <a:srgbClr val="000000"/>
                </a:solidFill>
                <a:latin typeface="Times New Roman" pitchFamily="18" charset="0"/>
                <a:cs typeface="Times New Roman" pitchFamily="18" charset="0"/>
              </a:rPr>
              <a:t> </a:t>
            </a:r>
            <a:r>
              <a:rPr lang="en-US" altLang="en-US" sz="3600" dirty="0" err="1">
                <a:solidFill>
                  <a:srgbClr val="000000"/>
                </a:solidFill>
                <a:latin typeface="Times New Roman" pitchFamily="18" charset="0"/>
                <a:cs typeface="Times New Roman" pitchFamily="18" charset="0"/>
              </a:rPr>
              <a:t>nhà</a:t>
            </a:r>
            <a:r>
              <a:rPr lang="en-US" altLang="en-US" sz="3600" dirty="0">
                <a:solidFill>
                  <a:srgbClr val="000000"/>
                </a:solidFill>
                <a:latin typeface="Times New Roman" pitchFamily="18" charset="0"/>
                <a:cs typeface="Times New Roman" pitchFamily="18" charset="0"/>
              </a:rPr>
              <a:t> </a:t>
            </a:r>
            <a:r>
              <a:rPr lang="en-US" altLang="en-US" sz="3600" dirty="0" err="1">
                <a:solidFill>
                  <a:srgbClr val="000000"/>
                </a:solidFill>
                <a:latin typeface="Times New Roman" pitchFamily="18" charset="0"/>
                <a:cs typeface="Times New Roman" pitchFamily="18" charset="0"/>
              </a:rPr>
              <a:t>thơ</a:t>
            </a:r>
            <a:r>
              <a:rPr lang="en-US" altLang="en-US" sz="3600" dirty="0">
                <a:solidFill>
                  <a:srgbClr val="000000"/>
                </a:solidFill>
                <a:latin typeface="Times New Roman" pitchFamily="18" charset="0"/>
                <a:cs typeface="Times New Roman" pitchFamily="18" charset="0"/>
              </a:rPr>
              <a:t> </a:t>
            </a:r>
            <a:r>
              <a:rPr lang="en-US" altLang="en-US" sz="3600" dirty="0" err="1">
                <a:solidFill>
                  <a:srgbClr val="000000"/>
                </a:solidFill>
                <a:latin typeface="Times New Roman" pitchFamily="18" charset="0"/>
                <a:cs typeface="Times New Roman" pitchFamily="18" charset="0"/>
              </a:rPr>
              <a:t>trẻ</a:t>
            </a:r>
            <a:r>
              <a:rPr lang="en-US" altLang="en-US" sz="3600" dirty="0">
                <a:solidFill>
                  <a:srgbClr val="000000"/>
                </a:solidFill>
                <a:latin typeface="Times New Roman" pitchFamily="18" charset="0"/>
                <a:cs typeface="Times New Roman" pitchFamily="18" charset="0"/>
              </a:rPr>
              <a:t> </a:t>
            </a:r>
            <a:r>
              <a:rPr lang="en-US" altLang="en-US" sz="3600" dirty="0" err="1">
                <a:solidFill>
                  <a:srgbClr val="000000"/>
                </a:solidFill>
                <a:latin typeface="Times New Roman" pitchFamily="18" charset="0"/>
                <a:cs typeface="Times New Roman" pitchFamily="18" charset="0"/>
              </a:rPr>
              <a:t>thời</a:t>
            </a:r>
            <a:r>
              <a:rPr lang="en-US" altLang="en-US" sz="3600" dirty="0">
                <a:solidFill>
                  <a:srgbClr val="000000"/>
                </a:solidFill>
                <a:latin typeface="Times New Roman" pitchFamily="18" charset="0"/>
                <a:cs typeface="Times New Roman" pitchFamily="18" charset="0"/>
              </a:rPr>
              <a:t> </a:t>
            </a:r>
            <a:r>
              <a:rPr lang="en-US" altLang="en-US" sz="3600" err="1">
                <a:solidFill>
                  <a:srgbClr val="000000"/>
                </a:solidFill>
                <a:latin typeface="Times New Roman" pitchFamily="18" charset="0"/>
                <a:cs typeface="Times New Roman" pitchFamily="18" charset="0"/>
              </a:rPr>
              <a:t>chống</a:t>
            </a:r>
            <a:r>
              <a:rPr lang="en-US" altLang="en-US" sz="3600">
                <a:solidFill>
                  <a:srgbClr val="000000"/>
                </a:solidFill>
                <a:latin typeface="Times New Roman" pitchFamily="18" charset="0"/>
                <a:cs typeface="Times New Roman" pitchFamily="18" charset="0"/>
              </a:rPr>
              <a:t> </a:t>
            </a:r>
            <a:r>
              <a:rPr lang="en-US" altLang="en-US" sz="3600" smtClean="0">
                <a:solidFill>
                  <a:srgbClr val="000000"/>
                </a:solidFill>
                <a:latin typeface="Times New Roman" pitchFamily="18" charset="0"/>
                <a:cs typeface="Times New Roman" pitchFamily="18" charset="0"/>
              </a:rPr>
              <a:t>M</a:t>
            </a:r>
            <a:r>
              <a:rPr lang="vi-VN" altLang="en-US" sz="3600" smtClean="0">
                <a:solidFill>
                  <a:srgbClr val="000000"/>
                </a:solidFill>
                <a:latin typeface="Times New Roman" pitchFamily="18" charset="0"/>
                <a:cs typeface="Times New Roman" pitchFamily="18" charset="0"/>
              </a:rPr>
              <a:t>ỹ</a:t>
            </a:r>
            <a:r>
              <a:rPr lang="en-US" altLang="en-US" sz="3600" smtClean="0">
                <a:solidFill>
                  <a:srgbClr val="000000"/>
                </a:solidFill>
                <a:latin typeface="Times New Roman" pitchFamily="18" charset="0"/>
                <a:cs typeface="Times New Roman" pitchFamily="18" charset="0"/>
              </a:rPr>
              <a:t>.</a:t>
            </a:r>
            <a:endParaRPr lang="en-US" altLang="en-US" sz="3600" dirty="0">
              <a:solidFill>
                <a:srgbClr val="000000"/>
              </a:solidFill>
              <a:latin typeface="Times New Roman" pitchFamily="18" charset="0"/>
              <a:cs typeface="Times New Roman" pitchFamily="18" charset="0"/>
            </a:endParaRPr>
          </a:p>
        </p:txBody>
      </p:sp>
      <p:sp>
        <p:nvSpPr>
          <p:cNvPr id="12" name="Rectangle 85"/>
          <p:cNvSpPr>
            <a:spLocks noChangeArrowheads="1"/>
          </p:cNvSpPr>
          <p:nvPr/>
        </p:nvSpPr>
        <p:spPr bwMode="auto">
          <a:xfrm>
            <a:off x="6546850" y="3857625"/>
            <a:ext cx="5106988"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just" eaLnBrk="1" hangingPunct="1">
              <a:lnSpc>
                <a:spcPct val="100000"/>
              </a:lnSpc>
              <a:spcBef>
                <a:spcPct val="50000"/>
              </a:spcBef>
              <a:buFontTx/>
              <a:buNone/>
            </a:pPr>
            <a:r>
              <a:rPr lang="en-US" altLang="en-US" sz="3600">
                <a:solidFill>
                  <a:srgbClr val="000000"/>
                </a:solidFill>
                <a:latin typeface="Times New Roman" pitchFamily="18" charset="0"/>
                <a:cs typeface="Times New Roman" pitchFamily="18" charset="0"/>
              </a:rPr>
              <a:t>-Thơ ông thường viết về thế hệ trẻ trong kháng chiến chống Mỹ với giọng điệu trẻ trung, sôi nổi, tinh nghịch, sâu sắc.</a:t>
            </a:r>
          </a:p>
        </p:txBody>
      </p:sp>
    </p:spTree>
    <p:extLst>
      <p:ext uri="{BB962C8B-B14F-4D97-AF65-F5344CB8AC3E}">
        <p14:creationId xmlns:p14="http://schemas.microsoft.com/office/powerpoint/2010/main" val="18189311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nodeType="afterGroup">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nodeType="afterGroup">
                            <p:stCondLst>
                              <p:cond delay="1000"/>
                            </p:stCondLst>
                            <p:childTnLst>
                              <p:par>
                                <p:cTn id="13" presetID="16" presetClass="entr" presetSubtype="2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ox(in)">
                                      <p:cBhvr>
                                        <p:cTn id="20" dur="500"/>
                                        <p:tgtEl>
                                          <p:spTgt spid="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box(in)">
                                      <p:cBhvr>
                                        <p:cTn id="25" dur="500"/>
                                        <p:tgtEl>
                                          <p:spTgt spid="10">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linds(horizont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spTree>
    <p:extLst>
      <p:ext uri="{BB962C8B-B14F-4D97-AF65-F5344CB8AC3E}">
        <p14:creationId xmlns:p14="http://schemas.microsoft.com/office/powerpoint/2010/main" val="2697703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9983C647-F37D-49A4-B100-34F47F376C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878" y="652972"/>
            <a:ext cx="11898265" cy="6074229"/>
          </a:xfrm>
          <a:prstGeom prst="rect">
            <a:avLst/>
          </a:prstGeom>
          <a:noFill/>
        </p:spPr>
      </p:pic>
      <p:pic>
        <p:nvPicPr>
          <p:cNvPr id="4" name="图片 9">
            <a:extLst>
              <a:ext uri="{FF2B5EF4-FFF2-40B4-BE49-F238E27FC236}">
                <a16:creationId xmlns:a16="http://schemas.microsoft.com/office/drawing/2014/main" xmlns="" id="{2AA4B1E1-5E4B-4B2F-901B-EE1B71E6F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7148" y="-248847"/>
            <a:ext cx="1803639" cy="1803639"/>
          </a:xfrm>
          <a:prstGeom prst="rect">
            <a:avLst/>
          </a:prstGeom>
        </p:spPr>
      </p:pic>
      <p:sp>
        <p:nvSpPr>
          <p:cNvPr id="6" name="TextBox 5">
            <a:extLst>
              <a:ext uri="{FF2B5EF4-FFF2-40B4-BE49-F238E27FC236}">
                <a16:creationId xmlns:a16="http://schemas.microsoft.com/office/drawing/2014/main" xmlns="" id="{D52821BF-0414-44AF-87CB-1CF96531368E}"/>
              </a:ext>
            </a:extLst>
          </p:cNvPr>
          <p:cNvSpPr txBox="1"/>
          <p:nvPr/>
        </p:nvSpPr>
        <p:spPr>
          <a:xfrm>
            <a:off x="1123618" y="1500298"/>
            <a:ext cx="1978606" cy="523220"/>
          </a:xfrm>
          <a:prstGeom prst="rect">
            <a:avLst/>
          </a:prstGeom>
          <a:noFill/>
        </p:spPr>
        <p:txBody>
          <a:bodyPr wrap="square">
            <a:spAutoFit/>
          </a:bodyPr>
          <a:lstStyle/>
          <a:p>
            <a:r>
              <a:rPr lang="vi-VN" sz="2800" b="1" dirty="0" smtClean="0">
                <a:solidFill>
                  <a:srgbClr val="FFFF00"/>
                </a:solidFill>
                <a:effectLst/>
                <a:latin typeface="Times New Roman" panose="02020603050405020304" pitchFamily="18" charset="0"/>
                <a:ea typeface="Times New Roman" panose="02020603050405020304" pitchFamily="18" charset="0"/>
              </a:rPr>
              <a:t>Tiểu đội</a:t>
            </a:r>
            <a:r>
              <a:rPr lang="en-US" sz="2800" b="1" dirty="0" smtClean="0">
                <a:solidFill>
                  <a:srgbClr val="FFFF00"/>
                </a:solidFill>
                <a:effectLst/>
                <a:latin typeface="Times New Roman" panose="02020603050405020304" pitchFamily="18" charset="0"/>
                <a:ea typeface="Times New Roman" panose="02020603050405020304" pitchFamily="18" charset="0"/>
              </a:rPr>
              <a:t>: </a:t>
            </a:r>
            <a:endParaRPr lang="en-US" sz="2800" b="1" dirty="0">
              <a:solidFill>
                <a:srgbClr val="FFFF00"/>
              </a:solidFill>
            </a:endParaRPr>
          </a:p>
        </p:txBody>
      </p:sp>
      <p:sp>
        <p:nvSpPr>
          <p:cNvPr id="9" name="TextBox 8">
            <a:extLst>
              <a:ext uri="{FF2B5EF4-FFF2-40B4-BE49-F238E27FC236}">
                <a16:creationId xmlns:a16="http://schemas.microsoft.com/office/drawing/2014/main" xmlns="" id="{3F990FEF-91BC-4B0E-8EFD-0B701D1B97FA}"/>
              </a:ext>
            </a:extLst>
          </p:cNvPr>
          <p:cNvSpPr txBox="1"/>
          <p:nvPr/>
        </p:nvSpPr>
        <p:spPr>
          <a:xfrm>
            <a:off x="2571751" y="1356680"/>
            <a:ext cx="9824355" cy="1307537"/>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vi-VN" sz="2800" b="1" i="1" kern="1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đơn vị nhỏ nhất trong quân đội, thường gồm </a:t>
            </a:r>
          </a:p>
          <a:p>
            <a:pPr marL="180340" marR="0" algn="just">
              <a:lnSpc>
                <a:spcPct val="150000"/>
              </a:lnSpc>
              <a:spcBef>
                <a:spcPts val="0"/>
              </a:spcBef>
              <a:spcAft>
                <a:spcPts val="0"/>
              </a:spcAft>
              <a:tabLst>
                <a:tab pos="270510" algn="l"/>
              </a:tabLst>
            </a:pPr>
            <a:r>
              <a:rPr lang="vi-VN" sz="2800" b="1" i="1" kern="1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từ 6-12 người.</a:t>
            </a:r>
            <a:endParaRPr lang="en-US" sz="2800" b="1"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xmlns="" id="{23B02C5A-DC03-4A86-B253-3F9AEFB9C07C}"/>
              </a:ext>
            </a:extLst>
          </p:cNvPr>
          <p:cNvSpPr txBox="1"/>
          <p:nvPr/>
        </p:nvSpPr>
        <p:spPr>
          <a:xfrm>
            <a:off x="1123617" y="2725209"/>
            <a:ext cx="1978607" cy="523220"/>
          </a:xfrm>
          <a:prstGeom prst="rect">
            <a:avLst/>
          </a:prstGeom>
          <a:noFill/>
        </p:spPr>
        <p:txBody>
          <a:bodyPr wrap="square">
            <a:spAutoFit/>
          </a:bodyPr>
          <a:lstStyle/>
          <a:p>
            <a:r>
              <a:rPr lang="vi-VN" sz="2800" b="1" dirty="0" smtClean="0">
                <a:solidFill>
                  <a:srgbClr val="FFFF00"/>
                </a:solidFill>
                <a:effectLst/>
                <a:latin typeface="Times New Roman" panose="02020603050405020304" pitchFamily="18" charset="0"/>
                <a:ea typeface="Times New Roman" panose="02020603050405020304" pitchFamily="18" charset="0"/>
              </a:rPr>
              <a:t>Ung dung</a:t>
            </a:r>
            <a:r>
              <a:rPr lang="en-US" sz="2800" b="1" dirty="0" smtClean="0">
                <a:solidFill>
                  <a:srgbClr val="FFFF00"/>
                </a:solidFill>
                <a:effectLst/>
                <a:latin typeface="Times New Roman" panose="02020603050405020304" pitchFamily="18" charset="0"/>
                <a:ea typeface="Times New Roman" panose="02020603050405020304" pitchFamily="18" charset="0"/>
              </a:rPr>
              <a:t>: </a:t>
            </a:r>
            <a:endParaRPr lang="en-US" sz="2800" b="1" dirty="0">
              <a:solidFill>
                <a:srgbClr val="FFFF00"/>
              </a:solidFill>
            </a:endParaRPr>
          </a:p>
        </p:txBody>
      </p:sp>
      <p:sp>
        <p:nvSpPr>
          <p:cNvPr id="13" name="TextBox 12">
            <a:extLst>
              <a:ext uri="{FF2B5EF4-FFF2-40B4-BE49-F238E27FC236}">
                <a16:creationId xmlns:a16="http://schemas.microsoft.com/office/drawing/2014/main" xmlns="" id="{1BF8F078-CD78-45A2-AC98-1428EFD410B5}"/>
              </a:ext>
            </a:extLst>
          </p:cNvPr>
          <p:cNvSpPr txBox="1"/>
          <p:nvPr/>
        </p:nvSpPr>
        <p:spPr>
          <a:xfrm>
            <a:off x="2849802" y="2725209"/>
            <a:ext cx="8351597" cy="954107"/>
          </a:xfrm>
          <a:prstGeom prst="rect">
            <a:avLst/>
          </a:prstGeom>
          <a:noFill/>
        </p:spPr>
        <p:txBody>
          <a:bodyPr wrap="square">
            <a:spAutoFit/>
          </a:bodyPr>
          <a:lstStyle/>
          <a:p>
            <a:r>
              <a:rPr lang="vi-VN" sz="2800" b="1" i="1" dirty="0" smtClean="0">
                <a:solidFill>
                  <a:schemeClr val="bg1"/>
                </a:solidFill>
                <a:latin typeface="Times New Roman" panose="02020603050405020304" pitchFamily="18" charset="0"/>
                <a:ea typeface="Times New Roman" panose="02020603050405020304" pitchFamily="18" charset="0"/>
              </a:rPr>
              <a:t>có dáng điệu, cử chỉ tỏ ra bình tĩnh, không vội vàng hoặc lo lắng</a:t>
            </a:r>
            <a:r>
              <a:rPr lang="en-US" sz="2800" b="1" i="1" dirty="0" smtClean="0">
                <a:solidFill>
                  <a:schemeClr val="bg1"/>
                </a:solidFill>
                <a:effectLst/>
                <a:latin typeface="Times New Roman" panose="02020603050405020304" pitchFamily="18" charset="0"/>
                <a:ea typeface="Times New Roman" panose="02020603050405020304" pitchFamily="18" charset="0"/>
              </a:rPr>
              <a:t>.</a:t>
            </a:r>
            <a:endParaRPr lang="en-US" sz="2800" b="1" dirty="0">
              <a:solidFill>
                <a:schemeClr val="bg1"/>
              </a:solidFill>
            </a:endParaRPr>
          </a:p>
        </p:txBody>
      </p:sp>
      <p:sp>
        <p:nvSpPr>
          <p:cNvPr id="15" name="TextBox 14">
            <a:extLst>
              <a:ext uri="{FF2B5EF4-FFF2-40B4-BE49-F238E27FC236}">
                <a16:creationId xmlns:a16="http://schemas.microsoft.com/office/drawing/2014/main" xmlns="" id="{6D22B4D5-4882-445B-9549-5B3F3FE7AA46}"/>
              </a:ext>
            </a:extLst>
          </p:cNvPr>
          <p:cNvSpPr txBox="1"/>
          <p:nvPr/>
        </p:nvSpPr>
        <p:spPr>
          <a:xfrm>
            <a:off x="1308495" y="3883409"/>
            <a:ext cx="1109712" cy="523220"/>
          </a:xfrm>
          <a:prstGeom prst="rect">
            <a:avLst/>
          </a:prstGeom>
          <a:noFill/>
        </p:spPr>
        <p:txBody>
          <a:bodyPr wrap="square">
            <a:spAutoFit/>
          </a:bodyPr>
          <a:lstStyle/>
          <a:p>
            <a:r>
              <a:rPr lang="vi-VN" sz="2800" b="1" dirty="0" smtClean="0">
                <a:solidFill>
                  <a:srgbClr val="FFFF00"/>
                </a:solidFill>
                <a:effectLst/>
                <a:latin typeface="Times New Roman" panose="02020603050405020304" pitchFamily="18" charset="0"/>
                <a:ea typeface="Times New Roman" panose="02020603050405020304" pitchFamily="18" charset="0"/>
              </a:rPr>
              <a:t>Sa</a:t>
            </a:r>
            <a:r>
              <a:rPr lang="en-US" sz="2800" b="1" dirty="0" smtClean="0">
                <a:solidFill>
                  <a:srgbClr val="FFFF00"/>
                </a:solidFill>
                <a:effectLst/>
                <a:latin typeface="Times New Roman" panose="02020603050405020304" pitchFamily="18" charset="0"/>
                <a:ea typeface="Times New Roman" panose="02020603050405020304" pitchFamily="18" charset="0"/>
              </a:rPr>
              <a:t>:</a:t>
            </a:r>
            <a:endParaRPr lang="en-US" sz="2800" b="1" dirty="0">
              <a:solidFill>
                <a:srgbClr val="FFFF00"/>
              </a:solidFill>
            </a:endParaRPr>
          </a:p>
        </p:txBody>
      </p:sp>
      <p:sp>
        <p:nvSpPr>
          <p:cNvPr id="17" name="TextBox 16">
            <a:extLst>
              <a:ext uri="{FF2B5EF4-FFF2-40B4-BE49-F238E27FC236}">
                <a16:creationId xmlns:a16="http://schemas.microsoft.com/office/drawing/2014/main" xmlns="" id="{659EB1AA-8FB1-4FF2-ADF1-FC62E08E3139}"/>
              </a:ext>
            </a:extLst>
          </p:cNvPr>
          <p:cNvSpPr txBox="1"/>
          <p:nvPr/>
        </p:nvSpPr>
        <p:spPr>
          <a:xfrm>
            <a:off x="2112921" y="3883409"/>
            <a:ext cx="5856334" cy="523220"/>
          </a:xfrm>
          <a:prstGeom prst="rect">
            <a:avLst/>
          </a:prstGeom>
          <a:noFill/>
        </p:spPr>
        <p:txBody>
          <a:bodyPr wrap="square">
            <a:spAutoFit/>
          </a:bodyPr>
          <a:lstStyle/>
          <a:p>
            <a:r>
              <a:rPr lang="vi-VN" sz="2800" b="1" dirty="0" smtClean="0">
                <a:solidFill>
                  <a:schemeClr val="bg1"/>
                </a:solidFill>
                <a:latin typeface="Times New Roman" panose="02020603050405020304" pitchFamily="18" charset="0"/>
                <a:cs typeface="Times New Roman" panose="02020603050405020304" pitchFamily="18" charset="0"/>
              </a:rPr>
              <a:t>bay vào, rơi vào (nghĩa trong bài).</a:t>
            </a:r>
            <a:endParaRPr lang="en-US" sz="2800" b="1" dirty="0">
              <a:solidFill>
                <a:schemeClr val="bg1"/>
              </a:solidFill>
              <a:latin typeface="Times New Roman" panose="02020603050405020304" pitchFamily="18" charset="0"/>
              <a:cs typeface="Times New Roman" panose="02020603050405020304" pitchFamily="18" charset="0"/>
            </a:endParaRPr>
          </a:p>
        </p:txBody>
      </p:sp>
      <p:pic>
        <p:nvPicPr>
          <p:cNvPr id="2" name="图片 1">
            <a:extLst>
              <a:ext uri="{FF2B5EF4-FFF2-40B4-BE49-F238E27FC236}">
                <a16:creationId xmlns:a16="http://schemas.microsoft.com/office/drawing/2014/main" xmlns="" id="{0ED54F5A-8A67-46E4-BDB7-E58917B666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2" r="14112"/>
          <a:stretch/>
        </p:blipFill>
        <p:spPr>
          <a:xfrm>
            <a:off x="0" y="-248847"/>
            <a:ext cx="2247235" cy="1541862"/>
          </a:xfrm>
          <a:prstGeom prst="rect">
            <a:avLst/>
          </a:prstGeom>
        </p:spPr>
      </p:pic>
      <p:sp>
        <p:nvSpPr>
          <p:cNvPr id="7" name="文本框 4">
            <a:extLst>
              <a:ext uri="{FF2B5EF4-FFF2-40B4-BE49-F238E27FC236}">
                <a16:creationId xmlns:a16="http://schemas.microsoft.com/office/drawing/2014/main" xmlns="" id="{284FC3E7-BB7D-4514-80D1-7505DA263EC2}"/>
              </a:ext>
            </a:extLst>
          </p:cNvPr>
          <p:cNvSpPr txBox="1"/>
          <p:nvPr/>
        </p:nvSpPr>
        <p:spPr>
          <a:xfrm rot="21049605">
            <a:off x="227479" y="299029"/>
            <a:ext cx="2162032" cy="707886"/>
          </a:xfrm>
          <a:prstGeom prst="rect">
            <a:avLst/>
          </a:prstGeom>
          <a:noFill/>
        </p:spPr>
        <p:txBody>
          <a:bodyPr wrap="square" rtlCol="0">
            <a:spAutoFit/>
          </a:bodyPr>
          <a:lstStyle/>
          <a:p>
            <a:pPr defTabSz="828947">
              <a:defRPr/>
            </a:pPr>
            <a:r>
              <a:rPr lang="en-US" altLang="zh-CN"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TỪ KHÓ</a:t>
            </a:r>
            <a:endParaRPr lang="zh-CN" altLang="en-US"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4032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ircle(in)">
                                      <p:cBhvr>
                                        <p:cTn id="4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3" grpId="0"/>
      <p:bldP spid="15" grpId="0"/>
      <p:bldP spid="17"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A4733E6-9757-4748-AB08-896805ADACD3}"/>
              </a:ext>
            </a:extLst>
          </p:cNvPr>
          <p:cNvGrpSpPr/>
          <p:nvPr/>
        </p:nvGrpSpPr>
        <p:grpSpPr>
          <a:xfrm>
            <a:off x="2918638" y="1619984"/>
            <a:ext cx="8111313" cy="731520"/>
            <a:chOff x="2743199" y="1696221"/>
            <a:chExt cx="8432554" cy="880726"/>
          </a:xfrm>
          <a:solidFill>
            <a:schemeClr val="accent2">
              <a:lumMod val="20000"/>
              <a:lumOff val="80000"/>
              <a:alpha val="67000"/>
            </a:schemeClr>
          </a:solidFill>
        </p:grpSpPr>
        <p:grpSp>
          <p:nvGrpSpPr>
            <p:cNvPr id="3" name="Group 2">
              <a:extLst>
                <a:ext uri="{FF2B5EF4-FFF2-40B4-BE49-F238E27FC236}">
                  <a16:creationId xmlns:a16="http://schemas.microsoft.com/office/drawing/2014/main" xmlns="" id="{7DC85C20-3351-4C4E-A7A8-FAE8C066E855}"/>
                </a:ext>
              </a:extLst>
            </p:cNvPr>
            <p:cNvGrpSpPr/>
            <p:nvPr/>
          </p:nvGrpSpPr>
          <p:grpSpPr>
            <a:xfrm>
              <a:off x="2743199" y="1696221"/>
              <a:ext cx="8432554" cy="880726"/>
              <a:chOff x="5753100" y="1905000"/>
              <a:chExt cx="4876464" cy="460318"/>
            </a:xfrm>
            <a:grpFill/>
          </p:grpSpPr>
          <p:sp>
            <p:nvSpPr>
              <p:cNvPr id="5" name="Hexagon 4">
                <a:extLst>
                  <a:ext uri="{FF2B5EF4-FFF2-40B4-BE49-F238E27FC236}">
                    <a16:creationId xmlns:a16="http://schemas.microsoft.com/office/drawing/2014/main" xmlns="" id="{EC4358C3-3320-4D76-984B-56896828DD9A}"/>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6" name="Rectangle 5">
                <a:extLst>
                  <a:ext uri="{FF2B5EF4-FFF2-40B4-BE49-F238E27FC236}">
                    <a16:creationId xmlns:a16="http://schemas.microsoft.com/office/drawing/2014/main" xmlns="" id="{86C359F4-92DD-4BC3-8B51-79C78CD6E731}"/>
                  </a:ext>
                </a:extLst>
              </p:cNvPr>
              <p:cNvSpPr/>
              <p:nvPr/>
            </p:nvSpPr>
            <p:spPr>
              <a:xfrm>
                <a:off x="6200862" y="1908118"/>
                <a:ext cx="4428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1:</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smtClean="0">
                    <a:solidFill>
                      <a:srgbClr val="002060"/>
                    </a:solidFill>
                    <a:latin typeface="Times New Roman" panose="02020603050405020304" pitchFamily="18" charset="0"/>
                    <a:cs typeface="Times New Roman" panose="02020603050405020304" pitchFamily="18" charset="0"/>
                  </a:rPr>
                  <a:t>Khổ thơ thứ nhất.</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4" name="Hexagon 3">
              <a:extLst>
                <a:ext uri="{FF2B5EF4-FFF2-40B4-BE49-F238E27FC236}">
                  <a16:creationId xmlns:a16="http://schemas.microsoft.com/office/drawing/2014/main" xmlns="" id="{7E640339-FE14-4908-898C-CC56A828B254}"/>
                </a:ext>
              </a:extLst>
            </p:cNvPr>
            <p:cNvSpPr/>
            <p:nvPr/>
          </p:nvSpPr>
          <p:spPr>
            <a:xfrm>
              <a:off x="2867520" y="179653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1</a:t>
              </a:r>
            </a:p>
          </p:txBody>
        </p:sp>
      </p:grpSp>
      <p:grpSp>
        <p:nvGrpSpPr>
          <p:cNvPr id="7" name="Group 6">
            <a:extLst>
              <a:ext uri="{FF2B5EF4-FFF2-40B4-BE49-F238E27FC236}">
                <a16:creationId xmlns:a16="http://schemas.microsoft.com/office/drawing/2014/main" xmlns="" id="{5671F0E5-DD4D-4337-826C-5EC310DBB4C2}"/>
              </a:ext>
            </a:extLst>
          </p:cNvPr>
          <p:cNvGrpSpPr/>
          <p:nvPr/>
        </p:nvGrpSpPr>
        <p:grpSpPr>
          <a:xfrm>
            <a:off x="2918638" y="2569633"/>
            <a:ext cx="8111312" cy="731520"/>
            <a:chOff x="2743201" y="3008357"/>
            <a:chExt cx="8107950" cy="874761"/>
          </a:xfrm>
          <a:solidFill>
            <a:srgbClr val="7DBE57">
              <a:alpha val="67000"/>
            </a:srgbClr>
          </a:solidFill>
        </p:grpSpPr>
        <p:grpSp>
          <p:nvGrpSpPr>
            <p:cNvPr id="8" name="Group 7">
              <a:extLst>
                <a:ext uri="{FF2B5EF4-FFF2-40B4-BE49-F238E27FC236}">
                  <a16:creationId xmlns:a16="http://schemas.microsoft.com/office/drawing/2014/main" xmlns="" id="{9B1F24CA-5675-4A3F-9176-DBBDC536E605}"/>
                </a:ext>
              </a:extLst>
            </p:cNvPr>
            <p:cNvGrpSpPr/>
            <p:nvPr/>
          </p:nvGrpSpPr>
          <p:grpSpPr>
            <a:xfrm>
              <a:off x="2743201" y="3008357"/>
              <a:ext cx="8107950" cy="874761"/>
              <a:chOff x="5753100" y="1905000"/>
              <a:chExt cx="4688748" cy="457201"/>
            </a:xfrm>
            <a:grpFill/>
          </p:grpSpPr>
          <p:sp>
            <p:nvSpPr>
              <p:cNvPr id="10" name="Hexagon 9">
                <a:extLst>
                  <a:ext uri="{FF2B5EF4-FFF2-40B4-BE49-F238E27FC236}">
                    <a16:creationId xmlns:a16="http://schemas.microsoft.com/office/drawing/2014/main" xmlns="" id="{00348780-C952-4DA6-8885-5547B0073F69}"/>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1" name="Rectangle 10">
                <a:extLst>
                  <a:ext uri="{FF2B5EF4-FFF2-40B4-BE49-F238E27FC236}">
                    <a16:creationId xmlns:a16="http://schemas.microsoft.com/office/drawing/2014/main" xmlns="" id="{D8B4B8CB-398B-4922-9143-DA614011E467}"/>
                  </a:ext>
                </a:extLst>
              </p:cNvPr>
              <p:cNvSpPr/>
              <p:nvPr/>
            </p:nvSpPr>
            <p:spPr>
              <a:xfrm>
                <a:off x="6198880" y="1905001"/>
                <a:ext cx="4242968"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2:</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Khổ thơ thứ </a:t>
                </a:r>
                <a:r>
                  <a:rPr lang="vi-VN" sz="3200" dirty="0" smtClean="0">
                    <a:solidFill>
                      <a:srgbClr val="002060"/>
                    </a:solidFill>
                    <a:latin typeface="Times New Roman" panose="02020603050405020304" pitchFamily="18" charset="0"/>
                    <a:cs typeface="Times New Roman" panose="02020603050405020304" pitchFamily="18" charset="0"/>
                  </a:rPr>
                  <a:t>hai.</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9" name="Hexagon 8">
              <a:extLst>
                <a:ext uri="{FF2B5EF4-FFF2-40B4-BE49-F238E27FC236}">
                  <a16:creationId xmlns:a16="http://schemas.microsoft.com/office/drawing/2014/main" xmlns="" id="{4CDBB397-5D35-422B-BB1A-CC0602E547A7}"/>
                </a:ext>
              </a:extLst>
            </p:cNvPr>
            <p:cNvSpPr/>
            <p:nvPr/>
          </p:nvSpPr>
          <p:spPr>
            <a:xfrm>
              <a:off x="2867520" y="310867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2</a:t>
              </a:r>
            </a:p>
          </p:txBody>
        </p:sp>
      </p:grpSp>
      <p:grpSp>
        <p:nvGrpSpPr>
          <p:cNvPr id="12" name="Group 11">
            <a:extLst>
              <a:ext uri="{FF2B5EF4-FFF2-40B4-BE49-F238E27FC236}">
                <a16:creationId xmlns:a16="http://schemas.microsoft.com/office/drawing/2014/main" xmlns="" id="{B28822C1-7498-4EFE-BBF5-E894CC37C93D}"/>
              </a:ext>
            </a:extLst>
          </p:cNvPr>
          <p:cNvGrpSpPr/>
          <p:nvPr/>
        </p:nvGrpSpPr>
        <p:grpSpPr>
          <a:xfrm>
            <a:off x="2918638" y="3519282"/>
            <a:ext cx="8129073" cy="731520"/>
            <a:chOff x="2725447" y="4199992"/>
            <a:chExt cx="7947811" cy="874762"/>
          </a:xfrm>
          <a:solidFill>
            <a:srgbClr val="7DBE57">
              <a:alpha val="67000"/>
            </a:srgbClr>
          </a:solidFill>
        </p:grpSpPr>
        <p:grpSp>
          <p:nvGrpSpPr>
            <p:cNvPr id="13" name="Group 12">
              <a:extLst>
                <a:ext uri="{FF2B5EF4-FFF2-40B4-BE49-F238E27FC236}">
                  <a16:creationId xmlns:a16="http://schemas.microsoft.com/office/drawing/2014/main" xmlns="" id="{5EC635B6-737E-43C5-B672-4DB365A7A7C9}"/>
                </a:ext>
              </a:extLst>
            </p:cNvPr>
            <p:cNvGrpSpPr/>
            <p:nvPr/>
          </p:nvGrpSpPr>
          <p:grpSpPr>
            <a:xfrm>
              <a:off x="2725447" y="4199992"/>
              <a:ext cx="7947811" cy="874762"/>
              <a:chOff x="5742834" y="1909700"/>
              <a:chExt cx="4596141" cy="457201"/>
            </a:xfrm>
            <a:grpFill/>
          </p:grpSpPr>
          <p:sp>
            <p:nvSpPr>
              <p:cNvPr id="15" name="Hexagon 14">
                <a:extLst>
                  <a:ext uri="{FF2B5EF4-FFF2-40B4-BE49-F238E27FC236}">
                    <a16:creationId xmlns:a16="http://schemas.microsoft.com/office/drawing/2014/main" xmlns="" id="{6A8FB928-72CC-445F-9AED-4C68AA4C5B1B}"/>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6" name="Rectangle 15">
                <a:extLst>
                  <a:ext uri="{FF2B5EF4-FFF2-40B4-BE49-F238E27FC236}">
                    <a16:creationId xmlns:a16="http://schemas.microsoft.com/office/drawing/2014/main" xmlns="" id="{9E3F3AEE-6BD8-49AC-A33F-4EBF633F8D00}"/>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3:</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Khổ thơ thứ </a:t>
                </a:r>
                <a:r>
                  <a:rPr lang="vi-VN" sz="3200" dirty="0" smtClean="0">
                    <a:solidFill>
                      <a:srgbClr val="002060"/>
                    </a:solidFill>
                    <a:latin typeface="Times New Roman" panose="02020603050405020304" pitchFamily="18" charset="0"/>
                    <a:cs typeface="Times New Roman" panose="02020603050405020304" pitchFamily="18" charset="0"/>
                  </a:rPr>
                  <a:t>ba.</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14" name="Hexagon 13">
              <a:extLst>
                <a:ext uri="{FF2B5EF4-FFF2-40B4-BE49-F238E27FC236}">
                  <a16:creationId xmlns:a16="http://schemas.microsoft.com/office/drawing/2014/main" xmlns="" id="{D9A6A2BA-4949-43B8-AA8B-AE4DF5857EC6}"/>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3</a:t>
              </a:r>
            </a:p>
          </p:txBody>
        </p:sp>
      </p:grpSp>
      <p:grpSp>
        <p:nvGrpSpPr>
          <p:cNvPr id="17" name="Group 16">
            <a:extLst>
              <a:ext uri="{FF2B5EF4-FFF2-40B4-BE49-F238E27FC236}">
                <a16:creationId xmlns:a16="http://schemas.microsoft.com/office/drawing/2014/main" xmlns="" id="{E146BC44-1170-44A2-8A98-AB16440A8846}"/>
              </a:ext>
            </a:extLst>
          </p:cNvPr>
          <p:cNvGrpSpPr/>
          <p:nvPr/>
        </p:nvGrpSpPr>
        <p:grpSpPr>
          <a:xfrm>
            <a:off x="2918638" y="4468931"/>
            <a:ext cx="8129073" cy="731520"/>
            <a:chOff x="2725447" y="4199992"/>
            <a:chExt cx="7947811" cy="874762"/>
          </a:xfrm>
          <a:solidFill>
            <a:srgbClr val="7DBE57">
              <a:alpha val="67000"/>
            </a:srgbClr>
          </a:solidFill>
        </p:grpSpPr>
        <p:grpSp>
          <p:nvGrpSpPr>
            <p:cNvPr id="18" name="Group 17">
              <a:extLst>
                <a:ext uri="{FF2B5EF4-FFF2-40B4-BE49-F238E27FC236}">
                  <a16:creationId xmlns:a16="http://schemas.microsoft.com/office/drawing/2014/main" xmlns="" id="{159E4B44-F517-4AC7-8ADE-9C6267FDBFD7}"/>
                </a:ext>
              </a:extLst>
            </p:cNvPr>
            <p:cNvGrpSpPr/>
            <p:nvPr/>
          </p:nvGrpSpPr>
          <p:grpSpPr>
            <a:xfrm>
              <a:off x="2725447" y="4199992"/>
              <a:ext cx="7947811" cy="874762"/>
              <a:chOff x="5742834" y="1909700"/>
              <a:chExt cx="4596141" cy="457201"/>
            </a:xfrm>
            <a:grpFill/>
          </p:grpSpPr>
          <p:sp>
            <p:nvSpPr>
              <p:cNvPr id="20" name="Hexagon 19">
                <a:extLst>
                  <a:ext uri="{FF2B5EF4-FFF2-40B4-BE49-F238E27FC236}">
                    <a16:creationId xmlns:a16="http://schemas.microsoft.com/office/drawing/2014/main" xmlns="" id="{8BF25A76-835B-4364-9311-35F76CE63BFD}"/>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1" name="Rectangle 20">
                <a:extLst>
                  <a:ext uri="{FF2B5EF4-FFF2-40B4-BE49-F238E27FC236}">
                    <a16:creationId xmlns:a16="http://schemas.microsoft.com/office/drawing/2014/main" xmlns="" id="{C9EB99C0-499A-4909-AE61-CA6629FC07DA}"/>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4:</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Khổ thơ thứ </a:t>
                </a:r>
                <a:r>
                  <a:rPr lang="vi-VN" sz="3200" dirty="0" smtClean="0">
                    <a:solidFill>
                      <a:srgbClr val="002060"/>
                    </a:solidFill>
                    <a:latin typeface="Times New Roman" panose="02020603050405020304" pitchFamily="18" charset="0"/>
                    <a:cs typeface="Times New Roman" panose="02020603050405020304" pitchFamily="18" charset="0"/>
                  </a:rPr>
                  <a:t>tư.</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19" name="Hexagon 18">
              <a:extLst>
                <a:ext uri="{FF2B5EF4-FFF2-40B4-BE49-F238E27FC236}">
                  <a16:creationId xmlns:a16="http://schemas.microsoft.com/office/drawing/2014/main" xmlns="" id="{CDDC12FB-F980-4057-B591-C2ABFB6D41A9}"/>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4</a:t>
              </a:r>
            </a:p>
          </p:txBody>
        </p:sp>
      </p:grpSp>
      <p:pic>
        <p:nvPicPr>
          <p:cNvPr id="27" name="Picture 26">
            <a:extLst>
              <a:ext uri="{FF2B5EF4-FFF2-40B4-BE49-F238E27FC236}">
                <a16:creationId xmlns:a16="http://schemas.microsoft.com/office/drawing/2014/main" xmlns="" id="{B1EC65EC-C7A6-4C87-83A7-9C8480542661}"/>
              </a:ext>
            </a:extLst>
          </p:cNvPr>
          <p:cNvPicPr>
            <a:picLocks noChangeAspect="1"/>
          </p:cNvPicPr>
          <p:nvPr/>
        </p:nvPicPr>
        <p:blipFill>
          <a:blip r:embed="rId2"/>
          <a:stretch>
            <a:fillRect/>
          </a:stretch>
        </p:blipFill>
        <p:spPr>
          <a:xfrm>
            <a:off x="2247581" y="187875"/>
            <a:ext cx="6316003" cy="1055525"/>
          </a:xfrm>
          <a:prstGeom prst="rect">
            <a:avLst/>
          </a:prstGeom>
        </p:spPr>
      </p:pic>
    </p:spTree>
    <p:extLst>
      <p:ext uri="{BB962C8B-B14F-4D97-AF65-F5344CB8AC3E}">
        <p14:creationId xmlns:p14="http://schemas.microsoft.com/office/powerpoint/2010/main" val="3505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3E206D3-0B27-4EDF-A74A-62EAF45A0568}"/>
              </a:ext>
            </a:extLst>
          </p:cNvPr>
          <p:cNvPicPr>
            <a:picLocks noChangeAspect="1"/>
          </p:cNvPicPr>
          <p:nvPr/>
        </p:nvPicPr>
        <p:blipFill>
          <a:blip r:embed="rId2"/>
          <a:stretch>
            <a:fillRect/>
          </a:stretch>
        </p:blipFill>
        <p:spPr>
          <a:xfrm>
            <a:off x="997341" y="748223"/>
            <a:ext cx="10400677" cy="1384995"/>
          </a:xfrm>
          <a:prstGeom prst="rect">
            <a:avLst/>
          </a:prstGeom>
          <a:solidFill>
            <a:schemeClr val="accent2"/>
          </a:solidFill>
        </p:spPr>
      </p:pic>
    </p:spTree>
    <p:extLst>
      <p:ext uri="{BB962C8B-B14F-4D97-AF65-F5344CB8AC3E}">
        <p14:creationId xmlns:p14="http://schemas.microsoft.com/office/powerpoint/2010/main" val="8511444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DB7C6E5-8228-4CC4-9D8F-BD32E2F59710}"/>
              </a:ext>
            </a:extLst>
          </p:cNvPr>
          <p:cNvPicPr>
            <a:picLocks noChangeAspect="1"/>
          </p:cNvPicPr>
          <p:nvPr/>
        </p:nvPicPr>
        <p:blipFill>
          <a:blip r:embed="rId2"/>
          <a:stretch>
            <a:fillRect/>
          </a:stretch>
        </p:blipFill>
        <p:spPr>
          <a:xfrm>
            <a:off x="289109" y="378835"/>
            <a:ext cx="10394581" cy="1536325"/>
          </a:xfrm>
          <a:prstGeom prst="rect">
            <a:avLst/>
          </a:prstGeom>
          <a:solidFill>
            <a:schemeClr val="accent2"/>
          </a:solidFill>
        </p:spPr>
      </p:pic>
      <p:sp>
        <p:nvSpPr>
          <p:cNvPr id="4" name="TextBox 3">
            <a:extLst>
              <a:ext uri="{FF2B5EF4-FFF2-40B4-BE49-F238E27FC236}">
                <a16:creationId xmlns:a16="http://schemas.microsoft.com/office/drawing/2014/main" xmlns="" id="{27C2BA16-A3A7-4FF8-BCBB-E5B0F0281745}"/>
              </a:ext>
            </a:extLst>
          </p:cNvPr>
          <p:cNvSpPr txBox="1"/>
          <p:nvPr/>
        </p:nvSpPr>
        <p:spPr>
          <a:xfrm>
            <a:off x="748936" y="2727751"/>
            <a:ext cx="10205357" cy="646331"/>
          </a:xfrm>
          <a:prstGeom prst="rect">
            <a:avLst/>
          </a:prstGeom>
          <a:noFill/>
        </p:spPr>
        <p:txBody>
          <a:bodyPr wrap="square">
            <a:spAutoFit/>
          </a:bodyPr>
          <a:lstStyle/>
          <a:p>
            <a:pPr algn="just"/>
            <a:r>
              <a:rPr lang="en-US" sz="3600" b="1" dirty="0">
                <a:solidFill>
                  <a:srgbClr val="000000"/>
                </a:solidFill>
                <a:effectLst/>
                <a:latin typeface="Times New Roman" panose="02020603050405020304" pitchFamily="18" charset="0"/>
                <a:ea typeface="Times New Roman" panose="02020603050405020304" pitchFamily="18" charset="0"/>
              </a:rPr>
              <a:t>	</a:t>
            </a:r>
            <a:r>
              <a:rPr lang="vi-VN" sz="3600" b="1" dirty="0" smtClean="0">
                <a:solidFill>
                  <a:srgbClr val="000000"/>
                </a:solidFill>
                <a:effectLst/>
                <a:latin typeface="Times New Roman" panose="02020603050405020304" pitchFamily="18" charset="0"/>
                <a:ea typeface="Times New Roman" panose="02020603050405020304" pitchFamily="18" charset="0"/>
              </a:rPr>
              <a:t>Không có kính không phải vì xe không có kính</a:t>
            </a:r>
            <a:endParaRPr lang="en-US" sz="3600" b="1" dirty="0"/>
          </a:p>
        </p:txBody>
      </p:sp>
      <p:cxnSp>
        <p:nvCxnSpPr>
          <p:cNvPr id="5" name="Straight Connector 4"/>
          <p:cNvCxnSpPr/>
          <p:nvPr/>
        </p:nvCxnSpPr>
        <p:spPr>
          <a:xfrm flipH="1">
            <a:off x="4653642" y="2759189"/>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0907487" y="2801025"/>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0967334" y="2801025"/>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27C2BA16-A3A7-4FF8-BCBB-E5B0F0281745}"/>
              </a:ext>
            </a:extLst>
          </p:cNvPr>
          <p:cNvSpPr txBox="1"/>
          <p:nvPr/>
        </p:nvSpPr>
        <p:spPr>
          <a:xfrm>
            <a:off x="742959" y="2719385"/>
            <a:ext cx="2971800" cy="646331"/>
          </a:xfrm>
          <a:prstGeom prst="rect">
            <a:avLst/>
          </a:prstGeom>
          <a:noFill/>
        </p:spPr>
        <p:txBody>
          <a:bodyPr wrap="square">
            <a:spAutoFit/>
          </a:bodyPr>
          <a:lstStyle/>
          <a:p>
            <a:pPr algn="just"/>
            <a:r>
              <a:rPr lang="en-US" sz="3600" b="1" dirty="0">
                <a:solidFill>
                  <a:srgbClr val="FF0000"/>
                </a:solidFill>
                <a:effectLst/>
                <a:latin typeface="Times New Roman" panose="02020603050405020304" pitchFamily="18" charset="0"/>
                <a:ea typeface="Times New Roman" panose="02020603050405020304" pitchFamily="18" charset="0"/>
              </a:rPr>
              <a:t>	</a:t>
            </a:r>
            <a:r>
              <a:rPr lang="vi-VN" sz="3600" b="1" dirty="0" smtClean="0">
                <a:solidFill>
                  <a:srgbClr val="FF0000"/>
                </a:solidFill>
                <a:effectLst/>
                <a:latin typeface="Times New Roman" panose="02020603050405020304" pitchFamily="18" charset="0"/>
                <a:ea typeface="Times New Roman" panose="02020603050405020304" pitchFamily="18" charset="0"/>
              </a:rPr>
              <a:t>Không</a:t>
            </a:r>
            <a:endParaRPr lang="en-US" sz="3600" b="1" dirty="0">
              <a:solidFill>
                <a:srgbClr val="FF0000"/>
              </a:solidFill>
            </a:endParaRPr>
          </a:p>
        </p:txBody>
      </p:sp>
      <p:sp>
        <p:nvSpPr>
          <p:cNvPr id="9" name="TextBox 8">
            <a:extLst>
              <a:ext uri="{FF2B5EF4-FFF2-40B4-BE49-F238E27FC236}">
                <a16:creationId xmlns:a16="http://schemas.microsoft.com/office/drawing/2014/main" xmlns="" id="{27C2BA16-A3A7-4FF8-BCBB-E5B0F0281745}"/>
              </a:ext>
            </a:extLst>
          </p:cNvPr>
          <p:cNvSpPr txBox="1"/>
          <p:nvPr/>
        </p:nvSpPr>
        <p:spPr>
          <a:xfrm>
            <a:off x="783773" y="3915465"/>
            <a:ext cx="10205357" cy="646331"/>
          </a:xfrm>
          <a:prstGeom prst="rect">
            <a:avLst/>
          </a:prstGeom>
          <a:noFill/>
        </p:spPr>
        <p:txBody>
          <a:bodyPr wrap="square">
            <a:spAutoFit/>
          </a:bodyPr>
          <a:lstStyle/>
          <a:p>
            <a:pPr algn="just"/>
            <a:r>
              <a:rPr lang="en-US" sz="3600" b="1" dirty="0">
                <a:solidFill>
                  <a:srgbClr val="000000"/>
                </a:solidFill>
                <a:effectLst/>
                <a:latin typeface="Times New Roman" panose="02020603050405020304" pitchFamily="18" charset="0"/>
                <a:ea typeface="Times New Roman" panose="02020603050405020304" pitchFamily="18" charset="0"/>
              </a:rPr>
              <a:t>	</a:t>
            </a:r>
            <a:r>
              <a:rPr lang="vi-VN" sz="3600" b="1" dirty="0">
                <a:solidFill>
                  <a:srgbClr val="000000"/>
                </a:solidFill>
                <a:latin typeface="Times New Roman" panose="02020603050405020304" pitchFamily="18" charset="0"/>
                <a:ea typeface="Times New Roman" panose="02020603050405020304" pitchFamily="18" charset="0"/>
              </a:rPr>
              <a:t>T</a:t>
            </a:r>
            <a:r>
              <a:rPr lang="vi-VN" sz="3600" b="1" dirty="0" smtClean="0">
                <a:solidFill>
                  <a:srgbClr val="000000"/>
                </a:solidFill>
                <a:effectLst/>
                <a:latin typeface="Times New Roman" panose="02020603050405020304" pitchFamily="18" charset="0"/>
                <a:ea typeface="Times New Roman" panose="02020603050405020304" pitchFamily="18" charset="0"/>
              </a:rPr>
              <a:t>hấy sao trời và đột ngột cánh chim</a:t>
            </a:r>
            <a:endParaRPr lang="en-US" sz="3600" b="1" dirty="0"/>
          </a:p>
        </p:txBody>
      </p:sp>
      <p:cxnSp>
        <p:nvCxnSpPr>
          <p:cNvPr id="10" name="Straight Connector 9"/>
          <p:cNvCxnSpPr/>
          <p:nvPr/>
        </p:nvCxnSpPr>
        <p:spPr>
          <a:xfrm flipH="1">
            <a:off x="4414156" y="3964786"/>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27C2BA16-A3A7-4FF8-BCBB-E5B0F0281745}"/>
              </a:ext>
            </a:extLst>
          </p:cNvPr>
          <p:cNvSpPr txBox="1"/>
          <p:nvPr/>
        </p:nvSpPr>
        <p:spPr>
          <a:xfrm>
            <a:off x="4101739" y="3915464"/>
            <a:ext cx="3151414" cy="646331"/>
          </a:xfrm>
          <a:prstGeom prst="rect">
            <a:avLst/>
          </a:prstGeom>
          <a:noFill/>
        </p:spPr>
        <p:txBody>
          <a:bodyPr wrap="square">
            <a:spAutoFit/>
          </a:bodyPr>
          <a:lstStyle/>
          <a:p>
            <a:pPr algn="just"/>
            <a:r>
              <a:rPr lang="en-US" sz="3600" b="1" dirty="0">
                <a:solidFill>
                  <a:srgbClr val="FF0000"/>
                </a:solidFill>
                <a:effectLst/>
                <a:latin typeface="Times New Roman" panose="02020603050405020304" pitchFamily="18" charset="0"/>
                <a:ea typeface="Times New Roman" panose="02020603050405020304" pitchFamily="18" charset="0"/>
              </a:rPr>
              <a:t>	</a:t>
            </a:r>
            <a:r>
              <a:rPr lang="vi-VN" sz="3600" b="1" dirty="0" smtClean="0">
                <a:solidFill>
                  <a:srgbClr val="FF0000"/>
                </a:solidFill>
                <a:effectLst/>
                <a:latin typeface="Times New Roman" panose="02020603050405020304" pitchFamily="18" charset="0"/>
                <a:ea typeface="Times New Roman" panose="02020603050405020304" pitchFamily="18" charset="0"/>
              </a:rPr>
              <a:t>đột ngột</a:t>
            </a:r>
            <a:endParaRPr lang="en-US" sz="3600" b="1" dirty="0">
              <a:solidFill>
                <a:srgbClr val="FF0000"/>
              </a:solidFill>
            </a:endParaRPr>
          </a:p>
        </p:txBody>
      </p:sp>
    </p:spTree>
    <p:extLst>
      <p:ext uri="{BB962C8B-B14F-4D97-AF65-F5344CB8AC3E}">
        <p14:creationId xmlns:p14="http://schemas.microsoft.com/office/powerpoint/2010/main" val="105180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978EC7A-B9FE-459C-8DB9-A6F1EB3352B1}"/>
              </a:ext>
            </a:extLst>
          </p:cNvPr>
          <p:cNvGrpSpPr/>
          <p:nvPr/>
        </p:nvGrpSpPr>
        <p:grpSpPr>
          <a:xfrm>
            <a:off x="5334705" y="1900767"/>
            <a:ext cx="6634712" cy="2680758"/>
            <a:chOff x="2975205" y="1724298"/>
            <a:chExt cx="5432196" cy="2568302"/>
          </a:xfrm>
        </p:grpSpPr>
        <p:sp>
          <p:nvSpPr>
            <p:cNvPr id="3" name="Rectangle: Rounded Corners 34">
              <a:extLst>
                <a:ext uri="{FF2B5EF4-FFF2-40B4-BE49-F238E27FC236}">
                  <a16:creationId xmlns:a16="http://schemas.microsoft.com/office/drawing/2014/main" xmlns="" id="{D9F92E91-097A-428E-A260-B8435552EA45}"/>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Phân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công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theo</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đoạn</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Tất</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cả</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thành</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viên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đều</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smtClean="0">
                  <a:solidFill>
                    <a:srgbClr val="000000"/>
                  </a:solidFill>
                  <a:latin typeface="Calibri" panose="020F0502020204030204" pitchFamily="34" charset="0"/>
                  <a:cs typeface="Calibri" panose="020F0502020204030204" pitchFamily="34" charset="0"/>
                  <a:sym typeface="Arial"/>
                </a:rPr>
                <a:t>đọ</a:t>
              </a:r>
              <a:r>
                <a:rPr lang="vi-VN" sz="3600" kern="0" dirty="0" smtClean="0">
                  <a:solidFill>
                    <a:srgbClr val="000000"/>
                  </a:solidFill>
                  <a:latin typeface="Calibri" panose="020F0502020204030204" pitchFamily="34" charset="0"/>
                  <a:cs typeface="Calibri" panose="020F0502020204030204" pitchFamily="34" charset="0"/>
                  <a:sym typeface="Arial"/>
                </a:rPr>
                <a:t>c</a:t>
              </a:r>
              <a:endParaRPr lang="en-US" sz="3600" kern="0" dirty="0">
                <a:solidFill>
                  <a:srgbClr val="000000"/>
                </a:solidFill>
                <a:latin typeface="Calibri" panose="020F0502020204030204" pitchFamily="34" charset="0"/>
                <a:cs typeface="Calibri" panose="020F0502020204030204" pitchFamily="34" charset="0"/>
                <a:sym typeface="Arial"/>
              </a:endParaRPr>
            </a:p>
          </p:txBody>
        </p:sp>
        <p:sp>
          <p:nvSpPr>
            <p:cNvPr id="4" name="Rectangle: Rounded Corners 35">
              <a:extLst>
                <a:ext uri="{FF2B5EF4-FFF2-40B4-BE49-F238E27FC236}">
                  <a16:creationId xmlns:a16="http://schemas.microsoft.com/office/drawing/2014/main" xmlns="" id="{4766CB71-5DC0-4151-89EC-5BDB86693F1F}"/>
                </a:ext>
              </a:extLst>
            </p:cNvPr>
            <p:cNvSpPr/>
            <p:nvPr/>
          </p:nvSpPr>
          <p:spPr>
            <a:xfrm>
              <a:off x="4215516" y="204810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xmlns="" id="{6BC8015B-01FF-4E8F-A52E-755A762D2E37}"/>
                </a:ext>
              </a:extLst>
            </p:cNvPr>
            <p:cNvPicPr>
              <a:picLocks noChangeAspect="1"/>
            </p:cNvPicPr>
            <p:nvPr/>
          </p:nvPicPr>
          <p:blipFill>
            <a:blip r:embed="rId2"/>
            <a:stretch>
              <a:fillRect/>
            </a:stretch>
          </p:blipFill>
          <p:spPr>
            <a:xfrm flipH="1">
              <a:off x="3184548" y="2933003"/>
              <a:ext cx="539794" cy="539794"/>
            </a:xfrm>
            <a:prstGeom prst="rect">
              <a:avLst/>
            </a:prstGeom>
          </p:spPr>
        </p:pic>
        <p:pic>
          <p:nvPicPr>
            <p:cNvPr id="6" name="Picture 5">
              <a:extLst>
                <a:ext uri="{FF2B5EF4-FFF2-40B4-BE49-F238E27FC236}">
                  <a16:creationId xmlns:a16="http://schemas.microsoft.com/office/drawing/2014/main" xmlns="" id="{21F579BF-5A07-4AEF-8B54-1C501EF52542}"/>
                </a:ext>
              </a:extLst>
            </p:cNvPr>
            <p:cNvPicPr>
              <a:picLocks noChangeAspect="1"/>
            </p:cNvPicPr>
            <p:nvPr/>
          </p:nvPicPr>
          <p:blipFill>
            <a:blip r:embed="rId2"/>
            <a:stretch>
              <a:fillRect/>
            </a:stretch>
          </p:blipFill>
          <p:spPr>
            <a:xfrm flipH="1">
              <a:off x="3156233" y="3718841"/>
              <a:ext cx="539793" cy="539793"/>
            </a:xfrm>
            <a:prstGeom prst="rect">
              <a:avLst/>
            </a:prstGeom>
          </p:spPr>
        </p:pic>
      </p:grpSp>
      <p:pic>
        <p:nvPicPr>
          <p:cNvPr id="8" name="Picture 7" descr="A group of dolls&#10;&#10;Description automatically generated with low confidence">
            <a:extLst>
              <a:ext uri="{FF2B5EF4-FFF2-40B4-BE49-F238E27FC236}">
                <a16:creationId xmlns:a16="http://schemas.microsoft.com/office/drawing/2014/main" xmlns="" id="{DE49A140-EF86-4C2A-9521-BB433986B3A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3" y="1905000"/>
            <a:ext cx="4899565" cy="4379298"/>
          </a:xfrm>
          <a:prstGeom prst="rect">
            <a:avLst/>
          </a:prstGeom>
          <a:effectLst>
            <a:outerShdw blurRad="76200" dir="13500000" sy="23000" kx="1200000" algn="br" rotWithShape="0">
              <a:prstClr val="black">
                <a:alpha val="20000"/>
              </a:prstClr>
            </a:outerShdw>
          </a:effectLst>
        </p:spPr>
      </p:pic>
      <p:sp>
        <p:nvSpPr>
          <p:cNvPr id="9" name="Google Shape;2351;p42">
            <a:extLst>
              <a:ext uri="{FF2B5EF4-FFF2-40B4-BE49-F238E27FC236}">
                <a16:creationId xmlns:a16="http://schemas.microsoft.com/office/drawing/2014/main" xmlns="" id="{0F0AAE77-CACB-4A4A-890A-341DC04FA98E}"/>
              </a:ext>
            </a:extLst>
          </p:cNvPr>
          <p:cNvSpPr txBox="1">
            <a:spLocks/>
          </p:cNvSpPr>
          <p:nvPr/>
        </p:nvSpPr>
        <p:spPr>
          <a:xfrm>
            <a:off x="1438276" y="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983753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877CD4A-7CD0-4DC8-AC39-2642F823A77B}"/>
              </a:ext>
            </a:extLst>
          </p:cNvPr>
          <p:cNvGrpSpPr/>
          <p:nvPr/>
        </p:nvGrpSpPr>
        <p:grpSpPr>
          <a:xfrm>
            <a:off x="842054" y="1657350"/>
            <a:ext cx="10615605" cy="4816927"/>
            <a:chOff x="644696" y="1443489"/>
            <a:chExt cx="6479021" cy="2980758"/>
          </a:xfrm>
        </p:grpSpPr>
        <p:grpSp>
          <p:nvGrpSpPr>
            <p:cNvPr id="3" name="Group 2">
              <a:extLst>
                <a:ext uri="{FF2B5EF4-FFF2-40B4-BE49-F238E27FC236}">
                  <a16:creationId xmlns:a16="http://schemas.microsoft.com/office/drawing/2014/main" xmlns="" id="{1A04A2E6-3D04-4F97-94D8-E20F2EEABFCB}"/>
                </a:ext>
              </a:extLst>
            </p:cNvPr>
            <p:cNvGrpSpPr/>
            <p:nvPr/>
          </p:nvGrpSpPr>
          <p:grpSpPr>
            <a:xfrm>
              <a:off x="644696" y="1443489"/>
              <a:ext cx="6317636" cy="2980758"/>
              <a:chOff x="3302660" y="1281370"/>
              <a:chExt cx="7100460" cy="2963069"/>
            </a:xfrm>
          </p:grpSpPr>
          <p:sp>
            <p:nvSpPr>
              <p:cNvPr id="16" name="Rectangle: Rounded Corners 49">
                <a:extLst>
                  <a:ext uri="{FF2B5EF4-FFF2-40B4-BE49-F238E27FC236}">
                    <a16:creationId xmlns:a16="http://schemas.microsoft.com/office/drawing/2014/main" xmlns="" id="{CF332464-129A-4FA6-BE10-AC46C23CE7D8}"/>
                  </a:ext>
                </a:extLst>
              </p:cNvPr>
              <p:cNvSpPr/>
              <p:nvPr/>
            </p:nvSpPr>
            <p:spPr>
              <a:xfrm>
                <a:off x="3302660" y="1870394"/>
                <a:ext cx="7100460" cy="2374045"/>
              </a:xfrm>
              <a:custGeom>
                <a:avLst/>
                <a:gdLst>
                  <a:gd name="connsiteX0" fmla="*/ 0 w 7100460"/>
                  <a:gd name="connsiteY0" fmla="*/ 478892 h 2374045"/>
                  <a:gd name="connsiteX1" fmla="*/ 478892 w 7100460"/>
                  <a:gd name="connsiteY1" fmla="*/ 0 h 2374045"/>
                  <a:gd name="connsiteX2" fmla="*/ 1099985 w 7100460"/>
                  <a:gd name="connsiteY2" fmla="*/ 0 h 2374045"/>
                  <a:gd name="connsiteX3" fmla="*/ 1598224 w 7100460"/>
                  <a:gd name="connsiteY3" fmla="*/ 0 h 2374045"/>
                  <a:gd name="connsiteX4" fmla="*/ 2157890 w 7100460"/>
                  <a:gd name="connsiteY4" fmla="*/ 0 h 2374045"/>
                  <a:gd name="connsiteX5" fmla="*/ 2963263 w 7100460"/>
                  <a:gd name="connsiteY5" fmla="*/ 0 h 2374045"/>
                  <a:gd name="connsiteX6" fmla="*/ 3461502 w 7100460"/>
                  <a:gd name="connsiteY6" fmla="*/ 0 h 2374045"/>
                  <a:gd name="connsiteX7" fmla="*/ 3959742 w 7100460"/>
                  <a:gd name="connsiteY7" fmla="*/ 0 h 2374045"/>
                  <a:gd name="connsiteX8" fmla="*/ 4457981 w 7100460"/>
                  <a:gd name="connsiteY8" fmla="*/ 0 h 2374045"/>
                  <a:gd name="connsiteX9" fmla="*/ 5140501 w 7100460"/>
                  <a:gd name="connsiteY9" fmla="*/ 0 h 2374045"/>
                  <a:gd name="connsiteX10" fmla="*/ 5823020 w 7100460"/>
                  <a:gd name="connsiteY10" fmla="*/ 0 h 2374045"/>
                  <a:gd name="connsiteX11" fmla="*/ 6621568 w 7100460"/>
                  <a:gd name="connsiteY11" fmla="*/ 0 h 2374045"/>
                  <a:gd name="connsiteX12" fmla="*/ 7100460 w 7100460"/>
                  <a:gd name="connsiteY12" fmla="*/ 478892 h 2374045"/>
                  <a:gd name="connsiteX13" fmla="*/ 7100460 w 7100460"/>
                  <a:gd name="connsiteY13" fmla="*/ 922654 h 2374045"/>
                  <a:gd name="connsiteX14" fmla="*/ 7100460 w 7100460"/>
                  <a:gd name="connsiteY14" fmla="*/ 1408903 h 2374045"/>
                  <a:gd name="connsiteX15" fmla="*/ 7100460 w 7100460"/>
                  <a:gd name="connsiteY15" fmla="*/ 1895153 h 2374045"/>
                  <a:gd name="connsiteX16" fmla="*/ 6621568 w 7100460"/>
                  <a:gd name="connsiteY16" fmla="*/ 2374045 h 2374045"/>
                  <a:gd name="connsiteX17" fmla="*/ 5877622 w 7100460"/>
                  <a:gd name="connsiteY17" fmla="*/ 2374045 h 2374045"/>
                  <a:gd name="connsiteX18" fmla="*/ 5256529 w 7100460"/>
                  <a:gd name="connsiteY18" fmla="*/ 2374045 h 2374045"/>
                  <a:gd name="connsiteX19" fmla="*/ 4696863 w 7100460"/>
                  <a:gd name="connsiteY19" fmla="*/ 2374045 h 2374045"/>
                  <a:gd name="connsiteX20" fmla="*/ 4198624 w 7100460"/>
                  <a:gd name="connsiteY20" fmla="*/ 2374045 h 2374045"/>
                  <a:gd name="connsiteX21" fmla="*/ 3393251 w 7100460"/>
                  <a:gd name="connsiteY21" fmla="*/ 2374045 h 2374045"/>
                  <a:gd name="connsiteX22" fmla="*/ 2710731 w 7100460"/>
                  <a:gd name="connsiteY22" fmla="*/ 2374045 h 2374045"/>
                  <a:gd name="connsiteX23" fmla="*/ 2089638 w 7100460"/>
                  <a:gd name="connsiteY23" fmla="*/ 2374045 h 2374045"/>
                  <a:gd name="connsiteX24" fmla="*/ 1345692 w 7100460"/>
                  <a:gd name="connsiteY24" fmla="*/ 2374045 h 2374045"/>
                  <a:gd name="connsiteX25" fmla="*/ 478892 w 7100460"/>
                  <a:gd name="connsiteY25" fmla="*/ 2374045 h 2374045"/>
                  <a:gd name="connsiteX26" fmla="*/ 0 w 7100460"/>
                  <a:gd name="connsiteY26" fmla="*/ 1895153 h 2374045"/>
                  <a:gd name="connsiteX27" fmla="*/ 0 w 7100460"/>
                  <a:gd name="connsiteY27" fmla="*/ 1451391 h 2374045"/>
                  <a:gd name="connsiteX28" fmla="*/ 0 w 7100460"/>
                  <a:gd name="connsiteY28" fmla="*/ 993467 h 2374045"/>
                  <a:gd name="connsiteX29" fmla="*/ 0 w 7100460"/>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00460" h="2374045" fill="none" extrusionOk="0">
                    <a:moveTo>
                      <a:pt x="0" y="478892"/>
                    </a:moveTo>
                    <a:cubicBezTo>
                      <a:pt x="-33932" y="205008"/>
                      <a:pt x="166216" y="53"/>
                      <a:pt x="478892" y="0"/>
                    </a:cubicBezTo>
                    <a:cubicBezTo>
                      <a:pt x="713084" y="13131"/>
                      <a:pt x="947880" y="20085"/>
                      <a:pt x="1099985" y="0"/>
                    </a:cubicBezTo>
                    <a:cubicBezTo>
                      <a:pt x="1252090" y="-20085"/>
                      <a:pt x="1421301" y="19132"/>
                      <a:pt x="1598224" y="0"/>
                    </a:cubicBezTo>
                    <a:cubicBezTo>
                      <a:pt x="1775147" y="-19132"/>
                      <a:pt x="1897942" y="-24695"/>
                      <a:pt x="2157890" y="0"/>
                    </a:cubicBezTo>
                    <a:cubicBezTo>
                      <a:pt x="2417838" y="24695"/>
                      <a:pt x="2689611" y="6244"/>
                      <a:pt x="2963263" y="0"/>
                    </a:cubicBezTo>
                    <a:cubicBezTo>
                      <a:pt x="3236915" y="-6244"/>
                      <a:pt x="3330002" y="1473"/>
                      <a:pt x="3461502" y="0"/>
                    </a:cubicBezTo>
                    <a:cubicBezTo>
                      <a:pt x="3593002" y="-1473"/>
                      <a:pt x="3827582" y="8562"/>
                      <a:pt x="3959742" y="0"/>
                    </a:cubicBezTo>
                    <a:cubicBezTo>
                      <a:pt x="4091902" y="-8562"/>
                      <a:pt x="4346934" y="18145"/>
                      <a:pt x="4457981" y="0"/>
                    </a:cubicBezTo>
                    <a:cubicBezTo>
                      <a:pt x="4569028" y="-18145"/>
                      <a:pt x="4829282" y="-15004"/>
                      <a:pt x="5140501" y="0"/>
                    </a:cubicBezTo>
                    <a:cubicBezTo>
                      <a:pt x="5451720" y="15004"/>
                      <a:pt x="5506961" y="30380"/>
                      <a:pt x="5823020" y="0"/>
                    </a:cubicBezTo>
                    <a:cubicBezTo>
                      <a:pt x="6139079" y="-30380"/>
                      <a:pt x="6223569" y="-16238"/>
                      <a:pt x="6621568" y="0"/>
                    </a:cubicBezTo>
                    <a:cubicBezTo>
                      <a:pt x="6893081" y="-15120"/>
                      <a:pt x="7109321" y="150941"/>
                      <a:pt x="7100460" y="478892"/>
                    </a:cubicBezTo>
                    <a:cubicBezTo>
                      <a:pt x="7088652" y="632193"/>
                      <a:pt x="7109567" y="745727"/>
                      <a:pt x="7100460" y="922654"/>
                    </a:cubicBezTo>
                    <a:cubicBezTo>
                      <a:pt x="7091353" y="1099581"/>
                      <a:pt x="7094420" y="1304638"/>
                      <a:pt x="7100460" y="1408903"/>
                    </a:cubicBezTo>
                    <a:cubicBezTo>
                      <a:pt x="7106500" y="1513168"/>
                      <a:pt x="7104435" y="1738021"/>
                      <a:pt x="7100460" y="1895153"/>
                    </a:cubicBezTo>
                    <a:cubicBezTo>
                      <a:pt x="7054473" y="2167025"/>
                      <a:pt x="6915379" y="2372166"/>
                      <a:pt x="6621568" y="2374045"/>
                    </a:cubicBezTo>
                    <a:cubicBezTo>
                      <a:pt x="6311969" y="2374663"/>
                      <a:pt x="6172234" y="2373445"/>
                      <a:pt x="5877622" y="2374045"/>
                    </a:cubicBezTo>
                    <a:cubicBezTo>
                      <a:pt x="5583010" y="2374645"/>
                      <a:pt x="5397377" y="2366486"/>
                      <a:pt x="5256529" y="2374045"/>
                    </a:cubicBezTo>
                    <a:cubicBezTo>
                      <a:pt x="5115681" y="2381604"/>
                      <a:pt x="4867578" y="2370832"/>
                      <a:pt x="4696863" y="2374045"/>
                    </a:cubicBezTo>
                    <a:cubicBezTo>
                      <a:pt x="4526148" y="2377258"/>
                      <a:pt x="4421957" y="2370987"/>
                      <a:pt x="4198624" y="2374045"/>
                    </a:cubicBezTo>
                    <a:cubicBezTo>
                      <a:pt x="3975291" y="2377103"/>
                      <a:pt x="3586369" y="2350755"/>
                      <a:pt x="3393251" y="2374045"/>
                    </a:cubicBezTo>
                    <a:cubicBezTo>
                      <a:pt x="3200133" y="2397335"/>
                      <a:pt x="2967674" y="2353275"/>
                      <a:pt x="2710731" y="2374045"/>
                    </a:cubicBezTo>
                    <a:cubicBezTo>
                      <a:pt x="2453788" y="2394815"/>
                      <a:pt x="2300258" y="2363409"/>
                      <a:pt x="2089638" y="2374045"/>
                    </a:cubicBezTo>
                    <a:cubicBezTo>
                      <a:pt x="1879018" y="2384681"/>
                      <a:pt x="1503913" y="2339891"/>
                      <a:pt x="1345692" y="2374045"/>
                    </a:cubicBezTo>
                    <a:cubicBezTo>
                      <a:pt x="1187471" y="2408199"/>
                      <a:pt x="863566" y="2357340"/>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100460" h="2374045" stroke="0" extrusionOk="0">
                    <a:moveTo>
                      <a:pt x="0" y="478892"/>
                    </a:moveTo>
                    <a:cubicBezTo>
                      <a:pt x="1648" y="264812"/>
                      <a:pt x="242370" y="49968"/>
                      <a:pt x="478892" y="0"/>
                    </a:cubicBezTo>
                    <a:cubicBezTo>
                      <a:pt x="746463" y="-4441"/>
                      <a:pt x="935267" y="3071"/>
                      <a:pt x="1222838" y="0"/>
                    </a:cubicBezTo>
                    <a:cubicBezTo>
                      <a:pt x="1510409" y="-3071"/>
                      <a:pt x="1579151" y="-14044"/>
                      <a:pt x="1782504" y="0"/>
                    </a:cubicBezTo>
                    <a:cubicBezTo>
                      <a:pt x="1985857" y="14044"/>
                      <a:pt x="2099967" y="11208"/>
                      <a:pt x="2342170" y="0"/>
                    </a:cubicBezTo>
                    <a:cubicBezTo>
                      <a:pt x="2584373" y="-11208"/>
                      <a:pt x="2866089" y="481"/>
                      <a:pt x="3086117" y="0"/>
                    </a:cubicBezTo>
                    <a:cubicBezTo>
                      <a:pt x="3306145" y="-481"/>
                      <a:pt x="3506418" y="629"/>
                      <a:pt x="3707209" y="0"/>
                    </a:cubicBezTo>
                    <a:cubicBezTo>
                      <a:pt x="3908000" y="-629"/>
                      <a:pt x="4252297" y="-24249"/>
                      <a:pt x="4512583" y="0"/>
                    </a:cubicBezTo>
                    <a:cubicBezTo>
                      <a:pt x="4772869" y="24249"/>
                      <a:pt x="4954145" y="-18016"/>
                      <a:pt x="5317956" y="0"/>
                    </a:cubicBezTo>
                    <a:cubicBezTo>
                      <a:pt x="5681767" y="18016"/>
                      <a:pt x="6113172" y="-23804"/>
                      <a:pt x="6621568" y="0"/>
                    </a:cubicBezTo>
                    <a:cubicBezTo>
                      <a:pt x="6878418" y="-3430"/>
                      <a:pt x="7049960" y="213963"/>
                      <a:pt x="7100460" y="478892"/>
                    </a:cubicBezTo>
                    <a:cubicBezTo>
                      <a:pt x="7085714" y="687907"/>
                      <a:pt x="7100007" y="759322"/>
                      <a:pt x="7100460" y="950979"/>
                    </a:cubicBezTo>
                    <a:cubicBezTo>
                      <a:pt x="7100913" y="1142636"/>
                      <a:pt x="7107611" y="1295443"/>
                      <a:pt x="7100460" y="1423066"/>
                    </a:cubicBezTo>
                    <a:cubicBezTo>
                      <a:pt x="7093309" y="1550689"/>
                      <a:pt x="7102128" y="1672103"/>
                      <a:pt x="7100460" y="1895153"/>
                    </a:cubicBezTo>
                    <a:cubicBezTo>
                      <a:pt x="7130025" y="2163292"/>
                      <a:pt x="6888987" y="2388985"/>
                      <a:pt x="6621568" y="2374045"/>
                    </a:cubicBezTo>
                    <a:cubicBezTo>
                      <a:pt x="6423443" y="2340776"/>
                      <a:pt x="6243250" y="2393102"/>
                      <a:pt x="5877622" y="2374045"/>
                    </a:cubicBezTo>
                    <a:cubicBezTo>
                      <a:pt x="5511994" y="2354988"/>
                      <a:pt x="5527702" y="2351809"/>
                      <a:pt x="5256529" y="2374045"/>
                    </a:cubicBezTo>
                    <a:cubicBezTo>
                      <a:pt x="4985356" y="2396281"/>
                      <a:pt x="4801839" y="2381310"/>
                      <a:pt x="4635436" y="2374045"/>
                    </a:cubicBezTo>
                    <a:cubicBezTo>
                      <a:pt x="4469033" y="2366780"/>
                      <a:pt x="4028884" y="2342420"/>
                      <a:pt x="3830063" y="2374045"/>
                    </a:cubicBezTo>
                    <a:cubicBezTo>
                      <a:pt x="3631242" y="2405670"/>
                      <a:pt x="3457284" y="2408077"/>
                      <a:pt x="3086117" y="2374045"/>
                    </a:cubicBezTo>
                    <a:cubicBezTo>
                      <a:pt x="2714950" y="2340013"/>
                      <a:pt x="2634438" y="2362619"/>
                      <a:pt x="2465024" y="2374045"/>
                    </a:cubicBezTo>
                    <a:cubicBezTo>
                      <a:pt x="2295610" y="2385471"/>
                      <a:pt x="2020991" y="2400911"/>
                      <a:pt x="1905358" y="2374045"/>
                    </a:cubicBezTo>
                    <a:cubicBezTo>
                      <a:pt x="1789725" y="2347179"/>
                      <a:pt x="1516623" y="2390509"/>
                      <a:pt x="1345692" y="2374045"/>
                    </a:cubicBezTo>
                    <a:cubicBezTo>
                      <a:pt x="1174761" y="2357581"/>
                      <a:pt x="793678" y="2389187"/>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1.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2.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to, </a:t>
                </a:r>
                <a:r>
                  <a:rPr lang="en-US" sz="4267" kern="0" dirty="0" err="1">
                    <a:solidFill>
                      <a:schemeClr val="tx1"/>
                    </a:solidFill>
                    <a:latin typeface="Calibri" panose="020F0502020204030204" pitchFamily="34" charset="0"/>
                    <a:cs typeface="Calibri" panose="020F0502020204030204" pitchFamily="34" charset="0"/>
                    <a:sym typeface="Arial"/>
                  </a:rPr>
                  <a:t>rõ</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3.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ngắt</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nghỉ</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smtClean="0">
                    <a:solidFill>
                      <a:schemeClr val="tx1"/>
                    </a:solidFill>
                    <a:latin typeface="Calibri" panose="020F0502020204030204" pitchFamily="34" charset="0"/>
                    <a:cs typeface="Calibri" panose="020F0502020204030204" pitchFamily="34" charset="0"/>
                    <a:sym typeface="Arial"/>
                  </a:rPr>
                  <a:t>chỗ</a:t>
                </a:r>
                <a:r>
                  <a:rPr lang="vi-VN" sz="4267" kern="0" dirty="0" smtClean="0">
                    <a:solidFill>
                      <a:schemeClr val="tx1"/>
                    </a:solidFill>
                    <a:latin typeface="Calibri" panose="020F0502020204030204" pitchFamily="34" charset="0"/>
                    <a:cs typeface="Calibri" panose="020F0502020204030204" pitchFamily="34" charset="0"/>
                    <a:sym typeface="Arial"/>
                  </a:rPr>
                  <a:t>; diễn cảm</a:t>
                </a:r>
                <a:r>
                  <a:rPr lang="en-US" sz="4800" kern="0" dirty="0" smtClean="0">
                    <a:solidFill>
                      <a:schemeClr val="tx1"/>
                    </a:solidFill>
                    <a:latin typeface="Calibri" panose="020F0502020204030204" pitchFamily="34" charset="0"/>
                    <a:cs typeface="Calibri" panose="020F0502020204030204" pitchFamily="34" charset="0"/>
                    <a:sym typeface="Arial"/>
                  </a:rPr>
                  <a:t>.</a:t>
                </a:r>
                <a:endParaRPr lang="en-US" sz="4800" kern="0" dirty="0">
                  <a:solidFill>
                    <a:schemeClr val="tx1"/>
                  </a:solidFill>
                  <a:latin typeface="Calibri" panose="020F0502020204030204" pitchFamily="34" charset="0"/>
                  <a:cs typeface="Calibri" panose="020F0502020204030204" pitchFamily="34" charset="0"/>
                  <a:sym typeface="Arial"/>
                </a:endParaRPr>
              </a:p>
            </p:txBody>
          </p:sp>
          <p:sp>
            <p:nvSpPr>
              <p:cNvPr id="17" name="Rectangle: Rounded Corners 50">
                <a:extLst>
                  <a:ext uri="{FF2B5EF4-FFF2-40B4-BE49-F238E27FC236}">
                    <a16:creationId xmlns:a16="http://schemas.microsoft.com/office/drawing/2014/main" xmlns="" id="{42FEBD70-8541-4B8A-8DB6-7E323EC01A39}"/>
                  </a:ext>
                </a:extLst>
              </p:cNvPr>
              <p:cNvSpPr/>
              <p:nvPr/>
            </p:nvSpPr>
            <p:spPr>
              <a:xfrm>
                <a:off x="3918934" y="1281370"/>
                <a:ext cx="5284933" cy="1366026"/>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4" name="Group 3">
              <a:extLst>
                <a:ext uri="{FF2B5EF4-FFF2-40B4-BE49-F238E27FC236}">
                  <a16:creationId xmlns:a16="http://schemas.microsoft.com/office/drawing/2014/main" xmlns="" id="{3AD7E119-EB20-4DA2-9123-5129A940C086}"/>
                </a:ext>
              </a:extLst>
            </p:cNvPr>
            <p:cNvGrpSpPr/>
            <p:nvPr/>
          </p:nvGrpSpPr>
          <p:grpSpPr>
            <a:xfrm>
              <a:off x="2479257" y="2994745"/>
              <a:ext cx="1558526" cy="498928"/>
              <a:chOff x="2478325" y="2999701"/>
              <a:chExt cx="1558526" cy="498928"/>
            </a:xfrm>
          </p:grpSpPr>
          <p:pic>
            <p:nvPicPr>
              <p:cNvPr id="13" name="Picture 12" descr="Shape, circle&#10;&#10;Description automatically generated">
                <a:extLst>
                  <a:ext uri="{FF2B5EF4-FFF2-40B4-BE49-F238E27FC236}">
                    <a16:creationId xmlns:a16="http://schemas.microsoft.com/office/drawing/2014/main" xmlns="" id="{E66B69F8-228B-493A-A661-49034F6ED81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478325" y="3004669"/>
                <a:ext cx="456217" cy="493960"/>
              </a:xfrm>
              <a:prstGeom prst="rect">
                <a:avLst/>
              </a:prstGeom>
            </p:spPr>
          </p:pic>
          <p:pic>
            <p:nvPicPr>
              <p:cNvPr id="14" name="Picture 13" descr="Shape, circle&#10;&#10;Description automatically generated">
                <a:extLst>
                  <a:ext uri="{FF2B5EF4-FFF2-40B4-BE49-F238E27FC236}">
                    <a16:creationId xmlns:a16="http://schemas.microsoft.com/office/drawing/2014/main" xmlns="" id="{F008663D-B430-4D35-B5FC-B19D9904FCA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510552" y="2999701"/>
                <a:ext cx="526299" cy="477713"/>
              </a:xfrm>
              <a:prstGeom prst="rect">
                <a:avLst/>
              </a:prstGeom>
            </p:spPr>
          </p:pic>
          <p:pic>
            <p:nvPicPr>
              <p:cNvPr id="15" name="Picture 14" descr="Shape, circle&#10;&#10;Description automatically generated">
                <a:extLst>
                  <a:ext uri="{FF2B5EF4-FFF2-40B4-BE49-F238E27FC236}">
                    <a16:creationId xmlns:a16="http://schemas.microsoft.com/office/drawing/2014/main" xmlns="" id="{F6883581-B9D9-4BFF-868B-DAAB6EE0DD9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938383" y="3025885"/>
                <a:ext cx="604846" cy="451529"/>
              </a:xfrm>
              <a:prstGeom prst="rect">
                <a:avLst/>
              </a:prstGeom>
            </p:spPr>
          </p:pic>
        </p:grpSp>
        <p:grpSp>
          <p:nvGrpSpPr>
            <p:cNvPr id="5" name="Group 4">
              <a:extLst>
                <a:ext uri="{FF2B5EF4-FFF2-40B4-BE49-F238E27FC236}">
                  <a16:creationId xmlns:a16="http://schemas.microsoft.com/office/drawing/2014/main" xmlns="" id="{1D468669-279F-4615-B59F-3BB8A862976F}"/>
                </a:ext>
              </a:extLst>
            </p:cNvPr>
            <p:cNvGrpSpPr/>
            <p:nvPr/>
          </p:nvGrpSpPr>
          <p:grpSpPr>
            <a:xfrm>
              <a:off x="2445184" y="3481200"/>
              <a:ext cx="1538405" cy="493960"/>
              <a:chOff x="2198274" y="2949482"/>
              <a:chExt cx="1538405" cy="493960"/>
            </a:xfrm>
          </p:grpSpPr>
          <p:pic>
            <p:nvPicPr>
              <p:cNvPr id="10" name="Picture 9" descr="Shape, circle&#10;&#10;Description automatically generated">
                <a:extLst>
                  <a:ext uri="{FF2B5EF4-FFF2-40B4-BE49-F238E27FC236}">
                    <a16:creationId xmlns:a16="http://schemas.microsoft.com/office/drawing/2014/main" xmlns="" id="{0FCF07A3-C510-4387-A7F5-1DA193029B8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198274" y="2949482"/>
                <a:ext cx="456217" cy="493960"/>
              </a:xfrm>
              <a:prstGeom prst="rect">
                <a:avLst/>
              </a:prstGeom>
            </p:spPr>
          </p:pic>
          <p:pic>
            <p:nvPicPr>
              <p:cNvPr id="11" name="Picture 10" descr="Shape, circle&#10;&#10;Description automatically generated">
                <a:extLst>
                  <a:ext uri="{FF2B5EF4-FFF2-40B4-BE49-F238E27FC236}">
                    <a16:creationId xmlns:a16="http://schemas.microsoft.com/office/drawing/2014/main" xmlns="" id="{F8E8435D-2E91-4F27-8944-9F4D179A97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10380" y="2953658"/>
                <a:ext cx="526299" cy="477713"/>
              </a:xfrm>
              <a:prstGeom prst="rect">
                <a:avLst/>
              </a:prstGeom>
            </p:spPr>
          </p:pic>
          <p:pic>
            <p:nvPicPr>
              <p:cNvPr id="12" name="Picture 11" descr="Shape, circle&#10;&#10;Description automatically generated">
                <a:extLst>
                  <a:ext uri="{FF2B5EF4-FFF2-40B4-BE49-F238E27FC236}">
                    <a16:creationId xmlns:a16="http://schemas.microsoft.com/office/drawing/2014/main" xmlns="" id="{8631F3D6-7361-48A6-9F82-400D5E00512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58330" y="2970697"/>
                <a:ext cx="604846" cy="451529"/>
              </a:xfrm>
              <a:prstGeom prst="rect">
                <a:avLst/>
              </a:prstGeom>
            </p:spPr>
          </p:pic>
        </p:grpSp>
        <p:grpSp>
          <p:nvGrpSpPr>
            <p:cNvPr id="6" name="Group 5">
              <a:extLst>
                <a:ext uri="{FF2B5EF4-FFF2-40B4-BE49-F238E27FC236}">
                  <a16:creationId xmlns:a16="http://schemas.microsoft.com/office/drawing/2014/main" xmlns="" id="{C2219AC9-B7F0-45D1-B69E-A9C47040DD2F}"/>
                </a:ext>
              </a:extLst>
            </p:cNvPr>
            <p:cNvGrpSpPr/>
            <p:nvPr/>
          </p:nvGrpSpPr>
          <p:grpSpPr>
            <a:xfrm>
              <a:off x="5657735" y="3879827"/>
              <a:ext cx="1465982" cy="498928"/>
              <a:chOff x="3349693" y="2758868"/>
              <a:chExt cx="1465982" cy="498928"/>
            </a:xfrm>
          </p:grpSpPr>
          <p:pic>
            <p:nvPicPr>
              <p:cNvPr id="7" name="Picture 6" descr="Shape, circle&#10;&#10;Description automatically generated">
                <a:extLst>
                  <a:ext uri="{FF2B5EF4-FFF2-40B4-BE49-F238E27FC236}">
                    <a16:creationId xmlns:a16="http://schemas.microsoft.com/office/drawing/2014/main" xmlns="" id="{03D8BBA0-8676-47AE-AFFB-C06B09BBB93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3349693" y="2763836"/>
                <a:ext cx="456217" cy="493960"/>
              </a:xfrm>
              <a:prstGeom prst="rect">
                <a:avLst/>
              </a:prstGeom>
            </p:spPr>
          </p:pic>
          <p:pic>
            <p:nvPicPr>
              <p:cNvPr id="8" name="Picture 7" descr="Shape, circle&#10;&#10;Description automatically generated">
                <a:extLst>
                  <a:ext uri="{FF2B5EF4-FFF2-40B4-BE49-F238E27FC236}">
                    <a16:creationId xmlns:a16="http://schemas.microsoft.com/office/drawing/2014/main" xmlns="" id="{9146219C-98C1-4FB0-82E8-36D342B91E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4289376" y="2758868"/>
                <a:ext cx="526299" cy="477713"/>
              </a:xfrm>
              <a:prstGeom prst="rect">
                <a:avLst/>
              </a:prstGeom>
            </p:spPr>
          </p:pic>
          <p:pic>
            <p:nvPicPr>
              <p:cNvPr id="9" name="Picture 8" descr="Shape, circle&#10;&#10;Description automatically generated">
                <a:extLst>
                  <a:ext uri="{FF2B5EF4-FFF2-40B4-BE49-F238E27FC236}">
                    <a16:creationId xmlns:a16="http://schemas.microsoft.com/office/drawing/2014/main" xmlns="" id="{ABC3E658-6108-4650-A833-9F6AD0535E4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789126" y="2785053"/>
                <a:ext cx="604846" cy="451529"/>
              </a:xfrm>
              <a:prstGeom prst="rect">
                <a:avLst/>
              </a:prstGeom>
            </p:spPr>
          </p:pic>
        </p:grpSp>
      </p:grpSp>
      <p:sp>
        <p:nvSpPr>
          <p:cNvPr id="18" name="Google Shape;2351;p42">
            <a:extLst>
              <a:ext uri="{FF2B5EF4-FFF2-40B4-BE49-F238E27FC236}">
                <a16:creationId xmlns:a16="http://schemas.microsoft.com/office/drawing/2014/main" xmlns="" id="{61F90128-AB70-4A1D-B5AE-CAC999ECE75C}"/>
              </a:ext>
            </a:extLst>
          </p:cNvPr>
          <p:cNvSpPr txBox="1">
            <a:spLocks/>
          </p:cNvSpPr>
          <p:nvPr/>
        </p:nvSpPr>
        <p:spPr>
          <a:xfrm>
            <a:off x="1561183" y="-68952"/>
            <a:ext cx="8616479"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LUYỆN</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ĐỌC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TRƯỚC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LỚP</a:t>
            </a:r>
            <a:endPar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41185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85333">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1FA8AF7-5A8F-4FB3-83A4-7F9A62290E00}"/>
              </a:ext>
            </a:extLst>
          </p:cNvPr>
          <p:cNvPicPr>
            <a:picLocks noChangeAspect="1"/>
          </p:cNvPicPr>
          <p:nvPr/>
        </p:nvPicPr>
        <p:blipFill>
          <a:blip r:embed="rId3"/>
          <a:stretch>
            <a:fillRect/>
          </a:stretch>
        </p:blipFill>
        <p:spPr>
          <a:xfrm>
            <a:off x="1417982" y="880214"/>
            <a:ext cx="9740347" cy="4476978"/>
          </a:xfrm>
          <a:prstGeom prst="rect">
            <a:avLst/>
          </a:prstGeom>
        </p:spPr>
      </p:pic>
    </p:spTree>
    <p:extLst>
      <p:ext uri="{BB962C8B-B14F-4D97-AF65-F5344CB8AC3E}">
        <p14:creationId xmlns:p14="http://schemas.microsoft.com/office/powerpoint/2010/main" val="207447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xmlns="" id="{F1C4A58F-C09C-408F-A333-4D4C362A699F}"/>
              </a:ext>
            </a:extLst>
          </p:cNvPr>
          <p:cNvPicPr>
            <a:picLocks noChangeAspect="1"/>
          </p:cNvPicPr>
          <p:nvPr/>
        </p:nvPicPr>
        <p:blipFill rotWithShape="1">
          <a:blip r:embed="rId2"/>
          <a:srcRect t="10040" b="7020"/>
          <a:stretch/>
        </p:blipFill>
        <p:spPr>
          <a:xfrm>
            <a:off x="0" y="51244"/>
            <a:ext cx="12306773" cy="6858000"/>
          </a:xfrm>
          <a:prstGeom prst="rect">
            <a:avLst/>
          </a:prstGeom>
        </p:spPr>
      </p:pic>
      <p:sp>
        <p:nvSpPr>
          <p:cNvPr id="5" name="TextBox 4">
            <a:extLst>
              <a:ext uri="{FF2B5EF4-FFF2-40B4-BE49-F238E27FC236}">
                <a16:creationId xmlns:a16="http://schemas.microsoft.com/office/drawing/2014/main" xmlns="" id="{6F7AB981-34C3-46EA-8410-43DD6C45035C}"/>
              </a:ext>
            </a:extLst>
          </p:cNvPr>
          <p:cNvSpPr txBox="1"/>
          <p:nvPr/>
        </p:nvSpPr>
        <p:spPr>
          <a:xfrm>
            <a:off x="4811235" y="860869"/>
            <a:ext cx="6837128" cy="1107996"/>
          </a:xfrm>
          <a:prstGeom prst="rect">
            <a:avLst/>
          </a:prstGeom>
          <a:noFill/>
        </p:spPr>
        <p:txBody>
          <a:bodyPr wrap="none" rtlCol="0">
            <a:spAutoFit/>
          </a:bodyPr>
          <a:lstStyle/>
          <a:p>
            <a:pPr algn="l"/>
            <a:r>
              <a:rPr lang="vi-VN" sz="6600" b="1" dirty="0" smtClean="0">
                <a:solidFill>
                  <a:srgbClr val="FF0000"/>
                </a:solidFill>
                <a:latin typeface="Times New Roman" panose="02020603050405020304" pitchFamily="18" charset="0"/>
                <a:cs typeface="Times New Roman" panose="02020603050405020304" pitchFamily="18" charset="0"/>
              </a:rPr>
              <a:t>HĐ 2: ĐỌC HIỂU</a:t>
            </a:r>
            <a:endParaRPr lang="en-US" sz="6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60975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EF4771B-E29C-42C8-BC48-68C4A32F4111}"/>
              </a:ext>
            </a:extLst>
          </p:cNvPr>
          <p:cNvSpPr txBox="1"/>
          <p:nvPr/>
        </p:nvSpPr>
        <p:spPr>
          <a:xfrm>
            <a:off x="1016276" y="1261202"/>
            <a:ext cx="1082040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latin typeface="Times New Roman" panose="02020603050405020304" pitchFamily="18" charset="0"/>
                <a:ea typeface="Times New Roman" panose="02020603050405020304" pitchFamily="18" charset="0"/>
                <a:cs typeface="Times New Roman" panose="02020603050405020304" pitchFamily="18" charset="0"/>
              </a:rPr>
              <a:t>1.</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kern="0" dirty="0" smtClean="0">
                <a:effectLst/>
                <a:latin typeface="Times New Roman" panose="02020603050405020304" pitchFamily="18" charset="0"/>
                <a:ea typeface="Times New Roman" panose="02020603050405020304" pitchFamily="18" charset="0"/>
                <a:cs typeface="Times New Roman" panose="02020603050405020304" pitchFamily="18" charset="0"/>
              </a:rPr>
              <a:t>Các chiến sĩ trong bài thơ làm nhiệm vụ gì</a:t>
            </a:r>
            <a:r>
              <a:rPr lang="en-US" sz="2800" b="1" kern="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xmlns="" id="{D5E9FB8D-C308-45B5-91BB-D421CE06CDE3}"/>
              </a:ext>
            </a:extLst>
          </p:cNvPr>
          <p:cNvPicPr>
            <a:picLocks noChangeAspect="1"/>
          </p:cNvPicPr>
          <p:nvPr/>
        </p:nvPicPr>
        <p:blipFill>
          <a:blip r:embed="rId2"/>
          <a:stretch>
            <a:fillRect/>
          </a:stretch>
        </p:blipFill>
        <p:spPr>
          <a:xfrm>
            <a:off x="2112455" y="0"/>
            <a:ext cx="7827942" cy="1071589"/>
          </a:xfrm>
          <a:prstGeom prst="rect">
            <a:avLst/>
          </a:prstGeom>
          <a:solidFill>
            <a:schemeClr val="accent2">
              <a:lumMod val="40000"/>
              <a:lumOff val="60000"/>
            </a:schemeClr>
          </a:solidFill>
        </p:spPr>
      </p:pic>
      <p:sp>
        <p:nvSpPr>
          <p:cNvPr id="5" name="TextBox 4">
            <a:extLst>
              <a:ext uri="{FF2B5EF4-FFF2-40B4-BE49-F238E27FC236}">
                <a16:creationId xmlns:a16="http://schemas.microsoft.com/office/drawing/2014/main" xmlns="" id="{0B39A6F6-3136-45DA-BC0C-FB1F29D10556}"/>
              </a:ext>
            </a:extLst>
          </p:cNvPr>
          <p:cNvSpPr txBox="1"/>
          <p:nvPr/>
        </p:nvSpPr>
        <p:spPr>
          <a:xfrm>
            <a:off x="1016276" y="2030549"/>
            <a:ext cx="1082040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2800" b="1" kern="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 chiếc xe của họ có gì khác thường</a:t>
            </a:r>
            <a:r>
              <a:rPr lang="en-US" sz="2800" b="1" kern="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b="1" kern="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Vì sao?</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57C6A81B-46BA-4041-8163-10F723053732}"/>
              </a:ext>
            </a:extLst>
          </p:cNvPr>
          <p:cNvSpPr txBox="1"/>
          <p:nvPr/>
        </p:nvSpPr>
        <p:spPr>
          <a:xfrm>
            <a:off x="1016276" y="2797611"/>
            <a:ext cx="10820400"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latin typeface="Times New Roman" panose="02020603050405020304" pitchFamily="18" charset="0"/>
                <a:ea typeface="Times New Roman" panose="02020603050405020304" pitchFamily="18" charset="0"/>
                <a:cs typeface="Times New Roman" panose="02020603050405020304" pitchFamily="18" charset="0"/>
              </a:rPr>
              <a:t>3. </a:t>
            </a:r>
            <a:r>
              <a:rPr lang="vi-VN" sz="2800" b="1" kern="0" dirty="0" smtClean="0">
                <a:latin typeface="Times New Roman" panose="02020603050405020304" pitchFamily="18" charset="0"/>
                <a:ea typeface="Times New Roman" panose="02020603050405020304" pitchFamily="18" charset="0"/>
                <a:cs typeface="Times New Roman" panose="02020603050405020304" pitchFamily="18" charset="0"/>
              </a:rPr>
              <a:t>Tìm những hình ảnh, từ ngữ nói lên khó khăn, nguy hiểm mà các chiến sĩ phải trải qua</a:t>
            </a:r>
            <a:r>
              <a:rPr lang="en-US" sz="2800" b="1" kern="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A759F578-855A-476B-9F71-C53A70F49BBF}"/>
              </a:ext>
            </a:extLst>
          </p:cNvPr>
          <p:cNvSpPr txBox="1"/>
          <p:nvPr/>
        </p:nvSpPr>
        <p:spPr>
          <a:xfrm>
            <a:off x="1016276" y="4216716"/>
            <a:ext cx="10820400" cy="1384995"/>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vi-VN" sz="2800" b="1" kern="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 độ của các chiến sĩ trước khó khăn, nguy hiểm được miêu tả ở mỗi khổ thơ nói lên điều gì?</a:t>
            </a: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xmlns="" id="{B4F48BC8-F553-4198-873F-ED87DF6667BF}"/>
              </a:ext>
            </a:extLst>
          </p:cNvPr>
          <p:cNvSpPr txBox="1"/>
          <p:nvPr/>
        </p:nvSpPr>
        <p:spPr>
          <a:xfrm>
            <a:off x="1016276" y="5695217"/>
            <a:ext cx="8358188" cy="523220"/>
          </a:xfrm>
          <a:prstGeom prst="rect">
            <a:avLst/>
          </a:prstGeom>
          <a:noFill/>
        </p:spPr>
        <p:txBody>
          <a:bodyPr wrap="square">
            <a:spAutoFit/>
          </a:bodyPr>
          <a:lstStyle/>
          <a:p>
            <a:r>
              <a:rPr lang="en-US" sz="2800" b="1" dirty="0">
                <a:solidFill>
                  <a:srgbClr val="000000"/>
                </a:solidFill>
                <a:effectLst/>
                <a:latin typeface="Times New Roman" panose="02020603050405020304" pitchFamily="18" charset="0"/>
                <a:ea typeface="Times New Roman" panose="02020603050405020304" pitchFamily="18" charset="0"/>
              </a:rPr>
              <a:t>  5</a:t>
            </a:r>
            <a:r>
              <a:rPr lang="en-US" sz="2800" b="1" dirty="0">
                <a:solidFill>
                  <a:srgbClr val="000000"/>
                </a:solidFill>
                <a:latin typeface="Times New Roman" panose="02020603050405020304" pitchFamily="18" charset="0"/>
                <a:ea typeface="Times New Roman" panose="02020603050405020304" pitchFamily="18" charset="0"/>
              </a:rPr>
              <a:t>.</a:t>
            </a:r>
            <a:r>
              <a:rPr lang="en-US" sz="2800" b="1" dirty="0">
                <a:solidFill>
                  <a:srgbClr val="000000"/>
                </a:solidFill>
                <a:effectLst/>
                <a:latin typeface="Times New Roman" panose="02020603050405020304" pitchFamily="18" charset="0"/>
                <a:ea typeface="Times New Roman" panose="02020603050405020304" pitchFamily="18" charset="0"/>
              </a:rPr>
              <a:t> </a:t>
            </a:r>
            <a:r>
              <a:rPr lang="vi-VN" sz="2800" b="1" dirty="0" smtClean="0">
                <a:solidFill>
                  <a:srgbClr val="000000"/>
                </a:solidFill>
                <a:effectLst/>
                <a:latin typeface="Times New Roman" panose="02020603050405020304" pitchFamily="18" charset="0"/>
                <a:ea typeface="Times New Roman" panose="02020603050405020304" pitchFamily="18" charset="0"/>
              </a:rPr>
              <a:t>Chủ đề của bài thơ là gì</a:t>
            </a:r>
            <a:r>
              <a:rPr lang="en-US" sz="2800" b="1" dirty="0" smtClean="0">
                <a:solidFill>
                  <a:srgbClr val="000000"/>
                </a:solidFill>
                <a:effectLst/>
                <a:latin typeface="Times New Roman" panose="02020603050405020304" pitchFamily="18" charset="0"/>
                <a:ea typeface="Times New Roman" panose="02020603050405020304" pitchFamily="18" charset="0"/>
              </a:rPr>
              <a:t>?</a:t>
            </a:r>
            <a:endParaRPr lang="en-US" sz="2800" b="1" dirty="0"/>
          </a:p>
        </p:txBody>
      </p:sp>
    </p:spTree>
    <p:extLst>
      <p:ext uri="{BB962C8B-B14F-4D97-AF65-F5344CB8AC3E}">
        <p14:creationId xmlns:p14="http://schemas.microsoft.com/office/powerpoint/2010/main" val="61774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1+#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1BDF96EC-BB36-4AB7-8ADB-4E57885BC93A}"/>
              </a:ext>
            </a:extLst>
          </p:cNvPr>
          <p:cNvSpPr txBox="1"/>
          <p:nvPr/>
        </p:nvSpPr>
        <p:spPr>
          <a:xfrm>
            <a:off x="462663" y="683021"/>
            <a:ext cx="5623812" cy="6324808"/>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0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000" b="1" kern="0" dirty="0" smtClean="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Các chiến sĩ làm nhiệm vụ lái xe đưa hàng hóa, vũ khí vào chiến trường</a:t>
            </a:r>
            <a:r>
              <a:rPr lang="en-US" sz="3000" b="1" kern="0" dirty="0" smtClean="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000" b="1" kern="0" dirty="0" smtClean="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000" b="1" i="1" kern="0" dirty="0" smtClean="0">
                <a:effectLst/>
                <a:latin typeface="Times New Roman" panose="02020603050405020304" pitchFamily="18" charset="0"/>
                <a:ea typeface="Times New Roman" panose="02020603050405020304" pitchFamily="18" charset="0"/>
                <a:cs typeface="Times New Roman" panose="02020603050405020304" pitchFamily="18" charset="0"/>
              </a:rPr>
              <a:t>(Trong cuộc kháng chiến chống Mỹ cứu nước, các chiến sĩ lái xe đã vượt qua khó khăn, gian khổ và bom đạn ác liệt trên đường Trường Sơn để đưa hàng hóa, vũ khí vào chiến trường.)</a:t>
            </a:r>
            <a:endParaRPr lang="en-US" sz="3000" b="1"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DEF4771B-E29C-42C8-BC48-68C4A32F4111}"/>
              </a:ext>
            </a:extLst>
          </p:cNvPr>
          <p:cNvSpPr txBox="1"/>
          <p:nvPr/>
        </p:nvSpPr>
        <p:spPr>
          <a:xfrm>
            <a:off x="844826" y="7984"/>
            <a:ext cx="10820400" cy="923330"/>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36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b="1" kern="0"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Các chiến sĩ trong bài thơ làm nhiệm vụ gì</a:t>
            </a:r>
            <a:r>
              <a:rPr lang="en-US" sz="3600" b="1" kern="0"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Chỗ dành sẵn cho Nội dung 4" descr="Ảnh có chứa ngoài trời, cỏ, nước, cánh đồng&#10;&#10;Mô tả được tạo tự động"/>
          <p:cNvPicPr>
            <a:picLocks noChangeAspect="1" noChangeArrowheads="1"/>
          </p:cNvPicPr>
          <p:nvPr/>
        </p:nvPicPr>
        <p:blipFill>
          <a:blip r:embed="rId2">
            <a:extLst>
              <a:ext uri="{28A0092B-C50C-407E-A947-70E740481C1C}">
                <a14:useLocalDpi xmlns:a14="http://schemas.microsoft.com/office/drawing/2010/main" val="0"/>
              </a:ext>
            </a:extLst>
          </a:blip>
          <a:srcRect l="18990" b="9091"/>
          <a:stretch>
            <a:fillRect/>
          </a:stretch>
        </p:blipFill>
        <p:spPr>
          <a:xfrm>
            <a:off x="6245605" y="1236114"/>
            <a:ext cx="5721006" cy="4526511"/>
          </a:xfrm>
          <a:prstGeom prst="rect">
            <a:avLst/>
          </a:prstGeom>
        </p:spPr>
      </p:pic>
    </p:spTree>
    <p:extLst>
      <p:ext uri="{BB962C8B-B14F-4D97-AF65-F5344CB8AC3E}">
        <p14:creationId xmlns:p14="http://schemas.microsoft.com/office/powerpoint/2010/main" val="176985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9A23521A-0782-45D4-A494-E6A5FDF73D42}"/>
              </a:ext>
            </a:extLst>
          </p:cNvPr>
          <p:cNvSpPr txBox="1"/>
          <p:nvPr/>
        </p:nvSpPr>
        <p:spPr>
          <a:xfrm>
            <a:off x="239420" y="1266162"/>
            <a:ext cx="2932406" cy="3554819"/>
          </a:xfrm>
          <a:prstGeom prst="rect">
            <a:avLst/>
          </a:prstGeom>
          <a:noFill/>
        </p:spPr>
        <p:txBody>
          <a:bodyPr wrap="square">
            <a:spAutoFit/>
          </a:bodyPr>
          <a:lstStyle/>
          <a:p>
            <a:pPr algn="just">
              <a:lnSpc>
                <a:spcPct val="150000"/>
              </a:lnSpc>
            </a:pPr>
            <a:r>
              <a:rPr lang="vi-VN" sz="3000" b="1" i="1" kern="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Những </a:t>
            </a:r>
            <a:r>
              <a:rPr lang="vi-VN" sz="3000" b="1" i="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chiếc xe của </a:t>
            </a:r>
            <a:r>
              <a:rPr lang="vi-VN" sz="3000" b="1" i="1" kern="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 đều không có kính. Vì bom đạn đã làm vỡ kính.</a:t>
            </a:r>
            <a:endParaRPr lang="en-US" sz="3000" b="1" i="1" dirty="0">
              <a:solidFill>
                <a:srgbClr val="FF0000"/>
              </a:solidFill>
            </a:endParaRPr>
          </a:p>
        </p:txBody>
      </p:sp>
      <p:sp>
        <p:nvSpPr>
          <p:cNvPr id="8" name="TextBox 7">
            <a:extLst>
              <a:ext uri="{FF2B5EF4-FFF2-40B4-BE49-F238E27FC236}">
                <a16:creationId xmlns:a16="http://schemas.microsoft.com/office/drawing/2014/main" xmlns="" id="{0B39A6F6-3136-45DA-BC0C-FB1F29D10556}"/>
              </a:ext>
            </a:extLst>
          </p:cNvPr>
          <p:cNvSpPr txBox="1"/>
          <p:nvPr/>
        </p:nvSpPr>
        <p:spPr>
          <a:xfrm>
            <a:off x="478139" y="217427"/>
            <a:ext cx="10820400" cy="923330"/>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3600" b="1" kern="0"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Những chiếc xe của họ có gì khác thường</a:t>
            </a:r>
            <a:r>
              <a:rPr lang="en-US" sz="3600" b="1" kern="0"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600" b="1" kern="0"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Vì sao?</a:t>
            </a:r>
            <a:endParaRPr lang="en-US" sz="36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anh13"/>
          <p:cNvPicPr>
            <a:picLocks noChangeAspect="1" noChangeArrowheads="1"/>
          </p:cNvPicPr>
          <p:nvPr/>
        </p:nvPicPr>
        <p:blipFill rotWithShape="1">
          <a:blip r:embed="rId2">
            <a:alphaModFix/>
          </a:blip>
          <a:srcRect r="1" b="15993"/>
          <a:stretch/>
        </p:blipFill>
        <p:spPr bwMode="auto">
          <a:xfrm>
            <a:off x="3561133" y="1266163"/>
            <a:ext cx="4654412" cy="2668622"/>
          </a:xfrm>
          <a:custGeom>
            <a:avLst/>
            <a:gdLst>
              <a:gd name="connsiteX0" fmla="*/ 21954 w 3674754"/>
              <a:gd name="connsiteY0" fmla="*/ 0 h 2106932"/>
              <a:gd name="connsiteX1" fmla="*/ 3652800 w 3674754"/>
              <a:gd name="connsiteY1" fmla="*/ 0 h 2106932"/>
              <a:gd name="connsiteX2" fmla="*/ 3665268 w 3674754"/>
              <a:gd name="connsiteY2" fmla="*/ 81694 h 2106932"/>
              <a:gd name="connsiteX3" fmla="*/ 3674754 w 3674754"/>
              <a:gd name="connsiteY3" fmla="*/ 269555 h 2106932"/>
              <a:gd name="connsiteX4" fmla="*/ 1837377 w 3674754"/>
              <a:gd name="connsiteY4" fmla="*/ 2106932 h 2106932"/>
              <a:gd name="connsiteX5" fmla="*/ 0 w 3674754"/>
              <a:gd name="connsiteY5" fmla="*/ 269555 h 2106932"/>
              <a:gd name="connsiteX6" fmla="*/ 9486 w 3674754"/>
              <a:gd name="connsiteY6" fmla="*/ 81694 h 210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4754" h="2106932">
                <a:moveTo>
                  <a:pt x="21954" y="0"/>
                </a:moveTo>
                <a:lnTo>
                  <a:pt x="3652800" y="0"/>
                </a:lnTo>
                <a:lnTo>
                  <a:pt x="3665268" y="81694"/>
                </a:lnTo>
                <a:cubicBezTo>
                  <a:pt x="3671541" y="143461"/>
                  <a:pt x="3674754" y="206133"/>
                  <a:pt x="3674754" y="269555"/>
                </a:cubicBezTo>
                <a:cubicBezTo>
                  <a:pt x="3674754" y="1284311"/>
                  <a:pt x="2852132" y="2106932"/>
                  <a:pt x="1837377" y="2106932"/>
                </a:cubicBezTo>
                <a:cubicBezTo>
                  <a:pt x="822622" y="2106932"/>
                  <a:pt x="0" y="1284311"/>
                  <a:pt x="0" y="269555"/>
                </a:cubicBezTo>
                <a:cubicBezTo>
                  <a:pt x="0" y="206133"/>
                  <a:pt x="3214" y="143461"/>
                  <a:pt x="9486" y="81694"/>
                </a:cubicBezTo>
                <a:close/>
              </a:path>
            </a:pathLst>
          </a:custGeom>
          <a:solidFill>
            <a:srgbClr val="FFFFFF">
              <a:shade val="85000"/>
            </a:srgbClr>
          </a:solidFill>
          <a:effectLst>
            <a:softEdge rad="0"/>
          </a:effectLst>
        </p:spPr>
      </p:pic>
      <p:pic>
        <p:nvPicPr>
          <p:cNvPr id="10" name="Picture 18" descr="l6"/>
          <p:cNvPicPr>
            <a:picLocks noChangeAspect="1" noChangeArrowheads="1"/>
          </p:cNvPicPr>
          <p:nvPr/>
        </p:nvPicPr>
        <p:blipFill rotWithShape="1">
          <a:blip r:embed="rId3">
            <a:alphaModFix/>
          </a:blip>
          <a:srcRect l="13494" r="1" b="1"/>
          <a:stretch/>
        </p:blipFill>
        <p:spPr bwMode="auto">
          <a:xfrm>
            <a:off x="7142151" y="2238482"/>
            <a:ext cx="4792674" cy="3781268"/>
          </a:xfrm>
          <a:custGeom>
            <a:avLst/>
            <a:gdLst>
              <a:gd name="connsiteX0" fmla="*/ 2554615 w 4792674"/>
              <a:gd name="connsiteY0" fmla="*/ 0 h 3781268"/>
              <a:gd name="connsiteX1" fmla="*/ 4672942 w 4792674"/>
              <a:gd name="connsiteY1" fmla="*/ 1126306 h 3781268"/>
              <a:gd name="connsiteX2" fmla="*/ 4792674 w 4792674"/>
              <a:gd name="connsiteY2" fmla="*/ 1323391 h 3781268"/>
              <a:gd name="connsiteX3" fmla="*/ 4792674 w 4792674"/>
              <a:gd name="connsiteY3" fmla="*/ 3781268 h 3781268"/>
              <a:gd name="connsiteX4" fmla="*/ 313779 w 4792674"/>
              <a:gd name="connsiteY4" fmla="*/ 3781268 h 3781268"/>
              <a:gd name="connsiteX5" fmla="*/ 308328 w 4792674"/>
              <a:gd name="connsiteY5" fmla="*/ 3772297 h 3781268"/>
              <a:gd name="connsiteX6" fmla="*/ 0 w 4792674"/>
              <a:gd name="connsiteY6" fmla="*/ 2554615 h 3781268"/>
              <a:gd name="connsiteX7" fmla="*/ 2554615 w 4792674"/>
              <a:gd name="connsiteY7" fmla="*/ 0 h 378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674" h="3781268">
                <a:moveTo>
                  <a:pt x="2554615" y="0"/>
                </a:moveTo>
                <a:cubicBezTo>
                  <a:pt x="3436412" y="0"/>
                  <a:pt x="4213859" y="446774"/>
                  <a:pt x="4672942" y="1126306"/>
                </a:cubicBezTo>
                <a:lnTo>
                  <a:pt x="4792674" y="1323391"/>
                </a:lnTo>
                <a:lnTo>
                  <a:pt x="4792674" y="3781268"/>
                </a:lnTo>
                <a:lnTo>
                  <a:pt x="313779" y="3781268"/>
                </a:lnTo>
                <a:lnTo>
                  <a:pt x="308328" y="3772297"/>
                </a:lnTo>
                <a:cubicBezTo>
                  <a:pt x="111694" y="3410325"/>
                  <a:pt x="0" y="2995514"/>
                  <a:pt x="0" y="2554615"/>
                </a:cubicBezTo>
                <a:cubicBezTo>
                  <a:pt x="0" y="1143740"/>
                  <a:pt x="1143740" y="0"/>
                  <a:pt x="2554615" y="0"/>
                </a:cubicBezTo>
                <a:close/>
              </a:path>
            </a:pathLst>
          </a:custGeom>
          <a:solidFill>
            <a:srgbClr val="FFFFFF">
              <a:shade val="85000"/>
            </a:srgbClr>
          </a:solidFill>
          <a:effectLst>
            <a:softEdge rad="0"/>
          </a:effectLst>
        </p:spPr>
      </p:pic>
    </p:spTree>
    <p:extLst>
      <p:ext uri="{BB962C8B-B14F-4D97-AF65-F5344CB8AC3E}">
        <p14:creationId xmlns:p14="http://schemas.microsoft.com/office/powerpoint/2010/main" val="333028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1BDF96EC-BB36-4AB7-8ADB-4E57885BC93A}"/>
              </a:ext>
            </a:extLst>
          </p:cNvPr>
          <p:cNvSpPr txBox="1"/>
          <p:nvPr/>
        </p:nvSpPr>
        <p:spPr>
          <a:xfrm>
            <a:off x="299275" y="2247877"/>
            <a:ext cx="11454302" cy="222939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200" b="1" i="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i="1" kern="0" dirty="0" smtClean="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xe không có kính</a:t>
            </a:r>
          </a:p>
          <a:p>
            <a:pPr marL="180340" marR="0" algn="just">
              <a:lnSpc>
                <a:spcPct val="150000"/>
              </a:lnSpc>
              <a:spcBef>
                <a:spcPts val="0"/>
              </a:spcBef>
              <a:spcAft>
                <a:spcPts val="0"/>
              </a:spcAft>
              <a:tabLst>
                <a:tab pos="270510" algn="l"/>
              </a:tabLst>
            </a:pPr>
            <a:r>
              <a:rPr lang="vi-VN" sz="3200" b="1" i="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i="1" kern="0" dirty="0" smtClean="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 </a:t>
            </a:r>
            <a:r>
              <a:rPr lang="vi-VN" sz="3200" b="1" i="1" kern="0" dirty="0" smtClean="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bom giật, bom rung, mưa tuôn, mưa xối như ngoài trời</a:t>
            </a:r>
          </a:p>
          <a:p>
            <a:pPr marL="180340" marR="0" algn="just">
              <a:lnSpc>
                <a:spcPct val="150000"/>
              </a:lnSpc>
              <a:spcBef>
                <a:spcPts val="0"/>
              </a:spcBef>
              <a:spcAft>
                <a:spcPts val="0"/>
              </a:spcAft>
              <a:tabLst>
                <a:tab pos="270510" algn="l"/>
              </a:tabLst>
            </a:pPr>
            <a:r>
              <a:rPr lang="vi-VN" sz="3200" b="1" i="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i="1" kern="0" dirty="0" smtClean="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 </a:t>
            </a:r>
            <a:r>
              <a:rPr lang="vi-VN" sz="3200" b="1" i="1" kern="0" dirty="0" smtClean="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bom rơi.</a:t>
            </a:r>
            <a:endParaRPr lang="en-US" sz="3200" b="1" i="1" kern="1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57C6A81B-46BA-4041-8163-10F723053732}"/>
              </a:ext>
            </a:extLst>
          </p:cNvPr>
          <p:cNvSpPr txBox="1"/>
          <p:nvPr/>
        </p:nvSpPr>
        <p:spPr>
          <a:xfrm>
            <a:off x="616226" y="73394"/>
            <a:ext cx="10820400" cy="1754326"/>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3600" b="1" kern="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Tìm những hình ảnh, từ ngữ nói lên khó khăn, nguy hiểm mà các chiến sĩ phải trải qua</a:t>
            </a:r>
            <a:r>
              <a:rPr lang="en-US" sz="3600" b="1" kern="0"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361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759F578-855A-476B-9F71-C53A70F49BBF}"/>
              </a:ext>
            </a:extLst>
          </p:cNvPr>
          <p:cNvSpPr txBox="1"/>
          <p:nvPr/>
        </p:nvSpPr>
        <p:spPr>
          <a:xfrm>
            <a:off x="485597" y="156066"/>
            <a:ext cx="10820400" cy="954107"/>
          </a:xfrm>
          <a:prstGeom prst="rect">
            <a:avLst/>
          </a:prstGeom>
          <a:noFill/>
        </p:spPr>
        <p:txBody>
          <a:bodyPr wrap="square">
            <a:spAutoFit/>
          </a:bodyPr>
          <a:lstStyle/>
          <a:p>
            <a:pPr marL="180340" marR="0" algn="just">
              <a:spcBef>
                <a:spcPts val="0"/>
              </a:spcBef>
              <a:spcAft>
                <a:spcPts val="0"/>
              </a:spcAft>
              <a:tabLst>
                <a:tab pos="270510" algn="l"/>
              </a:tabLst>
            </a:pP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vi-VN" sz="2800" b="1" kern="0"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Thái độ của các chiến sĩ trước khó khăn, nguy hiểm được miêu tả ở mỗi khổ thơ nói lên điều gì?</a:t>
            </a:r>
            <a:endParaRPr lang="en-US" sz="20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632696077"/>
              </p:ext>
            </p:extLst>
          </p:nvPr>
        </p:nvGraphicFramePr>
        <p:xfrm>
          <a:off x="1019627" y="1473523"/>
          <a:ext cx="10851244" cy="4052884"/>
        </p:xfrm>
        <a:graphic>
          <a:graphicData uri="http://schemas.openxmlformats.org/drawingml/2006/table">
            <a:tbl>
              <a:tblPr firstRow="1" bandRow="1">
                <a:tableStyleId>{5C22544A-7EE6-4342-B048-85BDC9FD1C3A}</a:tableStyleId>
              </a:tblPr>
              <a:tblGrid>
                <a:gridCol w="1559868">
                  <a:extLst>
                    <a:ext uri="{9D8B030D-6E8A-4147-A177-3AD203B41FA5}">
                      <a16:colId xmlns:a16="http://schemas.microsoft.com/office/drawing/2014/main" xmlns="" val="20000"/>
                    </a:ext>
                  </a:extLst>
                </a:gridCol>
                <a:gridCol w="4074397">
                  <a:extLst>
                    <a:ext uri="{9D8B030D-6E8A-4147-A177-3AD203B41FA5}">
                      <a16:colId xmlns:a16="http://schemas.microsoft.com/office/drawing/2014/main" xmlns="" val="20001"/>
                    </a:ext>
                  </a:extLst>
                </a:gridCol>
                <a:gridCol w="5216979">
                  <a:extLst>
                    <a:ext uri="{9D8B030D-6E8A-4147-A177-3AD203B41FA5}">
                      <a16:colId xmlns:a16="http://schemas.microsoft.com/office/drawing/2014/main" xmlns="" val="20002"/>
                    </a:ext>
                  </a:extLst>
                </a:gridCol>
              </a:tblGrid>
              <a:tr h="458729">
                <a:tc>
                  <a:txBody>
                    <a:bodyPr/>
                    <a:lstStyle/>
                    <a:p>
                      <a:pPr algn="ctr"/>
                      <a:r>
                        <a:rPr lang="vi-VN" sz="2800" dirty="0" smtClean="0">
                          <a:solidFill>
                            <a:srgbClr val="7030A0"/>
                          </a:solidFill>
                          <a:latin typeface="Times New Roman" panose="02020603050405020304" pitchFamily="18" charset="0"/>
                          <a:cs typeface="Times New Roman" panose="02020603050405020304" pitchFamily="18" charset="0"/>
                        </a:rPr>
                        <a:t>Khổ thơ</a:t>
                      </a:r>
                      <a:endParaRPr lang="en-US" sz="2800" dirty="0">
                        <a:solidFill>
                          <a:srgbClr val="7030A0"/>
                        </a:solidFill>
                        <a:latin typeface="Times New Roman" panose="02020603050405020304" pitchFamily="18" charset="0"/>
                        <a:cs typeface="Times New Roman" panose="02020603050405020304" pitchFamily="18" charset="0"/>
                      </a:endParaRPr>
                    </a:p>
                  </a:txBody>
                  <a:tcPr/>
                </a:tc>
                <a:tc>
                  <a:txBody>
                    <a:bodyPr/>
                    <a:lstStyle/>
                    <a:p>
                      <a:pPr algn="ctr"/>
                      <a:r>
                        <a:rPr lang="vi-VN" sz="2800" dirty="0" smtClean="0">
                          <a:solidFill>
                            <a:srgbClr val="7030A0"/>
                          </a:solidFill>
                          <a:latin typeface="Times New Roman" panose="02020603050405020304" pitchFamily="18" charset="0"/>
                          <a:cs typeface="Times New Roman" panose="02020603050405020304" pitchFamily="18" charset="0"/>
                        </a:rPr>
                        <a:t>Khó khăn, nguy hiểm</a:t>
                      </a:r>
                      <a:endParaRPr lang="en-US" sz="2800" dirty="0">
                        <a:solidFill>
                          <a:srgbClr val="7030A0"/>
                        </a:solidFill>
                        <a:latin typeface="Times New Roman" panose="02020603050405020304" pitchFamily="18" charset="0"/>
                        <a:cs typeface="Times New Roman" panose="02020603050405020304" pitchFamily="18" charset="0"/>
                      </a:endParaRPr>
                    </a:p>
                  </a:txBody>
                  <a:tcPr/>
                </a:tc>
                <a:tc>
                  <a:txBody>
                    <a:bodyPr/>
                    <a:lstStyle/>
                    <a:p>
                      <a:pPr algn="ctr"/>
                      <a:r>
                        <a:rPr lang="vi-VN" sz="2800" dirty="0" smtClean="0">
                          <a:solidFill>
                            <a:srgbClr val="7030A0"/>
                          </a:solidFill>
                          <a:latin typeface="Times New Roman" panose="02020603050405020304" pitchFamily="18" charset="0"/>
                          <a:cs typeface="Times New Roman" panose="02020603050405020304" pitchFamily="18" charset="0"/>
                        </a:rPr>
                        <a:t>Thái độ của các chiến sĩ</a:t>
                      </a:r>
                      <a:endParaRPr lang="en-US" sz="2800" dirty="0">
                        <a:solidFill>
                          <a:srgbClr val="7030A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0"/>
                  </a:ext>
                </a:extLst>
              </a:tr>
              <a:tr h="883681">
                <a:tc>
                  <a:txBody>
                    <a:bodyPr/>
                    <a:lstStyle/>
                    <a:p>
                      <a:pPr algn="ctr"/>
                      <a:r>
                        <a:rPr lang="vi-VN" dirty="0" smtClean="0"/>
                        <a:t>1</a:t>
                      </a:r>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01"/>
                  </a:ext>
                </a:extLst>
              </a:tr>
              <a:tr h="883681">
                <a:tc>
                  <a:txBody>
                    <a:bodyPr/>
                    <a:lstStyle/>
                    <a:p>
                      <a:pPr algn="ctr"/>
                      <a:r>
                        <a:rPr lang="vi-VN" dirty="0" smtClean="0"/>
                        <a:t>2</a:t>
                      </a:r>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2"/>
                  </a:ext>
                </a:extLst>
              </a:tr>
              <a:tr h="883681">
                <a:tc>
                  <a:txBody>
                    <a:bodyPr/>
                    <a:lstStyle/>
                    <a:p>
                      <a:pPr algn="ctr"/>
                      <a:r>
                        <a:rPr lang="vi-VN" dirty="0" smtClean="0"/>
                        <a:t>3</a:t>
                      </a:r>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3"/>
                  </a:ext>
                </a:extLst>
              </a:tr>
              <a:tr h="883681">
                <a:tc>
                  <a:txBody>
                    <a:bodyPr/>
                    <a:lstStyle/>
                    <a:p>
                      <a:pPr algn="ctr"/>
                      <a:r>
                        <a:rPr lang="vi-VN" dirty="0" smtClean="0"/>
                        <a:t>4</a:t>
                      </a:r>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4"/>
                  </a:ext>
                </a:extLst>
              </a:tr>
            </a:tbl>
          </a:graphicData>
        </a:graphic>
      </p:graphicFrame>
      <p:sp>
        <p:nvSpPr>
          <p:cNvPr id="4" name="TextBox 3">
            <a:extLst>
              <a:ext uri="{FF2B5EF4-FFF2-40B4-BE49-F238E27FC236}">
                <a16:creationId xmlns:a16="http://schemas.microsoft.com/office/drawing/2014/main" xmlns="" id="{1BDF96EC-BB36-4AB7-8ADB-4E57885BC93A}"/>
              </a:ext>
            </a:extLst>
          </p:cNvPr>
          <p:cNvSpPr txBox="1"/>
          <p:nvPr/>
        </p:nvSpPr>
        <p:spPr>
          <a:xfrm>
            <a:off x="2604408" y="1881723"/>
            <a:ext cx="4278086" cy="954107"/>
          </a:xfrm>
          <a:prstGeom prst="rect">
            <a:avLst/>
          </a:prstGeom>
          <a:noFill/>
        </p:spPr>
        <p:txBody>
          <a:bodyPr wrap="square">
            <a:spAutoFit/>
          </a:bodyPr>
          <a:lstStyle/>
          <a:p>
            <a:pPr marL="180340" marR="0" algn="just">
              <a:spcBef>
                <a:spcPts val="0"/>
              </a:spcBef>
              <a:spcAft>
                <a:spcPts val="0"/>
              </a:spcAft>
              <a:tabLst>
                <a:tab pos="270510" algn="l"/>
              </a:tabLst>
            </a:pPr>
            <a:r>
              <a:rPr lang="vi-VN" sz="2800" b="1" kern="0" dirty="0" smtClean="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kern="0" dirty="0" smtClean="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bom giật, bom rung, </a:t>
            </a:r>
          </a:p>
          <a:p>
            <a:pPr marL="180340" marR="0" algn="just">
              <a:spcBef>
                <a:spcPts val="0"/>
              </a:spcBef>
              <a:spcAft>
                <a:spcPts val="0"/>
              </a:spcAft>
              <a:tabLst>
                <a:tab pos="270510" algn="l"/>
              </a:tabLst>
            </a:pPr>
            <a:r>
              <a:rPr lang="vi-VN" sz="2800" b="1" kern="0" dirty="0" smtClean="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kính vỡ</a:t>
            </a:r>
            <a:endParaRPr lang="en-US" sz="2800" b="1" i="1" kern="1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1BDF96EC-BB36-4AB7-8ADB-4E57885BC93A}"/>
              </a:ext>
            </a:extLst>
          </p:cNvPr>
          <p:cNvSpPr txBox="1"/>
          <p:nvPr/>
        </p:nvSpPr>
        <p:spPr>
          <a:xfrm>
            <a:off x="6809015" y="1918329"/>
            <a:ext cx="4980214" cy="954107"/>
          </a:xfrm>
          <a:prstGeom prst="rect">
            <a:avLst/>
          </a:prstGeom>
          <a:noFill/>
        </p:spPr>
        <p:txBody>
          <a:bodyPr wrap="square">
            <a:spAutoFit/>
          </a:bodyPr>
          <a:lstStyle/>
          <a:p>
            <a:pPr marL="180340" marR="0" algn="just">
              <a:spcBef>
                <a:spcPts val="0"/>
              </a:spcBef>
              <a:spcAft>
                <a:spcPts val="0"/>
              </a:spcAft>
              <a:tabLst>
                <a:tab pos="270510" algn="l"/>
              </a:tabLst>
            </a:pPr>
            <a:r>
              <a:rPr lang="vi-VN" sz="2800" b="1" kern="0" dirty="0" smtClean="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vẫn ung dung ngồi trong buồng lái</a:t>
            </a:r>
            <a:endParaRPr lang="en-US" sz="2800" b="1" i="1" kern="1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1BDF96EC-BB36-4AB7-8ADB-4E57885BC93A}"/>
              </a:ext>
            </a:extLst>
          </p:cNvPr>
          <p:cNvSpPr txBox="1"/>
          <p:nvPr/>
        </p:nvSpPr>
        <p:spPr>
          <a:xfrm>
            <a:off x="2604408" y="2826055"/>
            <a:ext cx="4278086" cy="523220"/>
          </a:xfrm>
          <a:prstGeom prst="rect">
            <a:avLst/>
          </a:prstGeom>
          <a:noFill/>
        </p:spPr>
        <p:txBody>
          <a:bodyPr wrap="square">
            <a:spAutoFit/>
          </a:bodyPr>
          <a:lstStyle/>
          <a:p>
            <a:pPr marL="180340" marR="0" algn="just">
              <a:spcBef>
                <a:spcPts val="0"/>
              </a:spcBef>
              <a:spcAft>
                <a:spcPts val="0"/>
              </a:spcAft>
              <a:tabLst>
                <a:tab pos="270510" algn="l"/>
              </a:tabLst>
            </a:pPr>
            <a:r>
              <a:rPr lang="vi-VN" sz="2800" b="1" kern="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gió lùa vào xe</a:t>
            </a:r>
            <a:endParaRPr lang="en-US" sz="2800" b="1" i="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1BDF96EC-BB36-4AB7-8ADB-4E57885BC93A}"/>
              </a:ext>
            </a:extLst>
          </p:cNvPr>
          <p:cNvSpPr txBox="1"/>
          <p:nvPr/>
        </p:nvSpPr>
        <p:spPr>
          <a:xfrm>
            <a:off x="6809015" y="2740200"/>
            <a:ext cx="5061856" cy="954107"/>
          </a:xfrm>
          <a:prstGeom prst="rect">
            <a:avLst/>
          </a:prstGeom>
          <a:noFill/>
        </p:spPr>
        <p:txBody>
          <a:bodyPr wrap="square">
            <a:spAutoFit/>
          </a:bodyPr>
          <a:lstStyle/>
          <a:p>
            <a:pPr marL="180340" marR="0" algn="just">
              <a:spcBef>
                <a:spcPts val="0"/>
              </a:spcBef>
              <a:spcAft>
                <a:spcPts val="0"/>
              </a:spcAft>
              <a:tabLst>
                <a:tab pos="270510" algn="l"/>
              </a:tabLst>
            </a:pPr>
            <a:r>
              <a:rPr lang="vi-VN" sz="2800" b="1"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nhìn ngắm con đường, bầu trời sao, những cánh chim.</a:t>
            </a:r>
            <a:endParaRPr lang="en-US" sz="2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xmlns="" id="{1BDF96EC-BB36-4AB7-8ADB-4E57885BC93A}"/>
              </a:ext>
            </a:extLst>
          </p:cNvPr>
          <p:cNvSpPr txBox="1"/>
          <p:nvPr/>
        </p:nvSpPr>
        <p:spPr>
          <a:xfrm>
            <a:off x="2473779" y="3661651"/>
            <a:ext cx="4278086" cy="954107"/>
          </a:xfrm>
          <a:prstGeom prst="rect">
            <a:avLst/>
          </a:prstGeom>
          <a:noFill/>
        </p:spPr>
        <p:txBody>
          <a:bodyPr wrap="square">
            <a:spAutoFit/>
          </a:bodyPr>
          <a:lstStyle/>
          <a:p>
            <a:pPr marL="180340" marR="0" algn="just">
              <a:spcBef>
                <a:spcPts val="0"/>
              </a:spcBef>
              <a:spcAft>
                <a:spcPts val="0"/>
              </a:spcAft>
              <a:tabLst>
                <a:tab pos="270510" algn="l"/>
              </a:tabLst>
            </a:pPr>
            <a:r>
              <a:rPr lang="vi-VN" sz="2800" b="1" kern="100" dirty="0" smtClean="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mưa tuôn, mưa xối vào trong xe</a:t>
            </a:r>
            <a:endParaRPr lang="en-US" sz="2800" b="1" kern="1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xmlns="" id="{1BDF96EC-BB36-4AB7-8ADB-4E57885BC93A}"/>
              </a:ext>
            </a:extLst>
          </p:cNvPr>
          <p:cNvSpPr txBox="1"/>
          <p:nvPr/>
        </p:nvSpPr>
        <p:spPr>
          <a:xfrm>
            <a:off x="6809015" y="3592008"/>
            <a:ext cx="5061856" cy="954107"/>
          </a:xfrm>
          <a:prstGeom prst="rect">
            <a:avLst/>
          </a:prstGeom>
          <a:noFill/>
        </p:spPr>
        <p:txBody>
          <a:bodyPr wrap="square">
            <a:spAutoFit/>
          </a:bodyPr>
          <a:lstStyle/>
          <a:p>
            <a:pPr marL="180340" marR="0" algn="just">
              <a:spcBef>
                <a:spcPts val="0"/>
              </a:spcBef>
              <a:spcAft>
                <a:spcPts val="0"/>
              </a:spcAft>
              <a:tabLst>
                <a:tab pos="270510" algn="l"/>
              </a:tabLst>
            </a:pPr>
            <a:r>
              <a:rPr lang="vi-VN" sz="2800" b="1" kern="0" dirty="0" smtClean="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vẫn lái thêm trăm cây số nữa, để mặc gió lùa làm khô áo.</a:t>
            </a:r>
            <a:endParaRPr lang="en-US" sz="2800" b="1" i="1" kern="1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xmlns="" id="{1BDF96EC-BB36-4AB7-8ADB-4E57885BC93A}"/>
              </a:ext>
            </a:extLst>
          </p:cNvPr>
          <p:cNvSpPr txBox="1"/>
          <p:nvPr/>
        </p:nvSpPr>
        <p:spPr>
          <a:xfrm>
            <a:off x="2699658" y="4615758"/>
            <a:ext cx="3921578" cy="523220"/>
          </a:xfrm>
          <a:prstGeom prst="rect">
            <a:avLst/>
          </a:prstGeom>
          <a:noFill/>
        </p:spPr>
        <p:txBody>
          <a:bodyPr wrap="square">
            <a:spAutoFit/>
          </a:bodyPr>
          <a:lstStyle/>
          <a:p>
            <a:pPr marL="180340" marR="0" algn="just">
              <a:spcBef>
                <a:spcPts val="0"/>
              </a:spcBef>
              <a:spcAft>
                <a:spcPts val="0"/>
              </a:spcAft>
              <a:tabLst>
                <a:tab pos="270510" algn="l"/>
              </a:tabLst>
            </a:pPr>
            <a:r>
              <a:rPr lang="vi-VN" sz="2800" b="1" kern="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bom rơi</a:t>
            </a:r>
            <a:endParaRPr lang="en-US" sz="2800" b="1" i="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xmlns="" id="{1BDF96EC-BB36-4AB7-8ADB-4E57885BC93A}"/>
              </a:ext>
            </a:extLst>
          </p:cNvPr>
          <p:cNvSpPr txBox="1"/>
          <p:nvPr/>
        </p:nvSpPr>
        <p:spPr>
          <a:xfrm>
            <a:off x="6727373" y="4546115"/>
            <a:ext cx="5061856" cy="954107"/>
          </a:xfrm>
          <a:prstGeom prst="rect">
            <a:avLst/>
          </a:prstGeom>
          <a:noFill/>
        </p:spPr>
        <p:txBody>
          <a:bodyPr wrap="square">
            <a:spAutoFit/>
          </a:bodyPr>
          <a:lstStyle/>
          <a:p>
            <a:pPr marL="180340" marR="0" algn="just">
              <a:spcBef>
                <a:spcPts val="0"/>
              </a:spcBef>
              <a:spcAft>
                <a:spcPts val="0"/>
              </a:spcAft>
              <a:tabLst>
                <a:tab pos="270510" algn="l"/>
              </a:tabLst>
            </a:pPr>
            <a:r>
              <a:rPr lang="vi-VN" sz="2800" b="1"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họp thành tiểu đội, bắt tay nhau qua cửa kính vỡ rồi.</a:t>
            </a:r>
            <a:endParaRPr lang="en-US" sz="2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2974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1+#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1+#ppt_w/2"/>
                                          </p:val>
                                        </p:tav>
                                        <p:tav tm="100000">
                                          <p:val>
                                            <p:strVal val="#ppt_x"/>
                                          </p:val>
                                        </p:tav>
                                      </p:tavLst>
                                    </p:anim>
                                    <p:anim calcmode="lin" valueType="num">
                                      <p:cBhvr additive="base">
                                        <p:cTn id="3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1+#ppt_w/2"/>
                                          </p:val>
                                        </p:tav>
                                        <p:tav tm="100000">
                                          <p:val>
                                            <p:strVal val="#ppt_x"/>
                                          </p:val>
                                        </p:tav>
                                      </p:tavLst>
                                    </p:anim>
                                    <p:anim calcmode="lin" valueType="num">
                                      <p:cBhvr additive="base">
                                        <p:cTn id="4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1+#ppt_w/2"/>
                                          </p:val>
                                        </p:tav>
                                        <p:tav tm="100000">
                                          <p:val>
                                            <p:strVal val="#ppt_x"/>
                                          </p:val>
                                        </p:tav>
                                      </p:tavLst>
                                    </p:anim>
                                    <p:anim calcmode="lin" valueType="num">
                                      <p:cBhvr additive="base">
                                        <p:cTn id="5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1+#ppt_w/2"/>
                                          </p:val>
                                        </p:tav>
                                        <p:tav tm="100000">
                                          <p:val>
                                            <p:strVal val="#ppt_x"/>
                                          </p:val>
                                        </p:tav>
                                      </p:tavLst>
                                    </p:anim>
                                    <p:anim calcmode="lin" valueType="num">
                                      <p:cBhvr additive="base">
                                        <p:cTn id="5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5400"/>
            <a:ext cx="9144000" cy="6858000"/>
          </a:xfrm>
          <a:prstGeom prst="rect">
            <a:avLst/>
          </a:prstGeom>
          <a:blipFill dpi="0" rotWithShape="1">
            <a:blip r:embed="rId5"/>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126" name="doan 1.wmv">
            <a:hlinkClick r:id="" action="ppaction://media"/>
          </p:cNvPr>
          <p:cNvPicPr>
            <a:picLocks noGrp="1" noRot="1" noChangeAspect="1" noChangeArrowheads="1"/>
          </p:cNvPicPr>
          <p:nvPr>
            <p:ph/>
            <a:videoFile r:link="rId1"/>
          </p:nvPr>
        </p:nvPicPr>
        <p:blipFill>
          <a:blip r:embed="rId6">
            <a:extLst>
              <a:ext uri="{28A0092B-C50C-407E-A947-70E740481C1C}">
                <a14:useLocalDpi xmlns:a14="http://schemas.microsoft.com/office/drawing/2010/main" val="0"/>
              </a:ext>
            </a:extLst>
          </a:blip>
          <a:srcRect/>
          <a:stretch>
            <a:fillRect/>
          </a:stretch>
        </p:blipFill>
        <p:spPr>
          <a:xfrm>
            <a:off x="1639888" y="152400"/>
            <a:ext cx="4191000" cy="6578600"/>
          </a:xfrm>
        </p:spPr>
      </p:pic>
      <p:pic>
        <p:nvPicPr>
          <p:cNvPr id="5128" name="Picture 8"/>
          <p:cNvPicPr>
            <a:picLocks noChangeAspect="1" noChangeArrowheads="1"/>
          </p:cNvPicPr>
          <p:nvPr/>
        </p:nvPicPr>
        <p:blipFill>
          <a:blip r:embed="rId7">
            <a:extLst>
              <a:ext uri="{28A0092B-C50C-407E-A947-70E740481C1C}">
                <a14:useLocalDpi xmlns:a14="http://schemas.microsoft.com/office/drawing/2010/main" val="0"/>
              </a:ext>
            </a:extLst>
          </a:blip>
          <a:srcRect l="13000" t="11333" r="14000" b="15334"/>
          <a:stretch>
            <a:fillRect/>
          </a:stretch>
        </p:blipFill>
        <p:spPr bwMode="auto">
          <a:xfrm>
            <a:off x="5867400" y="152400"/>
            <a:ext cx="4648200" cy="668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72904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blinds(horizontal)">
                                      <p:cBhvr>
                                        <p:cTn id="7" dur="500"/>
                                        <p:tgtEl>
                                          <p:spTgt spid="5126"/>
                                        </p:tgtEl>
                                      </p:cBhvr>
                                    </p:animEffect>
                                  </p:childTnLst>
                                </p:cTn>
                              </p:par>
                              <p:par>
                                <p:cTn id="8" presetID="3" presetClass="entr" presetSubtype="10" fill="hold" nodeType="withEffect">
                                  <p:stCondLst>
                                    <p:cond delay="0"/>
                                  </p:stCondLst>
                                  <p:childTnLst>
                                    <p:set>
                                      <p:cBhvr>
                                        <p:cTn id="9" dur="1" fill="hold">
                                          <p:stCondLst>
                                            <p:cond delay="0"/>
                                          </p:stCondLst>
                                        </p:cTn>
                                        <p:tgtEl>
                                          <p:spTgt spid="5128"/>
                                        </p:tgtEl>
                                        <p:attrNameLst>
                                          <p:attrName>style.visibility</p:attrName>
                                        </p:attrNameLst>
                                      </p:cBhvr>
                                      <p:to>
                                        <p:strVal val="visible"/>
                                      </p:to>
                                    </p:set>
                                    <p:animEffect transition="in" filter="blinds(horizontal)">
                                      <p:cBhvr>
                                        <p:cTn id="10"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endCondLst>
                    <p:cond evt="onNext" delay="0">
                      <p:tgtEl>
                        <p:sldTgt/>
                      </p:tgtEl>
                    </p:cond>
                    <p:cond evt="onPrev" delay="0">
                      <p:tgtEl>
                        <p:sldTgt/>
                      </p:tgtEl>
                    </p:cond>
                  </p:endCondLst>
                </p:cTn>
                <p:tgtEl>
                  <p:spTgt spid="5126"/>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9A23521A-0782-45D4-A494-E6A5FDF73D42}"/>
              </a:ext>
            </a:extLst>
          </p:cNvPr>
          <p:cNvSpPr txBox="1"/>
          <p:nvPr/>
        </p:nvSpPr>
        <p:spPr>
          <a:xfrm>
            <a:off x="1364500" y="5530802"/>
            <a:ext cx="10725745" cy="660758"/>
          </a:xfrm>
          <a:prstGeom prst="rect">
            <a:avLst/>
          </a:prstGeom>
          <a:noFill/>
        </p:spPr>
        <p:txBody>
          <a:bodyPr wrap="square">
            <a:spAutoFit/>
          </a:bodyPr>
          <a:lstStyle/>
          <a:p>
            <a:pPr algn="just">
              <a:lnSpc>
                <a:spcPct val="150000"/>
              </a:lnSpc>
            </a:pPr>
            <a:r>
              <a:rPr lang="vi-VN" sz="2800" b="1" kern="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 chiến sĩ lái xe là những người lạc quan, dũng cảm, yêu nước.</a:t>
            </a:r>
            <a:endParaRPr lang="en-US" sz="2800" b="1" dirty="0">
              <a:solidFill>
                <a:srgbClr val="FF0000"/>
              </a:solidFill>
            </a:endParaRPr>
          </a:p>
        </p:txBody>
      </p:sp>
      <p:pic>
        <p:nvPicPr>
          <p:cNvPr id="13" name="Hình ảnh 3" descr="Ảnh có chứa người, ngoài trời, cây, quân phục&#10;&#10;Mô tả được tạo với mức tin cậy rất cao"/>
          <p:cNvPicPr>
            <a:picLocks noChangeAspect="1"/>
          </p:cNvPicPr>
          <p:nvPr/>
        </p:nvPicPr>
        <p:blipFill rotWithShape="1">
          <a:blip r:embed="rId2"/>
          <a:srcRect l="2219" r="20813"/>
          <a:stretch/>
        </p:blipFill>
        <p:spPr>
          <a:xfrm>
            <a:off x="1" y="10"/>
            <a:ext cx="5681097" cy="4151910"/>
          </a:xfrm>
          <a:custGeom>
            <a:avLst/>
            <a:gdLst/>
            <a:ahLst/>
            <a:cxnLst/>
            <a:rect l="l" t="t" r="r" b="b"/>
            <a:pathLst>
              <a:path w="5681097" h="4151920">
                <a:moveTo>
                  <a:pt x="0" y="0"/>
                </a:moveTo>
                <a:lnTo>
                  <a:pt x="5611423" y="0"/>
                </a:lnTo>
                <a:lnTo>
                  <a:pt x="5663241" y="339527"/>
                </a:lnTo>
                <a:cubicBezTo>
                  <a:pt x="5675049" y="455800"/>
                  <a:pt x="5681097" y="573775"/>
                  <a:pt x="5681097" y="693164"/>
                </a:cubicBezTo>
                <a:cubicBezTo>
                  <a:pt x="5681097" y="2603383"/>
                  <a:pt x="4132560" y="4151920"/>
                  <a:pt x="2222343" y="4151920"/>
                </a:cubicBezTo>
                <a:cubicBezTo>
                  <a:pt x="1386622" y="4151920"/>
                  <a:pt x="620129" y="3855520"/>
                  <a:pt x="22252" y="3362108"/>
                </a:cubicBezTo>
                <a:lnTo>
                  <a:pt x="0" y="3341884"/>
                </a:lnTo>
                <a:close/>
              </a:path>
            </a:pathLst>
          </a:custGeom>
        </p:spPr>
      </p:pic>
      <p:pic>
        <p:nvPicPr>
          <p:cNvPr id="15" name="Chỗ dành sẵn cho Nội dung 4" descr="Ảnh có chứa người, ngoài trời, đồng phục, nhóm&#10;&#10;Mô tả được tạo tự động"/>
          <p:cNvPicPr>
            <a:picLocks noChangeAspect="1" noChangeArrowheads="1"/>
          </p:cNvPicPr>
          <p:nvPr/>
        </p:nvPicPr>
        <p:blipFill>
          <a:blip r:embed="rId3">
            <a:extLst>
              <a:ext uri="{28A0092B-C50C-407E-A947-70E740481C1C}">
                <a14:useLocalDpi xmlns:a14="http://schemas.microsoft.com/office/drawing/2010/main" val="0"/>
              </a:ext>
            </a:extLst>
          </a:blip>
          <a:srcRect t="842" b="23399"/>
          <a:stretch>
            <a:fillRect/>
          </a:stretch>
        </p:blipFill>
        <p:spPr>
          <a:xfrm>
            <a:off x="5681098" y="1704975"/>
            <a:ext cx="5843819" cy="3825827"/>
          </a:xfrm>
          <a:prstGeom prst="rect">
            <a:avLst/>
          </a:prstGeom>
        </p:spPr>
      </p:pic>
    </p:spTree>
    <p:extLst>
      <p:ext uri="{BB962C8B-B14F-4D97-AF65-F5344CB8AC3E}">
        <p14:creationId xmlns:p14="http://schemas.microsoft.com/office/powerpoint/2010/main" val="383926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1" descr="anh13"/>
          <p:cNvPicPr>
            <a:picLocks noChangeAspect="1" noChangeArrowheads="1"/>
          </p:cNvPicPr>
          <p:nvPr/>
        </p:nvPicPr>
        <p:blipFill>
          <a:blip r:embed="rId2">
            <a:extLst>
              <a:ext uri="{28A0092B-C50C-407E-A947-70E740481C1C}">
                <a14:useLocalDpi xmlns:a14="http://schemas.microsoft.com/office/drawing/2010/main" val="0"/>
              </a:ext>
            </a:extLst>
          </a:blip>
          <a:srcRect b="7143"/>
          <a:stretch>
            <a:fillRect/>
          </a:stretch>
        </p:blipFill>
        <p:spPr bwMode="auto">
          <a:xfrm>
            <a:off x="1828800" y="304800"/>
            <a:ext cx="8610600" cy="57150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7411" name="Text Box 9"/>
          <p:cNvSpPr txBox="1">
            <a:spLocks noChangeArrowheads="1"/>
          </p:cNvSpPr>
          <p:nvPr/>
        </p:nvSpPr>
        <p:spPr bwMode="auto">
          <a:xfrm>
            <a:off x="1828800" y="6172201"/>
            <a:ext cx="845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000000"/>
                </a:solidFill>
                <a:latin typeface="VNI-Times" pitchFamily="2" charset="0"/>
              </a:defRPr>
            </a:lvl1pPr>
            <a:lvl2pPr marL="742950" indent="-285750">
              <a:defRPr sz="2000">
                <a:solidFill>
                  <a:srgbClr val="000000"/>
                </a:solidFill>
                <a:latin typeface="VNI-Times" pitchFamily="2" charset="0"/>
              </a:defRPr>
            </a:lvl2pPr>
            <a:lvl3pPr marL="1143000" indent="-228600">
              <a:defRPr sz="2000">
                <a:solidFill>
                  <a:srgbClr val="000000"/>
                </a:solidFill>
                <a:latin typeface="VNI-Times" pitchFamily="2" charset="0"/>
              </a:defRPr>
            </a:lvl3pPr>
            <a:lvl4pPr marL="1600200" indent="-228600">
              <a:defRPr sz="2000">
                <a:solidFill>
                  <a:srgbClr val="000000"/>
                </a:solidFill>
                <a:latin typeface="VNI-Times" pitchFamily="2" charset="0"/>
              </a:defRPr>
            </a:lvl4pPr>
            <a:lvl5pPr marL="2057400" indent="-228600">
              <a:defRPr sz="2000">
                <a:solidFill>
                  <a:srgbClr val="000000"/>
                </a:solidFill>
                <a:latin typeface="VNI-Times" pitchFamily="2" charset="0"/>
              </a:defRPr>
            </a:lvl5pPr>
            <a:lvl6pPr marL="2514600" indent="-228600" eaLnBrk="0" fontAlgn="base" hangingPunct="0">
              <a:spcBef>
                <a:spcPct val="0"/>
              </a:spcBef>
              <a:spcAft>
                <a:spcPct val="0"/>
              </a:spcAft>
              <a:defRPr sz="2000">
                <a:solidFill>
                  <a:srgbClr val="000000"/>
                </a:solidFill>
                <a:latin typeface="VNI-Times" pitchFamily="2" charset="0"/>
              </a:defRPr>
            </a:lvl6pPr>
            <a:lvl7pPr marL="2971800" indent="-228600" eaLnBrk="0" fontAlgn="base" hangingPunct="0">
              <a:spcBef>
                <a:spcPct val="0"/>
              </a:spcBef>
              <a:spcAft>
                <a:spcPct val="0"/>
              </a:spcAft>
              <a:defRPr sz="2000">
                <a:solidFill>
                  <a:srgbClr val="000000"/>
                </a:solidFill>
                <a:latin typeface="VNI-Times" pitchFamily="2" charset="0"/>
              </a:defRPr>
            </a:lvl7pPr>
            <a:lvl8pPr marL="3429000" indent="-228600" eaLnBrk="0" fontAlgn="base" hangingPunct="0">
              <a:spcBef>
                <a:spcPct val="0"/>
              </a:spcBef>
              <a:spcAft>
                <a:spcPct val="0"/>
              </a:spcAft>
              <a:defRPr sz="2000">
                <a:solidFill>
                  <a:srgbClr val="000000"/>
                </a:solidFill>
                <a:latin typeface="VNI-Times" pitchFamily="2" charset="0"/>
              </a:defRPr>
            </a:lvl8pPr>
            <a:lvl9pPr marL="3886200" indent="-228600" eaLnBrk="0" fontAlgn="base" hangingPunct="0">
              <a:spcBef>
                <a:spcPct val="0"/>
              </a:spcBef>
              <a:spcAft>
                <a:spcPct val="0"/>
              </a:spcAft>
              <a:defRPr sz="2000">
                <a:solidFill>
                  <a:srgbClr val="000000"/>
                </a:solidFill>
                <a:latin typeface="VNI-Times" pitchFamily="2" charset="0"/>
              </a:defRPr>
            </a:lvl9pPr>
          </a:lstStyle>
          <a:p>
            <a:pPr algn="ctr" eaLnBrk="1" hangingPunct="1">
              <a:spcBef>
                <a:spcPct val="50000"/>
              </a:spcBef>
            </a:pPr>
            <a:r>
              <a:rPr lang="en-US" altLang="vi-VN" sz="2800" b="1">
                <a:solidFill>
                  <a:srgbClr val="000066"/>
                </a:solidFill>
                <a:latin typeface="Times New Roman" panose="02020603050405020304" pitchFamily="18" charset="0"/>
              </a:rPr>
              <a:t>Hình ảnh các chiến sĩ gặp nhau trên đường ra trận</a:t>
            </a:r>
          </a:p>
        </p:txBody>
      </p:sp>
    </p:spTree>
    <p:extLst>
      <p:ext uri="{BB962C8B-B14F-4D97-AF65-F5344CB8AC3E}">
        <p14:creationId xmlns:p14="http://schemas.microsoft.com/office/powerpoint/2010/main" val="29350919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endParaRPr lang="vi-VN" altLang="vi-VN"/>
          </a:p>
        </p:txBody>
      </p:sp>
      <p:pic>
        <p:nvPicPr>
          <p:cNvPr id="1945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38100"/>
            <a:ext cx="4876800" cy="3467100"/>
          </a:xfrm>
        </p:spPr>
      </p:pic>
      <p:pic>
        <p:nvPicPr>
          <p:cNvPr id="1946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0"/>
            <a:ext cx="426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443288"/>
            <a:ext cx="4876800" cy="341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1609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ô Gái Mở Đường [Official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2217" y="26125"/>
            <a:ext cx="11364685" cy="6831875"/>
          </a:xfrm>
          <a:prstGeom prst="rect">
            <a:avLst/>
          </a:prstGeom>
        </p:spPr>
      </p:pic>
    </p:spTree>
    <p:extLst>
      <p:ext uri="{BB962C8B-B14F-4D97-AF65-F5344CB8AC3E}">
        <p14:creationId xmlns:p14="http://schemas.microsoft.com/office/powerpoint/2010/main" val="4809732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2">
            <a:extLst>
              <a:ext uri="{28A0092B-C50C-407E-A947-70E740481C1C}">
                <a14:useLocalDpi xmlns:a14="http://schemas.microsoft.com/office/drawing/2010/main" val="0"/>
              </a:ext>
            </a:extLst>
          </a:blip>
          <a:srcRect l="14000" t="10001" r="14000" b="16667"/>
          <a:stretch>
            <a:fillRect/>
          </a:stretch>
        </p:blipFill>
        <p:spPr bwMode="auto">
          <a:xfrm>
            <a:off x="1676400" y="152400"/>
            <a:ext cx="8839200" cy="56388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21507" name="Text Box 4"/>
          <p:cNvSpPr txBox="1">
            <a:spLocks noChangeArrowheads="1"/>
          </p:cNvSpPr>
          <p:nvPr/>
        </p:nvSpPr>
        <p:spPr bwMode="auto">
          <a:xfrm>
            <a:off x="1752600" y="5788025"/>
            <a:ext cx="8686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000000"/>
                </a:solidFill>
                <a:latin typeface="VNI-Times" pitchFamily="2" charset="0"/>
              </a:defRPr>
            </a:lvl1pPr>
            <a:lvl2pPr marL="742950" indent="-285750">
              <a:defRPr sz="2000">
                <a:solidFill>
                  <a:srgbClr val="000000"/>
                </a:solidFill>
                <a:latin typeface="VNI-Times" pitchFamily="2" charset="0"/>
              </a:defRPr>
            </a:lvl2pPr>
            <a:lvl3pPr marL="1143000" indent="-228600">
              <a:defRPr sz="2000">
                <a:solidFill>
                  <a:srgbClr val="000000"/>
                </a:solidFill>
                <a:latin typeface="VNI-Times" pitchFamily="2" charset="0"/>
              </a:defRPr>
            </a:lvl3pPr>
            <a:lvl4pPr marL="1600200" indent="-228600">
              <a:defRPr sz="2000">
                <a:solidFill>
                  <a:srgbClr val="000000"/>
                </a:solidFill>
                <a:latin typeface="VNI-Times" pitchFamily="2" charset="0"/>
              </a:defRPr>
            </a:lvl4pPr>
            <a:lvl5pPr marL="2057400" indent="-228600">
              <a:defRPr sz="2000">
                <a:solidFill>
                  <a:srgbClr val="000000"/>
                </a:solidFill>
                <a:latin typeface="VNI-Times" pitchFamily="2" charset="0"/>
              </a:defRPr>
            </a:lvl5pPr>
            <a:lvl6pPr marL="2514600" indent="-228600" eaLnBrk="0" fontAlgn="base" hangingPunct="0">
              <a:spcBef>
                <a:spcPct val="0"/>
              </a:spcBef>
              <a:spcAft>
                <a:spcPct val="0"/>
              </a:spcAft>
              <a:defRPr sz="2000">
                <a:solidFill>
                  <a:srgbClr val="000000"/>
                </a:solidFill>
                <a:latin typeface="VNI-Times" pitchFamily="2" charset="0"/>
              </a:defRPr>
            </a:lvl6pPr>
            <a:lvl7pPr marL="2971800" indent="-228600" eaLnBrk="0" fontAlgn="base" hangingPunct="0">
              <a:spcBef>
                <a:spcPct val="0"/>
              </a:spcBef>
              <a:spcAft>
                <a:spcPct val="0"/>
              </a:spcAft>
              <a:defRPr sz="2000">
                <a:solidFill>
                  <a:srgbClr val="000000"/>
                </a:solidFill>
                <a:latin typeface="VNI-Times" pitchFamily="2" charset="0"/>
              </a:defRPr>
            </a:lvl7pPr>
            <a:lvl8pPr marL="3429000" indent="-228600" eaLnBrk="0" fontAlgn="base" hangingPunct="0">
              <a:spcBef>
                <a:spcPct val="0"/>
              </a:spcBef>
              <a:spcAft>
                <a:spcPct val="0"/>
              </a:spcAft>
              <a:defRPr sz="2000">
                <a:solidFill>
                  <a:srgbClr val="000000"/>
                </a:solidFill>
                <a:latin typeface="VNI-Times" pitchFamily="2" charset="0"/>
              </a:defRPr>
            </a:lvl8pPr>
            <a:lvl9pPr marL="3886200" indent="-228600" eaLnBrk="0" fontAlgn="base" hangingPunct="0">
              <a:spcBef>
                <a:spcPct val="0"/>
              </a:spcBef>
              <a:spcAft>
                <a:spcPct val="0"/>
              </a:spcAft>
              <a:defRPr sz="2000">
                <a:solidFill>
                  <a:srgbClr val="000000"/>
                </a:solidFill>
                <a:latin typeface="VNI-Times" pitchFamily="2" charset="0"/>
              </a:defRPr>
            </a:lvl9pPr>
          </a:lstStyle>
          <a:p>
            <a:pPr algn="ctr" eaLnBrk="1" hangingPunct="1">
              <a:spcBef>
                <a:spcPct val="50000"/>
              </a:spcBef>
            </a:pPr>
            <a:r>
              <a:rPr lang="en-US" altLang="vi-VN" sz="2800" b="1">
                <a:solidFill>
                  <a:srgbClr val="000066"/>
                </a:solidFill>
                <a:latin typeface="Times New Roman" panose="02020603050405020304" pitchFamily="18" charset="0"/>
                <a:cs typeface="Times New Roman" panose="02020603050405020304" pitchFamily="18" charset="0"/>
              </a:rPr>
              <a:t>Hình ảnh chiếc xe ô tô của bộ đội ta trong thời kì chiến tranh chống đế quốc Mỹ xâm lược.</a:t>
            </a:r>
          </a:p>
        </p:txBody>
      </p:sp>
    </p:spTree>
    <p:extLst>
      <p:ext uri="{BB962C8B-B14F-4D97-AF65-F5344CB8AC3E}">
        <p14:creationId xmlns:p14="http://schemas.microsoft.com/office/powerpoint/2010/main" val="6222974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s://vnn-imgs-a1.vgcloud.vn/img.infonet.vn/w490/Uploaded/2020/slovhun/2019_05_02/d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513" y="0"/>
            <a:ext cx="4572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4" descr="https://vnn-imgs-a1.vgcloud.vn/img.infonet.vn/w490/Uploaded/2020/slovhun/2019_05_02/d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0"/>
            <a:ext cx="48006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35196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fade">
                                      <p:cBhvr>
                                        <p:cTn id="7" dur="1000"/>
                                        <p:tgtEl>
                                          <p:spTgt spid="59394"/>
                                        </p:tgtEl>
                                      </p:cBhvr>
                                    </p:animEffect>
                                    <p:anim calcmode="lin" valueType="num">
                                      <p:cBhvr>
                                        <p:cTn id="8" dur="1000" fill="hold"/>
                                        <p:tgtEl>
                                          <p:spTgt spid="59394"/>
                                        </p:tgtEl>
                                        <p:attrNameLst>
                                          <p:attrName>ppt_x</p:attrName>
                                        </p:attrNameLst>
                                      </p:cBhvr>
                                      <p:tavLst>
                                        <p:tav tm="0">
                                          <p:val>
                                            <p:strVal val="#ppt_x"/>
                                          </p:val>
                                        </p:tav>
                                        <p:tav tm="100000">
                                          <p:val>
                                            <p:strVal val="#ppt_x"/>
                                          </p:val>
                                        </p:tav>
                                      </p:tavLst>
                                    </p:anim>
                                    <p:anim calcmode="lin" valueType="num">
                                      <p:cBhvr>
                                        <p:cTn id="9" dur="1000" fill="hold"/>
                                        <p:tgtEl>
                                          <p:spTgt spid="5939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nodeType="clickEffect">
                                  <p:stCondLst>
                                    <p:cond delay="0"/>
                                  </p:stCondLst>
                                  <p:childTnLst>
                                    <p:set>
                                      <p:cBhvr>
                                        <p:cTn id="13" dur="1" fill="hold">
                                          <p:stCondLst>
                                            <p:cond delay="0"/>
                                          </p:stCondLst>
                                        </p:cTn>
                                        <p:tgtEl>
                                          <p:spTgt spid="59396"/>
                                        </p:tgtEl>
                                        <p:attrNameLst>
                                          <p:attrName>style.visibility</p:attrName>
                                        </p:attrNameLst>
                                      </p:cBhvr>
                                      <p:to>
                                        <p:strVal val="visible"/>
                                      </p:to>
                                    </p:set>
                                    <p:animEffect transition="in" filter="barn(inVertical)">
                                      <p:cBhvr>
                                        <p:cTn id="14" dur="500"/>
                                        <p:tgtEl>
                                          <p:spTgt spid="59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Kỹ thuật ngụy trang siêu đẳng của đặc công Việt Nam - Hình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689" y="0"/>
            <a:ext cx="43275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4" descr="Kỹ thuật ngụy trang siêu đẳng của đặc công Việt Nam - Hình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7975" y="3392489"/>
            <a:ext cx="4313238"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6" descr="Kỹ thuật ngụy trang siêu đẳng của đặc công Việt Nam - Hình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4226" y="11113"/>
            <a:ext cx="479107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8" descr="Kỹ thuật ngụy trang siêu đẳng của đặc công Việt Nam - Hình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0900" y="3543300"/>
            <a:ext cx="4737100"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8584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7826"/>
                                        </p:tgtEl>
                                        <p:attrNameLst>
                                          <p:attrName>style.visibility</p:attrName>
                                        </p:attrNameLst>
                                      </p:cBhvr>
                                      <p:to>
                                        <p:strVal val="visible"/>
                                      </p:to>
                                    </p:set>
                                    <p:animEffect transition="in" filter="fade">
                                      <p:cBhvr>
                                        <p:cTn id="7" dur="500"/>
                                        <p:tgtEl>
                                          <p:spTgt spid="778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7828"/>
                                        </p:tgtEl>
                                        <p:attrNameLst>
                                          <p:attrName>style.visibility</p:attrName>
                                        </p:attrNameLst>
                                      </p:cBhvr>
                                      <p:to>
                                        <p:strVal val="visible"/>
                                      </p:to>
                                    </p:set>
                                    <p:animEffect transition="in" filter="fade">
                                      <p:cBhvr>
                                        <p:cTn id="12" dur="500"/>
                                        <p:tgtEl>
                                          <p:spTgt spid="778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77830"/>
                                        </p:tgtEl>
                                        <p:attrNameLst>
                                          <p:attrName>style.visibility</p:attrName>
                                        </p:attrNameLst>
                                      </p:cBhvr>
                                      <p:to>
                                        <p:strVal val="visible"/>
                                      </p:to>
                                    </p:set>
                                    <p:animEffect transition="in" filter="barn(inVertical)">
                                      <p:cBhvr>
                                        <p:cTn id="17" dur="500"/>
                                        <p:tgtEl>
                                          <p:spTgt spid="77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2828" y="483324"/>
            <a:ext cx="9144000" cy="637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5"/>
          <p:cNvSpPr txBox="1">
            <a:spLocks noChangeArrowheads="1"/>
          </p:cNvSpPr>
          <p:nvPr/>
        </p:nvSpPr>
        <p:spPr bwMode="auto">
          <a:xfrm>
            <a:off x="1532828" y="0"/>
            <a:ext cx="8686800" cy="518708"/>
          </a:xfrm>
          <a:prstGeom prst="rect">
            <a:avLst/>
          </a:prstGeom>
          <a:noFill/>
          <a:ln>
            <a:noFill/>
          </a:ln>
          <a:effectLst/>
        </p:spPr>
        <p:txBody>
          <a:bodyPr>
            <a:spAutoFit/>
          </a:bodyPr>
          <a:lstStyle/>
          <a:p>
            <a:pPr algn="ctr" eaLnBrk="1" hangingPunct="1">
              <a:spcBef>
                <a:spcPct val="50000"/>
              </a:spcBef>
              <a:defRPr/>
            </a:pPr>
            <a:r>
              <a:rPr lang="en-US" sz="2800" b="1" dirty="0">
                <a:solidFill>
                  <a:srgbClr val="FF0000"/>
                </a:solidFill>
                <a:latin typeface="Arial" panose="020B0604020202020204" pitchFamily="34" charset="0"/>
                <a:cs typeface="Arial" panose="020B0604020202020204" pitchFamily="34" charset="0"/>
              </a:rPr>
              <a:t>ĐƯỜNG TRƯỜNG SƠN NGÀY NAY</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8342" y="1124744"/>
            <a:ext cx="9144000" cy="5733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2828" y="518708"/>
            <a:ext cx="9144000" cy="637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801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4F48BC8-F553-4198-873F-ED87DF6667BF}"/>
              </a:ext>
            </a:extLst>
          </p:cNvPr>
          <p:cNvSpPr txBox="1"/>
          <p:nvPr/>
        </p:nvSpPr>
        <p:spPr>
          <a:xfrm>
            <a:off x="1783719" y="592538"/>
            <a:ext cx="8358188" cy="707886"/>
          </a:xfrm>
          <a:prstGeom prst="rect">
            <a:avLst/>
          </a:prstGeom>
          <a:noFill/>
        </p:spPr>
        <p:txBody>
          <a:bodyPr wrap="square">
            <a:spAutoFit/>
          </a:bodyPr>
          <a:lstStyle/>
          <a:p>
            <a:r>
              <a:rPr lang="en-US" sz="4000" b="1" dirty="0">
                <a:solidFill>
                  <a:srgbClr val="0070C0"/>
                </a:solidFill>
                <a:effectLst/>
                <a:latin typeface="Times New Roman" panose="02020603050405020304" pitchFamily="18" charset="0"/>
                <a:ea typeface="Times New Roman" panose="02020603050405020304" pitchFamily="18" charset="0"/>
              </a:rPr>
              <a:t>  5</a:t>
            </a:r>
            <a:r>
              <a:rPr lang="en-US" sz="4000" b="1" dirty="0">
                <a:solidFill>
                  <a:srgbClr val="0070C0"/>
                </a:solidFill>
                <a:latin typeface="Times New Roman" panose="02020603050405020304" pitchFamily="18" charset="0"/>
                <a:ea typeface="Times New Roman" panose="02020603050405020304" pitchFamily="18" charset="0"/>
              </a:rPr>
              <a:t>.</a:t>
            </a:r>
            <a:r>
              <a:rPr lang="en-US" sz="4000" b="1" dirty="0">
                <a:solidFill>
                  <a:srgbClr val="0070C0"/>
                </a:solidFill>
                <a:effectLst/>
                <a:latin typeface="Times New Roman" panose="02020603050405020304" pitchFamily="18" charset="0"/>
                <a:ea typeface="Times New Roman" panose="02020603050405020304" pitchFamily="18" charset="0"/>
              </a:rPr>
              <a:t> </a:t>
            </a:r>
            <a:r>
              <a:rPr lang="vi-VN" sz="4000" b="1" dirty="0" smtClean="0">
                <a:solidFill>
                  <a:srgbClr val="0070C0"/>
                </a:solidFill>
                <a:effectLst/>
                <a:latin typeface="Times New Roman" panose="02020603050405020304" pitchFamily="18" charset="0"/>
                <a:ea typeface="Times New Roman" panose="02020603050405020304" pitchFamily="18" charset="0"/>
              </a:rPr>
              <a:t>Chủ đề của bài thơ là gì</a:t>
            </a:r>
            <a:r>
              <a:rPr lang="en-US" sz="4000" b="1" dirty="0" smtClean="0">
                <a:solidFill>
                  <a:srgbClr val="0070C0"/>
                </a:solidFill>
                <a:effectLst/>
                <a:latin typeface="Times New Roman" panose="02020603050405020304" pitchFamily="18" charset="0"/>
                <a:ea typeface="Times New Roman" panose="02020603050405020304" pitchFamily="18" charset="0"/>
              </a:rPr>
              <a:t>?</a:t>
            </a:r>
            <a:endParaRPr lang="en-US" sz="4000" b="1" dirty="0">
              <a:solidFill>
                <a:srgbClr val="0070C0"/>
              </a:solidFill>
            </a:endParaRPr>
          </a:p>
        </p:txBody>
      </p:sp>
      <p:sp>
        <p:nvSpPr>
          <p:cNvPr id="3" name="TextBox 2">
            <a:extLst>
              <a:ext uri="{FF2B5EF4-FFF2-40B4-BE49-F238E27FC236}">
                <a16:creationId xmlns:a16="http://schemas.microsoft.com/office/drawing/2014/main" xmlns="" id="{9A23521A-0782-45D4-A494-E6A5FDF73D42}"/>
              </a:ext>
            </a:extLst>
          </p:cNvPr>
          <p:cNvSpPr txBox="1"/>
          <p:nvPr/>
        </p:nvSpPr>
        <p:spPr>
          <a:xfrm>
            <a:off x="609601" y="1977977"/>
            <a:ext cx="11258550" cy="2308324"/>
          </a:xfrm>
          <a:prstGeom prst="rect">
            <a:avLst/>
          </a:prstGeom>
          <a:noFill/>
        </p:spPr>
        <p:txBody>
          <a:bodyPr wrap="square">
            <a:spAutoFit/>
          </a:bodyPr>
          <a:lstStyle/>
          <a:p>
            <a:pPr algn="just">
              <a:lnSpc>
                <a:spcPct val="150000"/>
              </a:lnSpc>
            </a:pPr>
            <a:r>
              <a:rPr lang="vi-VN" sz="4800" b="1" kern="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Bài thơ ca ngợi lòng dũng cảm và </a:t>
            </a:r>
          </a:p>
          <a:p>
            <a:pPr algn="just">
              <a:lnSpc>
                <a:spcPct val="150000"/>
              </a:lnSpc>
            </a:pPr>
            <a:r>
              <a:rPr lang="vi-VN" sz="4800" b="1" kern="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tinh thần lạc quan của các chiến sĩ lái xe.</a:t>
            </a:r>
            <a:endParaRPr lang="en-US" sz="4800" b="1" dirty="0">
              <a:solidFill>
                <a:srgbClr val="FF0000"/>
              </a:solidFill>
            </a:endParaRPr>
          </a:p>
        </p:txBody>
      </p:sp>
    </p:spTree>
    <p:extLst>
      <p:ext uri="{BB962C8B-B14F-4D97-AF65-F5344CB8AC3E}">
        <p14:creationId xmlns:p14="http://schemas.microsoft.com/office/powerpoint/2010/main" val="278524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xmlns="" id="{6C51FF19-4E5A-416F-A972-D693A2A96D98}"/>
              </a:ext>
            </a:extLst>
          </p:cNvPr>
          <p:cNvPicPr>
            <a:picLocks noChangeAspect="1"/>
          </p:cNvPicPr>
          <p:nvPr/>
        </p:nvPicPr>
        <p:blipFill rotWithShape="1">
          <a:blip r:embed="rId2"/>
          <a:srcRect t="10040" b="7020"/>
          <a:stretch/>
        </p:blipFill>
        <p:spPr>
          <a:xfrm>
            <a:off x="0" y="0"/>
            <a:ext cx="12306773" cy="6858000"/>
          </a:xfrm>
          <a:prstGeom prst="rect">
            <a:avLst/>
          </a:prstGeom>
        </p:spPr>
      </p:pic>
      <p:sp>
        <p:nvSpPr>
          <p:cNvPr id="5" name="TextBox 4">
            <a:extLst>
              <a:ext uri="{FF2B5EF4-FFF2-40B4-BE49-F238E27FC236}">
                <a16:creationId xmlns:a16="http://schemas.microsoft.com/office/drawing/2014/main" xmlns="" id="{6F7AB981-34C3-46EA-8410-43DD6C45035C}"/>
              </a:ext>
            </a:extLst>
          </p:cNvPr>
          <p:cNvSpPr txBox="1"/>
          <p:nvPr/>
        </p:nvSpPr>
        <p:spPr>
          <a:xfrm>
            <a:off x="2721692" y="1171718"/>
            <a:ext cx="8975534" cy="1107996"/>
          </a:xfrm>
          <a:prstGeom prst="rect">
            <a:avLst/>
          </a:prstGeom>
          <a:noFill/>
        </p:spPr>
        <p:txBody>
          <a:bodyPr wrap="none" rtlCol="0">
            <a:spAutoFit/>
          </a:bodyPr>
          <a:lstStyle/>
          <a:p>
            <a:pPr algn="l"/>
            <a:r>
              <a:rPr lang="vi-VN" sz="6600" b="1" dirty="0" smtClean="0">
                <a:solidFill>
                  <a:srgbClr val="FF0000"/>
                </a:solidFill>
                <a:latin typeface="Times New Roman" panose="02020603050405020304" pitchFamily="18" charset="0"/>
                <a:cs typeface="Times New Roman" panose="02020603050405020304" pitchFamily="18" charset="0"/>
              </a:rPr>
              <a:t>HĐ3. ĐỌC NÂNG CAO</a:t>
            </a:r>
            <a:endParaRPr lang="en-US" sz="6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42695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065D3ED-1261-4C79-8CE9-7BBCD356C1EA}"/>
              </a:ext>
            </a:extLst>
          </p:cNvPr>
          <p:cNvGrpSpPr/>
          <p:nvPr/>
        </p:nvGrpSpPr>
        <p:grpSpPr>
          <a:xfrm>
            <a:off x="3748179" y="289493"/>
            <a:ext cx="7400168" cy="1666372"/>
            <a:chOff x="-684085" y="1790606"/>
            <a:chExt cx="5550126" cy="1249779"/>
          </a:xfrm>
          <a:solidFill>
            <a:schemeClr val="accent1">
              <a:lumMod val="20000"/>
              <a:lumOff val="80000"/>
            </a:schemeClr>
          </a:solidFill>
        </p:grpSpPr>
        <p:sp>
          <p:nvSpPr>
            <p:cNvPr id="3" name="Speech Bubble: Rectangle with Corners Rounded 6">
              <a:extLst>
                <a:ext uri="{FF2B5EF4-FFF2-40B4-BE49-F238E27FC236}">
                  <a16:creationId xmlns:a16="http://schemas.microsoft.com/office/drawing/2014/main" xmlns="" id="{5B60C8A6-B6E6-4862-83F3-795317E6D829}"/>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 xmlns:ask="http://schemas.microsoft.com/office/drawing/2018/sketchyshapes" sd="2842418190">
                    <a:prstGeom prst="wedgeRoundRectCallout">
                      <a:avLst>
                        <a:gd name="adj1" fmla="val 15470"/>
                        <a:gd name="adj2" fmla="val 8198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xmlns="" id="{F391557E-9D2C-4840-BD03-3962B48971B7}"/>
                </a:ext>
              </a:extLst>
            </p:cNvPr>
            <p:cNvSpPr txBox="1"/>
            <p:nvPr/>
          </p:nvSpPr>
          <p:spPr>
            <a:xfrm>
              <a:off x="-555497" y="1848047"/>
              <a:ext cx="5318022" cy="1054231"/>
            </a:xfrm>
            <a:prstGeom prst="rect">
              <a:avLst/>
            </a:prstGeom>
            <a:grpFill/>
          </p:spPr>
          <p:txBody>
            <a:bodyPr wrap="square" rtlCol="0">
              <a:spAutoFit/>
            </a:bodyPr>
            <a:lstStyle/>
            <a:p>
              <a:pPr algn="just" defTabSz="1219170">
                <a:buClr>
                  <a:srgbClr val="000000"/>
                </a:buClr>
              </a:pPr>
              <a:r>
                <a:rPr lang="vi-VN" sz="4267" b="1" kern="0" dirty="0" smtClean="0">
                  <a:solidFill>
                    <a:srgbClr val="1F5F73">
                      <a:lumMod val="75000"/>
                    </a:srgbClr>
                  </a:solidFill>
                  <a:latin typeface="Calibri" panose="020F0502020204030204" pitchFamily="34" charset="0"/>
                  <a:cs typeface="Calibri" panose="020F0502020204030204" pitchFamily="34" charset="0"/>
                  <a:sym typeface="Arial"/>
                </a:rPr>
                <a:t>Em hãy nêu giọng</a:t>
              </a:r>
              <a:r>
                <a:rPr lang="en-US" sz="4267" b="1" kern="0" dirty="0" smtClean="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đọc</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của</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bài</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vi-VN" sz="4267" b="1" kern="0" dirty="0" smtClean="0">
                  <a:solidFill>
                    <a:srgbClr val="1F5F73">
                      <a:lumMod val="75000"/>
                    </a:srgbClr>
                  </a:solidFill>
                  <a:latin typeface="Calibri" panose="020F0502020204030204" pitchFamily="34" charset="0"/>
                  <a:cs typeface="Calibri" panose="020F0502020204030204" pitchFamily="34" charset="0"/>
                  <a:sym typeface="Arial"/>
                </a:rPr>
                <a:t>thơ</a:t>
              </a:r>
              <a:r>
                <a:rPr lang="en-US" sz="4267" b="1" kern="0" dirty="0" smtClean="0">
                  <a:solidFill>
                    <a:srgbClr val="1F5F73">
                      <a:lumMod val="75000"/>
                    </a:srgbClr>
                  </a:solidFill>
                  <a:latin typeface="Calibri" panose="020F0502020204030204" pitchFamily="34" charset="0"/>
                  <a:cs typeface="Calibri" panose="020F0502020204030204" pitchFamily="34" charset="0"/>
                  <a:sym typeface="Arial"/>
                </a:rPr>
                <a:t>?</a:t>
              </a:r>
              <a:endParaRPr lang="vi-VN" sz="4267" b="1" kern="0" dirty="0">
                <a:solidFill>
                  <a:srgbClr val="1F5F73">
                    <a:lumMod val="75000"/>
                  </a:srgbClr>
                </a:solidFill>
                <a:latin typeface="Calibri" panose="020F0502020204030204" pitchFamily="34" charset="0"/>
                <a:cs typeface="Calibri" panose="020F0502020204030204" pitchFamily="34" charset="0"/>
                <a:sym typeface="Arial"/>
              </a:endParaRPr>
            </a:p>
          </p:txBody>
        </p:sp>
      </p:grpSp>
      <p:pic>
        <p:nvPicPr>
          <p:cNvPr id="5" name="Picture 4">
            <a:extLst>
              <a:ext uri="{FF2B5EF4-FFF2-40B4-BE49-F238E27FC236}">
                <a16:creationId xmlns:a16="http://schemas.microsoft.com/office/drawing/2014/main" xmlns="" id="{1CE39A8E-948F-4836-AAE1-70EE38C542A0}"/>
              </a:ext>
            </a:extLst>
          </p:cNvPr>
          <p:cNvPicPr>
            <a:picLocks noChangeAspect="1"/>
          </p:cNvPicPr>
          <p:nvPr/>
        </p:nvPicPr>
        <p:blipFill>
          <a:blip r:embed="rId2"/>
          <a:stretch>
            <a:fillRect/>
          </a:stretch>
        </p:blipFill>
        <p:spPr>
          <a:xfrm>
            <a:off x="7850254" y="1955865"/>
            <a:ext cx="3220280" cy="4011946"/>
          </a:xfrm>
          <a:prstGeom prst="rect">
            <a:avLst/>
          </a:prstGeom>
        </p:spPr>
      </p:pic>
      <p:sp>
        <p:nvSpPr>
          <p:cNvPr id="7" name="TextBox 6">
            <a:extLst>
              <a:ext uri="{FF2B5EF4-FFF2-40B4-BE49-F238E27FC236}">
                <a16:creationId xmlns:a16="http://schemas.microsoft.com/office/drawing/2014/main" xmlns="" id="{27C0750B-9584-4FBE-B305-D02BDD03AD95}"/>
              </a:ext>
            </a:extLst>
          </p:cNvPr>
          <p:cNvSpPr txBox="1"/>
          <p:nvPr/>
        </p:nvSpPr>
        <p:spPr>
          <a:xfrm>
            <a:off x="839391" y="2467479"/>
            <a:ext cx="6093618" cy="1384995"/>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kern="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dõng dạc, rõ ràng pha chút dí dỏm.</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900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4F48BC8-F553-4198-873F-ED87DF6667BF}"/>
              </a:ext>
            </a:extLst>
          </p:cNvPr>
          <p:cNvSpPr txBox="1"/>
          <p:nvPr/>
        </p:nvSpPr>
        <p:spPr>
          <a:xfrm>
            <a:off x="609601" y="906863"/>
            <a:ext cx="11077574" cy="2554545"/>
          </a:xfrm>
          <a:prstGeom prst="rect">
            <a:avLst/>
          </a:prstGeom>
          <a:noFill/>
        </p:spPr>
        <p:txBody>
          <a:bodyPr wrap="square">
            <a:spAutoFit/>
          </a:bodyPr>
          <a:lstStyle/>
          <a:p>
            <a:r>
              <a:rPr lang="vi-VN" sz="4000" b="1" dirty="0" smtClean="0">
                <a:solidFill>
                  <a:srgbClr val="FF0000"/>
                </a:solidFill>
                <a:effectLst/>
                <a:latin typeface="Times New Roman" panose="02020603050405020304" pitchFamily="18" charset="0"/>
                <a:ea typeface="Times New Roman" panose="02020603050405020304" pitchFamily="18" charset="0"/>
              </a:rPr>
              <a:t>Không</a:t>
            </a:r>
            <a:r>
              <a:rPr lang="vi-VN" sz="4000" b="1" dirty="0" smtClean="0">
                <a:solidFill>
                  <a:srgbClr val="0070C0"/>
                </a:solidFill>
                <a:effectLst/>
                <a:latin typeface="Times New Roman" panose="02020603050405020304" pitchFamily="18" charset="0"/>
                <a:ea typeface="Times New Roman" panose="02020603050405020304" pitchFamily="18" charset="0"/>
              </a:rPr>
              <a:t> có kính không phải vì xe không có kính</a:t>
            </a:r>
          </a:p>
          <a:p>
            <a:r>
              <a:rPr lang="vi-VN" sz="4000" b="1" dirty="0" smtClean="0">
                <a:solidFill>
                  <a:srgbClr val="0070C0"/>
                </a:solidFill>
                <a:latin typeface="Times New Roman" panose="02020603050405020304" pitchFamily="18" charset="0"/>
              </a:rPr>
              <a:t>Bom </a:t>
            </a:r>
            <a:r>
              <a:rPr lang="vi-VN" sz="4000" b="1" dirty="0" smtClean="0">
                <a:solidFill>
                  <a:srgbClr val="FF0000"/>
                </a:solidFill>
                <a:latin typeface="Times New Roman" panose="02020603050405020304" pitchFamily="18" charset="0"/>
              </a:rPr>
              <a:t>giật</a:t>
            </a:r>
            <a:r>
              <a:rPr lang="vi-VN" sz="4000" b="1" dirty="0" smtClean="0">
                <a:solidFill>
                  <a:srgbClr val="0070C0"/>
                </a:solidFill>
                <a:latin typeface="Times New Roman" panose="02020603050405020304" pitchFamily="18" charset="0"/>
              </a:rPr>
              <a:t>, bom </a:t>
            </a:r>
            <a:r>
              <a:rPr lang="vi-VN" sz="4000" b="1" dirty="0" smtClean="0">
                <a:solidFill>
                  <a:srgbClr val="FF0000"/>
                </a:solidFill>
                <a:latin typeface="Times New Roman" panose="02020603050405020304" pitchFamily="18" charset="0"/>
              </a:rPr>
              <a:t>rung</a:t>
            </a:r>
            <a:r>
              <a:rPr lang="vi-VN" sz="4000" b="1" dirty="0" smtClean="0">
                <a:solidFill>
                  <a:srgbClr val="0070C0"/>
                </a:solidFill>
                <a:latin typeface="Times New Roman" panose="02020603050405020304" pitchFamily="18" charset="0"/>
              </a:rPr>
              <a:t> kính vỡ đi rồi</a:t>
            </a:r>
          </a:p>
          <a:p>
            <a:r>
              <a:rPr lang="vi-VN" sz="4000" b="1" dirty="0" smtClean="0">
                <a:solidFill>
                  <a:srgbClr val="FF0000"/>
                </a:solidFill>
                <a:latin typeface="Times New Roman" panose="02020603050405020304" pitchFamily="18" charset="0"/>
              </a:rPr>
              <a:t>Ung dung </a:t>
            </a:r>
            <a:r>
              <a:rPr lang="vi-VN" sz="4000" b="1" dirty="0" smtClean="0">
                <a:solidFill>
                  <a:srgbClr val="0070C0"/>
                </a:solidFill>
                <a:latin typeface="Times New Roman" panose="02020603050405020304" pitchFamily="18" charset="0"/>
              </a:rPr>
              <a:t>buồng lái ta ngồi,</a:t>
            </a:r>
          </a:p>
          <a:p>
            <a:r>
              <a:rPr lang="vi-VN" sz="4000" b="1" dirty="0" smtClean="0">
                <a:solidFill>
                  <a:srgbClr val="0070C0"/>
                </a:solidFill>
                <a:latin typeface="Times New Roman" panose="02020603050405020304" pitchFamily="18" charset="0"/>
              </a:rPr>
              <a:t>Nhìn đất, nhìn trời, nhìn thẳng.</a:t>
            </a:r>
            <a:endParaRPr lang="en-US" sz="4000" b="1" dirty="0">
              <a:solidFill>
                <a:srgbClr val="0070C0"/>
              </a:solidFill>
            </a:endParaRPr>
          </a:p>
        </p:txBody>
      </p:sp>
      <p:cxnSp>
        <p:nvCxnSpPr>
          <p:cNvPr id="4" name="Straight Connector 3"/>
          <p:cNvCxnSpPr/>
          <p:nvPr/>
        </p:nvCxnSpPr>
        <p:spPr>
          <a:xfrm flipH="1">
            <a:off x="3901167" y="957207"/>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10819038" y="980001"/>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0850331" y="980001"/>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2815317" y="1620124"/>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5053692" y="1602036"/>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8139792" y="1640136"/>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8180613" y="1617671"/>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815316" y="2224159"/>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711042" y="2224159"/>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796765" y="2219660"/>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763607" y="2869784"/>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970687" y="2845915"/>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537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ppt_x"/>
                                          </p:val>
                                        </p:tav>
                                        <p:tav tm="100000">
                                          <p:val>
                                            <p:strVal val="#ppt_x"/>
                                          </p:val>
                                        </p:tav>
                                      </p:tavLst>
                                    </p:anim>
                                    <p:anim calcmode="lin" valueType="num">
                                      <p:cBhvr additive="base">
                                        <p:cTn id="6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additive="base">
                                        <p:cTn id="71" dur="500" fill="hold"/>
                                        <p:tgtEl>
                                          <p:spTgt spid="15"/>
                                        </p:tgtEl>
                                        <p:attrNameLst>
                                          <p:attrName>ppt_x</p:attrName>
                                        </p:attrNameLst>
                                      </p:cBhvr>
                                      <p:tavLst>
                                        <p:tav tm="0">
                                          <p:val>
                                            <p:strVal val="#ppt_x"/>
                                          </p:val>
                                        </p:tav>
                                        <p:tav tm="100000">
                                          <p:val>
                                            <p:strVal val="#ppt_x"/>
                                          </p:val>
                                        </p:tav>
                                      </p:tavLst>
                                    </p:anim>
                                    <p:anim calcmode="lin" valueType="num">
                                      <p:cBhvr additive="base">
                                        <p:cTn id="7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ature&#10;&#10;Description automatically generated">
            <a:extLst>
              <a:ext uri="{FF2B5EF4-FFF2-40B4-BE49-F238E27FC236}">
                <a16:creationId xmlns:a16="http://schemas.microsoft.com/office/drawing/2014/main" xmlns="" id="{F127079F-D3CB-4BBA-94DC-1AD9D865FC9C}"/>
              </a:ext>
            </a:extLst>
          </p:cNvPr>
          <p:cNvPicPr>
            <a:picLocks noChangeAspect="1"/>
          </p:cNvPicPr>
          <p:nvPr/>
        </p:nvPicPr>
        <p:blipFill>
          <a:blip r:embed="rId2"/>
          <a:stretch>
            <a:fillRect/>
          </a:stretch>
        </p:blipFill>
        <p:spPr>
          <a:xfrm>
            <a:off x="1" y="0"/>
            <a:ext cx="12344009" cy="6858000"/>
          </a:xfrm>
          <a:prstGeom prst="rect">
            <a:avLst/>
          </a:prstGeom>
        </p:spPr>
      </p:pic>
      <p:pic>
        <p:nvPicPr>
          <p:cNvPr id="3" name="Picture 2" descr="A picture containing stationary&#10;&#10;Description automatically generated">
            <a:extLst>
              <a:ext uri="{FF2B5EF4-FFF2-40B4-BE49-F238E27FC236}">
                <a16:creationId xmlns:a16="http://schemas.microsoft.com/office/drawing/2014/main" xmlns="" id="{C39DCF26-0DDF-4576-AEBA-5104A9FBC5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5" name="Picture 4">
            <a:extLst>
              <a:ext uri="{FF2B5EF4-FFF2-40B4-BE49-F238E27FC236}">
                <a16:creationId xmlns:a16="http://schemas.microsoft.com/office/drawing/2014/main" xmlns="" id="{6AFE3F78-C8A8-404E-B64E-57387EFD0F1F}"/>
              </a:ext>
            </a:extLst>
          </p:cNvPr>
          <p:cNvPicPr>
            <a:picLocks noChangeAspect="1"/>
          </p:cNvPicPr>
          <p:nvPr/>
        </p:nvPicPr>
        <p:blipFill>
          <a:blip r:embed="rId5"/>
          <a:stretch>
            <a:fillRect/>
          </a:stretch>
        </p:blipFill>
        <p:spPr>
          <a:xfrm>
            <a:off x="427052" y="1976656"/>
            <a:ext cx="7620660" cy="3938357"/>
          </a:xfrm>
          <a:prstGeom prst="rect">
            <a:avLst/>
          </a:prstGeom>
        </p:spPr>
      </p:pic>
      <p:sp>
        <p:nvSpPr>
          <p:cNvPr id="6" name="TextBox 5">
            <a:extLst>
              <a:ext uri="{FF2B5EF4-FFF2-40B4-BE49-F238E27FC236}">
                <a16:creationId xmlns:a16="http://schemas.microsoft.com/office/drawing/2014/main" xmlns="" id="{6F7AB981-34C3-46EA-8410-43DD6C45035C}"/>
              </a:ext>
            </a:extLst>
          </p:cNvPr>
          <p:cNvSpPr txBox="1"/>
          <p:nvPr/>
        </p:nvSpPr>
        <p:spPr>
          <a:xfrm>
            <a:off x="2102567" y="333518"/>
            <a:ext cx="8385629" cy="1107996"/>
          </a:xfrm>
          <a:prstGeom prst="rect">
            <a:avLst/>
          </a:prstGeom>
          <a:noFill/>
        </p:spPr>
        <p:txBody>
          <a:bodyPr wrap="none" rtlCol="0">
            <a:spAutoFit/>
          </a:bodyPr>
          <a:lstStyle/>
          <a:p>
            <a:pPr algn="l"/>
            <a:r>
              <a:rPr lang="vi-VN" sz="6600" b="1" dirty="0" smtClean="0">
                <a:solidFill>
                  <a:srgbClr val="002060"/>
                </a:solidFill>
                <a:latin typeface="Times New Roman" panose="02020603050405020304" pitchFamily="18" charset="0"/>
                <a:cs typeface="Times New Roman" panose="02020603050405020304" pitchFamily="18" charset="0"/>
              </a:rPr>
              <a:t>THI ĐỌC DIỄN CẢM</a:t>
            </a:r>
            <a:endParaRPr lang="en-US" sz="6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472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xmlns="" id="{4850284A-FEA6-41AF-8DE3-412221E596D2}"/>
              </a:ext>
            </a:extLst>
          </p:cNvPr>
          <p:cNvPicPr>
            <a:picLocks noChangeAspect="1"/>
          </p:cNvPicPr>
          <p:nvPr/>
        </p:nvPicPr>
        <p:blipFill rotWithShape="1">
          <a:blip r:embed="rId2"/>
          <a:srcRect t="10040" b="7020"/>
          <a:stretch/>
        </p:blipFill>
        <p:spPr>
          <a:xfrm>
            <a:off x="0" y="0"/>
            <a:ext cx="12306773" cy="6858000"/>
          </a:xfrm>
          <a:prstGeom prst="rect">
            <a:avLst/>
          </a:prstGeom>
        </p:spPr>
      </p:pic>
      <p:sp>
        <p:nvSpPr>
          <p:cNvPr id="4" name="TextBox 3">
            <a:extLst>
              <a:ext uri="{FF2B5EF4-FFF2-40B4-BE49-F238E27FC236}">
                <a16:creationId xmlns:a16="http://schemas.microsoft.com/office/drawing/2014/main" xmlns="" id="{6F7AB981-34C3-46EA-8410-43DD6C45035C}"/>
              </a:ext>
            </a:extLst>
          </p:cNvPr>
          <p:cNvSpPr txBox="1"/>
          <p:nvPr/>
        </p:nvSpPr>
        <p:spPr>
          <a:xfrm>
            <a:off x="359492" y="1278041"/>
            <a:ext cx="11073031" cy="1107996"/>
          </a:xfrm>
          <a:prstGeom prst="rect">
            <a:avLst/>
          </a:prstGeom>
          <a:noFill/>
        </p:spPr>
        <p:txBody>
          <a:bodyPr wrap="none" rtlCol="0">
            <a:spAutoFit/>
          </a:bodyPr>
          <a:lstStyle/>
          <a:p>
            <a:pPr algn="l"/>
            <a:r>
              <a:rPr lang="en-US" sz="6600" b="1" dirty="0">
                <a:solidFill>
                  <a:srgbClr val="FF0000"/>
                </a:solidFill>
                <a:latin typeface="Times New Roman" panose="02020603050405020304" pitchFamily="18" charset="0"/>
                <a:cs typeface="Times New Roman" panose="02020603050405020304" pitchFamily="18" charset="0"/>
              </a:rPr>
              <a:t>VẬN DỤNG, TRẢI NGHIỆM</a:t>
            </a:r>
          </a:p>
        </p:txBody>
      </p:sp>
    </p:spTree>
    <p:extLst>
      <p:ext uri="{BB962C8B-B14F-4D97-AF65-F5344CB8AC3E}">
        <p14:creationId xmlns:p14="http://schemas.microsoft.com/office/powerpoint/2010/main" val="13485941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E981050-09A0-43D3-8527-20B1670CD73D}"/>
              </a:ext>
            </a:extLst>
          </p:cNvPr>
          <p:cNvSpPr txBox="1"/>
          <p:nvPr/>
        </p:nvSpPr>
        <p:spPr>
          <a:xfrm>
            <a:off x="775097" y="19882"/>
            <a:ext cx="10744710" cy="3108543"/>
          </a:xfrm>
          <a:prstGeom prst="rect">
            <a:avLst/>
          </a:prstGeom>
          <a:noFill/>
        </p:spPr>
        <p:txBody>
          <a:bodyPr wrap="square">
            <a:spAutoFit/>
          </a:bodyPr>
          <a:lstStyle/>
          <a:p>
            <a:r>
              <a:rPr lang="vi-VN" sz="2800" b="1" dirty="0" smtClean="0">
                <a:solidFill>
                  <a:srgbClr val="FF0000"/>
                </a:solidFill>
              </a:rPr>
              <a:t>1. Quan sát tranh và đọc tên các bài thơ, câu chuyện dưới đây. Hãy đoán xem bài thơ, câu chuyện ấy nói về hành động dũng cảm nào:</a:t>
            </a:r>
          </a:p>
          <a:p>
            <a:r>
              <a:rPr lang="vi-VN" sz="2800" b="1" dirty="0" smtClean="0">
                <a:solidFill>
                  <a:srgbClr val="0070C0"/>
                </a:solidFill>
              </a:rPr>
              <a:t>a. Dũng cảm trong lao động.</a:t>
            </a:r>
          </a:p>
          <a:p>
            <a:r>
              <a:rPr lang="vi-VN" sz="2800" b="1" dirty="0" smtClean="0">
                <a:solidFill>
                  <a:srgbClr val="0070C0"/>
                </a:solidFill>
              </a:rPr>
              <a:t>b. Dũng cảm trong chiến đấu.</a:t>
            </a:r>
          </a:p>
          <a:p>
            <a:r>
              <a:rPr lang="vi-VN" sz="2800" b="1" dirty="0" smtClean="0">
                <a:solidFill>
                  <a:srgbClr val="0070C0"/>
                </a:solidFill>
              </a:rPr>
              <a:t>c. Dũng cảm trong bảo vệ lẽ phải.</a:t>
            </a:r>
          </a:p>
          <a:p>
            <a:endParaRPr lang="en-US" sz="2800" b="1" dirty="0">
              <a:solidFill>
                <a:srgbClr val="FF00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759528"/>
            <a:ext cx="3992336" cy="4098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9063" y="2759528"/>
            <a:ext cx="4333875" cy="3903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1399" y="2759527"/>
            <a:ext cx="4207330" cy="4098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366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1"/>
                                        </p:tgtEl>
                                        <p:attrNameLst>
                                          <p:attrName>style.visibility</p:attrName>
                                        </p:attrNameLst>
                                      </p:cBhvr>
                                      <p:to>
                                        <p:strVal val="visible"/>
                                      </p:to>
                                    </p:set>
                                    <p:anim calcmode="lin" valueType="num">
                                      <p:cBhvr additive="base">
                                        <p:cTn id="19" dur="500" fill="hold"/>
                                        <p:tgtEl>
                                          <p:spTgt spid="2051"/>
                                        </p:tgtEl>
                                        <p:attrNameLst>
                                          <p:attrName>ppt_x</p:attrName>
                                        </p:attrNameLst>
                                      </p:cBhvr>
                                      <p:tavLst>
                                        <p:tav tm="0">
                                          <p:val>
                                            <p:strVal val="#ppt_x"/>
                                          </p:val>
                                        </p:tav>
                                        <p:tav tm="100000">
                                          <p:val>
                                            <p:strVal val="#ppt_x"/>
                                          </p:val>
                                        </p:tav>
                                      </p:tavLst>
                                    </p:anim>
                                    <p:anim calcmode="lin" valueType="num">
                                      <p:cBhvr additive="base">
                                        <p:cTn id="20"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2"/>
                                        </p:tgtEl>
                                        <p:attrNameLst>
                                          <p:attrName>style.visibility</p:attrName>
                                        </p:attrNameLst>
                                      </p:cBhvr>
                                      <p:to>
                                        <p:strVal val="visible"/>
                                      </p:to>
                                    </p:set>
                                    <p:anim calcmode="lin" valueType="num">
                                      <p:cBhvr additive="base">
                                        <p:cTn id="25" dur="500" fill="hold"/>
                                        <p:tgtEl>
                                          <p:spTgt spid="2052"/>
                                        </p:tgtEl>
                                        <p:attrNameLst>
                                          <p:attrName>ppt_x</p:attrName>
                                        </p:attrNameLst>
                                      </p:cBhvr>
                                      <p:tavLst>
                                        <p:tav tm="0">
                                          <p:val>
                                            <p:strVal val="#ppt_x"/>
                                          </p:val>
                                        </p:tav>
                                        <p:tav tm="100000">
                                          <p:val>
                                            <p:strVal val="#ppt_x"/>
                                          </p:val>
                                        </p:tav>
                                      </p:tavLst>
                                    </p:anim>
                                    <p:anim calcmode="lin" valueType="num">
                                      <p:cBhvr additive="base">
                                        <p:cTn id="26"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ationary&#10;&#10;Description automatically generated">
            <a:extLst>
              <a:ext uri="{FF2B5EF4-FFF2-40B4-BE49-F238E27FC236}">
                <a16:creationId xmlns:a16="http://schemas.microsoft.com/office/drawing/2014/main" xmlns="" id="{C39DCF26-0DDF-4576-AEBA-5104A9FBC5A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8529225" y="-104564"/>
            <a:ext cx="2441850" cy="2800139"/>
          </a:xfrm>
          <a:prstGeom prst="rect">
            <a:avLst/>
          </a:prstGeom>
        </p:spPr>
      </p:pic>
      <p:sp>
        <p:nvSpPr>
          <p:cNvPr id="8" name="TextBox 7">
            <a:extLst>
              <a:ext uri="{FF2B5EF4-FFF2-40B4-BE49-F238E27FC236}">
                <a16:creationId xmlns:a16="http://schemas.microsoft.com/office/drawing/2014/main" xmlns="" id="{B4F48BC8-F553-4198-873F-ED87DF6667BF}"/>
              </a:ext>
            </a:extLst>
          </p:cNvPr>
          <p:cNvSpPr txBox="1"/>
          <p:nvPr/>
        </p:nvSpPr>
        <p:spPr>
          <a:xfrm>
            <a:off x="400051" y="2604301"/>
            <a:ext cx="5381624" cy="2246769"/>
          </a:xfrm>
          <a:prstGeom prst="rect">
            <a:avLst/>
          </a:prstGeom>
          <a:noFill/>
        </p:spPr>
        <p:txBody>
          <a:bodyPr wrap="square">
            <a:spAutoFit/>
          </a:bodyPr>
          <a:lstStyle/>
          <a:p>
            <a:r>
              <a:rPr lang="vi-VN" sz="2800" b="1" dirty="0" smtClean="0">
                <a:solidFill>
                  <a:srgbClr val="FF0000"/>
                </a:solidFill>
                <a:latin typeface="Times New Roman" panose="02020603050405020304" pitchFamily="18" charset="0"/>
                <a:cs typeface="Times New Roman" panose="02020603050405020304" pitchFamily="18" charset="0"/>
              </a:rPr>
              <a:t>1. Tìm đọc thêm ở nhà:</a:t>
            </a:r>
          </a:p>
          <a:p>
            <a:r>
              <a:rPr lang="vi-VN" sz="2800" b="1" dirty="0" smtClean="0">
                <a:solidFill>
                  <a:srgbClr val="0070C0"/>
                </a:solidFill>
                <a:latin typeface="Times New Roman" panose="02020603050405020304" pitchFamily="18" charset="0"/>
                <a:cs typeface="Times New Roman" panose="02020603050405020304" pitchFamily="18" charset="0"/>
              </a:rPr>
              <a:t>- 2 câu chuyện (hoặc 1 bài thơ, 1 câu chuyện) về lòng dũng cảm.</a:t>
            </a:r>
          </a:p>
          <a:p>
            <a:r>
              <a:rPr lang="vi-VN" sz="2800" b="1" dirty="0" smtClean="0">
                <a:solidFill>
                  <a:srgbClr val="0070C0"/>
                </a:solidFill>
                <a:latin typeface="Times New Roman" panose="02020603050405020304" pitchFamily="18" charset="0"/>
                <a:cs typeface="Times New Roman" panose="02020603050405020304" pitchFamily="18" charset="0"/>
              </a:rPr>
              <a:t>- 1 bài văn (bài báo) miêu tả hoặc cung cấp thông tin về con vật.</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B4F48BC8-F553-4198-873F-ED87DF6667BF}"/>
              </a:ext>
            </a:extLst>
          </p:cNvPr>
          <p:cNvSpPr txBox="1"/>
          <p:nvPr/>
        </p:nvSpPr>
        <p:spPr>
          <a:xfrm>
            <a:off x="6334126" y="2499526"/>
            <a:ext cx="5381624" cy="3108543"/>
          </a:xfrm>
          <a:prstGeom prst="rect">
            <a:avLst/>
          </a:prstGeom>
          <a:noFill/>
        </p:spPr>
        <p:txBody>
          <a:bodyPr wrap="square">
            <a:spAutoFit/>
          </a:bodyPr>
          <a:lstStyle/>
          <a:p>
            <a:r>
              <a:rPr lang="vi-VN" sz="2800" b="1" dirty="0" smtClean="0">
                <a:solidFill>
                  <a:srgbClr val="FF0000"/>
                </a:solidFill>
                <a:latin typeface="Times New Roman" panose="02020603050405020304" pitchFamily="18" charset="0"/>
                <a:cs typeface="Times New Roman" panose="02020603050405020304" pitchFamily="18" charset="0"/>
              </a:rPr>
              <a:t>2. Viết vào phiếu đọc sách:</a:t>
            </a:r>
          </a:p>
          <a:p>
            <a:r>
              <a:rPr lang="vi-VN" sz="2800" b="1" dirty="0" smtClean="0">
                <a:solidFill>
                  <a:srgbClr val="0070C0"/>
                </a:solidFill>
                <a:latin typeface="Times New Roman" panose="02020603050405020304" pitchFamily="18" charset="0"/>
                <a:cs typeface="Times New Roman" panose="02020603050405020304" pitchFamily="18" charset="0"/>
              </a:rPr>
              <a:t>- Tên bài đọc và một số nội dung chính của bài đọc (nhân vật hoặc sự việc, hình ảnh, câu văn em thích).</a:t>
            </a:r>
          </a:p>
          <a:p>
            <a:r>
              <a:rPr lang="vi-VN" sz="2800" b="1" dirty="0" smtClean="0">
                <a:solidFill>
                  <a:srgbClr val="0070C0"/>
                </a:solidFill>
                <a:latin typeface="Times New Roman" panose="02020603050405020304" pitchFamily="18" charset="0"/>
                <a:cs typeface="Times New Roman" panose="02020603050405020304" pitchFamily="18" charset="0"/>
              </a:rPr>
              <a:t>- Cảm nghĩ của em về một trong những nội dung trên.</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6F7AB981-34C3-46EA-8410-43DD6C45035C}"/>
              </a:ext>
            </a:extLst>
          </p:cNvPr>
          <p:cNvSpPr txBox="1"/>
          <p:nvPr/>
        </p:nvSpPr>
        <p:spPr>
          <a:xfrm>
            <a:off x="1654892" y="447818"/>
            <a:ext cx="6077305" cy="1107996"/>
          </a:xfrm>
          <a:prstGeom prst="rect">
            <a:avLst/>
          </a:prstGeom>
          <a:noFill/>
        </p:spPr>
        <p:txBody>
          <a:bodyPr wrap="none" rtlCol="0">
            <a:spAutoFit/>
          </a:bodyPr>
          <a:lstStyle/>
          <a:p>
            <a:pPr algn="l"/>
            <a:r>
              <a:rPr lang="vi-VN" sz="6600" b="1" smtClean="0">
                <a:solidFill>
                  <a:srgbClr val="002060"/>
                </a:solidFill>
                <a:latin typeface="Times New Roman" panose="02020603050405020304" pitchFamily="18" charset="0"/>
                <a:cs typeface="Times New Roman" panose="02020603050405020304" pitchFamily="18" charset="0"/>
              </a:rPr>
              <a:t>Tự đọc sách báo</a:t>
            </a:r>
            <a:endParaRPr lang="en-US" sz="6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495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E981050-09A0-43D3-8527-20B1670CD73D}"/>
              </a:ext>
            </a:extLst>
          </p:cNvPr>
          <p:cNvSpPr txBox="1"/>
          <p:nvPr/>
        </p:nvSpPr>
        <p:spPr>
          <a:xfrm>
            <a:off x="579154" y="596620"/>
            <a:ext cx="10744710" cy="6186309"/>
          </a:xfrm>
          <a:prstGeom prst="rect">
            <a:avLst/>
          </a:prstGeom>
          <a:noFill/>
        </p:spPr>
        <p:txBody>
          <a:bodyPr wrap="square">
            <a:spAutoFit/>
          </a:bodyPr>
          <a:lstStyle/>
          <a:p>
            <a:pPr>
              <a:lnSpc>
                <a:spcPct val="150000"/>
              </a:lnSpc>
            </a:pPr>
            <a:r>
              <a:rPr lang="vi-VN" sz="4400" b="1" dirty="0" smtClean="0">
                <a:solidFill>
                  <a:srgbClr val="FF0000"/>
                </a:solidFill>
              </a:rPr>
              <a:t>2. Trao đổi về một số biểu hiện của lòng dũng cảm ở học sinh:</a:t>
            </a:r>
          </a:p>
          <a:p>
            <a:pPr>
              <a:lnSpc>
                <a:spcPct val="150000"/>
              </a:lnSpc>
            </a:pPr>
            <a:r>
              <a:rPr lang="vi-VN" sz="4400" b="1" dirty="0" smtClean="0">
                <a:solidFill>
                  <a:srgbClr val="0070C0"/>
                </a:solidFill>
              </a:rPr>
              <a:t>    a. Khi thấy bản thân mình mắc lỗi.</a:t>
            </a:r>
          </a:p>
          <a:p>
            <a:pPr>
              <a:lnSpc>
                <a:spcPct val="150000"/>
              </a:lnSpc>
            </a:pPr>
            <a:r>
              <a:rPr lang="vi-VN" sz="4400" b="1" dirty="0" smtClean="0">
                <a:solidFill>
                  <a:srgbClr val="0070C0"/>
                </a:solidFill>
              </a:rPr>
              <a:t>    b. Khi thấy bạn làm điều sai trái.</a:t>
            </a:r>
          </a:p>
          <a:p>
            <a:pPr>
              <a:lnSpc>
                <a:spcPct val="150000"/>
              </a:lnSpc>
            </a:pPr>
            <a:r>
              <a:rPr lang="vi-VN" sz="4400" b="1" dirty="0" smtClean="0">
                <a:solidFill>
                  <a:srgbClr val="0070C0"/>
                </a:solidFill>
              </a:rPr>
              <a:t>    c. Khi thấy cần bảo vệ lẽ phải.</a:t>
            </a:r>
          </a:p>
          <a:p>
            <a:pPr>
              <a:lnSpc>
                <a:spcPct val="150000"/>
              </a:lnSpc>
            </a:pPr>
            <a:endParaRPr lang="en-US" sz="4400" b="1" dirty="0">
              <a:solidFill>
                <a:srgbClr val="FF0000"/>
              </a:solidFill>
            </a:endParaRPr>
          </a:p>
        </p:txBody>
      </p:sp>
    </p:spTree>
    <p:extLst>
      <p:ext uri="{BB962C8B-B14F-4D97-AF65-F5344CB8AC3E}">
        <p14:creationId xmlns:p14="http://schemas.microsoft.com/office/powerpoint/2010/main" val="69471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505" y="0"/>
            <a:ext cx="8825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0200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txBox="1">
            <a:spLocks noGrp="1"/>
          </p:cNvSpPr>
          <p:nvPr/>
        </p:nvSpPr>
        <p:spPr bwMode="auto">
          <a:xfrm>
            <a:off x="8077200" y="6400943"/>
            <a:ext cx="2133600" cy="321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3EAC0FE5-99D7-48D0-AD3B-D4EEF4CFD355}" type="slidenum">
              <a:rPr lang="en-US" sz="1400">
                <a:cs typeface="Arial" charset="0"/>
              </a:rPr>
              <a:pPr algn="r" eaLnBrk="1" hangingPunct="1"/>
              <a:t>7</a:t>
            </a:fld>
            <a:endParaRPr lang="en-US" sz="1400">
              <a:cs typeface="Arial" charset="0"/>
            </a:endParaRPr>
          </a:p>
        </p:txBody>
      </p:sp>
      <p:pic>
        <p:nvPicPr>
          <p:cNvPr id="8195" name="Picture 4" descr="F10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77" y="1447707"/>
            <a:ext cx="8340725" cy="5180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4" descr="800px-HCMT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4000" cy="6704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2401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duong-truong-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600768"/>
            <a:ext cx="8305800" cy="502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4"/>
          <p:cNvPicPr>
            <a:picLocks noChangeAspect="1" noChangeArrowheads="1"/>
          </p:cNvPicPr>
          <p:nvPr/>
        </p:nvPicPr>
        <p:blipFill>
          <a:blip r:embed="rId3">
            <a:extLst>
              <a:ext uri="{28A0092B-C50C-407E-A947-70E740481C1C}">
                <a14:useLocalDpi xmlns:a14="http://schemas.microsoft.com/office/drawing/2010/main" val="0"/>
              </a:ext>
            </a:extLst>
          </a:blip>
          <a:srcRect l="14000" t="10001" r="14000" b="16667"/>
          <a:stretch>
            <a:fillRect/>
          </a:stretch>
        </p:blipFill>
        <p:spPr bwMode="auto">
          <a:xfrm>
            <a:off x="1600200" y="1"/>
            <a:ext cx="9067800" cy="6554005"/>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883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42563708-0776-4076-A940-BF5C7287EF01}"/>
              </a:ext>
            </a:extLst>
          </p:cNvPr>
          <p:cNvSpPr txBox="1"/>
          <p:nvPr/>
        </p:nvSpPr>
        <p:spPr>
          <a:xfrm>
            <a:off x="38101" y="819150"/>
            <a:ext cx="3924300" cy="3785652"/>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en-US" sz="3200" b="1" u="sng"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a:t>
            </a:r>
            <a:r>
              <a:rPr lang="en-US"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ĐỌC </a:t>
            </a:r>
            <a:r>
              <a:rPr lang="vi-VN" sz="3200" b="1" u="sng"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a:t>
            </a:r>
            <a:r>
              <a:rPr lang="en-US" sz="3200" b="1" u="sng"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3200" b="1"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vi-VN" sz="3200" b="1" kern="1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THƠ </a:t>
            </a:r>
            <a:endParaRPr lang="en-US" sz="3200" b="1" kern="1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vi-VN" sz="3200" b="1" kern="1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VỀ TIỂU ĐỘI </a:t>
            </a:r>
            <a:endParaRPr lang="en-US" sz="3200" b="1" kern="1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vi-VN" sz="3200" b="1" kern="1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XE KHÔNG KÍNH</a:t>
            </a:r>
          </a:p>
          <a:p>
            <a:pPr marL="180340" marR="0" algn="ctr">
              <a:lnSpc>
                <a:spcPct val="150000"/>
              </a:lnSpc>
              <a:spcBef>
                <a:spcPts val="0"/>
              </a:spcBef>
              <a:spcAft>
                <a:spcPts val="0"/>
              </a:spcAft>
              <a:tabLst>
                <a:tab pos="270510" algn="l"/>
              </a:tabLst>
            </a:pPr>
            <a:r>
              <a:rPr lang="en-US" sz="3200" b="1"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32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3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4" descr="90 năm ĐCS Việt Nam: Mở đường Trường Sơn - sự nhạy bén tư duy và tài thao  lược trong chỉ đạo chiến tranh của Đảng - Ảnh chuyên đề - Thông"/>
          <p:cNvPicPr>
            <a:picLocks noChangeAspect="1" noChangeArrowheads="1"/>
          </p:cNvPicPr>
          <p:nvPr/>
        </p:nvPicPr>
        <p:blipFill rotWithShape="1">
          <a:blip r:embed="rId2"/>
          <a:srcRect l="12397" r="9854"/>
          <a:stretch/>
        </p:blipFill>
        <p:spPr bwMode="auto">
          <a:xfrm>
            <a:off x="3962401" y="0"/>
            <a:ext cx="4490975" cy="405779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p:spPr>
      </p:pic>
      <p:pic>
        <p:nvPicPr>
          <p:cNvPr id="7" name="Picture 6" descr="Kỷ niệm 60 năm Ngày mở đường Hồ Chí Minh - Ngày truyền thống Bộ đội Trường  Sơn (19/5/1959 - 19/5/2019): Biểu tượng của chủ nghĩa anh hùng cách mạng  Việt Nam"/>
          <p:cNvPicPr>
            <a:picLocks noChangeAspect="1" noChangeArrowheads="1"/>
          </p:cNvPicPr>
          <p:nvPr/>
        </p:nvPicPr>
        <p:blipFill rotWithShape="1">
          <a:blip r:embed="rId3"/>
          <a:srcRect l="26406" r="-1" b="-1"/>
          <a:stretch/>
        </p:blipFill>
        <p:spPr bwMode="auto">
          <a:xfrm>
            <a:off x="7794246" y="330328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noFill/>
        </p:spPr>
      </p:pic>
    </p:spTree>
    <p:extLst>
      <p:ext uri="{BB962C8B-B14F-4D97-AF65-F5344CB8AC3E}">
        <p14:creationId xmlns:p14="http://schemas.microsoft.com/office/powerpoint/2010/main" val="145918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540</TotalTime>
  <Words>842</Words>
  <Application>Microsoft Office PowerPoint</Application>
  <PresentationFormat>Widescreen</PresentationFormat>
  <Paragraphs>108</Paragraphs>
  <Slides>40</Slides>
  <Notes>2</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40</vt:i4>
      </vt:variant>
    </vt:vector>
  </HeadingPairs>
  <TitlesOfParts>
    <vt:vector size="52" baseType="lpstr">
      <vt:lpstr>A3.OpenSansBold-San</vt:lpstr>
      <vt:lpstr>A3.OpenSans-San</vt:lpstr>
      <vt:lpstr>Arial</vt:lpstr>
      <vt:lpstr>Arial-Rounded</vt:lpstr>
      <vt:lpstr>Calibri</vt:lpstr>
      <vt:lpstr>Calibri Light</vt:lpstr>
      <vt:lpstr>Pacifico</vt:lpstr>
      <vt:lpstr>Times New Roman</vt:lpstr>
      <vt:lpstr>UTM Duepuntozero</vt:lpstr>
      <vt:lpstr>UVF Salome</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Microsoft account</cp:lastModifiedBy>
  <cp:revision>41</cp:revision>
  <dcterms:created xsi:type="dcterms:W3CDTF">2023-08-23T14:28:38Z</dcterms:created>
  <dcterms:modified xsi:type="dcterms:W3CDTF">2025-02-09T14:42:04Z</dcterms:modified>
</cp:coreProperties>
</file>