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3"/>
  </p:notesMasterIdLst>
  <p:sldIdLst>
    <p:sldId id="293" r:id="rId3"/>
    <p:sldId id="306" r:id="rId4"/>
    <p:sldId id="307" r:id="rId5"/>
    <p:sldId id="308" r:id="rId6"/>
    <p:sldId id="309" r:id="rId7"/>
    <p:sldId id="310" r:id="rId8"/>
    <p:sldId id="311" r:id="rId9"/>
    <p:sldId id="275" r:id="rId10"/>
    <p:sldId id="295" r:id="rId11"/>
    <p:sldId id="296" r:id="rId12"/>
    <p:sldId id="294" r:id="rId13"/>
    <p:sldId id="297" r:id="rId14"/>
    <p:sldId id="298" r:id="rId15"/>
    <p:sldId id="299" r:id="rId16"/>
    <p:sldId id="300" r:id="rId17"/>
    <p:sldId id="302" r:id="rId18"/>
    <p:sldId id="301" r:id="rId19"/>
    <p:sldId id="312" r:id="rId20"/>
    <p:sldId id="305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94660"/>
  </p:normalViewPr>
  <p:slideViewPr>
    <p:cSldViewPr snapToGrid="0">
      <p:cViewPr>
        <p:scale>
          <a:sx n="66" d="100"/>
          <a:sy n="66" d="100"/>
        </p:scale>
        <p:origin x="390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F1919-EB94-41CB-B687-6F8BEA5FFBC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25389-D585-4303-88D6-3714E917F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08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Bấm</a:t>
            </a:r>
            <a:r>
              <a:rPr lang="vi-VN" baseline="0" dirty="0"/>
              <a:t> vào con cá để quay về trang chủ</a:t>
            </a:r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3C91B-7E17-4245-A8D4-747CC83B31CB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240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Bấm</a:t>
            </a:r>
            <a:r>
              <a:rPr lang="vi-VN" baseline="0" dirty="0"/>
              <a:t> vào bạch tuột để quay về trang chủ</a:t>
            </a:r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3C91B-7E17-4245-A8D4-747CC83B31CB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0169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Bấm</a:t>
            </a:r>
            <a:r>
              <a:rPr lang="vi-VN" baseline="0" dirty="0"/>
              <a:t> vào con cá để quay về trang chủ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3C91B-7E17-4245-A8D4-747CC83B31CB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5262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Bấm</a:t>
            </a:r>
            <a:r>
              <a:rPr lang="vi-VN" baseline="0" dirty="0"/>
              <a:t> vào con cua để quay về trang chủ</a:t>
            </a:r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3C91B-7E17-4245-A8D4-747CC83B31CB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6858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5" rIns="91413" bIns="4569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98021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54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67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49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5" rIns="91413" bIns="4569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3652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3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2" y="2004"/>
            <a:ext cx="12165839" cy="685399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24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2" y="2004"/>
            <a:ext cx="12165839" cy="6853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633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2" y="2007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8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43" lvl="0" indent="-22857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286" lvl="1" indent="-22857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28" lvl="2" indent="-22857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572" lvl="3" indent="-22857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14" lvl="4" indent="-22857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858" lvl="5" indent="-22857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00" lvl="6" indent="-22857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143" lvl="7" indent="-22857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286" lvl="8" indent="-22857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43" lvl="0" indent="-34285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86" lvl="1" indent="-34285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28" lvl="2" indent="-34285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72" lvl="3" indent="-34285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14" lvl="4" indent="-34285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58" lvl="5" indent="-34285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00" lvl="6" indent="-34285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143" lvl="7" indent="-34285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86" lvl="8" indent="-34285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43" lvl="0" indent="-22857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286" lvl="1" indent="-22857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28" lvl="2" indent="-22857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572" lvl="3" indent="-22857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14" lvl="4" indent="-22857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858" lvl="5" indent="-22857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00" lvl="6" indent="-22857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143" lvl="7" indent="-22857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286" lvl="8" indent="-22857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43" lvl="0" indent="-34285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86" lvl="1" indent="-34285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28" lvl="2" indent="-34285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72" lvl="3" indent="-34285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14" lvl="4" indent="-34285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58" lvl="5" indent="-34285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00" lvl="6" indent="-34285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143" lvl="7" indent="-34285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86" lvl="8" indent="-34285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18651"/>
            <a:ext cx="12191999" cy="6820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919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50" r:id="rId7"/>
    <p:sldLayoutId id="2147483651" r:id="rId8"/>
    <p:sldLayoutId id="2147483653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3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9" r:id="rId3"/>
    <p:sldLayoutId id="214748368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19.png"/><Relationship Id="rId3" Type="http://schemas.openxmlformats.org/officeDocument/2006/relationships/slide" Target="slide7.xml"/><Relationship Id="rId7" Type="http://schemas.openxmlformats.org/officeDocument/2006/relationships/slide" Target="slide5.xml"/><Relationship Id="rId12" Type="http://schemas.openxmlformats.org/officeDocument/2006/relationships/slide" Target="slide4.xml"/><Relationship Id="rId2" Type="http://schemas.openxmlformats.org/officeDocument/2006/relationships/image" Target="../media/image11.jp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gif"/><Relationship Id="rId11" Type="http://schemas.openxmlformats.org/officeDocument/2006/relationships/image" Target="../media/image18.png"/><Relationship Id="rId5" Type="http://schemas.openxmlformats.org/officeDocument/2006/relationships/slide" Target="slide20.xml"/><Relationship Id="rId15" Type="http://schemas.openxmlformats.org/officeDocument/2006/relationships/image" Target="../media/image20.png"/><Relationship Id="rId10" Type="http://schemas.openxmlformats.org/officeDocument/2006/relationships/image" Target="../media/image17.gif"/><Relationship Id="rId4" Type="http://schemas.openxmlformats.org/officeDocument/2006/relationships/image" Target="../media/image14.gif"/><Relationship Id="rId9" Type="http://schemas.openxmlformats.org/officeDocument/2006/relationships/slide" Target="slide9.xml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image" Target="../media/image11.jp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image" Target="../media/image11.jp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image" Target="../media/image11.jp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image" Target="../media/image11.jp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0302" y="1658361"/>
            <a:ext cx="12361076" cy="23368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64">
              <a:lnSpc>
                <a:spcPct val="150000"/>
              </a:lnSpc>
              <a:defRPr/>
            </a:pPr>
            <a:r>
              <a:rPr lang="en-US" sz="5199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199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20</a:t>
            </a:r>
          </a:p>
          <a:p>
            <a:pPr algn="ctr" defTabSz="914264">
              <a:lnSpc>
                <a:spcPct val="150000"/>
              </a:lnSpc>
              <a:defRPr/>
            </a:pPr>
            <a:r>
              <a:rPr lang="en-US" sz="5199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Kể</a:t>
            </a:r>
            <a:r>
              <a:rPr lang="en-US" sz="5199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199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chuyện</a:t>
            </a:r>
            <a:r>
              <a:rPr lang="en-US" sz="5199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Con </a:t>
            </a:r>
            <a:r>
              <a:rPr lang="en-US" sz="5199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chó</a:t>
            </a:r>
            <a:r>
              <a:rPr lang="en-US" sz="5199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199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nhà</a:t>
            </a:r>
            <a:r>
              <a:rPr lang="en-US" sz="5199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199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hàng</a:t>
            </a:r>
            <a:r>
              <a:rPr lang="en-US" sz="5199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199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xóm</a:t>
            </a:r>
            <a:endParaRPr lang="en-US" sz="5199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8727028" y="50137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0299305" y="629332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1">
            <a:extLst>
              <a:ext uri="{FF2B5EF4-FFF2-40B4-BE49-F238E27FC236}">
                <a16:creationId xmlns:a16="http://schemas.microsoft.com/office/drawing/2014/main" id="{C5E35D3B-DE70-4154-A336-ADE00967A8D0}"/>
              </a:ext>
            </a:extLst>
          </p:cNvPr>
          <p:cNvSpPr txBox="1"/>
          <p:nvPr/>
        </p:nvSpPr>
        <p:spPr>
          <a:xfrm>
            <a:off x="371060" y="590138"/>
            <a:ext cx="11251039" cy="4329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5138" algn="just">
              <a:spcBef>
                <a:spcPts val="800"/>
              </a:spcBef>
              <a:spcAft>
                <a:spcPts val="600"/>
              </a:spcAft>
            </a:pPr>
            <a:r>
              <a:rPr lang="vi-VN" sz="2800" dirty="0">
                <a:latin typeface="+mj-lt"/>
                <a:cs typeface="Times New Roman" pitchFamily="18" charset="0"/>
              </a:rPr>
              <a:t> 3. </a:t>
            </a:r>
            <a:r>
              <a:rPr lang="en-US" sz="2800" dirty="0" err="1"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hôm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sau</a:t>
            </a:r>
            <a:r>
              <a:rPr lang="en-US" sz="2800" dirty="0">
                <a:latin typeface="+mj-lt"/>
                <a:cs typeface="Times New Roman" pitchFamily="18" charset="0"/>
              </a:rPr>
              <a:t>, </a:t>
            </a:r>
            <a:r>
              <a:rPr lang="en-US" sz="2800" dirty="0" err="1">
                <a:latin typeface="+mj-lt"/>
                <a:cs typeface="Times New Roman" pitchFamily="18" charset="0"/>
              </a:rPr>
              <a:t>bác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hàng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xóm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dẫn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Cún</a:t>
            </a:r>
            <a:r>
              <a:rPr lang="en-US" sz="2800" dirty="0">
                <a:latin typeface="+mj-lt"/>
                <a:cs typeface="Times New Roman" pitchFamily="18" charset="0"/>
              </a:rPr>
              <a:t> sang </a:t>
            </a:r>
            <a:r>
              <a:rPr lang="en-US" sz="2800" dirty="0" err="1">
                <a:latin typeface="+mj-lt"/>
                <a:cs typeface="Times New Roman" pitchFamily="18" charset="0"/>
              </a:rPr>
              <a:t>chơi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với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Bé</a:t>
            </a:r>
            <a:r>
              <a:rPr lang="en-US" sz="2800" dirty="0">
                <a:latin typeface="+mj-lt"/>
                <a:cs typeface="Times New Roman" pitchFamily="18" charset="0"/>
              </a:rPr>
              <a:t>. </a:t>
            </a:r>
            <a:r>
              <a:rPr lang="en-US" sz="2800" dirty="0" err="1">
                <a:latin typeface="+mj-lt"/>
                <a:cs typeface="Times New Roman" pitchFamily="18" charset="0"/>
              </a:rPr>
              <a:t>Bé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và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Cún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càng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thân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thiết</a:t>
            </a:r>
            <a:r>
              <a:rPr lang="en-US" sz="2800" dirty="0">
                <a:latin typeface="+mj-lt"/>
                <a:cs typeface="Times New Roman" pitchFamily="18" charset="0"/>
              </a:rPr>
              <a:t>. </a:t>
            </a:r>
            <a:r>
              <a:rPr lang="en-US" sz="2800" dirty="0" err="1">
                <a:latin typeface="+mj-lt"/>
                <a:cs typeface="Times New Roman" pitchFamily="18" charset="0"/>
              </a:rPr>
              <a:t>Cún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mang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cho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Bé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khi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thì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tờ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báo</a:t>
            </a:r>
            <a:r>
              <a:rPr lang="en-US" sz="2800" dirty="0">
                <a:latin typeface="+mj-lt"/>
                <a:cs typeface="Times New Roman" pitchFamily="18" charset="0"/>
              </a:rPr>
              <a:t>, </a:t>
            </a:r>
            <a:r>
              <a:rPr lang="en-US" sz="2800" dirty="0" err="1">
                <a:latin typeface="+mj-lt"/>
                <a:cs typeface="Times New Roman" pitchFamily="18" charset="0"/>
              </a:rPr>
              <a:t>khi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thì</a:t>
            </a:r>
            <a:r>
              <a:rPr lang="en-US" sz="2800" dirty="0">
                <a:latin typeface="+mj-lt"/>
                <a:cs typeface="Times New Roman" pitchFamily="18" charset="0"/>
              </a:rPr>
              <a:t> con </a:t>
            </a:r>
            <a:r>
              <a:rPr lang="en-US" sz="2800" dirty="0" err="1">
                <a:latin typeface="+mj-lt"/>
                <a:cs typeface="Times New Roman" pitchFamily="18" charset="0"/>
              </a:rPr>
              <a:t>búp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bế</a:t>
            </a:r>
            <a:r>
              <a:rPr lang="en-US" sz="2800" dirty="0">
                <a:latin typeface="+mj-lt"/>
                <a:cs typeface="Times New Roman" pitchFamily="18" charset="0"/>
              </a:rPr>
              <a:t>,… </a:t>
            </a:r>
            <a:r>
              <a:rPr lang="en-US" sz="2800" dirty="0" err="1">
                <a:latin typeface="+mj-lt"/>
                <a:cs typeface="Times New Roman" pitchFamily="18" charset="0"/>
              </a:rPr>
              <a:t>Thỉnh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thoảng</a:t>
            </a:r>
            <a:r>
              <a:rPr lang="en-US" sz="2800" dirty="0">
                <a:latin typeface="+mj-lt"/>
                <a:cs typeface="Times New Roman" pitchFamily="18" charset="0"/>
              </a:rPr>
              <a:t>, </a:t>
            </a:r>
            <a:r>
              <a:rPr lang="en-US" sz="2800" dirty="0" err="1">
                <a:latin typeface="+mj-lt"/>
                <a:cs typeface="Times New Roman" pitchFamily="18" charset="0"/>
              </a:rPr>
              <a:t>Cún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muốn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chạy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nhảy</a:t>
            </a:r>
            <a:r>
              <a:rPr lang="en-US" sz="2800" dirty="0">
                <a:latin typeface="+mj-lt"/>
                <a:cs typeface="Times New Roman" pitchFamily="18" charset="0"/>
              </a:rPr>
              <a:t>, </a:t>
            </a:r>
            <a:r>
              <a:rPr lang="en-US" sz="2800" dirty="0" err="1">
                <a:latin typeface="+mj-lt"/>
                <a:cs typeface="Times New Roman" pitchFamily="18" charset="0"/>
              </a:rPr>
              <a:t>nô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đùa</a:t>
            </a:r>
            <a:r>
              <a:rPr lang="en-US" sz="2800" dirty="0">
                <a:latin typeface="+mj-lt"/>
                <a:cs typeface="Times New Roman" pitchFamily="18" charset="0"/>
              </a:rPr>
              <a:t>. </a:t>
            </a:r>
            <a:r>
              <a:rPr lang="en-US" sz="2800" dirty="0" err="1">
                <a:latin typeface="+mj-lt"/>
                <a:cs typeface="Times New Roman" pitchFamily="18" charset="0"/>
              </a:rPr>
              <a:t>Nhưng</a:t>
            </a:r>
            <a:r>
              <a:rPr lang="en-US" sz="2800" dirty="0">
                <a:latin typeface="+mj-lt"/>
                <a:cs typeface="Times New Roman" pitchFamily="18" charset="0"/>
              </a:rPr>
              <a:t> con </a:t>
            </a:r>
            <a:r>
              <a:rPr lang="en-US" sz="2800" dirty="0" err="1">
                <a:latin typeface="+mj-lt"/>
                <a:cs typeface="Times New Roman" pitchFamily="18" charset="0"/>
              </a:rPr>
              <a:t>vật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thông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minh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hiểu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rằng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chưa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đến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lúc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chạy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chơi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được</a:t>
            </a:r>
            <a:r>
              <a:rPr lang="en-US" sz="2800" dirty="0">
                <a:latin typeface="+mj-lt"/>
                <a:cs typeface="Times New Roman" pitchFamily="18" charset="0"/>
              </a:rPr>
              <a:t>.</a:t>
            </a:r>
          </a:p>
          <a:p>
            <a:pPr indent="465138" algn="just">
              <a:spcBef>
                <a:spcPts val="800"/>
              </a:spcBef>
              <a:spcAft>
                <a:spcPts val="600"/>
              </a:spcAft>
            </a:pPr>
            <a:r>
              <a:rPr lang="vi-VN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>
                <a:latin typeface="+mj-lt"/>
                <a:cs typeface="Times New Roman" pitchFamily="18" charset="0"/>
              </a:rPr>
              <a:t>5</a:t>
            </a:r>
            <a:r>
              <a:rPr lang="vi-VN" sz="2800" dirty="0">
                <a:latin typeface="+mj-lt"/>
                <a:cs typeface="Times New Roman" pitchFamily="18" charset="0"/>
              </a:rPr>
              <a:t>. </a:t>
            </a:r>
            <a:r>
              <a:rPr lang="en-US" sz="2800" dirty="0" err="1">
                <a:latin typeface="+mj-lt"/>
                <a:cs typeface="Times New Roman" pitchFamily="18" charset="0"/>
              </a:rPr>
              <a:t>Ngày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tháo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bột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đã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đến</a:t>
            </a:r>
            <a:r>
              <a:rPr lang="en-US" sz="2800" dirty="0">
                <a:latin typeface="+mj-lt"/>
                <a:cs typeface="Times New Roman" pitchFamily="18" charset="0"/>
              </a:rPr>
              <a:t>. </a:t>
            </a:r>
            <a:r>
              <a:rPr lang="en-US" sz="2800" dirty="0" err="1">
                <a:latin typeface="+mj-lt"/>
                <a:cs typeface="Times New Roman" pitchFamily="18" charset="0"/>
              </a:rPr>
              <a:t>Bác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sĩ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rất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hài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lòng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vì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vết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thương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của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Bé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đã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lành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hẳn</a:t>
            </a:r>
            <a:r>
              <a:rPr lang="en-US" sz="2800" dirty="0">
                <a:latin typeface="+mj-lt"/>
                <a:cs typeface="Times New Roman" pitchFamily="18" charset="0"/>
              </a:rPr>
              <a:t>. </a:t>
            </a:r>
            <a:r>
              <a:rPr lang="en-US" sz="2800" dirty="0" err="1">
                <a:latin typeface="+mj-lt"/>
                <a:cs typeface="Times New Roman" pitchFamily="18" charset="0"/>
              </a:rPr>
              <a:t>Nhìn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Bé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vuốt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ve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Cún</a:t>
            </a:r>
            <a:r>
              <a:rPr lang="en-US" sz="2800" dirty="0">
                <a:latin typeface="+mj-lt"/>
                <a:cs typeface="Times New Roman" pitchFamily="18" charset="0"/>
              </a:rPr>
              <a:t>, </a:t>
            </a:r>
            <a:r>
              <a:rPr lang="en-US" sz="2800" dirty="0" err="1">
                <a:latin typeface="+mj-lt"/>
                <a:cs typeface="Times New Roman" pitchFamily="18" charset="0"/>
              </a:rPr>
              <a:t>bác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sĩ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hiểu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chính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Cún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đã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giúp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Bé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mau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lành</a:t>
            </a:r>
            <a:r>
              <a:rPr lang="en-US" sz="2800" dirty="0">
                <a:latin typeface="+mj-lt"/>
                <a:cs typeface="Times New Roman" pitchFamily="18" charset="0"/>
              </a:rPr>
              <a:t>.</a:t>
            </a:r>
          </a:p>
          <a:p>
            <a:pPr indent="465138" algn="r">
              <a:spcBef>
                <a:spcPts val="800"/>
              </a:spcBef>
              <a:spcAft>
                <a:spcPts val="600"/>
              </a:spcAft>
            </a:pPr>
            <a:r>
              <a:rPr lang="en-US" sz="2800" dirty="0">
                <a:latin typeface="+mj-lt"/>
                <a:cs typeface="Times New Roman" pitchFamily="18" charset="0"/>
              </a:rPr>
              <a:t>Theo THÚY HÀ</a:t>
            </a:r>
            <a:endParaRPr lang="en-US" sz="2800" dirty="0">
              <a:latin typeface="+mj-lt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2C1A12E8-F908-45D9-9129-93A3690FA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0" y="4508328"/>
            <a:ext cx="5536849" cy="234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93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939C0F3A-CFE5-46F1-B8E2-D83481E48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1653" y="1122007"/>
            <a:ext cx="6400727" cy="4842233"/>
          </a:xfrm>
          <a:prstGeom prst="rect">
            <a:avLst/>
          </a:prstGeom>
        </p:spPr>
      </p:pic>
      <p:sp>
        <p:nvSpPr>
          <p:cNvPr id="14" name="Rectangle 12">
            <a:extLst>
              <a:ext uri="{FF2B5EF4-FFF2-40B4-BE49-F238E27FC236}">
                <a16:creationId xmlns:a16="http://schemas.microsoft.com/office/drawing/2014/main" id="{8E2FFBA5-6821-4F6C-87A8-F5351D5DD520}"/>
              </a:ext>
            </a:extLst>
          </p:cNvPr>
          <p:cNvSpPr/>
          <p:nvPr/>
        </p:nvSpPr>
        <p:spPr>
          <a:xfrm>
            <a:off x="174653" y="444904"/>
            <a:ext cx="7767505" cy="67710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kể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từng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đoạn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tranh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1269EA6B-0A6E-4DC7-BFA5-C911BDFF4E9E}"/>
              </a:ext>
            </a:extLst>
          </p:cNvPr>
          <p:cNvSpPr/>
          <p:nvPr/>
        </p:nvSpPr>
        <p:spPr>
          <a:xfrm>
            <a:off x="1060173" y="5964241"/>
            <a:ext cx="10283687" cy="784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Bé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cùng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Cún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Bông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chạy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nhảy</a:t>
            </a:r>
            <a:r>
              <a:rPr lang="en-US" sz="2800" dirty="0">
                <a:solidFill>
                  <a:schemeClr val="bg1"/>
                </a:solidFill>
              </a:rPr>
              <a:t> tung </a:t>
            </a:r>
            <a:r>
              <a:rPr lang="en-US" sz="2800" dirty="0" err="1">
                <a:solidFill>
                  <a:schemeClr val="bg1"/>
                </a:solidFill>
              </a:rPr>
              <a:t>tăng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031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9E491D11-989D-4B3F-AE8C-286ABC59A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571" y="748627"/>
            <a:ext cx="6677680" cy="4751025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1C2699AA-625F-443B-A92F-62418620AF2B}"/>
              </a:ext>
            </a:extLst>
          </p:cNvPr>
          <p:cNvSpPr/>
          <p:nvPr/>
        </p:nvSpPr>
        <p:spPr>
          <a:xfrm>
            <a:off x="702365" y="5751564"/>
            <a:ext cx="10601740" cy="10005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Bé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vấp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ngã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bị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</a:t>
            </a:r>
            <a:r>
              <a:rPr lang="vi-VN" sz="2800" dirty="0">
                <a:solidFill>
                  <a:schemeClr val="bg1"/>
                </a:solidFill>
              </a:rPr>
              <a:t>ư</a:t>
            </a:r>
            <a:r>
              <a:rPr lang="en-US" sz="2800" dirty="0" err="1">
                <a:solidFill>
                  <a:schemeClr val="bg1"/>
                </a:solidFill>
              </a:rPr>
              <a:t>ơng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r>
              <a:rPr lang="en-US" sz="2800" dirty="0" err="1">
                <a:solidFill>
                  <a:schemeClr val="bg1"/>
                </a:solidFill>
              </a:rPr>
              <a:t>Cún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chạy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tìm</a:t>
            </a:r>
            <a:r>
              <a:rPr lang="en-US" sz="2800" dirty="0">
                <a:solidFill>
                  <a:schemeClr val="bg1"/>
                </a:solidFill>
              </a:rPr>
              <a:t> ng</a:t>
            </a:r>
            <a:r>
              <a:rPr lang="vi-VN" sz="2800" dirty="0">
                <a:solidFill>
                  <a:schemeClr val="bg1"/>
                </a:solidFill>
              </a:rPr>
              <a:t>ư</a:t>
            </a:r>
            <a:r>
              <a:rPr lang="en-US" sz="2800" dirty="0" err="1">
                <a:solidFill>
                  <a:schemeClr val="bg1"/>
                </a:solidFill>
              </a:rPr>
              <a:t>ời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đến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giúp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Bé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540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1E3ACE91-FD4D-43AB-B3CD-1A4180977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994" y="1110460"/>
            <a:ext cx="6654249" cy="4879523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9963811F-D2ED-4952-BC40-E2CB2CA148B0}"/>
              </a:ext>
            </a:extLst>
          </p:cNvPr>
          <p:cNvSpPr/>
          <p:nvPr/>
        </p:nvSpPr>
        <p:spPr>
          <a:xfrm>
            <a:off x="1285460" y="5989983"/>
            <a:ext cx="9276523" cy="563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Bạn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bè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biết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Bé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bị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</a:t>
            </a:r>
            <a:r>
              <a:rPr lang="vi-VN" sz="2800" dirty="0">
                <a:solidFill>
                  <a:schemeClr val="bg1"/>
                </a:solidFill>
              </a:rPr>
              <a:t>ư</a:t>
            </a:r>
            <a:r>
              <a:rPr lang="en-US" sz="2800" dirty="0" err="1">
                <a:solidFill>
                  <a:schemeClr val="bg1"/>
                </a:solidFill>
              </a:rPr>
              <a:t>ơng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rủ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nhau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đến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thăm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197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EC676B28-3A00-4CD0-AC02-5847359B9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58" y="473937"/>
            <a:ext cx="8334352" cy="5065472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58A58E12-20FA-4708-A41C-3095ED20575D}"/>
              </a:ext>
            </a:extLst>
          </p:cNvPr>
          <p:cNvSpPr/>
          <p:nvPr/>
        </p:nvSpPr>
        <p:spPr>
          <a:xfrm>
            <a:off x="1020418" y="5539410"/>
            <a:ext cx="9515060" cy="8446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Cún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làm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Bé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vui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những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ngày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Bé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bị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bó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bột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31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36BFA0BA-5498-4AB9-8B18-18056BA15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511" y="841368"/>
            <a:ext cx="7832035" cy="4459502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CB5E3C54-F100-4DC0-AC61-D53481CDE3AB}"/>
              </a:ext>
            </a:extLst>
          </p:cNvPr>
          <p:cNvSpPr/>
          <p:nvPr/>
        </p:nvSpPr>
        <p:spPr>
          <a:xfrm>
            <a:off x="556588" y="5592563"/>
            <a:ext cx="11449879" cy="848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chemeClr val="bg1"/>
                </a:solidFill>
              </a:rPr>
              <a:t>Bé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khỏi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đau</a:t>
            </a:r>
            <a:r>
              <a:rPr lang="en-US" sz="2600" dirty="0">
                <a:solidFill>
                  <a:schemeClr val="bg1"/>
                </a:solidFill>
              </a:rPr>
              <a:t>, </a:t>
            </a:r>
            <a:r>
              <a:rPr lang="en-US" sz="2600" dirty="0" err="1">
                <a:solidFill>
                  <a:schemeClr val="bg1"/>
                </a:solidFill>
              </a:rPr>
              <a:t>lại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vui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đùa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với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Cún</a:t>
            </a:r>
            <a:r>
              <a:rPr lang="en-US" sz="2600" dirty="0">
                <a:solidFill>
                  <a:schemeClr val="bg1"/>
                </a:solidFill>
              </a:rPr>
              <a:t>. </a:t>
            </a:r>
            <a:r>
              <a:rPr lang="en-US" sz="2600" dirty="0" err="1">
                <a:solidFill>
                  <a:schemeClr val="bg1"/>
                </a:solidFill>
              </a:rPr>
              <a:t>Bác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sĩ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nói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Cún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đã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giúp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Bé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mau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lành</a:t>
            </a:r>
            <a:r>
              <a:rPr lang="en-US" sz="26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245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FC4A0681-71F9-4B9C-903F-238E6DDDE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095" y="4062216"/>
            <a:ext cx="4481291" cy="2795784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43D77F2F-88B8-4402-903C-8073F81F329A}"/>
              </a:ext>
            </a:extLst>
          </p:cNvPr>
          <p:cNvSpPr/>
          <p:nvPr/>
        </p:nvSpPr>
        <p:spPr>
          <a:xfrm>
            <a:off x="2113721" y="504217"/>
            <a:ext cx="7964558" cy="8481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</a:rPr>
              <a:t>Kể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lại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một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đoạn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theo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tranh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ngẫu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nhiên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D6D4B98C-E6E7-4058-834D-68A9ED07E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4" y="1497496"/>
            <a:ext cx="4305901" cy="2795784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109E65C8-2BBB-44AA-9062-F465CD76EA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706" y="1497496"/>
            <a:ext cx="4481291" cy="279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7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BD9B37D6-A73F-4900-92EB-78CC08992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704" y="437322"/>
            <a:ext cx="8532506" cy="6420678"/>
          </a:xfrm>
          <a:prstGeom prst="rect">
            <a:avLst/>
          </a:prstGeom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013D96C4-8A76-445D-9CD7-BB24224A8572}"/>
              </a:ext>
            </a:extLst>
          </p:cNvPr>
          <p:cNvSpPr/>
          <p:nvPr/>
        </p:nvSpPr>
        <p:spPr>
          <a:xfrm>
            <a:off x="1351723" y="478971"/>
            <a:ext cx="9069534" cy="972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Kể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lại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toàn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bộ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câu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chuyện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Con </a:t>
            </a:r>
            <a:r>
              <a:rPr lang="en-US" sz="3600" dirty="0" err="1">
                <a:solidFill>
                  <a:srgbClr val="FF0000"/>
                </a:solidFill>
              </a:rPr>
              <a:t>chó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nhà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hàng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xóm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78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BD9B37D6-A73F-4900-92EB-78CC08992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18" y="437322"/>
            <a:ext cx="8401877" cy="6420678"/>
          </a:xfrm>
          <a:prstGeom prst="rect">
            <a:avLst/>
          </a:prstGeom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013D96C4-8A76-445D-9CD7-BB24224A8572}"/>
              </a:ext>
            </a:extLst>
          </p:cNvPr>
          <p:cNvSpPr/>
          <p:nvPr/>
        </p:nvSpPr>
        <p:spPr>
          <a:xfrm>
            <a:off x="1351723" y="543339"/>
            <a:ext cx="8958468" cy="8481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</a:rPr>
              <a:t>Nâng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cao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Kể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đoạn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bất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kì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bằng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lời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vật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Bé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96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r="15400" b="6796"/>
          <a:stretch/>
        </p:blipFill>
        <p:spPr>
          <a:xfrm>
            <a:off x="-185099" y="548680"/>
            <a:ext cx="3112747" cy="58566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26" y="452670"/>
            <a:ext cx="8020404" cy="53765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78043" y="2948948"/>
            <a:ext cx="426809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10">
              <a:defRPr/>
            </a:pPr>
            <a:r>
              <a:rPr lang="en-US" sz="80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LUYỆN KỂ</a:t>
            </a:r>
            <a:endParaRPr lang="en-US" sz="8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14458C-4A31-43CD-ACD5-B4E1612362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3" b="11698"/>
          <a:stretch/>
        </p:blipFill>
        <p:spPr>
          <a:xfrm>
            <a:off x="8304246" y="4515719"/>
            <a:ext cx="3480252" cy="238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70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802CDD34-CDD6-492A-9A67-72995A5FF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4715"/>
            <a:ext cx="12191999" cy="64032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10101" r="20074" b="50000"/>
          <a:stretch>
            <a:fillRect/>
          </a:stretch>
        </p:blipFill>
        <p:spPr bwMode="auto">
          <a:xfrm>
            <a:off x="4387342" y="646005"/>
            <a:ext cx="3644389" cy="196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6923" y="2786200"/>
            <a:ext cx="10654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vướng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lưới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23065" r="4429" b="21185"/>
          <a:stretch/>
        </p:blipFill>
        <p:spPr>
          <a:xfrm>
            <a:off x="5867400" y="4343401"/>
            <a:ext cx="1211070" cy="77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1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ình ảnh 14">
            <a:extLst>
              <a:ext uri="{FF2B5EF4-FFF2-40B4-BE49-F238E27FC236}">
                <a16:creationId xmlns:a16="http://schemas.microsoft.com/office/drawing/2014/main" id="{7C3DA138-B50A-4352-8E43-D6EB17352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261"/>
            <a:ext cx="12174648" cy="6410738"/>
          </a:xfrm>
          <a:prstGeom prst="rect">
            <a:avLst/>
          </a:prstGeom>
        </p:spPr>
      </p:pic>
      <p:pic>
        <p:nvPicPr>
          <p:cNvPr id="2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634" y="4184587"/>
            <a:ext cx="1509106" cy="163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42" y="3542961"/>
            <a:ext cx="1570607" cy="60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392" y="2907288"/>
            <a:ext cx="1460223" cy="127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575" y="4847984"/>
            <a:ext cx="1805566" cy="103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ưới bạch tuột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0" t="12538" r="5462" b="9614"/>
          <a:stretch/>
        </p:blipFill>
        <p:spPr>
          <a:xfrm>
            <a:off x="5093395" y="1931349"/>
            <a:ext cx="1800212" cy="2214783"/>
          </a:xfrm>
          <a:prstGeom prst="rect">
            <a:avLst/>
          </a:prstGeom>
        </p:spPr>
      </p:pic>
      <p:pic>
        <p:nvPicPr>
          <p:cNvPr id="7" name="lưới cá vàng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0" t="12538" r="5462" b="9614"/>
          <a:stretch/>
        </p:blipFill>
        <p:spPr>
          <a:xfrm>
            <a:off x="2706260" y="3194119"/>
            <a:ext cx="1800212" cy="221478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 flipV="1">
            <a:off x="5867400" y="1"/>
            <a:ext cx="1524" cy="2066547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3175039" y="1"/>
            <a:ext cx="893675" cy="3468502"/>
          </a:xfrm>
          <a:custGeom>
            <a:avLst/>
            <a:gdLst>
              <a:gd name="connsiteX0" fmla="*/ 118169 w 571659"/>
              <a:gd name="connsiteY0" fmla="*/ 2483318 h 2483318"/>
              <a:gd name="connsiteX1" fmla="*/ 570556 w 571659"/>
              <a:gd name="connsiteY1" fmla="*/ 2050182 h 2483318"/>
              <a:gd name="connsiteX2" fmla="*/ 2666 w 571659"/>
              <a:gd name="connsiteY2" fmla="*/ 1434165 h 2483318"/>
              <a:gd name="connsiteX3" fmla="*/ 349175 w 571659"/>
              <a:gd name="connsiteY3" fmla="*/ 885525 h 2483318"/>
              <a:gd name="connsiteX4" fmla="*/ 156670 w 571659"/>
              <a:gd name="connsiteY4" fmla="*/ 231007 h 2483318"/>
              <a:gd name="connsiteX5" fmla="*/ 233672 w 571659"/>
              <a:gd name="connsiteY5" fmla="*/ 0 h 248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659" h="2483318">
                <a:moveTo>
                  <a:pt x="118169" y="2483318"/>
                </a:moveTo>
                <a:cubicBezTo>
                  <a:pt x="353987" y="2354179"/>
                  <a:pt x="589806" y="2225041"/>
                  <a:pt x="570556" y="2050182"/>
                </a:cubicBezTo>
                <a:cubicBezTo>
                  <a:pt x="551306" y="1875323"/>
                  <a:pt x="39563" y="1628274"/>
                  <a:pt x="2666" y="1434165"/>
                </a:cubicBezTo>
                <a:cubicBezTo>
                  <a:pt x="-34231" y="1240056"/>
                  <a:pt x="323508" y="1086051"/>
                  <a:pt x="349175" y="885525"/>
                </a:cubicBezTo>
                <a:cubicBezTo>
                  <a:pt x="374842" y="684999"/>
                  <a:pt x="175920" y="378594"/>
                  <a:pt x="156670" y="231007"/>
                </a:cubicBezTo>
                <a:cubicBezTo>
                  <a:pt x="137420" y="83420"/>
                  <a:pt x="185546" y="41710"/>
                  <a:pt x="233672" y="0"/>
                </a:cubicBezTo>
              </a:path>
            </a:pathLst>
          </a:cu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390"/>
          </a:p>
        </p:txBody>
      </p:sp>
      <p:pic>
        <p:nvPicPr>
          <p:cNvPr id="11" name="lưới cá dino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0" t="12538" r="5462" b="9614"/>
          <a:stretch/>
        </p:blipFill>
        <p:spPr>
          <a:xfrm>
            <a:off x="7628006" y="2483268"/>
            <a:ext cx="2043681" cy="2125339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8339628" y="1"/>
            <a:ext cx="352666" cy="2614517"/>
          </a:xfrm>
          <a:custGeom>
            <a:avLst/>
            <a:gdLst>
              <a:gd name="connsiteX0" fmla="*/ 176504 w 312301"/>
              <a:gd name="connsiteY0" fmla="*/ 1790299 h 1790299"/>
              <a:gd name="connsiteX1" fmla="*/ 3249 w 312301"/>
              <a:gd name="connsiteY1" fmla="*/ 1617044 h 1790299"/>
              <a:gd name="connsiteX2" fmla="*/ 311257 w 312301"/>
              <a:gd name="connsiteY2" fmla="*/ 1145406 h 1790299"/>
              <a:gd name="connsiteX3" fmla="*/ 109127 w 312301"/>
              <a:gd name="connsiteY3" fmla="*/ 654518 h 1790299"/>
              <a:gd name="connsiteX4" fmla="*/ 263131 w 312301"/>
              <a:gd name="connsiteY4" fmla="*/ 182880 h 1790299"/>
              <a:gd name="connsiteX5" fmla="*/ 282381 w 312301"/>
              <a:gd name="connsiteY5" fmla="*/ 0 h 1790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301" h="1790299">
                <a:moveTo>
                  <a:pt x="176504" y="1790299"/>
                </a:moveTo>
                <a:cubicBezTo>
                  <a:pt x="78647" y="1757412"/>
                  <a:pt x="-19210" y="1724526"/>
                  <a:pt x="3249" y="1617044"/>
                </a:cubicBezTo>
                <a:cubicBezTo>
                  <a:pt x="25708" y="1509562"/>
                  <a:pt x="293611" y="1305827"/>
                  <a:pt x="311257" y="1145406"/>
                </a:cubicBezTo>
                <a:cubicBezTo>
                  <a:pt x="328903" y="984985"/>
                  <a:pt x="117148" y="814939"/>
                  <a:pt x="109127" y="654518"/>
                </a:cubicBezTo>
                <a:cubicBezTo>
                  <a:pt x="101106" y="494097"/>
                  <a:pt x="234255" y="291966"/>
                  <a:pt x="263131" y="182880"/>
                </a:cubicBezTo>
                <a:cubicBezTo>
                  <a:pt x="292007" y="73794"/>
                  <a:pt x="287194" y="36897"/>
                  <a:pt x="282381" y="0"/>
                </a:cubicBezTo>
              </a:path>
            </a:pathLst>
          </a:cu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390"/>
          </a:p>
        </p:txBody>
      </p:sp>
      <p:pic>
        <p:nvPicPr>
          <p:cNvPr id="13" name="lưới cua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0" t="12538" r="5462" b="9614"/>
          <a:stretch/>
        </p:blipFill>
        <p:spPr>
          <a:xfrm>
            <a:off x="6723612" y="4184588"/>
            <a:ext cx="1476888" cy="1817001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7141917" y="0"/>
            <a:ext cx="628798" cy="4306826"/>
          </a:xfrm>
          <a:custGeom>
            <a:avLst/>
            <a:gdLst>
              <a:gd name="connsiteX0" fmla="*/ 207972 w 633019"/>
              <a:gd name="connsiteY0" fmla="*/ 3465094 h 3465094"/>
              <a:gd name="connsiteX1" fmla="*/ 5842 w 633019"/>
              <a:gd name="connsiteY1" fmla="*/ 3099334 h 3465094"/>
              <a:gd name="connsiteX2" fmla="*/ 410103 w 633019"/>
              <a:gd name="connsiteY2" fmla="*/ 2723949 h 3465094"/>
              <a:gd name="connsiteX3" fmla="*/ 63594 w 633019"/>
              <a:gd name="connsiteY3" fmla="*/ 2030930 h 3465094"/>
              <a:gd name="connsiteX4" fmla="*/ 631484 w 633019"/>
              <a:gd name="connsiteY4" fmla="*/ 731520 h 3465094"/>
              <a:gd name="connsiteX5" fmla="*/ 198347 w 633019"/>
              <a:gd name="connsiteY5" fmla="*/ 0 h 3465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3019" h="3465094">
                <a:moveTo>
                  <a:pt x="207972" y="3465094"/>
                </a:moveTo>
                <a:cubicBezTo>
                  <a:pt x="90063" y="3343976"/>
                  <a:pt x="-27846" y="3222858"/>
                  <a:pt x="5842" y="3099334"/>
                </a:cubicBezTo>
                <a:cubicBezTo>
                  <a:pt x="39530" y="2975810"/>
                  <a:pt x="400478" y="2902016"/>
                  <a:pt x="410103" y="2723949"/>
                </a:cubicBezTo>
                <a:cubicBezTo>
                  <a:pt x="419728" y="2545882"/>
                  <a:pt x="26697" y="2363001"/>
                  <a:pt x="63594" y="2030930"/>
                </a:cubicBezTo>
                <a:cubicBezTo>
                  <a:pt x="100491" y="1698859"/>
                  <a:pt x="609025" y="1070008"/>
                  <a:pt x="631484" y="731520"/>
                </a:cubicBezTo>
                <a:cubicBezTo>
                  <a:pt x="653943" y="393032"/>
                  <a:pt x="426145" y="196516"/>
                  <a:pt x="198347" y="0"/>
                </a:cubicBezTo>
              </a:path>
            </a:pathLst>
          </a:cu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390"/>
          </a:p>
        </p:txBody>
      </p:sp>
      <p:pic>
        <p:nvPicPr>
          <p:cNvPr id="18" name="Picture 17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8" t="14889" r="12401" b="14687"/>
          <a:stretch/>
        </p:blipFill>
        <p:spPr>
          <a:xfrm>
            <a:off x="10983923" y="5781722"/>
            <a:ext cx="1190725" cy="107627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9559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60099E-6 L 3.61111E-6 -0.6763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81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58246E-6 L 4.16667E-6 -0.9190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9475E-6 L 5.55556E-7 0.3591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9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56874E-7 L 1.38889E-6 -0.7982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91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52487E-6 L 0.00087 -0.6076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0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6549E-6 L -0.60539 0.65926 " pathEditMode="relative" rAng="0" ptsTypes="AA">
                                      <p:cBhvr>
                                        <p:cTn id="6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78" y="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9855E-6 L -2.77778E-6 -0.9320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586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24467E-6 L 5.55556E-7 -1.1825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8.55731E-7 L -0.88316 8.55731E-7 " pathEditMode="relative" rAng="0" ptsTypes="AA">
                                      <p:cBhvr>
                                        <p:cTn id="9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40748E-6 L -8.33333E-7 -0.8826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1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0266E-6 L -2.5E-6 -0.7188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9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6123E-6 L 0.35451 -1.46123E-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2" grpId="0" animBg="1"/>
      <p:bldP spid="12" grpId="1" animBg="1"/>
      <p:bldP spid="12" grpId="2" animBg="1"/>
      <p:bldP spid="14" grpId="0" animBg="1"/>
      <p:bldP spid="14" grpId="1" animBg="1"/>
      <p:bldP spid="14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26B3DAE8-3731-4913-9691-DE99DF4D0B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5428"/>
            <a:ext cx="12191207" cy="6422125"/>
          </a:xfrm>
          <a:prstGeom prst="rect">
            <a:avLst/>
          </a:prstGeom>
        </p:spPr>
      </p:pic>
      <p:pic>
        <p:nvPicPr>
          <p:cNvPr id="2" name="Picture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1" y="3062412"/>
            <a:ext cx="1509106" cy="163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508000" y="529200"/>
            <a:ext cx="11408228" cy="1885184"/>
          </a:xfrm>
          <a:prstGeom prst="cloudCallout">
            <a:avLst>
              <a:gd name="adj1" fmla="val -53153"/>
              <a:gd name="adj2" fmla="val 120367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3200" dirty="0">
              <a:solidFill>
                <a:sysClr val="windowText" lastClr="000000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300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Câu</a:t>
            </a:r>
            <a:r>
              <a:rPr lang="en-US" sz="30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chuyện</a:t>
            </a:r>
            <a:r>
              <a:rPr lang="en-US" sz="30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“Con </a:t>
            </a:r>
            <a:r>
              <a:rPr lang="en-US" sz="300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chó</a:t>
            </a:r>
            <a:r>
              <a:rPr lang="en-US" sz="30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nhà</a:t>
            </a:r>
            <a:r>
              <a:rPr lang="en-US" sz="30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hàng</a:t>
            </a:r>
            <a:r>
              <a:rPr lang="en-US" sz="30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xóm</a:t>
            </a:r>
            <a:r>
              <a:rPr lang="en-US" sz="30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”</a:t>
            </a:r>
            <a:endParaRPr lang="vi-VN" sz="3000" dirty="0">
              <a:solidFill>
                <a:sysClr val="windowText" lastClr="000000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300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có</a:t>
            </a:r>
            <a:r>
              <a:rPr lang="en-US" sz="30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những</a:t>
            </a:r>
            <a:r>
              <a:rPr lang="en-US" sz="30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nhân</a:t>
            </a:r>
            <a:r>
              <a:rPr lang="en-US" sz="30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vật</a:t>
            </a:r>
            <a:r>
              <a:rPr lang="en-US" sz="30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chính</a:t>
            </a:r>
            <a:r>
              <a:rPr lang="en-US" sz="30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nào</a:t>
            </a:r>
            <a:r>
              <a:rPr lang="en-US" sz="30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?</a:t>
            </a:r>
            <a:endParaRPr lang="vi-VN" sz="3000" dirty="0">
              <a:solidFill>
                <a:sysClr val="windowText" lastClr="000000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vi-VN" sz="3200" dirty="0">
              <a:solidFill>
                <a:sysClr val="windowText" lastClr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33600" y="3200401"/>
            <a:ext cx="4267200" cy="124153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A.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Bé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Cún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Bông</a:t>
            </a:r>
            <a:endParaRPr lang="en-US" sz="3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10399" y="3185881"/>
            <a:ext cx="4028662" cy="124153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B</a:t>
            </a:r>
            <a:r>
              <a:rPr lang="vi-VN" sz="320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3200">
                <a:latin typeface="+mj-lt"/>
                <a:cs typeface="Arial" panose="020B0604020202020204" pitchFamily="34" charset="0"/>
              </a:rPr>
              <a:t>Bé và </a:t>
            </a:r>
            <a:r>
              <a:rPr lang="vi-VN" sz="3200">
                <a:latin typeface="+mj-lt"/>
                <a:cs typeface="Arial" panose="020B0604020202020204" pitchFamily="34" charset="0"/>
              </a:rPr>
              <a:t>bác </a:t>
            </a:r>
            <a:r>
              <a:rPr lang="vi-VN" sz="3200" dirty="0">
                <a:latin typeface="+mj-lt"/>
                <a:cs typeface="Arial" panose="020B0604020202020204" pitchFamily="34" charset="0"/>
              </a:rPr>
              <a:t>sĩ</a:t>
            </a:r>
            <a:endParaRPr lang="en-US" sz="3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33600" y="4800602"/>
            <a:ext cx="4267200" cy="124153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C</a:t>
            </a:r>
            <a:r>
              <a:rPr lang="vi-VN" sz="320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3200">
                <a:latin typeface="+mj-lt"/>
                <a:cs typeface="Arial" panose="020B0604020202020204" pitchFamily="34" charset="0"/>
              </a:rPr>
              <a:t>Bé và mẹ</a:t>
            </a:r>
            <a:endParaRPr lang="en-US" sz="3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010399" y="4800602"/>
            <a:ext cx="4028662" cy="124153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D</a:t>
            </a:r>
            <a:r>
              <a:rPr lang="vi-VN" sz="320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3200">
                <a:latin typeface="+mj-lt"/>
                <a:cs typeface="Arial" panose="020B0604020202020204" pitchFamily="34" charset="0"/>
              </a:rPr>
              <a:t>Cún Bông và các bạn</a:t>
            </a:r>
            <a:endParaRPr lang="en-US" sz="32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97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8" grpId="0" animBg="1"/>
      <p:bldP spid="8" grpId="1" animBg="1"/>
      <p:bldP spid="8" grpId="2" animBg="1"/>
      <p:bldP spid="8" grpId="3" animBg="1"/>
      <p:bldP spid="8" grpId="4" animBg="1"/>
      <p:bldP spid="9" grpId="0" animBg="1"/>
      <p:bldP spid="9" grpId="1" animBg="1"/>
      <p:bldP spid="9" grpId="2" animBg="1"/>
      <p:bldP spid="9" grpId="3" animBg="1"/>
      <p:bldP spid="9" grpId="4" animBg="1"/>
      <p:bldP spid="10" grpId="0" animBg="1"/>
      <p:bldP spid="10" grpId="1" animBg="1"/>
      <p:bldP spid="10" grpId="2" animBg="1"/>
      <p:bldP spid="10" grpId="3" animBg="1"/>
      <p:bldP spid="10" grpId="4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7DA0109-65D0-4629-9EF2-3AA264F17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449943"/>
            <a:ext cx="12190413" cy="6407612"/>
          </a:xfrm>
          <a:prstGeom prst="rect">
            <a:avLst/>
          </a:prstGeom>
        </p:spPr>
      </p:pic>
      <p:pic>
        <p:nvPicPr>
          <p:cNvPr id="3" name="Picture 1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585252"/>
            <a:ext cx="1460223" cy="127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1619332" y="637074"/>
            <a:ext cx="9677400" cy="1631012"/>
          </a:xfrm>
          <a:prstGeom prst="cloudCallout">
            <a:avLst>
              <a:gd name="adj1" fmla="val -70306"/>
              <a:gd name="adj2" fmla="val 10995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32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Khi 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Bé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vấp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ngã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Cún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Bông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?</a:t>
            </a:r>
            <a:endParaRPr lang="vi-VN" sz="32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ctr"/>
            <a:endParaRPr lang="vi-VN" sz="32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58032" y="4648200"/>
            <a:ext cx="5005098" cy="135253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  <a:cs typeface="Times New Roman" pitchFamily="18" charset="0"/>
              </a:rPr>
              <a:t>D. </a:t>
            </a:r>
            <a:r>
              <a:rPr lang="en-US" sz="2800" dirty="0" err="1">
                <a:latin typeface="+mj-lt"/>
                <a:cs typeface="Times New Roman" pitchFamily="18" charset="0"/>
              </a:rPr>
              <a:t>Cún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Bông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chạy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gọi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người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đến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giúp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Bé</a:t>
            </a:r>
            <a:r>
              <a:rPr lang="vi-VN" sz="2800" dirty="0">
                <a:latin typeface="+mj-lt"/>
                <a:cs typeface="Times New Roman" pitchFamily="18" charset="0"/>
              </a:rPr>
              <a:t>.</a:t>
            </a:r>
            <a:endParaRPr lang="en-US" sz="2800" dirty="0">
              <a:latin typeface="+mj-lt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58032" y="2960354"/>
            <a:ext cx="5005098" cy="135253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B. </a:t>
            </a:r>
            <a:r>
              <a:rPr lang="en-US" sz="2800" dirty="0" err="1">
                <a:latin typeface="+mj-lt"/>
                <a:cs typeface="Times New Roman" pitchFamily="18" charset="0"/>
              </a:rPr>
              <a:t>Không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có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đáp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án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đúng</a:t>
            </a:r>
            <a:r>
              <a:rPr lang="vi-VN" sz="2800" dirty="0">
                <a:latin typeface="+mj-lt"/>
                <a:cs typeface="Times New Roman" pitchFamily="18" charset="0"/>
              </a:rPr>
              <a:t>.</a:t>
            </a:r>
            <a:endParaRPr lang="en-US" sz="2800" dirty="0">
              <a:latin typeface="+mj-lt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88824" y="4648201"/>
            <a:ext cx="4578706" cy="135253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C. </a:t>
            </a:r>
            <a:r>
              <a:rPr lang="en-US" sz="2800" dirty="0" err="1">
                <a:latin typeface="+mj-lt"/>
                <a:cs typeface="Times New Roman" pitchFamily="18" charset="0"/>
              </a:rPr>
              <a:t>Cún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Bông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bỏ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về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nhà</a:t>
            </a:r>
            <a:r>
              <a:rPr lang="vi-VN" sz="2800" dirty="0">
                <a:latin typeface="+mj-lt"/>
                <a:cs typeface="Times New Roman" pitchFamily="18" charset="0"/>
              </a:rPr>
              <a:t>.</a:t>
            </a:r>
            <a:endParaRPr lang="en-US" sz="2800" dirty="0">
              <a:latin typeface="+mj-lt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51519" y="2960354"/>
            <a:ext cx="4578706" cy="135253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A. </a:t>
            </a:r>
            <a:r>
              <a:rPr lang="en-US" sz="2800" dirty="0" err="1">
                <a:latin typeface="+mj-lt"/>
                <a:cs typeface="Times New Roman" pitchFamily="18" charset="0"/>
              </a:rPr>
              <a:t>Cún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Bông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ngồi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nhìn</a:t>
            </a:r>
            <a:r>
              <a:rPr lang="vi-VN" sz="2800" dirty="0">
                <a:latin typeface="+mj-lt"/>
                <a:cs typeface="Times New Roman" pitchFamily="18" charset="0"/>
              </a:rPr>
              <a:t>.</a:t>
            </a:r>
            <a:endParaRPr lang="en-US" sz="28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94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6" grpId="2" animBg="1"/>
      <p:bldP spid="6" grpId="3" animBg="1"/>
      <p:bldP spid="6" grpId="4" animBg="1"/>
      <p:bldP spid="7" grpId="0" animBg="1"/>
      <p:bldP spid="7" grpId="1" animBg="1"/>
      <p:bldP spid="7" grpId="2" animBg="1"/>
      <p:bldP spid="7" grpId="3" animBg="1"/>
      <p:bldP spid="7" grpId="4" animBg="1"/>
      <p:bldP spid="8" grpId="0" animBg="1"/>
      <p:bldP spid="8" grpId="1" animBg="1"/>
      <p:bldP spid="8" grpId="2" animBg="1"/>
      <p:bldP spid="8" grpId="3" animBg="1"/>
      <p:bldP spid="8" grpId="4" animBg="1"/>
      <p:bldP spid="9" grpId="0" animBg="1"/>
      <p:bldP spid="9" grpId="1" animBg="1"/>
      <p:bldP spid="9" grpId="2" animBg="1"/>
      <p:bldP spid="9" grpId="3" animBg="1"/>
      <p:bldP spid="9" grpId="4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E8E26182-070C-4668-8B34-2F23C37ECE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435429"/>
            <a:ext cx="12190413" cy="6422126"/>
          </a:xfrm>
          <a:prstGeom prst="rect">
            <a:avLst/>
          </a:prstGeom>
        </p:spPr>
      </p:pic>
      <p:pic>
        <p:nvPicPr>
          <p:cNvPr id="4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473161"/>
            <a:ext cx="1570607" cy="60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2514601" y="455227"/>
            <a:ext cx="7888356" cy="2005835"/>
          </a:xfrm>
          <a:prstGeom prst="cloudCallout">
            <a:avLst>
              <a:gd name="adj1" fmla="val -63129"/>
              <a:gd name="adj2" fmla="val 1076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Khi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thương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nằm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chỗ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Cún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Bông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?</a:t>
            </a:r>
            <a:endParaRPr lang="vi-VN" sz="28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4601" y="4719116"/>
            <a:ext cx="3691589" cy="11531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  <a:cs typeface="Times New Roman" pitchFamily="18" charset="0"/>
              </a:rPr>
              <a:t>C</a:t>
            </a:r>
            <a:r>
              <a:rPr lang="vi-VN" sz="2800">
                <a:latin typeface="+mj-lt"/>
                <a:cs typeface="Times New Roman" pitchFamily="18" charset="0"/>
              </a:rPr>
              <a:t>. </a:t>
            </a:r>
            <a:r>
              <a:rPr lang="en-US" sz="2800">
                <a:latin typeface="+mj-lt"/>
                <a:cs typeface="Times New Roman" pitchFamily="18" charset="0"/>
              </a:rPr>
              <a:t>Cún chơi với Bé làm Bé vui</a:t>
            </a:r>
            <a:r>
              <a:rPr lang="vi-VN" sz="2800">
                <a:latin typeface="+mj-lt"/>
                <a:cs typeface="Times New Roman" pitchFamily="18" charset="0"/>
              </a:rPr>
              <a:t>.</a:t>
            </a:r>
            <a:endParaRPr lang="en-US" sz="2800" dirty="0">
              <a:latin typeface="+mj-lt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68190" y="3196901"/>
            <a:ext cx="3691589" cy="11531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B. </a:t>
            </a:r>
            <a:r>
              <a:rPr lang="en-US" sz="2800" dirty="0" err="1">
                <a:latin typeface="+mj-lt"/>
                <a:cs typeface="Times New Roman" pitchFamily="18" charset="0"/>
              </a:rPr>
              <a:t>Cún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chạy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nhảy</a:t>
            </a:r>
            <a:r>
              <a:rPr lang="en-US" sz="2800" dirty="0">
                <a:latin typeface="+mj-lt"/>
                <a:cs typeface="Times New Roman" pitchFamily="18" charset="0"/>
              </a:rPr>
              <a:t>, </a:t>
            </a:r>
            <a:r>
              <a:rPr lang="en-US" sz="2800" dirty="0" err="1">
                <a:latin typeface="+mj-lt"/>
                <a:cs typeface="Times New Roman" pitchFamily="18" charset="0"/>
              </a:rPr>
              <a:t>nô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đùa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với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Bé</a:t>
            </a:r>
            <a:r>
              <a:rPr lang="vi-VN" sz="2800" dirty="0">
                <a:latin typeface="+mj-lt"/>
                <a:cs typeface="Times New Roman" pitchFamily="18" charset="0"/>
              </a:rPr>
              <a:t>.</a:t>
            </a:r>
            <a:endParaRPr lang="en-US" sz="2800" dirty="0">
              <a:latin typeface="+mj-lt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68190" y="4719116"/>
            <a:ext cx="3691589" cy="11531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D. </a:t>
            </a:r>
            <a:r>
              <a:rPr lang="vi-VN" sz="2800" dirty="0">
                <a:latin typeface="+mj-lt"/>
                <a:cs typeface="Times New Roman" pitchFamily="18" charset="0"/>
              </a:rPr>
              <a:t>Không </a:t>
            </a:r>
            <a:r>
              <a:rPr lang="vi-VN" sz="2800">
                <a:latin typeface="+mj-lt"/>
                <a:cs typeface="Times New Roman" pitchFamily="18" charset="0"/>
              </a:rPr>
              <a:t>có </a:t>
            </a:r>
            <a:r>
              <a:rPr lang="en-US" sz="2800">
                <a:latin typeface="+mj-lt"/>
                <a:cs typeface="Times New Roman" pitchFamily="18" charset="0"/>
              </a:rPr>
              <a:t>đáp án đúng.</a:t>
            </a:r>
            <a:endParaRPr lang="en-US" sz="2800" dirty="0">
              <a:latin typeface="+mj-lt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14601" y="3198165"/>
            <a:ext cx="3691589" cy="11531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A. </a:t>
            </a:r>
            <a:r>
              <a:rPr lang="en-US" sz="2800" dirty="0" err="1">
                <a:latin typeface="+mj-lt"/>
                <a:cs typeface="Times New Roman" pitchFamily="18" charset="0"/>
              </a:rPr>
              <a:t>Cún</a:t>
            </a:r>
            <a:r>
              <a:rPr lang="en-US" sz="2800" dirty="0">
                <a:latin typeface="+mj-lt"/>
                <a:cs typeface="Times New Roman" pitchFamily="18" charset="0"/>
              </a:rPr>
              <a:t> ở </a:t>
            </a:r>
            <a:r>
              <a:rPr lang="en-US" sz="2800" dirty="0" err="1">
                <a:latin typeface="+mj-lt"/>
                <a:cs typeface="Times New Roman" pitchFamily="18" charset="0"/>
              </a:rPr>
              <a:t>nhà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Cún</a:t>
            </a:r>
            <a:r>
              <a:rPr lang="vi-VN" sz="2800" dirty="0">
                <a:latin typeface="+mj-lt"/>
                <a:cs typeface="Times New Roman" pitchFamily="18" charset="0"/>
              </a:rPr>
              <a:t>.</a:t>
            </a:r>
            <a:endParaRPr lang="en-US" sz="28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9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8" grpId="0" animBg="1"/>
      <p:bldP spid="8" grpId="1" animBg="1"/>
      <p:bldP spid="8" grpId="2" animBg="1"/>
      <p:bldP spid="8" grpId="3" animBg="1"/>
      <p:bldP spid="8" grpId="4" animBg="1"/>
      <p:bldP spid="9" grpId="0" animBg="1"/>
      <p:bldP spid="9" grpId="1" animBg="1"/>
      <p:bldP spid="9" grpId="2" animBg="1"/>
      <p:bldP spid="9" grpId="3" animBg="1"/>
      <p:bldP spid="9" grpId="4" animBg="1"/>
      <p:bldP spid="10" grpId="0" animBg="1"/>
      <p:bldP spid="10" grpId="1" animBg="1"/>
      <p:bldP spid="10" grpId="2" animBg="1"/>
      <p:bldP spid="10" grpId="3" animBg="1"/>
      <p:bldP spid="10" grpId="4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445066D7-97B1-4E84-9034-E1759A6D09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420914"/>
            <a:ext cx="12190413" cy="6436641"/>
          </a:xfrm>
          <a:prstGeom prst="rect">
            <a:avLst/>
          </a:prstGeom>
        </p:spPr>
      </p:pic>
      <p:pic>
        <p:nvPicPr>
          <p:cNvPr id="2" name="Picture 1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85050"/>
            <a:ext cx="1805566" cy="103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614490" y="575250"/>
            <a:ext cx="11290852" cy="2209800"/>
          </a:xfrm>
          <a:prstGeom prst="cloudCallout">
            <a:avLst>
              <a:gd name="adj1" fmla="val -62109"/>
              <a:gd name="adj2" fmla="val 7812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Theo 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bác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sĩ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, ai 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Bé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mau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lành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?</a:t>
            </a:r>
            <a:endParaRPr lang="vi-VN" sz="32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00400" y="4639649"/>
            <a:ext cx="3410824" cy="9245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>
                <a:latin typeface="+mj-lt"/>
                <a:cs typeface="Times New Roman" pitchFamily="18" charset="0"/>
              </a:rPr>
              <a:t>C.</a:t>
            </a:r>
            <a:r>
              <a:rPr lang="en-US" sz="3600">
                <a:latin typeface="+mj-lt"/>
                <a:cs typeface="Times New Roman" pitchFamily="18" charset="0"/>
              </a:rPr>
              <a:t> Cún Bông</a:t>
            </a:r>
            <a:endParaRPr lang="en-US" sz="3600" dirty="0">
              <a:latin typeface="+mj-lt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62799" y="3352888"/>
            <a:ext cx="3410824" cy="9245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B</a:t>
            </a:r>
            <a:r>
              <a:rPr lang="vi-VN" sz="360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3600">
                <a:latin typeface="+mj-lt"/>
                <a:cs typeface="Times New Roman" pitchFamily="18" charset="0"/>
              </a:rPr>
              <a:t>Bạn bè </a:t>
            </a:r>
            <a:endParaRPr lang="en-US" sz="3600" dirty="0">
              <a:latin typeface="+mj-lt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62799" y="4637196"/>
            <a:ext cx="3410824" cy="9245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D</a:t>
            </a:r>
            <a:r>
              <a:rPr lang="vi-VN" sz="360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360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Mẹ Bé</a:t>
            </a:r>
            <a:endParaRPr lang="en-US" sz="3600" dirty="0">
              <a:latin typeface="+mj-lt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00400" y="3352887"/>
            <a:ext cx="3410824" cy="9245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A. </a:t>
            </a:r>
            <a:r>
              <a:rPr lang="en-US" sz="3600" dirty="0" err="1">
                <a:latin typeface="+mj-lt"/>
                <a:cs typeface="Times New Roman" pitchFamily="18" charset="0"/>
              </a:rPr>
              <a:t>Bác</a:t>
            </a:r>
            <a:r>
              <a:rPr lang="en-US" sz="3600" dirty="0">
                <a:latin typeface="+mj-lt"/>
                <a:cs typeface="Times New Roman" pitchFamily="18" charset="0"/>
              </a:rPr>
              <a:t> </a:t>
            </a:r>
            <a:r>
              <a:rPr lang="en-US" sz="3600" dirty="0" err="1">
                <a:latin typeface="+mj-lt"/>
                <a:cs typeface="Times New Roman" pitchFamily="18" charset="0"/>
              </a:rPr>
              <a:t>sĩ</a:t>
            </a:r>
            <a:endParaRPr lang="en-US" sz="36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93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50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5" grpId="2" animBg="1"/>
      <p:bldP spid="5" grpId="3" animBg="1"/>
      <p:bldP spid="5" grpId="4" animBg="1"/>
      <p:bldP spid="6" grpId="0" animBg="1"/>
      <p:bldP spid="6" grpId="1" animBg="1"/>
      <p:bldP spid="6" grpId="2" animBg="1"/>
      <p:bldP spid="6" grpId="3" animBg="1"/>
      <p:bldP spid="6" grpId="4" animBg="1"/>
      <p:bldP spid="7" grpId="0" animBg="1"/>
      <p:bldP spid="7" grpId="1" animBg="1"/>
      <p:bldP spid="7" grpId="2" animBg="1"/>
      <p:bldP spid="7" grpId="3" animBg="1"/>
      <p:bldP spid="7" grpId="4" animBg="1"/>
      <p:bldP spid="8" grpId="0" animBg="1"/>
      <p:bldP spid="8" grpId="1" animBg="1"/>
      <p:bldP spid="8" grpId="2" animBg="1"/>
      <p:bldP spid="8" grpId="3" animBg="1"/>
      <p:bldP spid="8" grpId="4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975F8F83-2896-4F30-9786-314690239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293" y="437322"/>
            <a:ext cx="6629413" cy="642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8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EE983810-5456-43AA-BBC7-B7CA3F4642AB}"/>
              </a:ext>
            </a:extLst>
          </p:cNvPr>
          <p:cNvSpPr/>
          <p:nvPr/>
        </p:nvSpPr>
        <p:spPr>
          <a:xfrm>
            <a:off x="3606966" y="312381"/>
            <a:ext cx="6970813" cy="784826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Times New Roman" pitchFamily="18" charset="0"/>
              </a:rPr>
              <a:t>Con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Times New Roman" pitchFamily="18" charset="0"/>
              </a:rPr>
              <a:t>chó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Times New Roman" pitchFamily="18" charset="0"/>
              </a:rPr>
              <a:t>nhà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Times New Roman" pitchFamily="18" charset="0"/>
              </a:rPr>
              <a:t>hàng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Times New Roman" pitchFamily="18" charset="0"/>
              </a:rPr>
              <a:t>xóm</a:t>
            </a:r>
            <a:endParaRPr kumimoji="0" lang="vi-VN" sz="4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36B929BF-FCF7-49D3-8111-6287F38A018C}"/>
              </a:ext>
            </a:extLst>
          </p:cNvPr>
          <p:cNvSpPr/>
          <p:nvPr/>
        </p:nvSpPr>
        <p:spPr>
          <a:xfrm>
            <a:off x="290074" y="1097207"/>
            <a:ext cx="11611852" cy="558101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    1.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nuôi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ơ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v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ới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Cún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Bông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, con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chó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bác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hàng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xóm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Bé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Cún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th</a:t>
            </a:r>
            <a:r>
              <a:rPr lang="vi-VN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ư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ờng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nhảy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nhót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tung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khắp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v</a:t>
            </a:r>
            <a:r>
              <a:rPr lang="vi-VN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ư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ờn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.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    2.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hôm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mải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vấp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gỗ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ngã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đ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dậy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đ</a:t>
            </a:r>
            <a:r>
              <a:rPr lang="vi-VN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ư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ợc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Bé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khóc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Cún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nhìn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Bé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rồi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chạy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ng</a:t>
            </a:r>
            <a:r>
              <a:rPr lang="vi-VN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ư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ời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Vết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th</a:t>
            </a:r>
            <a:r>
              <a:rPr lang="vi-VN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ư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ơng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khá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nặng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Bé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bó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bột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nằm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bất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gi</a:t>
            </a:r>
            <a:r>
              <a:rPr lang="vi-VN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ư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ờng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   3.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mang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quà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 Nh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buồn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vậy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lo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lắng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: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Con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muốn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gì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?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Cún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ạ!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BED6664A-7F31-497A-9F64-A2507B084310}"/>
              </a:ext>
            </a:extLst>
          </p:cNvPr>
          <p:cNvSpPr/>
          <p:nvPr/>
        </p:nvSpPr>
        <p:spPr>
          <a:xfrm>
            <a:off x="424070" y="463826"/>
            <a:ext cx="2663687" cy="5300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Giáo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viên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kể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chuyện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144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645</Words>
  <Application>Microsoft Office PowerPoint</Application>
  <PresentationFormat>Widescreen</PresentationFormat>
  <Paragraphs>58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Ziczac</cp:lastModifiedBy>
  <cp:revision>57</cp:revision>
  <dcterms:created xsi:type="dcterms:W3CDTF">2021-11-01T08:16:43Z</dcterms:created>
  <dcterms:modified xsi:type="dcterms:W3CDTF">2021-12-29T02:21:58Z</dcterms:modified>
</cp:coreProperties>
</file>