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29"/>
  </p:notesMasterIdLst>
  <p:handoutMasterIdLst>
    <p:handoutMasterId r:id="rId30"/>
  </p:handoutMasterIdLst>
  <p:sldIdLst>
    <p:sldId id="283" r:id="rId2"/>
    <p:sldId id="386" r:id="rId3"/>
    <p:sldId id="393" r:id="rId4"/>
    <p:sldId id="394" r:id="rId5"/>
    <p:sldId id="395" r:id="rId6"/>
    <p:sldId id="396" r:id="rId7"/>
    <p:sldId id="258" r:id="rId8"/>
    <p:sldId id="368" r:id="rId9"/>
    <p:sldId id="369" r:id="rId10"/>
    <p:sldId id="374" r:id="rId11"/>
    <p:sldId id="375" r:id="rId12"/>
    <p:sldId id="384" r:id="rId13"/>
    <p:sldId id="360" r:id="rId14"/>
    <p:sldId id="371" r:id="rId15"/>
    <p:sldId id="372" r:id="rId16"/>
    <p:sldId id="398" r:id="rId17"/>
    <p:sldId id="399" r:id="rId18"/>
    <p:sldId id="333" r:id="rId19"/>
    <p:sldId id="335" r:id="rId20"/>
    <p:sldId id="364" r:id="rId21"/>
    <p:sldId id="366" r:id="rId22"/>
    <p:sldId id="365" r:id="rId23"/>
    <p:sldId id="381" r:id="rId24"/>
    <p:sldId id="337" r:id="rId25"/>
    <p:sldId id="383" r:id="rId26"/>
    <p:sldId id="349" r:id="rId27"/>
    <p:sldId id="313" r:id="rId28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38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05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09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46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684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40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588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8959F"/>
    <a:srgbClr val="341213"/>
    <a:srgbClr val="4DC8F5"/>
    <a:srgbClr val="FFF9D1"/>
    <a:srgbClr val="FF5050"/>
    <a:srgbClr val="0099FF"/>
    <a:srgbClr val="F5750B"/>
    <a:srgbClr val="18ADB4"/>
    <a:srgbClr val="5CA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6691" autoAdjust="0"/>
  </p:normalViewPr>
  <p:slideViewPr>
    <p:cSldViewPr>
      <p:cViewPr>
        <p:scale>
          <a:sx n="88" d="100"/>
          <a:sy n="88" d="100"/>
        </p:scale>
        <p:origin x="-774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280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D2DCF-D198-4B9C-92FF-7101EEC347B6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B0940-DA8D-442A-8B31-84DA8CA060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475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EFC2C-4F6E-4872-8EE0-24AACB29B952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E39EF-C0E5-4896-B9D3-7E7938E461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51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38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05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09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46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684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640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588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085" y="-68173"/>
            <a:ext cx="9460266" cy="53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1972021" y="1447946"/>
            <a:ext cx="639017" cy="639017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D95CF85-A662-F747-986E-790310079C6B}"/>
              </a:ext>
            </a:extLst>
          </p:cNvPr>
          <p:cNvSpPr/>
          <p:nvPr userDrawn="1"/>
        </p:nvSpPr>
        <p:spPr>
          <a:xfrm>
            <a:off x="1972021" y="1447946"/>
            <a:ext cx="639017" cy="6390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8058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5483"/>
            <a:ext cx="9138659" cy="511253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2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1503"/>
            <a:ext cx="9124379" cy="514049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9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1503"/>
            <a:ext cx="9124379" cy="514049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6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3988"/>
            <a:ext cx="9143999" cy="5115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60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9143999" cy="514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6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545"/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45"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5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545"/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645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6.xml"/><Relationship Id="rId7" Type="http://schemas.openxmlformats.org/officeDocument/2006/relationships/slide" Target="slide4.xml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microsoft.com/office/2007/relationships/media" Target="../media/media1.WAV"/><Relationship Id="rId16" Type="http://schemas.openxmlformats.org/officeDocument/2006/relationships/image" Target="../media/image14.gif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11" Type="http://schemas.openxmlformats.org/officeDocument/2006/relationships/slide" Target="slide6.xml"/><Relationship Id="rId5" Type="http://schemas.openxmlformats.org/officeDocument/2006/relationships/slide" Target="slide3.xml"/><Relationship Id="rId15" Type="http://schemas.openxmlformats.org/officeDocument/2006/relationships/image" Target="../media/image13.gif"/><Relationship Id="rId10" Type="http://schemas.openxmlformats.org/officeDocument/2006/relationships/image" Target="../media/image10.png"/><Relationship Id="rId4" Type="http://schemas.openxmlformats.org/officeDocument/2006/relationships/image" Target="../media/image7.jpg"/><Relationship Id="rId9" Type="http://schemas.openxmlformats.org/officeDocument/2006/relationships/slide" Target="slide5.xml"/><Relationship Id="rId1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7.PNG"/><Relationship Id="rId5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0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6338393" y="33142"/>
            <a:ext cx="2148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24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 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101047-25E6-45B1-9FAC-C1D2B827DC01}"/>
              </a:ext>
            </a:extLst>
          </p:cNvPr>
          <p:cNvSpPr/>
          <p:nvPr/>
        </p:nvSpPr>
        <p:spPr>
          <a:xfrm>
            <a:off x="7670881" y="471723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557340" y="1491630"/>
            <a:ext cx="84032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36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Tuần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20</a:t>
            </a:r>
          </a:p>
          <a:p>
            <a:pPr algn="ctr" defTabSz="685800">
              <a:defRPr/>
            </a:pP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1: Con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trâu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đen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lông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mượt</a:t>
            </a:r>
            <a:endParaRPr lang="en-US" sz="36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 thể là hình ảnh về hoa">
            <a:extLst>
              <a:ext uri="{FF2B5EF4-FFF2-40B4-BE49-F238E27FC236}">
                <a16:creationId xmlns:a16="http://schemas.microsoft.com/office/drawing/2014/main" xmlns="" id="{DDB6AC54-B89E-4B6B-98A8-CB1938C05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9678" y="1804255"/>
            <a:ext cx="7284654" cy="900230"/>
          </a:xfrm>
          <a:prstGeom prst="rect">
            <a:avLst/>
          </a:prstGeom>
          <a:noFill/>
        </p:spPr>
        <p:txBody>
          <a:bodyPr wrap="none" lIns="68564" tIns="34282" rIns="68564" bIns="34282">
            <a:spAutoFit/>
          </a:bodyPr>
          <a:lstStyle/>
          <a:p>
            <a:pPr algn="ctr"/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Con trâu đen lông mượt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8547ABF1-A3D9-2545-8142-8218BC3B2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931"/>
            <a:ext cx="1152128" cy="49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80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6487" y="1486151"/>
            <a:ext cx="43423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2" y="2478501"/>
            <a:ext cx="2276402" cy="249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8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26619DD8-36A7-4023-BCDD-A077C1CAFF34}"/>
              </a:ext>
            </a:extLst>
          </p:cNvPr>
          <p:cNvSpPr txBox="1"/>
          <p:nvPr/>
        </p:nvSpPr>
        <p:spPr>
          <a:xfrm>
            <a:off x="143508" y="398932"/>
            <a:ext cx="4680520" cy="471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Con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trâu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đen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lông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m</a:t>
            </a:r>
            <a:r>
              <a:rPr lang="vi-VN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ư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ợt</a:t>
            </a:r>
            <a:endParaRPr lang="en-US" sz="2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đen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lông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m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ợt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Cái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sừng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vênh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vênh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cao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lênh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khênh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Chân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đập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đất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ơ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cỏ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mật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Hay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cỏ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?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Đừng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lúa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ta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Lúa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cha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cấy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vất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vả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A9BF26C2-43E6-4055-B210-D2F9C51DF922}"/>
              </a:ext>
            </a:extLst>
          </p:cNvPr>
          <p:cNvSpPr txBox="1"/>
          <p:nvPr/>
        </p:nvSpPr>
        <p:spPr>
          <a:xfrm>
            <a:off x="4752020" y="944915"/>
            <a:ext cx="4248472" cy="419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ơi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uống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nhá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?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Đây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mương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trong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ánh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hồng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ánh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Trăng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tỏ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Bờ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mương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xanh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mướt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cỏ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đấy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hồ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cứ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chén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no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mai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khỏe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               </a:t>
            </a:r>
            <a:r>
              <a:rPr lang="en-US" dirty="0">
                <a:latin typeface="+mj-lt"/>
                <a:cs typeface="Arial" panose="020B0604020202020204" pitchFamily="34" charset="0"/>
              </a:rPr>
              <a:t>TRẦN ĐĂNG KHOA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xmlns="" id="{629B0127-C274-44A1-BE53-CC2C7C111ADC}"/>
              </a:ext>
            </a:extLst>
          </p:cNvPr>
          <p:cNvSpPr/>
          <p:nvPr/>
        </p:nvSpPr>
        <p:spPr>
          <a:xfrm>
            <a:off x="6192180" y="373176"/>
            <a:ext cx="2808312" cy="7584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0916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E784D9E-5735-429B-92EF-E00DC3079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8" y="448819"/>
            <a:ext cx="7421011" cy="4420217"/>
          </a:xfrm>
          <a:prstGeom prst="rect">
            <a:avLst/>
          </a:prstGeom>
        </p:spPr>
      </p:pic>
      <p:pic>
        <p:nvPicPr>
          <p:cNvPr id="9" name="Tieng-yeah-tre-con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55C4B5CE-51CF-4455-8822-5A4AED17D1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16045" y="2658928"/>
            <a:ext cx="457200" cy="457200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3CCCCC1F-0985-4B79-ABA6-11F0F5AC6C0D}"/>
              </a:ext>
            </a:extLst>
          </p:cNvPr>
          <p:cNvSpPr/>
          <p:nvPr/>
        </p:nvSpPr>
        <p:spPr>
          <a:xfrm>
            <a:off x="5032517" y="916968"/>
            <a:ext cx="3744416" cy="43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th</a:t>
            </a:r>
            <a:r>
              <a: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chia làm mấy đoạn?</a:t>
            </a: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xmlns="" id="{17435DF8-4BAA-4FB7-9BC9-13B85CB9BD7E}"/>
              </a:ext>
            </a:extLst>
          </p:cNvPr>
          <p:cNvCxnSpPr/>
          <p:nvPr/>
        </p:nvCxnSpPr>
        <p:spPr>
          <a:xfrm>
            <a:off x="671321" y="1462492"/>
            <a:ext cx="0" cy="30176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xmlns="" id="{CFCE44E3-3115-477A-B219-37CD1EA2CB8B}"/>
              </a:ext>
            </a:extLst>
          </p:cNvPr>
          <p:cNvCxnSpPr/>
          <p:nvPr/>
        </p:nvCxnSpPr>
        <p:spPr>
          <a:xfrm>
            <a:off x="4081572" y="1563378"/>
            <a:ext cx="0" cy="30176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xmlns="" id="{D3FF9E74-29D3-4804-B2A9-02A4DB77CA96}"/>
              </a:ext>
            </a:extLst>
          </p:cNvPr>
          <p:cNvSpPr/>
          <p:nvPr/>
        </p:nvSpPr>
        <p:spPr>
          <a:xfrm>
            <a:off x="111377" y="1349016"/>
            <a:ext cx="559944" cy="428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xmlns="" id="{CB64B305-CD58-4804-8008-CE8A010157A7}"/>
              </a:ext>
            </a:extLst>
          </p:cNvPr>
          <p:cNvSpPr/>
          <p:nvPr/>
        </p:nvSpPr>
        <p:spPr>
          <a:xfrm>
            <a:off x="3722922" y="1246468"/>
            <a:ext cx="518917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8575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32FACD7E-AED1-4B7E-B0BF-C358AD6F2BA1}"/>
              </a:ext>
            </a:extLst>
          </p:cNvPr>
          <p:cNvSpPr txBox="1"/>
          <p:nvPr/>
        </p:nvSpPr>
        <p:spPr>
          <a:xfrm>
            <a:off x="2426860" y="231919"/>
            <a:ext cx="4680520" cy="4932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Con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trâu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đen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lông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m</a:t>
            </a:r>
            <a:r>
              <a:rPr lang="vi-VN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ư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ợt</a:t>
            </a:r>
            <a:endParaRPr lang="en-US" sz="2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     </a:t>
            </a:r>
            <a:r>
              <a:rPr lang="en-US" dirty="0">
                <a:latin typeface="+mj-lt"/>
                <a:cs typeface="Arial" panose="020B0604020202020204" pitchFamily="34" charset="0"/>
              </a:rPr>
              <a:t>(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Trích</a:t>
            </a:r>
            <a:r>
              <a:rPr lang="en-US" dirty="0">
                <a:latin typeface="+mj-lt"/>
                <a:cs typeface="Arial" panose="020B0604020202020204" pitchFamily="34" charset="0"/>
              </a:rPr>
              <a:t>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đen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lông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m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ợt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Cái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sừng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vênh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vênh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cao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lênh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khênh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Chân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đập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đất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ơ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cỏ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mật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Hay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cỏ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?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Đừng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lúa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ta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Lúa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cha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cấy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vất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vả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).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xmlns="" id="{64F95E1D-5501-4B64-8A67-EB9DBE22AE69}"/>
              </a:ext>
            </a:extLst>
          </p:cNvPr>
          <p:cNvCxnSpPr>
            <a:cxnSpLocks/>
          </p:cNvCxnSpPr>
          <p:nvPr/>
        </p:nvCxnSpPr>
        <p:spPr>
          <a:xfrm>
            <a:off x="5407536" y="1523882"/>
            <a:ext cx="7685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xmlns="" id="{74F2B2A0-1959-4F29-A7AF-FD83E6A089A6}"/>
              </a:ext>
            </a:extLst>
          </p:cNvPr>
          <p:cNvCxnSpPr>
            <a:cxnSpLocks/>
          </p:cNvCxnSpPr>
          <p:nvPr/>
        </p:nvCxnSpPr>
        <p:spPr>
          <a:xfrm>
            <a:off x="4497671" y="1953495"/>
            <a:ext cx="15131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xmlns="" id="{A9D1F90B-41BE-48A8-AD10-9FE1BF98328B}"/>
              </a:ext>
            </a:extLst>
          </p:cNvPr>
          <p:cNvCxnSpPr>
            <a:cxnSpLocks/>
          </p:cNvCxnSpPr>
          <p:nvPr/>
        </p:nvCxnSpPr>
        <p:spPr>
          <a:xfrm>
            <a:off x="4328912" y="2427734"/>
            <a:ext cx="1611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2D8224E0-370D-4749-AC88-DA7C1F7BE6D2}"/>
              </a:ext>
            </a:extLst>
          </p:cNvPr>
          <p:cNvCxnSpPr>
            <a:cxnSpLocks/>
          </p:cNvCxnSpPr>
          <p:nvPr/>
        </p:nvCxnSpPr>
        <p:spPr>
          <a:xfrm>
            <a:off x="4534033" y="2859782"/>
            <a:ext cx="11032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xmlns="" id="{AB642120-E30A-4A4B-A19D-400D81992DE8}"/>
              </a:ext>
            </a:extLst>
          </p:cNvPr>
          <p:cNvCxnSpPr>
            <a:cxnSpLocks/>
          </p:cNvCxnSpPr>
          <p:nvPr/>
        </p:nvCxnSpPr>
        <p:spPr>
          <a:xfrm>
            <a:off x="4716016" y="3291830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xmlns="" id="{1E7F04E6-01A5-4509-9859-6B7B71C3D496}"/>
              </a:ext>
            </a:extLst>
          </p:cNvPr>
          <p:cNvCxnSpPr>
            <a:cxnSpLocks/>
          </p:cNvCxnSpPr>
          <p:nvPr/>
        </p:nvCxnSpPr>
        <p:spPr>
          <a:xfrm>
            <a:off x="4715884" y="5039900"/>
            <a:ext cx="8443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8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472C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472C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4139F156-9F9E-4C34-8BC4-5B84FD361042}"/>
              </a:ext>
            </a:extLst>
          </p:cNvPr>
          <p:cNvSpPr txBox="1"/>
          <p:nvPr/>
        </p:nvSpPr>
        <p:spPr>
          <a:xfrm>
            <a:off x="2555776" y="339502"/>
            <a:ext cx="50405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Con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trâu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đen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lông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m</a:t>
            </a:r>
            <a:r>
              <a:rPr lang="vi-VN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ư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ợt</a:t>
            </a:r>
            <a:endParaRPr lang="en-US" sz="2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	      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Trích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ơi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uống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nhá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?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Đây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mương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trong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ánh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hồng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ánh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Trăng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tỏ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Bờ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mương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xanh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mướt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cỏ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đấy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hồ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cứ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chén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no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mai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khỏe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+mj-lt"/>
                <a:cs typeface="Arial" panose="020B0604020202020204" pitchFamily="34" charset="0"/>
              </a:rPr>
              <a:t>         TRẦN ĐĂNG KHOA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xmlns="" id="{B8C2BD6D-7F0E-4300-8FB3-C94AEAFC1DB7}"/>
              </a:ext>
            </a:extLst>
          </p:cNvPr>
          <p:cNvCxnSpPr>
            <a:cxnSpLocks/>
          </p:cNvCxnSpPr>
          <p:nvPr/>
        </p:nvCxnSpPr>
        <p:spPr>
          <a:xfrm>
            <a:off x="3942890" y="2601517"/>
            <a:ext cx="11018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xmlns="" id="{AB28DD8B-ED72-4451-A8C3-6C39FEC97186}"/>
              </a:ext>
            </a:extLst>
          </p:cNvPr>
          <p:cNvCxnSpPr>
            <a:cxnSpLocks/>
          </p:cNvCxnSpPr>
          <p:nvPr/>
        </p:nvCxnSpPr>
        <p:spPr>
          <a:xfrm>
            <a:off x="3963684" y="3085745"/>
            <a:ext cx="12961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xmlns="" id="{C9534219-A0B0-47E2-B1B2-20C9782CA1EA}"/>
              </a:ext>
            </a:extLst>
          </p:cNvPr>
          <p:cNvCxnSpPr>
            <a:cxnSpLocks/>
          </p:cNvCxnSpPr>
          <p:nvPr/>
        </p:nvCxnSpPr>
        <p:spPr>
          <a:xfrm>
            <a:off x="4348429" y="3527732"/>
            <a:ext cx="14751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77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472C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472C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55E24A-5DD1-44CA-9A84-76AD75863B2A}"/>
              </a:ext>
            </a:extLst>
          </p:cNvPr>
          <p:cNvSpPr/>
          <p:nvPr/>
        </p:nvSpPr>
        <p:spPr>
          <a:xfrm>
            <a:off x="373623" y="1275606"/>
            <a:ext cx="33342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Cỏ</a:t>
            </a:r>
            <a:r>
              <a:rPr lang="en-US" sz="20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mật</a:t>
            </a:r>
            <a:r>
              <a:rPr lang="vi-VN" sz="20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r>
              <a:rPr lang="vi-VN" sz="2000" b="1" i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 </a:t>
            </a:r>
            <a:r>
              <a:rPr lang="en-US" sz="2000" dirty="0" err="1">
                <a:latin typeface="+mj-lt"/>
                <a:cs typeface="Times New Roman" pitchFamily="18" charset="0"/>
              </a:rPr>
              <a:t>cỏ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mọc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cao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thành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bụi</a:t>
            </a:r>
            <a:r>
              <a:rPr lang="en-US" sz="2000" dirty="0">
                <a:latin typeface="+mj-lt"/>
                <a:cs typeface="Times New Roman" pitchFamily="18" charset="0"/>
              </a:rPr>
              <a:t>, </a:t>
            </a:r>
            <a:r>
              <a:rPr lang="en-US" sz="2000" dirty="0" err="1">
                <a:latin typeface="+mj-lt"/>
                <a:cs typeface="Times New Roman" pitchFamily="18" charset="0"/>
              </a:rPr>
              <a:t>lá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khi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khô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có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mùi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thơm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như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mật</a:t>
            </a:r>
            <a:r>
              <a:rPr lang="en-US" sz="2000" dirty="0">
                <a:latin typeface="+mj-lt"/>
                <a:cs typeface="Times New Roman" pitchFamily="18" charset="0"/>
              </a:rPr>
              <a:t>.</a:t>
            </a:r>
            <a:endParaRPr lang="vi-VN" sz="2000" dirty="0">
              <a:latin typeface="+mj-lt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3791652-90A4-48FC-86D8-8BBC2C4690D9}"/>
              </a:ext>
            </a:extLst>
          </p:cNvPr>
          <p:cNvSpPr/>
          <p:nvPr/>
        </p:nvSpPr>
        <p:spPr>
          <a:xfrm>
            <a:off x="4485786" y="1429787"/>
            <a:ext cx="42845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Cỏ</a:t>
            </a:r>
            <a:r>
              <a:rPr lang="en-US" sz="20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gà</a:t>
            </a:r>
            <a:r>
              <a:rPr lang="vi-VN" sz="20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r>
              <a:rPr lang="en-US" sz="20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cỏ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thường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có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chỗ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phình</a:t>
            </a:r>
            <a:r>
              <a:rPr lang="en-US" sz="2000" dirty="0">
                <a:latin typeface="+mj-lt"/>
                <a:cs typeface="Times New Roman" pitchFamily="18" charset="0"/>
              </a:rPr>
              <a:t> ra ở </a:t>
            </a:r>
            <a:r>
              <a:rPr lang="en-US" sz="2000" dirty="0" err="1">
                <a:latin typeface="+mj-lt"/>
                <a:cs typeface="Times New Roman" pitchFamily="18" charset="0"/>
              </a:rPr>
              <a:t>đầu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chồi</a:t>
            </a:r>
            <a:r>
              <a:rPr lang="en-US" sz="2000" dirty="0">
                <a:latin typeface="+mj-lt"/>
                <a:cs typeface="Times New Roman" pitchFamily="18" charset="0"/>
              </a:rPr>
              <a:t> non, </a:t>
            </a:r>
            <a:r>
              <a:rPr lang="en-US" sz="2000" dirty="0" err="1">
                <a:latin typeface="+mj-lt"/>
                <a:cs typeface="Times New Roman" pitchFamily="18" charset="0"/>
              </a:rPr>
              <a:t>trẻ</a:t>
            </a:r>
            <a:r>
              <a:rPr lang="en-US" sz="2000" dirty="0">
                <a:latin typeface="+mj-lt"/>
                <a:cs typeface="Times New Roman" pitchFamily="18" charset="0"/>
              </a:rPr>
              <a:t> con hay </a:t>
            </a:r>
            <a:r>
              <a:rPr lang="en-US" sz="2000" dirty="0" err="1">
                <a:latin typeface="+mj-lt"/>
                <a:cs typeface="Times New Roman" pitchFamily="18" charset="0"/>
              </a:rPr>
              <a:t>lấy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làm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trò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chơi</a:t>
            </a:r>
            <a:r>
              <a:rPr lang="en-US" sz="2000" dirty="0">
                <a:latin typeface="+mj-lt"/>
                <a:cs typeface="Times New Roman" pitchFamily="18" charset="0"/>
              </a:rPr>
              <a:t> “</a:t>
            </a:r>
            <a:r>
              <a:rPr lang="en-US" sz="2000" dirty="0" err="1">
                <a:latin typeface="+mj-lt"/>
                <a:cs typeface="Times New Roman" pitchFamily="18" charset="0"/>
              </a:rPr>
              <a:t>chọi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gà</a:t>
            </a:r>
            <a:r>
              <a:rPr lang="en-US" sz="2000" dirty="0">
                <a:latin typeface="+mj-lt"/>
                <a:cs typeface="Times New Roman" pitchFamily="18" charset="0"/>
              </a:rPr>
              <a:t>”.</a:t>
            </a:r>
          </a:p>
          <a:p>
            <a:pPr algn="just"/>
            <a:r>
              <a:rPr lang="vi-VN" sz="20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B852DC3-14BB-4FC4-91C7-9B80A1D743AD}"/>
              </a:ext>
            </a:extLst>
          </p:cNvPr>
          <p:cNvSpPr/>
          <p:nvPr/>
        </p:nvSpPr>
        <p:spPr>
          <a:xfrm>
            <a:off x="3112636" y="7078018"/>
            <a:ext cx="39338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 nước nhá</a:t>
            </a:r>
            <a:r>
              <a:rPr lang="vi-VN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uống nước nhé.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E723687-472E-4351-B825-3F889E64D6A3}"/>
              </a:ext>
            </a:extLst>
          </p:cNvPr>
          <p:cNvGrpSpPr/>
          <p:nvPr/>
        </p:nvGrpSpPr>
        <p:grpSpPr>
          <a:xfrm>
            <a:off x="3272381" y="353157"/>
            <a:ext cx="3412068" cy="1066800"/>
            <a:chOff x="2971800" y="0"/>
            <a:chExt cx="3412068" cy="10668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88C72157-1F8A-4F07-AB62-168B0EDF1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250" b="46500" l="50917" r="95917">
                          <a14:foregroundMark x1="67750" y1="33500" x2="60083" y2="26583"/>
                          <a14:foregroundMark x1="66000" y1="33750" x2="79083" y2="29083"/>
                          <a14:foregroundMark x1="71417" y1="38500" x2="85000" y2="30333"/>
                          <a14:foregroundMark x1="86750" y1="28833" x2="83333" y2="37750"/>
                          <a14:foregroundMark x1="86500" y1="33500" x2="64500" y2="39000"/>
                          <a14:foregroundMark x1="63833" y1="35750" x2="79583" y2="40167"/>
                          <a14:foregroundMark x1="84083" y1="40167" x2="86250" y2="35500"/>
                          <a14:foregroundMark x1="86250" y1="32750" x2="86750" y2="39250"/>
                          <a14:foregroundMark x1="88000" y1="39917" x2="88750" y2="41167"/>
                          <a14:foregroundMark x1="87000" y1="35000" x2="88500" y2="26583"/>
                          <a14:foregroundMark x1="58583" y1="28833" x2="85750" y2="26583"/>
                          <a14:foregroundMark x1="61583" y1="33250" x2="56667" y2="26333"/>
                          <a14:foregroundMark x1="56417" y1="26833" x2="82833" y2="26583"/>
                          <a14:foregroundMark x1="55667" y1="28083" x2="56667" y2="33250"/>
                          <a14:foregroundMark x1="86417" y1="28833" x2="89333" y2="31667"/>
                          <a14:foregroundMark x1="90333" y1="26583" x2="89000" y2="37000"/>
                          <a14:foregroundMark x1="91417" y1="26750" x2="90250" y2="31250"/>
                          <a14:foregroundMark x1="55333" y1="26167" x2="56333" y2="30333"/>
                          <a14:foregroundMark x1="56333" y1="30417" x2="58417" y2="35167"/>
                          <a14:foregroundMark x1="58417" y1="35167" x2="60500" y2="37833"/>
                          <a14:foregroundMark x1="60500" y1="37833" x2="63583" y2="40000"/>
                          <a14:foregroundMark x1="63583" y1="40000" x2="69167" y2="42583"/>
                          <a14:foregroundMark x1="69167" y1="42583" x2="75167" y2="43000"/>
                          <a14:foregroundMark x1="75167" y1="43000" x2="85583" y2="44333"/>
                          <a14:foregroundMark x1="89250" y1="39250" x2="89500" y2="40250"/>
                          <a14:foregroundMark x1="89000" y1="39333" x2="88083" y2="43000"/>
                          <a14:foregroundMark x1="88083" y1="43000" x2="86500" y2="44333"/>
                          <a14:foregroundMark x1="56333" y1="32333" x2="59083" y2="37833"/>
                          <a14:foregroundMark x1="59167" y1="38250" x2="64250" y2="42833"/>
                          <a14:foregroundMark x1="64250" y1="42833" x2="69333" y2="44333"/>
                          <a14:foregroundMark x1="69333" y1="44333" x2="74083" y2="44667"/>
                          <a14:foregroundMark x1="74083" y1="44667" x2="78000" y2="43750"/>
                          <a14:foregroundMark x1="80500" y1="41500" x2="84500" y2="43750"/>
                          <a14:foregroundMark x1="68500" y1="42167" x2="74083" y2="42500"/>
                          <a14:foregroundMark x1="75833" y1="42417" x2="58917" y2="34917"/>
                          <a14:foregroundMark x1="58333" y1="34333" x2="61083" y2="37667"/>
                          <a14:foregroundMark x1="60917" y1="37417" x2="61917" y2="37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77" t="25823" b="53437"/>
            <a:stretch/>
          </p:blipFill>
          <p:spPr>
            <a:xfrm>
              <a:off x="2971800" y="0"/>
              <a:ext cx="3412068" cy="10668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B1B52FC7-A2E5-4763-9FBC-7F5490B38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17624" t="7229" r="36013" b="62920"/>
            <a:stretch/>
          </p:blipFill>
          <p:spPr>
            <a:xfrm>
              <a:off x="3881267" y="151946"/>
              <a:ext cx="1593133" cy="645688"/>
            </a:xfrm>
            <a:prstGeom prst="rect">
              <a:avLst/>
            </a:prstGeom>
          </p:spPr>
        </p:pic>
      </p:grp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73630A2E-0042-4442-9E0C-B592554A1252}"/>
              </a:ext>
            </a:extLst>
          </p:cNvPr>
          <p:cNvSpPr/>
          <p:nvPr/>
        </p:nvSpPr>
        <p:spPr>
          <a:xfrm>
            <a:off x="7906281" y="7278073"/>
            <a:ext cx="26222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vi-VN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0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áng rõ, soi rõ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Hình ảnh 6">
            <a:extLst>
              <a:ext uri="{FF2B5EF4-FFF2-40B4-BE49-F238E27FC236}">
                <a16:creationId xmlns:a16="http://schemas.microsoft.com/office/drawing/2014/main" xmlns="" id="{655268A3-1D15-4C8A-B3FF-4BD9419C88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2" y="2344789"/>
            <a:ext cx="3076255" cy="1736402"/>
          </a:xfrm>
          <a:prstGeom prst="rect">
            <a:avLst/>
          </a:prstGeom>
        </p:spPr>
      </p:pic>
      <p:pic>
        <p:nvPicPr>
          <p:cNvPr id="17" name="Hình ảnh 8">
            <a:extLst>
              <a:ext uri="{FF2B5EF4-FFF2-40B4-BE49-F238E27FC236}">
                <a16:creationId xmlns:a16="http://schemas.microsoft.com/office/drawing/2014/main" xmlns="" id="{F3C9CFE0-4CC6-4009-98A4-D35FE519A6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834" y="2479346"/>
            <a:ext cx="3076255" cy="17335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CD85DC6-C368-4E8F-9B01-FF9B26918CE5}"/>
              </a:ext>
            </a:extLst>
          </p:cNvPr>
          <p:cNvSpPr/>
          <p:nvPr/>
        </p:nvSpPr>
        <p:spPr>
          <a:xfrm>
            <a:off x="251520" y="4253610"/>
            <a:ext cx="43204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Uống</a:t>
            </a:r>
            <a:r>
              <a:rPr lang="en-US" sz="20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nước</a:t>
            </a:r>
            <a:r>
              <a:rPr lang="en-US" sz="20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nhá</a:t>
            </a:r>
            <a:r>
              <a:rPr lang="vi-VN" sz="20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r>
              <a:rPr lang="vi-VN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 </a:t>
            </a:r>
            <a:r>
              <a:rPr lang="en-US" sz="2000" dirty="0" err="1">
                <a:latin typeface="+mj-lt"/>
                <a:cs typeface="Times New Roman" pitchFamily="18" charset="0"/>
              </a:rPr>
              <a:t>uống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nước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nhé</a:t>
            </a:r>
            <a:r>
              <a:rPr lang="en-US" sz="2000" dirty="0">
                <a:latin typeface="+mj-lt"/>
                <a:cs typeface="Times New Roman" pitchFamily="18" charset="0"/>
              </a:rPr>
              <a:t>.</a:t>
            </a:r>
            <a:endParaRPr lang="vi-VN" sz="2000" dirty="0">
              <a:latin typeface="+mj-lt"/>
              <a:cs typeface="Times New Roman" pitchFamily="18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26F921BB-F388-4A17-AEEA-1730B0C787B4}"/>
              </a:ext>
            </a:extLst>
          </p:cNvPr>
          <p:cNvSpPr/>
          <p:nvPr/>
        </p:nvSpPr>
        <p:spPr>
          <a:xfrm>
            <a:off x="4978415" y="4286806"/>
            <a:ext cx="28800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>
                <a:solidFill>
                  <a:srgbClr val="FF0000"/>
                </a:solidFill>
                <a:latin typeface="+mj-lt"/>
                <a:cs typeface="Times New Roman" pitchFamily="18" charset="0"/>
              </a:rPr>
              <a:t>Tỏ</a:t>
            </a:r>
            <a:r>
              <a:rPr lang="vi-VN" sz="2000" b="1" i="1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r>
              <a:rPr lang="vi-VN" sz="2000" b="1" i="1">
                <a:solidFill>
                  <a:srgbClr val="FFFF00"/>
                </a:solidFill>
                <a:latin typeface="+mj-lt"/>
                <a:cs typeface="Times New Roman" pitchFamily="18" charset="0"/>
              </a:rPr>
              <a:t> </a:t>
            </a:r>
            <a:r>
              <a:rPr lang="en-US" sz="2000" dirty="0">
                <a:latin typeface="+mj-lt"/>
                <a:cs typeface="Times New Roman" pitchFamily="18" charset="0"/>
              </a:rPr>
              <a:t>s</a:t>
            </a:r>
            <a:r>
              <a:rPr lang="en-US" sz="2000">
                <a:latin typeface="+mj-lt"/>
                <a:cs typeface="Times New Roman" pitchFamily="18" charset="0"/>
              </a:rPr>
              <a:t>áng rõ, soi rõ</a:t>
            </a:r>
            <a:r>
              <a:rPr lang="vi-VN" sz="2000">
                <a:latin typeface="+mj-lt"/>
                <a:cs typeface="Times New Roman" pitchFamily="18" charset="0"/>
              </a:rPr>
              <a:t>.</a:t>
            </a:r>
            <a:endParaRPr lang="vi-VN" sz="20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0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5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26619DD8-36A7-4023-BCDD-A077C1CAFF34}"/>
              </a:ext>
            </a:extLst>
          </p:cNvPr>
          <p:cNvSpPr txBox="1"/>
          <p:nvPr/>
        </p:nvSpPr>
        <p:spPr>
          <a:xfrm>
            <a:off x="143508" y="398932"/>
            <a:ext cx="4680520" cy="471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Con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trâu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đen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lông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m</a:t>
            </a:r>
            <a:r>
              <a:rPr lang="vi-VN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ư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ợt</a:t>
            </a:r>
            <a:endParaRPr lang="en-US" sz="2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đen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lông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m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ợt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Cái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sừng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vênh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vênh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cao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lênh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khênh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Chân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đập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đất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ơ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cỏ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mật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Hay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cỏ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?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Đừng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lúa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ta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Lúa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cha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cấy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vất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vả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A9BF26C2-43E6-4055-B210-D2F9C51DF922}"/>
              </a:ext>
            </a:extLst>
          </p:cNvPr>
          <p:cNvSpPr txBox="1"/>
          <p:nvPr/>
        </p:nvSpPr>
        <p:spPr>
          <a:xfrm>
            <a:off x="4752020" y="944915"/>
            <a:ext cx="4248472" cy="419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ơi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uống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nhá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?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Đây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mương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trong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ánh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hồng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ánh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Trăng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tỏ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Bờ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mương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xanh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mướt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cỏ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đấy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hồ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cứ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chén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no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mai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khỏe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               </a:t>
            </a:r>
            <a:r>
              <a:rPr lang="en-US" dirty="0">
                <a:latin typeface="+mj-lt"/>
                <a:cs typeface="Arial" panose="020B0604020202020204" pitchFamily="34" charset="0"/>
              </a:rPr>
              <a:t>TRẦN ĐĂNG KHOA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xmlns="" id="{9C1FCC07-B982-442A-AC59-E1066EE4CFF4}"/>
              </a:ext>
            </a:extLst>
          </p:cNvPr>
          <p:cNvSpPr/>
          <p:nvPr/>
        </p:nvSpPr>
        <p:spPr>
          <a:xfrm>
            <a:off x="6876256" y="389646"/>
            <a:ext cx="2267744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Đọc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toàn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bài</a:t>
            </a:r>
            <a:endParaRPr lang="en-US" sz="16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0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15400" b="6796"/>
          <a:stretch/>
        </p:blipFill>
        <p:spPr>
          <a:xfrm>
            <a:off x="-138824" y="411510"/>
            <a:ext cx="2334560" cy="4392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69" y="339502"/>
            <a:ext cx="6015303" cy="40324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08532" y="2211710"/>
            <a:ext cx="40815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ĐỌC HIỂU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214458C-4A31-43CD-ACD5-B4E1612362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6228184" y="3386789"/>
            <a:ext cx="2610189" cy="179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71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8754" y="546012"/>
            <a:ext cx="8523154" cy="523176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</a:t>
            </a:r>
            <a:r>
              <a:rPr lang="vi-VN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8366" y="1306895"/>
            <a:ext cx="4969698" cy="954063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r>
              <a:rPr lang="en-US" sz="2800" dirty="0">
                <a:latin typeface="+mj-lt"/>
                <a:cs typeface="Times New Roman" pitchFamily="18" charset="0"/>
              </a:rPr>
              <a:t>- </a:t>
            </a:r>
            <a:r>
              <a:rPr lang="en-US" sz="2800" dirty="0" err="1">
                <a:latin typeface="+mj-lt"/>
                <a:cs typeface="Times New Roman" pitchFamily="18" charset="0"/>
              </a:rPr>
              <a:t>Bài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thơ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là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lời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của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bạn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nhỏ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chăn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trâu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nói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với</a:t>
            </a:r>
            <a:r>
              <a:rPr lang="en-US" sz="2800" dirty="0">
                <a:latin typeface="+mj-lt"/>
                <a:cs typeface="Times New Roman" pitchFamily="18" charset="0"/>
              </a:rPr>
              <a:t> con </a:t>
            </a:r>
            <a:r>
              <a:rPr lang="en-US" sz="2800" dirty="0" err="1">
                <a:latin typeface="+mj-lt"/>
                <a:cs typeface="Times New Roman" pitchFamily="18" charset="0"/>
              </a:rPr>
              <a:t>trâu</a:t>
            </a:r>
            <a:r>
              <a:rPr lang="en-US" sz="2800" dirty="0">
                <a:latin typeface="+mj-lt"/>
                <a:cs typeface="Times New Roman" pitchFamily="18" charset="0"/>
              </a:rPr>
              <a:t>.</a:t>
            </a:r>
            <a:endParaRPr lang="vi-VN" sz="2800" dirty="0">
              <a:latin typeface="+mj-lt"/>
              <a:cs typeface="Times New Roman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E08568AD-3A2C-4ACF-8B49-897EF86EE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223" y="746598"/>
            <a:ext cx="4002411" cy="388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7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47E63E99-2A2D-487B-AEF6-9D014082E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213" y="0"/>
            <a:ext cx="9790213" cy="5143500"/>
          </a:xfrm>
          <a:prstGeom prst="rect">
            <a:avLst/>
          </a:prstGeom>
        </p:spPr>
      </p:pic>
      <p:pic>
        <p:nvPicPr>
          <p:cNvPr id="4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F1EDBB3F-BA54-44EC-B78D-8574C3E15F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1143000"/>
            <a:ext cx="2102946" cy="1737217"/>
          </a:xfrm>
          <a:prstGeom prst="rect">
            <a:avLst/>
          </a:prstGeom>
        </p:spPr>
      </p:pic>
      <p:pic>
        <p:nvPicPr>
          <p:cNvPr id="5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E54533F5-9325-457B-BF7E-FB4DFBED4F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332" y="1148276"/>
            <a:ext cx="2107518" cy="1737217"/>
          </a:xfrm>
          <a:prstGeom prst="rect">
            <a:avLst/>
          </a:prstGeom>
        </p:spPr>
      </p:pic>
      <p:pic>
        <p:nvPicPr>
          <p:cNvPr id="6" name="Picture 9">
            <a:hlinkClick r:id="rId9" action="ppaction://hlinksldjump"/>
            <a:extLst>
              <a:ext uri="{FF2B5EF4-FFF2-40B4-BE49-F238E27FC236}">
                <a16:creationId xmlns:a16="http://schemas.microsoft.com/office/drawing/2014/main" xmlns="" id="{01E11CDD-18B2-43FA-8FEC-114361AE6D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891934"/>
            <a:ext cx="2107518" cy="1737217"/>
          </a:xfrm>
          <a:prstGeom prst="rect">
            <a:avLst/>
          </a:prstGeom>
        </p:spPr>
      </p:pic>
      <p:pic>
        <p:nvPicPr>
          <p:cNvPr id="7" name="Picture 1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8E091E7-539B-4716-B7B6-279736560F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332" y="2891934"/>
            <a:ext cx="2107518" cy="1737217"/>
          </a:xfrm>
          <a:prstGeom prst="rect">
            <a:avLst/>
          </a:prstGeom>
        </p:spPr>
      </p:pic>
      <p:pic>
        <p:nvPicPr>
          <p:cNvPr id="8" name="VUIDEHOC.WAV">
            <a:hlinkClick r:id="" action="ppaction://media"/>
            <a:extLst>
              <a:ext uri="{FF2B5EF4-FFF2-40B4-BE49-F238E27FC236}">
                <a16:creationId xmlns:a16="http://schemas.microsoft.com/office/drawing/2014/main" xmlns="" id="{F9DEE52D-9F8D-4763-8CE2-F8CC30014C9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131.1456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86950" y="3886200"/>
            <a:ext cx="457200" cy="457200"/>
          </a:xfrm>
          <a:prstGeom prst="rect">
            <a:avLst/>
          </a:prstGeom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xmlns="" id="{4BEB4884-B769-40D1-AED3-78D8925A93BE}"/>
              </a:ext>
            </a:extLst>
          </p:cNvPr>
          <p:cNvSpPr txBox="1"/>
          <p:nvPr/>
        </p:nvSpPr>
        <p:spPr>
          <a:xfrm>
            <a:off x="1828800" y="589936"/>
            <a:ext cx="5596404" cy="5078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7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THỬ TÀI HIỂU BIẾT</a:t>
            </a:r>
          </a:p>
        </p:txBody>
      </p:sp>
      <p:pic>
        <p:nvPicPr>
          <p:cNvPr id="10" name="Picture 1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86DA8338-E433-496B-880B-384A7963E1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343400"/>
            <a:ext cx="535781" cy="778669"/>
          </a:xfrm>
          <a:prstGeom prst="rect">
            <a:avLst/>
          </a:prstGeom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xmlns="" id="{E8F1C139-BA1C-457F-B8A3-D53822268D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28" y="167428"/>
            <a:ext cx="535781" cy="892969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7B44209B-123B-144C-AD72-DA14FE71D4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931"/>
            <a:ext cx="1152128" cy="49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8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2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2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  <p:bldP spid="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499EC313-70F5-4E95-A7ED-C70E1F508A9E}"/>
              </a:ext>
            </a:extLst>
          </p:cNvPr>
          <p:cNvSpPr/>
          <p:nvPr/>
        </p:nvSpPr>
        <p:spPr>
          <a:xfrm>
            <a:off x="323528" y="627534"/>
            <a:ext cx="8820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vi-VN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 Tìm từ ngữ tả hình dáng con trâu trong 4 dòng thơ đầu.</a:t>
            </a:r>
          </a:p>
        </p:txBody>
      </p:sp>
      <p:pic>
        <p:nvPicPr>
          <p:cNvPr id="41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F7CF6EFD-7634-4430-AA59-6184B7901B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7386" y="-876953"/>
            <a:ext cx="609600" cy="6096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470A0223-39B9-4407-BAD2-A02D72012B19}"/>
              </a:ext>
            </a:extLst>
          </p:cNvPr>
          <p:cNvSpPr txBox="1"/>
          <p:nvPr/>
        </p:nvSpPr>
        <p:spPr>
          <a:xfrm>
            <a:off x="1259632" y="1275606"/>
            <a:ext cx="4032447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j-lt"/>
                <a:cs typeface="Arial" panose="020B0604020202020204" pitchFamily="34" charset="0"/>
              </a:rPr>
              <a:t>Con trâu đen lông mượt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j-lt"/>
                <a:cs typeface="Arial" panose="020B0604020202020204" pitchFamily="34" charset="0"/>
              </a:rPr>
              <a:t>Cái sừng nó vênh vênh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j-lt"/>
                <a:cs typeface="Arial" panose="020B0604020202020204" pitchFamily="34" charset="0"/>
              </a:rPr>
              <a:t>Nó cao lớn lênh khênh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j-lt"/>
                <a:cs typeface="Arial" panose="020B0604020202020204" pitchFamily="34" charset="0"/>
              </a:rPr>
              <a:t>Chân đi như đập đất.</a:t>
            </a: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xmlns="" id="{AA783AAC-29D8-4DE3-A94E-8DDF59A444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0" y="3326920"/>
            <a:ext cx="2610189" cy="1790565"/>
          </a:xfrm>
          <a:prstGeom prst="rect">
            <a:avLst/>
          </a:prstGeom>
        </p:spPr>
      </p:pic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xmlns="" id="{D44B1ACC-D1F8-451D-B04D-A3888DA79DB0}"/>
              </a:ext>
            </a:extLst>
          </p:cNvPr>
          <p:cNvCxnSpPr/>
          <p:nvPr/>
        </p:nvCxnSpPr>
        <p:spPr>
          <a:xfrm>
            <a:off x="2472171" y="1676297"/>
            <a:ext cx="4772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xmlns="" id="{8FCA4789-1E6C-4F3D-A288-1054C6A6E85D}"/>
              </a:ext>
            </a:extLst>
          </p:cNvPr>
          <p:cNvCxnSpPr>
            <a:cxnSpLocks/>
          </p:cNvCxnSpPr>
          <p:nvPr/>
        </p:nvCxnSpPr>
        <p:spPr>
          <a:xfrm>
            <a:off x="2904590" y="1779662"/>
            <a:ext cx="13681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Đường nối Thẳng 37">
            <a:extLst>
              <a:ext uri="{FF2B5EF4-FFF2-40B4-BE49-F238E27FC236}">
                <a16:creationId xmlns:a16="http://schemas.microsoft.com/office/drawing/2014/main" xmlns="" id="{FC78F60E-872A-40EC-9674-39D83C3FEAD2}"/>
              </a:ext>
            </a:extLst>
          </p:cNvPr>
          <p:cNvCxnSpPr>
            <a:cxnSpLocks/>
          </p:cNvCxnSpPr>
          <p:nvPr/>
        </p:nvCxnSpPr>
        <p:spPr>
          <a:xfrm>
            <a:off x="2719941" y="2208415"/>
            <a:ext cx="13681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Đường nối Thẳng 38">
            <a:extLst>
              <a:ext uri="{FF2B5EF4-FFF2-40B4-BE49-F238E27FC236}">
                <a16:creationId xmlns:a16="http://schemas.microsoft.com/office/drawing/2014/main" xmlns="" id="{3F3E2D4A-AD47-4C0F-8C89-413DE425221E}"/>
              </a:ext>
            </a:extLst>
          </p:cNvPr>
          <p:cNvCxnSpPr>
            <a:cxnSpLocks/>
          </p:cNvCxnSpPr>
          <p:nvPr/>
        </p:nvCxnSpPr>
        <p:spPr>
          <a:xfrm>
            <a:off x="2904590" y="2748820"/>
            <a:ext cx="149632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xmlns="" id="{FF78402F-9F75-4D6F-BC31-96E0C61A2A59}"/>
              </a:ext>
            </a:extLst>
          </p:cNvPr>
          <p:cNvCxnSpPr>
            <a:cxnSpLocks/>
          </p:cNvCxnSpPr>
          <p:nvPr/>
        </p:nvCxnSpPr>
        <p:spPr>
          <a:xfrm>
            <a:off x="1932296" y="2698941"/>
            <a:ext cx="97229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Hình ảnh 4">
            <a:extLst>
              <a:ext uri="{FF2B5EF4-FFF2-40B4-BE49-F238E27FC236}">
                <a16:creationId xmlns:a16="http://schemas.microsoft.com/office/drawing/2014/main" xmlns="" id="{93142FA4-F869-4385-BF50-379A3BD0BB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44" b="40043"/>
          <a:stretch/>
        </p:blipFill>
        <p:spPr>
          <a:xfrm>
            <a:off x="5209011" y="1299438"/>
            <a:ext cx="3535896" cy="28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2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F7CF6EFD-7634-4430-AA59-6184B7901B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7386" y="-876953"/>
            <a:ext cx="609600" cy="609600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xmlns="" id="{2139CBE9-56D8-4C2A-878D-A85462263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52" y="1156369"/>
            <a:ext cx="2699792" cy="3453788"/>
          </a:xfrm>
          <a:prstGeom prst="rect">
            <a:avLst/>
          </a:prstGeom>
        </p:spPr>
      </p:pic>
      <p:sp>
        <p:nvSpPr>
          <p:cNvPr id="28" name="Rectangle 44">
            <a:extLst>
              <a:ext uri="{FF2B5EF4-FFF2-40B4-BE49-F238E27FC236}">
                <a16:creationId xmlns:a16="http://schemas.microsoft.com/office/drawing/2014/main" xmlns="" id="{04FEB5FF-9502-4965-9853-D4D7FA5907DF}"/>
              </a:ext>
            </a:extLst>
          </p:cNvPr>
          <p:cNvSpPr/>
          <p:nvPr/>
        </p:nvSpPr>
        <p:spPr>
          <a:xfrm>
            <a:off x="229644" y="771550"/>
            <a:ext cx="6558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trò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chuyện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00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xmlns="" id="{0DFF8A24-A289-4257-85F5-B036001B5D0A}"/>
              </a:ext>
            </a:extLst>
          </p:cNvPr>
          <p:cNvSpPr/>
          <p:nvPr/>
        </p:nvSpPr>
        <p:spPr>
          <a:xfrm>
            <a:off x="285872" y="1890579"/>
            <a:ext cx="6446368" cy="830952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yêu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quý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chuyện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thân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thiết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282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627534"/>
            <a:ext cx="4850744" cy="461620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- Qua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thơ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hiểu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gì</a:t>
            </a:r>
            <a:r>
              <a:rPr lang="vi-VN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Đám mây 5">
            <a:extLst>
              <a:ext uri="{FF2B5EF4-FFF2-40B4-BE49-F238E27FC236}">
                <a16:creationId xmlns:a16="http://schemas.microsoft.com/office/drawing/2014/main" xmlns="" id="{3935D0B9-1238-400F-ABEF-86745EC7F55A}"/>
              </a:ext>
            </a:extLst>
          </p:cNvPr>
          <p:cNvSpPr/>
          <p:nvPr/>
        </p:nvSpPr>
        <p:spPr>
          <a:xfrm>
            <a:off x="179512" y="1203598"/>
            <a:ext cx="8496944" cy="383832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gắn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bó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thân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thiết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nhỏ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gắn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bó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nông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- con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nuôi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đỡ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nông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vất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vả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cày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bừa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kéo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xe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nặng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4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3BB07FB2-8834-429A-8C51-9636CAAB12DB}"/>
              </a:ext>
            </a:extLst>
          </p:cNvPr>
          <p:cNvSpPr txBox="1"/>
          <p:nvPr/>
        </p:nvSpPr>
        <p:spPr>
          <a:xfrm>
            <a:off x="3923928" y="325994"/>
            <a:ext cx="446449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trâu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đen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lông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m</a:t>
            </a:r>
            <a:r>
              <a:rPr lang="vi-VN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ư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ợt</a:t>
            </a:r>
            <a:endParaRPr lang="en-US" sz="28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	      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Trích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)</a:t>
            </a:r>
          </a:p>
          <a:p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+mj-lt"/>
                <a:cs typeface="Arial" panose="020B0604020202020204" pitchFamily="34" charset="0"/>
              </a:rPr>
              <a:t> Con</a:t>
            </a:r>
          </a:p>
          <a:p>
            <a:pPr algn="just"/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Cái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Nó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Chân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ơ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en-US" sz="2400" dirty="0">
                <a:latin typeface="+mj-lt"/>
                <a:cs typeface="Arial" panose="020B0604020202020204" pitchFamily="34" charset="0"/>
              </a:rPr>
              <a:t> Hay</a:t>
            </a:r>
          </a:p>
          <a:p>
            <a:pPr algn="just"/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Đừng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+mj-lt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Lúa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Phải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4D131E9F-E464-4F3F-8F77-860EDFE9C34D}"/>
              </a:ext>
            </a:extLst>
          </p:cNvPr>
          <p:cNvSpPr/>
          <p:nvPr/>
        </p:nvSpPr>
        <p:spPr>
          <a:xfrm>
            <a:off x="395536" y="555526"/>
            <a:ext cx="2808312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thuộc lòng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79164E53-54AD-4F8E-8A8B-D32E780C97D4}"/>
              </a:ext>
            </a:extLst>
          </p:cNvPr>
          <p:cNvSpPr txBox="1"/>
          <p:nvPr/>
        </p:nvSpPr>
        <p:spPr>
          <a:xfrm>
            <a:off x="6096549" y="150621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Arial" panose="020B0604020202020204" pitchFamily="34" charset="0"/>
              </a:rPr>
              <a:t>lông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m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ợt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61E944D-F800-4E08-AE39-68B31F7AAEC3}"/>
              </a:ext>
            </a:extLst>
          </p:cNvPr>
          <p:cNvSpPr txBox="1"/>
          <p:nvPr/>
        </p:nvSpPr>
        <p:spPr>
          <a:xfrm>
            <a:off x="5840519" y="183179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cs typeface="Arial" panose="020B0604020202020204" pitchFamily="34" charset="0"/>
              </a:rPr>
              <a:t>vênh vênh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73F78D97-8879-4542-B7E8-B17D5C35DEDB}"/>
              </a:ext>
            </a:extLst>
          </p:cNvPr>
          <p:cNvSpPr txBox="1"/>
          <p:nvPr/>
        </p:nvSpPr>
        <p:spPr>
          <a:xfrm>
            <a:off x="5808516" y="2235841"/>
            <a:ext cx="191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Arial" panose="020B0604020202020204" pitchFamily="34" charset="0"/>
              </a:rPr>
              <a:t>lênh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khênh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92407B95-805B-4766-9B97-B3444E2985C8}"/>
              </a:ext>
            </a:extLst>
          </p:cNvPr>
          <p:cNvSpPr txBox="1"/>
          <p:nvPr/>
        </p:nvSpPr>
        <p:spPr>
          <a:xfrm>
            <a:off x="5898988" y="257175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+mj-lt"/>
                <a:cs typeface="Arial" panose="020B0604020202020204" pitchFamily="34" charset="0"/>
              </a:rPr>
              <a:t>đập đất.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1D5418C4-AE8D-48DE-933B-08B5E34D5979}"/>
              </a:ext>
            </a:extLst>
          </p:cNvPr>
          <p:cNvSpPr txBox="1"/>
          <p:nvPr/>
        </p:nvSpPr>
        <p:spPr>
          <a:xfrm>
            <a:off x="5570173" y="2921851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Arial" panose="020B0604020202020204" pitchFamily="34" charset="0"/>
              </a:rPr>
              <a:t>cỏ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mật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493C022B-4EAF-469B-9F13-3A33F795160E}"/>
              </a:ext>
            </a:extLst>
          </p:cNvPr>
          <p:cNvSpPr txBox="1"/>
          <p:nvPr/>
        </p:nvSpPr>
        <p:spPr>
          <a:xfrm>
            <a:off x="5448477" y="3333751"/>
            <a:ext cx="135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+mj-lt"/>
                <a:cs typeface="Arial" panose="020B0604020202020204" pitchFamily="34" charset="0"/>
              </a:rPr>
              <a:t>cỏ gà?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B0D0FB6B-6281-4765-B20D-284A9B9A88D4}"/>
              </a:ext>
            </a:extLst>
          </p:cNvPr>
          <p:cNvSpPr txBox="1"/>
          <p:nvPr/>
        </p:nvSpPr>
        <p:spPr>
          <a:xfrm>
            <a:off x="5856517" y="370518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cs typeface="Arial" panose="020B0604020202020204" pitchFamily="34" charset="0"/>
              </a:rPr>
              <a:t>đồng ta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B36626AF-0908-41BB-B1DA-29651220D6C5}"/>
              </a:ext>
            </a:extLst>
          </p:cNvPr>
          <p:cNvSpPr txBox="1"/>
          <p:nvPr/>
        </p:nvSpPr>
        <p:spPr>
          <a:xfrm>
            <a:off x="5974839" y="4058807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cs typeface="Arial" panose="020B0604020202020204" pitchFamily="34" charset="0"/>
              </a:rPr>
              <a:t>của cha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D6C2212-6B95-4359-B69D-F6B75A37ADAB}"/>
              </a:ext>
            </a:extLst>
          </p:cNvPr>
          <p:cNvSpPr txBox="1"/>
          <p:nvPr/>
        </p:nvSpPr>
        <p:spPr>
          <a:xfrm>
            <a:off x="6036663" y="4427697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cs typeface="Arial" panose="020B0604020202020204" pitchFamily="34" charset="0"/>
              </a:rPr>
              <a:t>vất vả).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3CD65003-979B-46A3-BC07-3E475B3F410F}"/>
              </a:ext>
            </a:extLst>
          </p:cNvPr>
          <p:cNvSpPr txBox="1"/>
          <p:nvPr/>
        </p:nvSpPr>
        <p:spPr>
          <a:xfrm>
            <a:off x="4714825" y="149163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đen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D8CCD063-C277-41E4-9AA4-A36A6C359948}"/>
              </a:ext>
            </a:extLst>
          </p:cNvPr>
          <p:cNvSpPr txBox="1"/>
          <p:nvPr/>
        </p:nvSpPr>
        <p:spPr>
          <a:xfrm>
            <a:off x="4624130" y="1841641"/>
            <a:ext cx="1514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Arial" panose="020B0604020202020204" pitchFamily="34" charset="0"/>
              </a:rPr>
              <a:t>sừng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nó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4EED1AA6-99D3-4EE4-AC99-4447C0D1DC80}"/>
              </a:ext>
            </a:extLst>
          </p:cNvPr>
          <p:cNvSpPr txBox="1"/>
          <p:nvPr/>
        </p:nvSpPr>
        <p:spPr>
          <a:xfrm>
            <a:off x="4591878" y="222872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Arial" panose="020B0604020202020204" pitchFamily="34" charset="0"/>
              </a:rPr>
              <a:t>cao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lớn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409402D1-30CD-4A97-998D-AD6DE71A5624}"/>
              </a:ext>
            </a:extLst>
          </p:cNvPr>
          <p:cNvSpPr txBox="1"/>
          <p:nvPr/>
        </p:nvSpPr>
        <p:spPr>
          <a:xfrm>
            <a:off x="4932040" y="257454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+mj-lt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60C6736F-30B2-4711-A358-6137158A8FE5}"/>
              </a:ext>
            </a:extLst>
          </p:cNvPr>
          <p:cNvSpPr txBox="1"/>
          <p:nvPr/>
        </p:nvSpPr>
        <p:spPr>
          <a:xfrm>
            <a:off x="5118247" y="2934295"/>
            <a:ext cx="1487768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F89E7DD3-C897-40A1-804E-3FECEC072BC0}"/>
              </a:ext>
            </a:extLst>
          </p:cNvPr>
          <p:cNvSpPr txBox="1"/>
          <p:nvPr/>
        </p:nvSpPr>
        <p:spPr>
          <a:xfrm>
            <a:off x="4860032" y="369238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lúa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9DF13129-56E5-4831-AF1F-E37A92374039}"/>
              </a:ext>
            </a:extLst>
          </p:cNvPr>
          <p:cNvSpPr txBox="1"/>
          <p:nvPr/>
        </p:nvSpPr>
        <p:spPr>
          <a:xfrm>
            <a:off x="4733998" y="404973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mẹ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5160B09B-E52C-4A69-975E-7BC2D59EA5D2}"/>
              </a:ext>
            </a:extLst>
          </p:cNvPr>
          <p:cNvSpPr txBox="1"/>
          <p:nvPr/>
        </p:nvSpPr>
        <p:spPr>
          <a:xfrm>
            <a:off x="4644008" y="3323188"/>
            <a:ext cx="135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EBFB63CC-E55F-4DE0-A438-2526B4CD1540}"/>
              </a:ext>
            </a:extLst>
          </p:cNvPr>
          <p:cNvSpPr txBox="1"/>
          <p:nvPr/>
        </p:nvSpPr>
        <p:spPr>
          <a:xfrm>
            <a:off x="4754144" y="441977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cs typeface="Arial" panose="020B0604020202020204" pitchFamily="34" charset="0"/>
              </a:rPr>
              <a:t>cấy cày</a:t>
            </a:r>
          </a:p>
        </p:txBody>
      </p:sp>
    </p:spTree>
    <p:extLst>
      <p:ext uri="{BB962C8B-B14F-4D97-AF65-F5344CB8AC3E}">
        <p14:creationId xmlns:p14="http://schemas.microsoft.com/office/powerpoint/2010/main" val="110481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14546"/>
            <a:ext cx="7281915" cy="397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64850" y="2647860"/>
            <a:ext cx="3418860" cy="769397"/>
          </a:xfrm>
          <a:prstGeom prst="rect">
            <a:avLst/>
          </a:prstGeom>
          <a:noFill/>
        </p:spPr>
        <p:txBody>
          <a:bodyPr wrap="none" lIns="91396" tIns="45698" rIns="91396" bIns="4569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err="1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Luyện</a:t>
            </a:r>
            <a:r>
              <a:rPr lang="en-US" sz="44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cap="all" dirty="0" err="1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Tập</a:t>
            </a:r>
            <a:endParaRPr lang="en-US" sz="44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234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ó thể là hình ảnh về hoa và văn bản">
            <a:extLst>
              <a:ext uri="{FF2B5EF4-FFF2-40B4-BE49-F238E27FC236}">
                <a16:creationId xmlns:a16="http://schemas.microsoft.com/office/drawing/2014/main" xmlns="" id="{D7F3378B-9676-4E06-8466-45D71BA35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" y="346003"/>
            <a:ext cx="9135731" cy="481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3058098" y="1448537"/>
            <a:ext cx="2523997" cy="2870052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ounded Rectangle 5"/>
          <p:cNvSpPr/>
          <p:nvPr/>
        </p:nvSpPr>
        <p:spPr>
          <a:xfrm>
            <a:off x="6000420" y="1431324"/>
            <a:ext cx="2523997" cy="2903547"/>
          </a:xfrm>
          <a:prstGeom prst="roundRect">
            <a:avLst/>
          </a:prstGeom>
          <a:noFill/>
          <a:ln w="38100">
            <a:solidFill>
              <a:srgbClr val="7DBE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44" r="25789" b="37143"/>
          <a:stretch/>
        </p:blipFill>
        <p:spPr>
          <a:xfrm>
            <a:off x="114528" y="2628044"/>
            <a:ext cx="8691333" cy="234975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842836" y="2845996"/>
            <a:ext cx="2971112" cy="2171793"/>
            <a:chOff x="3511337" y="4461914"/>
            <a:chExt cx="3962400" cy="289639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3" t="37846" r="51287" b="37143"/>
            <a:stretch/>
          </p:blipFill>
          <p:spPr>
            <a:xfrm>
              <a:off x="3511337" y="4461914"/>
              <a:ext cx="3962400" cy="2896394"/>
            </a:xfrm>
            <a:prstGeom prst="rect">
              <a:avLst/>
            </a:prstGeom>
          </p:spPr>
        </p:pic>
        <p:sp>
          <p:nvSpPr>
            <p:cNvPr id="2" name="Rounded Rectangle 1"/>
            <p:cNvSpPr/>
            <p:nvPr/>
          </p:nvSpPr>
          <p:spPr>
            <a:xfrm>
              <a:off x="3845952" y="5021078"/>
              <a:ext cx="3352800" cy="121919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 chỉ sự vật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97357" y="2640599"/>
            <a:ext cx="3095501" cy="2364635"/>
            <a:chOff x="2818606" y="93203"/>
            <a:chExt cx="4128289" cy="315357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22" t="35344" r="25789" b="37143"/>
            <a:stretch/>
          </p:blipFill>
          <p:spPr>
            <a:xfrm>
              <a:off x="2818606" y="93203"/>
              <a:ext cx="4128289" cy="3153575"/>
            </a:xfrm>
            <a:prstGeom prst="rect">
              <a:avLst/>
            </a:prstGeom>
          </p:spPr>
        </p:pic>
        <p:sp>
          <p:nvSpPr>
            <p:cNvPr id="25" name="Rounded Rectangle 24"/>
            <p:cNvSpPr/>
            <p:nvPr/>
          </p:nvSpPr>
          <p:spPr>
            <a:xfrm>
              <a:off x="3199606" y="838994"/>
              <a:ext cx="3428999" cy="126444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 chỉ đặc điểm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079330" y="2811261"/>
            <a:ext cx="8748402" cy="2387536"/>
            <a:chOff x="232568" y="3877073"/>
            <a:chExt cx="11667236" cy="318411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44" r="25789" b="37143"/>
            <a:stretch/>
          </p:blipFill>
          <p:spPr>
            <a:xfrm>
              <a:off x="232568" y="3886995"/>
              <a:ext cx="11591127" cy="3133732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3885406" y="4164797"/>
              <a:ext cx="3962400" cy="2896394"/>
              <a:chOff x="3733006" y="4012397"/>
              <a:chExt cx="3962400" cy="2896394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63" t="37846" r="51287" b="37143"/>
              <a:stretch/>
            </p:blipFill>
            <p:spPr>
              <a:xfrm>
                <a:off x="3733006" y="4012397"/>
                <a:ext cx="3962400" cy="2896394"/>
              </a:xfrm>
              <a:prstGeom prst="rect">
                <a:avLst/>
              </a:prstGeom>
            </p:spPr>
          </p:pic>
          <p:sp>
            <p:nvSpPr>
              <p:cNvPr id="34" name="Rounded Rectangle 33"/>
              <p:cNvSpPr/>
              <p:nvPr/>
            </p:nvSpPr>
            <p:spPr>
              <a:xfrm>
                <a:off x="4037806" y="4496594"/>
                <a:ext cx="3352800" cy="1219199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Nói</a:t>
                </a:r>
                <a:r>
                  <a:rPr lang="en-US" sz="13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13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hoạt</a:t>
                </a:r>
                <a:r>
                  <a:rPr lang="en-US" sz="13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13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việc</a:t>
                </a:r>
                <a:r>
                  <a:rPr lang="en-US" sz="13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tốt</a:t>
                </a:r>
                <a:r>
                  <a:rPr lang="en-US" sz="13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13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13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anh</a:t>
                </a:r>
                <a:r>
                  <a:rPr lang="en-US" sz="13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chị</a:t>
                </a:r>
                <a:r>
                  <a:rPr lang="en-US" sz="13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em</a:t>
                </a:r>
                <a:endParaRPr lang="vi-VN" sz="135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771515" y="3877073"/>
              <a:ext cx="4128289" cy="3153576"/>
              <a:chOff x="2818606" y="93203"/>
              <a:chExt cx="4128289" cy="3153576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422" t="35344" r="25789" b="37143"/>
              <a:stretch/>
            </p:blipFill>
            <p:spPr>
              <a:xfrm>
                <a:off x="2818606" y="93203"/>
                <a:ext cx="4128289" cy="3153576"/>
              </a:xfrm>
              <a:prstGeom prst="rect">
                <a:avLst/>
              </a:prstGeom>
            </p:spPr>
          </p:pic>
          <p:sp>
            <p:nvSpPr>
              <p:cNvPr id="37" name="Rounded Rectangle 36"/>
              <p:cNvSpPr/>
              <p:nvPr/>
            </p:nvSpPr>
            <p:spPr>
              <a:xfrm>
                <a:off x="3199606" y="838994"/>
                <a:ext cx="3429000" cy="1264444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Nói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tình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cảm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anh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chị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em</a:t>
                </a:r>
                <a:endParaRPr lang="vi-VN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2" name="Hình chữ nhật: Góc Tròn 61">
            <a:extLst>
              <a:ext uri="{FF2B5EF4-FFF2-40B4-BE49-F238E27FC236}">
                <a16:creationId xmlns:a16="http://schemas.microsoft.com/office/drawing/2014/main" xmlns="" id="{D62A43D5-21FE-41EB-9411-E5FE1106FC51}"/>
              </a:ext>
            </a:extLst>
          </p:cNvPr>
          <p:cNvSpPr/>
          <p:nvPr/>
        </p:nvSpPr>
        <p:spPr>
          <a:xfrm>
            <a:off x="6700119" y="589705"/>
            <a:ext cx="1023249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</a:p>
        </p:txBody>
      </p:sp>
      <p:sp>
        <p:nvSpPr>
          <p:cNvPr id="63" name="Hình chữ nhật: Góc Tròn 62">
            <a:extLst>
              <a:ext uri="{FF2B5EF4-FFF2-40B4-BE49-F238E27FC236}">
                <a16:creationId xmlns:a16="http://schemas.microsoft.com/office/drawing/2014/main" xmlns="" id="{9E20C164-B902-4D06-9C0A-7AAB2C076B62}"/>
              </a:ext>
            </a:extLst>
          </p:cNvPr>
          <p:cNvSpPr/>
          <p:nvPr/>
        </p:nvSpPr>
        <p:spPr>
          <a:xfrm>
            <a:off x="7805600" y="588642"/>
            <a:ext cx="936104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</a:p>
        </p:txBody>
      </p:sp>
      <p:sp>
        <p:nvSpPr>
          <p:cNvPr id="64" name="Hình chữ nhật: Góc Tròn 63">
            <a:extLst>
              <a:ext uri="{FF2B5EF4-FFF2-40B4-BE49-F238E27FC236}">
                <a16:creationId xmlns:a16="http://schemas.microsoft.com/office/drawing/2014/main" xmlns="" id="{1343A529-175D-4C1E-80D9-E88132575420}"/>
              </a:ext>
            </a:extLst>
          </p:cNvPr>
          <p:cNvSpPr/>
          <p:nvPr/>
        </p:nvSpPr>
        <p:spPr>
          <a:xfrm>
            <a:off x="7143511" y="987574"/>
            <a:ext cx="936104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</a:p>
        </p:txBody>
      </p:sp>
      <p:sp>
        <p:nvSpPr>
          <p:cNvPr id="65" name="Hình chữ nhật: Góc Tròn 64">
            <a:extLst>
              <a:ext uri="{FF2B5EF4-FFF2-40B4-BE49-F238E27FC236}">
                <a16:creationId xmlns:a16="http://schemas.microsoft.com/office/drawing/2014/main" xmlns="" id="{53AEDEE0-C528-4555-B14B-680CE7C605CA}"/>
              </a:ext>
            </a:extLst>
          </p:cNvPr>
          <p:cNvSpPr/>
          <p:nvPr/>
        </p:nvSpPr>
        <p:spPr>
          <a:xfrm>
            <a:off x="1553462" y="1022704"/>
            <a:ext cx="1416734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trời</a:t>
            </a:r>
          </a:p>
        </p:txBody>
      </p:sp>
      <p:sp>
        <p:nvSpPr>
          <p:cNvPr id="66" name="Hình chữ nhật: Góc Tròn 65">
            <a:extLst>
              <a:ext uri="{FF2B5EF4-FFF2-40B4-BE49-F238E27FC236}">
                <a16:creationId xmlns:a16="http://schemas.microsoft.com/office/drawing/2014/main" xmlns="" id="{B9CB2280-7CC0-42B2-A457-1637C9C6D100}"/>
              </a:ext>
            </a:extLst>
          </p:cNvPr>
          <p:cNvSpPr/>
          <p:nvPr/>
        </p:nvSpPr>
        <p:spPr>
          <a:xfrm>
            <a:off x="3160140" y="1005562"/>
            <a:ext cx="1080120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</a:p>
        </p:txBody>
      </p:sp>
      <p:sp>
        <p:nvSpPr>
          <p:cNvPr id="67" name="Hình chữ nhật: Góc Tròn 66">
            <a:extLst>
              <a:ext uri="{FF2B5EF4-FFF2-40B4-BE49-F238E27FC236}">
                <a16:creationId xmlns:a16="http://schemas.microsoft.com/office/drawing/2014/main" xmlns="" id="{C53475A4-FDCD-4318-8728-813805505474}"/>
              </a:ext>
            </a:extLst>
          </p:cNvPr>
          <p:cNvSpPr/>
          <p:nvPr/>
        </p:nvSpPr>
        <p:spPr>
          <a:xfrm>
            <a:off x="4370547" y="996679"/>
            <a:ext cx="1602400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trăng</a:t>
            </a:r>
          </a:p>
        </p:txBody>
      </p:sp>
      <p:sp>
        <p:nvSpPr>
          <p:cNvPr id="68" name="Hình chữ nhật: Góc Tròn 67">
            <a:extLst>
              <a:ext uri="{FF2B5EF4-FFF2-40B4-BE49-F238E27FC236}">
                <a16:creationId xmlns:a16="http://schemas.microsoft.com/office/drawing/2014/main" xmlns="" id="{0C259DAB-0AA2-40E7-AB6D-566DBDF374E0}"/>
              </a:ext>
            </a:extLst>
          </p:cNvPr>
          <p:cNvSpPr/>
          <p:nvPr/>
        </p:nvSpPr>
        <p:spPr>
          <a:xfrm>
            <a:off x="6090177" y="996679"/>
            <a:ext cx="936104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</a:p>
        </p:txBody>
      </p:sp>
      <p:sp>
        <p:nvSpPr>
          <p:cNvPr id="69" name="Hình chữ nhật: Góc Tròn 68">
            <a:extLst>
              <a:ext uri="{FF2B5EF4-FFF2-40B4-BE49-F238E27FC236}">
                <a16:creationId xmlns:a16="http://schemas.microsoft.com/office/drawing/2014/main" xmlns="" id="{A22354AE-DC9F-4BBE-A22E-2B36059D7BA5}"/>
              </a:ext>
            </a:extLst>
          </p:cNvPr>
          <p:cNvSpPr/>
          <p:nvPr/>
        </p:nvSpPr>
        <p:spPr>
          <a:xfrm>
            <a:off x="664357" y="580406"/>
            <a:ext cx="936104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Hình chữ nhật: Góc Tròn 69">
            <a:extLst>
              <a:ext uri="{FF2B5EF4-FFF2-40B4-BE49-F238E27FC236}">
                <a16:creationId xmlns:a16="http://schemas.microsoft.com/office/drawing/2014/main" xmlns="" id="{871C9CC7-57E9-4F00-BAF1-4320DAF1E2D9}"/>
              </a:ext>
            </a:extLst>
          </p:cNvPr>
          <p:cNvSpPr/>
          <p:nvPr/>
        </p:nvSpPr>
        <p:spPr>
          <a:xfrm>
            <a:off x="1654645" y="555526"/>
            <a:ext cx="936104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</a:p>
        </p:txBody>
      </p:sp>
      <p:sp>
        <p:nvSpPr>
          <p:cNvPr id="71" name="Hình chữ nhật: Góc Tròn 70">
            <a:extLst>
              <a:ext uri="{FF2B5EF4-FFF2-40B4-BE49-F238E27FC236}">
                <a16:creationId xmlns:a16="http://schemas.microsoft.com/office/drawing/2014/main" xmlns="" id="{D1B47EE7-B182-4F4F-B4EF-649E1365D83A}"/>
              </a:ext>
            </a:extLst>
          </p:cNvPr>
          <p:cNvSpPr/>
          <p:nvPr/>
        </p:nvSpPr>
        <p:spPr>
          <a:xfrm>
            <a:off x="2662369" y="570308"/>
            <a:ext cx="984930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ợt</a:t>
            </a:r>
          </a:p>
        </p:txBody>
      </p:sp>
      <p:sp>
        <p:nvSpPr>
          <p:cNvPr id="72" name="Hình chữ nhật: Góc Tròn 71">
            <a:extLst>
              <a:ext uri="{FF2B5EF4-FFF2-40B4-BE49-F238E27FC236}">
                <a16:creationId xmlns:a16="http://schemas.microsoft.com/office/drawing/2014/main" xmlns="" id="{DF26805C-BFD6-4C6A-89E7-503035284AB0}"/>
              </a:ext>
            </a:extLst>
          </p:cNvPr>
          <p:cNvSpPr/>
          <p:nvPr/>
        </p:nvSpPr>
        <p:spPr>
          <a:xfrm>
            <a:off x="3694083" y="555526"/>
            <a:ext cx="1080121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sừng</a:t>
            </a:r>
          </a:p>
        </p:txBody>
      </p:sp>
      <p:sp>
        <p:nvSpPr>
          <p:cNvPr id="73" name="Hình chữ nhật: Góc Tròn 72">
            <a:extLst>
              <a:ext uri="{FF2B5EF4-FFF2-40B4-BE49-F238E27FC236}">
                <a16:creationId xmlns:a16="http://schemas.microsoft.com/office/drawing/2014/main" xmlns="" id="{5E4B6F79-9CDC-4EFB-8922-644DD424DF6D}"/>
              </a:ext>
            </a:extLst>
          </p:cNvPr>
          <p:cNvSpPr/>
          <p:nvPr/>
        </p:nvSpPr>
        <p:spPr>
          <a:xfrm>
            <a:off x="4881796" y="571722"/>
            <a:ext cx="1736091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vênh vênh</a:t>
            </a:r>
          </a:p>
        </p:txBody>
      </p:sp>
    </p:spTree>
    <p:extLst>
      <p:ext uri="{BB962C8B-B14F-4D97-AF65-F5344CB8AC3E}">
        <p14:creationId xmlns:p14="http://schemas.microsoft.com/office/powerpoint/2010/main" val="3165908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35802E-6 L -4.72222E-6 0.19969 C -4.72222E-6 0.28951 0.07049 0.40031 0.12813 0.40031 L 0.25799 0.40031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1173 C 0.00781 0.00062 0.03906 -0.00833 0.04965 -0.00833 C 0.11857 -0.00833 0.18923 0.16544 0.18923 0.34568 C 0.18923 0.2534 0.22482 0.16544 0.25798 0.16544 C 0.29357 0.16544 0.32673 0.25463 0.32673 0.34568 C 0.32673 0.29908 0.34444 0.2534 0.36232 0.2534 C 0.38003 0.2534 0.39739 0.29753 0.39739 0.34568 C 0.39739 0.32006 0.40642 0.29908 0.41528 0.29908 C 0.42396 0.29908 0.43316 0.32161 0.43316 0.34568 C 0.43316 0.33056 0.43767 0.32006 0.44184 0.32006 C 0.4441 0.32006 0.45052 0.33056 0.45052 0.34568 C 0.45052 0.33735 0.45278 0.33056 0.45503 0.33056 C 0.45503 0.33272 0.46007 0.33735 0.46007 0.34568 C 0.46007 0.34013 0.46007 0.33735 0.46215 0.33735 C 0.46215 0.33797 0.46423 0.33951 0.46423 0.34568 C 0.46423 0.34167 0.46423 0.34013 0.46423 0.33797 C 0.46666 0.33797 0.46666 0.33951 0.46666 0.34105 C 0.46927 0.34105 0.46927 0.33951 0.46927 0.33797 C 0.47257 0.33797 0.47257 0.33951 0.47257 0.34105 " pathEditMode="relative" rAng="0" ptsTypes="AAAAAAAAAAAAAAAAAAA">
                                      <p:cBhvr>
                                        <p:cTn id="3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8" y="1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C 0.00659 -0.0145 0.03072 -0.0287 0.03871 -0.0287 C 0.09201 -0.0287 0.14652 0.19877 0.14652 0.42747 C 0.14652 0.31204 0.17378 0.19877 0.19965 0.19877 C 0.22708 0.19877 0.2526 0.31358 0.2526 0.42747 C 0.2526 0.37068 0.26631 0.31204 0.28003 0.31204 C 0.29375 0.31204 0.30729 0.36852 0.30729 0.42747 C 0.30729 0.39723 0.31406 0.37068 0.321 0.37068 C 0.32777 0.37068 0.33454 0.4 0.33454 0.42747 C 0.33454 0.41204 0.33802 0.39723 0.34149 0.39723 C 0.3434 0.39723 0.34809 0.41204 0.34809 0.42747 C 0.34809 0.41945 0.35017 0.41204 0.35191 0.41204 C 0.35191 0.4142 0.3552 0.41945 0.3552 0.42747 C 0.3552 0.42377 0.3552 0.41945 0.35729 0.41945 C 0.35729 0.4213 0.35885 0.42315 0.35885 0.42747 C 0.35885 0.42531 0.35885 0.42377 0.35885 0.4213 C 0.36076 0.4213 0.36076 0.42315 0.36076 0.42469 C 0.3625 0.42469 0.3625 0.42315 0.3625 0.4213 C 0.36458 0.4213 0.36458 0.42315 0.36458 0.42469 " pathEditMode="relative" rAng="0" ptsTypes="AAAAAAAAAAAAAAAAAAA">
                                      <p:cBhvr>
                                        <p:cTn id="3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19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08642E-6 L -0.0368 -3.08642E-6 C -0.0533 -3.08642E-6 -0.07326 0.08673 -0.07326 0.15679 L -0.07326 0.31482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3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93827E-7 L 0.23351 0.4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5679E-6 L 4.72222E-6 0.19877 C 4.72222E-6 0.28797 -0.07014 0.39877 -0.12726 0.39877 L -0.25382 0.39877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1" y="19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5679E-6 L -0.00347 -4.5679E-6 L -0.00347 0.04599 L -0.00677 0.04599 L -0.00677 0.0926 L -0.01024 0.0926 L -0.01024 0.1392 L -0.01371 0.1392 L -0.01371 0.18581 L -0.01719 0.18581 L -0.01719 0.23241 L -0.02048 0.23241 L -0.02048 0.27902 L -0.02396 0.27902 L -0.02396 0.32593 " pathEditMode="relative" rAng="0" ptsTypes="AAAAAAAAAAAAAAA">
                                      <p:cBhvr>
                                        <p:cTn id="5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82716E-6 L 0.2684 0.224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20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23457E-6 L 0.31909 0.1817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5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-0.0809 0.117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13646 0.1654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8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10869 0.117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4" y="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C">
            <a:extLst>
              <a:ext uri="{FF2B5EF4-FFF2-40B4-BE49-F238E27FC236}">
                <a16:creationId xmlns:a16="http://schemas.microsoft.com/office/drawing/2014/main" xmlns="" id="{44A47BF2-CA4B-4E70-A5FE-C38B67FD474B}"/>
              </a:ext>
            </a:extLst>
          </p:cNvPr>
          <p:cNvGrpSpPr/>
          <p:nvPr/>
        </p:nvGrpSpPr>
        <p:grpSpPr>
          <a:xfrm>
            <a:off x="736492" y="2623683"/>
            <a:ext cx="5665526" cy="1022838"/>
            <a:chOff x="866077" y="483519"/>
            <a:chExt cx="5665526" cy="1022838"/>
          </a:xfrm>
        </p:grpSpPr>
        <p:pic>
          <p:nvPicPr>
            <p:cNvPr id="31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45ED485B-B7B8-439B-A031-0B93706A6F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77" y="483519"/>
              <a:ext cx="1044315" cy="1022838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EB3E13BD-A0D2-4188-BCAC-58007F80E6BC}"/>
                </a:ext>
              </a:extLst>
            </p:cNvPr>
            <p:cNvSpPr txBox="1"/>
            <p:nvPr/>
          </p:nvSpPr>
          <p:spPr>
            <a:xfrm>
              <a:off x="1009923" y="505270"/>
              <a:ext cx="866785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UTM Avo" panose="02040603050506020204" pitchFamily="18" charset="0"/>
                  <a:ea typeface="华康海报体W12(P)" pitchFamily="82" charset="-122"/>
                  <a:cs typeface="Times New Roman" pitchFamily="18" charset="0"/>
                </a:rPr>
                <a:t>C.</a:t>
              </a:r>
            </a:p>
          </p:txBody>
        </p:sp>
        <p:sp>
          <p:nvSpPr>
            <p:cNvPr id="33" name="textbox1">
              <a:extLst>
                <a:ext uri="{FF2B5EF4-FFF2-40B4-BE49-F238E27FC236}">
                  <a16:creationId xmlns:a16="http://schemas.microsoft.com/office/drawing/2014/main" xmlns="" id="{26769DE2-D410-4EC8-B6E4-9AC10F590844}"/>
                </a:ext>
              </a:extLst>
            </p:cNvPr>
            <p:cNvSpPr/>
            <p:nvPr/>
          </p:nvSpPr>
          <p:spPr>
            <a:xfrm>
              <a:off x="2079659" y="832017"/>
              <a:ext cx="4451944" cy="461665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240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Trâu </a:t>
              </a:r>
              <a:r>
                <a:rPr lang="vi-VN" altLang="zh-CN" sz="240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ơ</a:t>
              </a:r>
              <a:r>
                <a:rPr lang="en-US" altLang="zh-CN" sz="240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i, uống n</a:t>
              </a:r>
              <a:r>
                <a:rPr lang="vi-VN" altLang="zh-CN" sz="240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ư</a:t>
              </a:r>
              <a:r>
                <a:rPr lang="en-US" altLang="zh-CN" sz="240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ớc nhá?</a:t>
              </a:r>
              <a:endParaRPr lang="zh-CN" altLang="en-US" sz="2400" dirty="0">
                <a:latin typeface="UTM Avo" panose="02040603050506020204" pitchFamily="18" charset="0"/>
                <a:ea typeface="方正卡通简体" pitchFamily="65" charset="-122"/>
                <a:cs typeface="Times New Roman" pitchFamily="18" charset="0"/>
              </a:endParaRPr>
            </a:p>
          </p:txBody>
        </p:sp>
      </p:grpSp>
      <p:grpSp>
        <p:nvGrpSpPr>
          <p:cNvPr id="34" name="A">
            <a:extLst>
              <a:ext uri="{FF2B5EF4-FFF2-40B4-BE49-F238E27FC236}">
                <a16:creationId xmlns:a16="http://schemas.microsoft.com/office/drawing/2014/main" xmlns="" id="{3EFA96BD-412A-40DF-940F-C938BBEC2973}"/>
              </a:ext>
            </a:extLst>
          </p:cNvPr>
          <p:cNvGrpSpPr/>
          <p:nvPr/>
        </p:nvGrpSpPr>
        <p:grpSpPr>
          <a:xfrm>
            <a:off x="1474853" y="1041630"/>
            <a:ext cx="4927165" cy="1022838"/>
            <a:chOff x="866077" y="483519"/>
            <a:chExt cx="4389135" cy="1022838"/>
          </a:xfrm>
        </p:grpSpPr>
        <p:pic>
          <p:nvPicPr>
            <p:cNvPr id="35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1E0EE2EE-D18C-4971-B78C-DBBA0A9789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77" y="483519"/>
              <a:ext cx="1044315" cy="1022838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CEF3C00E-CD3E-4EE2-999E-B84C895CB82E}"/>
                </a:ext>
              </a:extLst>
            </p:cNvPr>
            <p:cNvSpPr txBox="1"/>
            <p:nvPr/>
          </p:nvSpPr>
          <p:spPr>
            <a:xfrm>
              <a:off x="998477" y="526736"/>
              <a:ext cx="866785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UTM Avo" panose="02040603050506020204" pitchFamily="18" charset="0"/>
                  <a:ea typeface="华康海报体W12(P)" pitchFamily="82" charset="-122"/>
                  <a:cs typeface="Times New Roman" pitchFamily="18" charset="0"/>
                </a:rPr>
                <a:t>A.</a:t>
              </a:r>
            </a:p>
          </p:txBody>
        </p:sp>
        <p:sp>
          <p:nvSpPr>
            <p:cNvPr id="37" name="textbox1">
              <a:extLst>
                <a:ext uri="{FF2B5EF4-FFF2-40B4-BE49-F238E27FC236}">
                  <a16:creationId xmlns:a16="http://schemas.microsoft.com/office/drawing/2014/main" xmlns="" id="{BD39EB16-9D7F-46EF-9534-1B3AAF519F54}"/>
                </a:ext>
              </a:extLst>
            </p:cNvPr>
            <p:cNvSpPr/>
            <p:nvPr/>
          </p:nvSpPr>
          <p:spPr>
            <a:xfrm>
              <a:off x="2042792" y="560236"/>
              <a:ext cx="3212420" cy="83099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240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Trâu </a:t>
              </a:r>
              <a:r>
                <a:rPr lang="vi-VN" altLang="zh-CN" sz="240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ơ</a:t>
              </a:r>
              <a:r>
                <a:rPr lang="en-US" altLang="zh-CN" sz="240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i, ăn cỏ mật</a:t>
              </a:r>
            </a:p>
            <a:p>
              <a:r>
                <a:rPr lang="en-US" altLang="zh-CN" sz="240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Hay là ăn cỏ gà?</a:t>
              </a:r>
              <a:endParaRPr lang="zh-CN" altLang="en-US" sz="2400" dirty="0">
                <a:latin typeface="UTM Avo" panose="02040603050506020204" pitchFamily="18" charset="0"/>
                <a:ea typeface="方正卡通简体" pitchFamily="65" charset="-122"/>
                <a:cs typeface="Times New Roman" pitchFamily="18" charset="0"/>
              </a:endParaRPr>
            </a:p>
          </p:txBody>
        </p:sp>
      </p:grpSp>
      <p:grpSp>
        <p:nvGrpSpPr>
          <p:cNvPr id="38" name="B">
            <a:extLst>
              <a:ext uri="{FF2B5EF4-FFF2-40B4-BE49-F238E27FC236}">
                <a16:creationId xmlns:a16="http://schemas.microsoft.com/office/drawing/2014/main" xmlns="" id="{E7D4A85E-BF32-4AAA-8F24-26148FB45311}"/>
              </a:ext>
            </a:extLst>
          </p:cNvPr>
          <p:cNvGrpSpPr/>
          <p:nvPr/>
        </p:nvGrpSpPr>
        <p:grpSpPr>
          <a:xfrm>
            <a:off x="2795812" y="1816489"/>
            <a:ext cx="5019678" cy="1022838"/>
            <a:chOff x="1807451" y="461768"/>
            <a:chExt cx="4318082" cy="1022838"/>
          </a:xfrm>
        </p:grpSpPr>
        <p:pic>
          <p:nvPicPr>
            <p:cNvPr id="39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8D9E3AA2-EC4D-4F45-A36B-8690763DF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1218" y="461768"/>
              <a:ext cx="1044315" cy="1022838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D649585B-F74B-4E89-89CF-EE609747BD11}"/>
                </a:ext>
              </a:extLst>
            </p:cNvPr>
            <p:cNvSpPr txBox="1"/>
            <p:nvPr/>
          </p:nvSpPr>
          <p:spPr>
            <a:xfrm>
              <a:off x="5225064" y="483519"/>
              <a:ext cx="866785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UTM Avo" panose="02040603050506020204" pitchFamily="18" charset="0"/>
                  <a:ea typeface="华康海报体W12(P)" pitchFamily="82" charset="-122"/>
                  <a:cs typeface="Times New Roman" pitchFamily="18" charset="0"/>
                </a:rPr>
                <a:t>B.</a:t>
              </a:r>
            </a:p>
          </p:txBody>
        </p:sp>
        <p:sp>
          <p:nvSpPr>
            <p:cNvPr id="41" name="textbox1">
              <a:extLst>
                <a:ext uri="{FF2B5EF4-FFF2-40B4-BE49-F238E27FC236}">
                  <a16:creationId xmlns:a16="http://schemas.microsoft.com/office/drawing/2014/main" xmlns="" id="{E0386452-7B53-446F-AC63-34A63975795C}"/>
                </a:ext>
              </a:extLst>
            </p:cNvPr>
            <p:cNvSpPr/>
            <p:nvPr/>
          </p:nvSpPr>
          <p:spPr>
            <a:xfrm>
              <a:off x="1807451" y="854774"/>
              <a:ext cx="3212420" cy="461665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40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Đừng ăn lúa đồng ta.</a:t>
              </a:r>
              <a:endParaRPr lang="zh-CN" altLang="en-US" sz="2400" dirty="0">
                <a:latin typeface="UTM Avo" panose="02040603050506020204" pitchFamily="18" charset="0"/>
                <a:ea typeface="方正卡通简体" pitchFamily="65" charset="-122"/>
                <a:cs typeface="Times New Roman" pitchFamily="18" charset="0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4690F06F-1A39-42D7-97C5-345B7F5679E2}"/>
              </a:ext>
            </a:extLst>
          </p:cNvPr>
          <p:cNvSpPr/>
          <p:nvPr/>
        </p:nvSpPr>
        <p:spPr>
          <a:xfrm>
            <a:off x="479134" y="394484"/>
            <a:ext cx="840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khuyên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trâu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:</a:t>
            </a:r>
            <a:endParaRPr lang="vi-VN" sz="28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4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334ADBB5-F9F0-4B95-8E74-F45F54EF2E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57386" y="-876953"/>
            <a:ext cx="609600" cy="609600"/>
          </a:xfrm>
          <a:prstGeom prst="rect">
            <a:avLst/>
          </a:prstGeom>
        </p:spPr>
      </p:pic>
      <p:grpSp>
        <p:nvGrpSpPr>
          <p:cNvPr id="17" name="A">
            <a:extLst>
              <a:ext uri="{FF2B5EF4-FFF2-40B4-BE49-F238E27FC236}">
                <a16:creationId xmlns:a16="http://schemas.microsoft.com/office/drawing/2014/main" xmlns="" id="{B682D013-D580-44BC-A0D6-8B3646516A4C}"/>
              </a:ext>
            </a:extLst>
          </p:cNvPr>
          <p:cNvGrpSpPr/>
          <p:nvPr/>
        </p:nvGrpSpPr>
        <p:grpSpPr>
          <a:xfrm>
            <a:off x="3480343" y="3840414"/>
            <a:ext cx="5196113" cy="1075736"/>
            <a:chOff x="866077" y="483519"/>
            <a:chExt cx="4628715" cy="1075736"/>
          </a:xfrm>
        </p:grpSpPr>
        <p:pic>
          <p:nvPicPr>
            <p:cNvPr id="18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8F6C1F09-9036-4C90-AD4C-E14C9D2198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77" y="483519"/>
              <a:ext cx="1044315" cy="1022838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35">
              <a:extLst>
                <a:ext uri="{FF2B5EF4-FFF2-40B4-BE49-F238E27FC236}">
                  <a16:creationId xmlns:a16="http://schemas.microsoft.com/office/drawing/2014/main" xmlns="" id="{C56802D4-C46F-4238-B953-208101B76C0D}"/>
                </a:ext>
              </a:extLst>
            </p:cNvPr>
            <p:cNvSpPr txBox="1"/>
            <p:nvPr/>
          </p:nvSpPr>
          <p:spPr>
            <a:xfrm>
              <a:off x="998477" y="526736"/>
              <a:ext cx="866785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UTM Avo" panose="02040603050506020204" pitchFamily="18" charset="0"/>
                  <a:ea typeface="华康海报体W12(P)" pitchFamily="82" charset="-122"/>
                  <a:cs typeface="Times New Roman" pitchFamily="18" charset="0"/>
                </a:rPr>
                <a:t>D</a:t>
              </a:r>
              <a:r>
                <a:rPr lang="en-US" altLang="zh-CN" sz="3200">
                  <a:solidFill>
                    <a:schemeClr val="bg1"/>
                  </a:solidFill>
                  <a:latin typeface="UTM Avo" panose="02040603050506020204" pitchFamily="18" charset="0"/>
                  <a:ea typeface="华康海报体W12(P)" pitchFamily="82" charset="-122"/>
                  <a:cs typeface="Times New Roman" pitchFamily="18" charset="0"/>
                </a:rPr>
                <a:t>.</a:t>
              </a:r>
              <a:endParaRPr lang="en-US" altLang="zh-CN" sz="3200" dirty="0">
                <a:solidFill>
                  <a:schemeClr val="bg1"/>
                </a:solidFill>
                <a:latin typeface="UTM Avo" panose="02040603050506020204" pitchFamily="18" charset="0"/>
                <a:ea typeface="华康海报体W12(P)" pitchFamily="82" charset="-122"/>
                <a:cs typeface="Times New Roman" pitchFamily="18" charset="0"/>
              </a:endParaRPr>
            </a:p>
          </p:txBody>
        </p:sp>
        <p:sp>
          <p:nvSpPr>
            <p:cNvPr id="20" name="textbox1">
              <a:extLst>
                <a:ext uri="{FF2B5EF4-FFF2-40B4-BE49-F238E27FC236}">
                  <a16:creationId xmlns:a16="http://schemas.microsoft.com/office/drawing/2014/main" xmlns="" id="{F723814A-E341-4E1C-BB22-79F04934C524}"/>
                </a:ext>
              </a:extLst>
            </p:cNvPr>
            <p:cNvSpPr/>
            <p:nvPr/>
          </p:nvSpPr>
          <p:spPr>
            <a:xfrm>
              <a:off x="2042792" y="728258"/>
              <a:ext cx="3452000" cy="830997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240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Trâu cứ chén cho no</a:t>
              </a:r>
            </a:p>
            <a:p>
              <a:r>
                <a:rPr lang="en-US" altLang="zh-CN" sz="240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Ngày mai cày cho khỏe.</a:t>
              </a:r>
              <a:endParaRPr lang="zh-CN" altLang="en-US" sz="2400" dirty="0">
                <a:latin typeface="UTM Avo" panose="02040603050506020204" pitchFamily="18" charset="0"/>
                <a:ea typeface="方正卡通简体" pitchFamily="65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13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93594 -1.85185E-6 " pathEditMode="relative" rAng="0" ptsTypes="AA">
                                      <p:cBhvr>
                                        <p:cTn id="35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88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09877E-6 L 0.88316 2.09877E-6 " pathEditMode="relative" rAng="0" ptsTypes="AA">
                                      <p:cBhvr>
                                        <p:cTn id="37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9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1957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0FC659F-59EC-4D6D-8AEB-23C5B7308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656" y="1419622"/>
            <a:ext cx="6858000" cy="144016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8119"/>
                </a:solidFill>
              </a:rPr>
              <a:t/>
            </a:r>
            <a:br>
              <a:rPr lang="en-US" sz="3600" b="1" dirty="0">
                <a:solidFill>
                  <a:srgbClr val="FF8119"/>
                </a:solidFill>
              </a:rPr>
            </a:br>
            <a:r>
              <a:rPr lang="en-US" sz="3600" b="1" dirty="0">
                <a:solidFill>
                  <a:srgbClr val="FF8119"/>
                </a:solidFill>
                <a:cs typeface="Arial" panose="020B0604020202020204" pitchFamily="34" charset="0"/>
              </a:rPr>
              <a:t>Hoc10 </a:t>
            </a:r>
            <a:r>
              <a:rPr lang="en-US" sz="3600" b="1" dirty="0" err="1">
                <a:solidFill>
                  <a:srgbClr val="FF8119"/>
                </a:solidFill>
                <a:cs typeface="Arial" panose="020B0604020202020204" pitchFamily="34" charset="0"/>
              </a:rPr>
              <a:t>chúc</a:t>
            </a:r>
            <a:r>
              <a:rPr lang="en-US" sz="3600" b="1" dirty="0">
                <a:solidFill>
                  <a:srgbClr val="FF8119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8119"/>
                </a:solidFill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FF8119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8119"/>
                </a:solidFill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FF8119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8119"/>
                </a:solidFill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FF8119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8119"/>
                </a:solidFill>
                <a:cs typeface="Arial" panose="020B0604020202020204" pitchFamily="34" charset="0"/>
              </a:rPr>
              <a:t>tốt</a:t>
            </a:r>
            <a:r>
              <a:rPr lang="en-US" sz="3600" b="1" dirty="0">
                <a:solidFill>
                  <a:srgbClr val="FF8119"/>
                </a:solidFill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18369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D988EB6-350B-4BE3-A04B-4DC9CDFC2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639" y="21431"/>
            <a:ext cx="9752639" cy="5096669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85AF3492-1ECA-401D-BB18-967A97ABF092}"/>
              </a:ext>
            </a:extLst>
          </p:cNvPr>
          <p:cNvSpPr/>
          <p:nvPr/>
        </p:nvSpPr>
        <p:spPr>
          <a:xfrm>
            <a:off x="1475656" y="1460773"/>
            <a:ext cx="7046540" cy="1761356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dưới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đây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thuộc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mẫu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nào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- </a:t>
            </a:r>
            <a:r>
              <a:rPr lang="en-US" sz="2400" dirty="0" err="1">
                <a:solidFill>
                  <a:srgbClr val="FF0000"/>
                </a:solidFill>
              </a:rPr>
              <a:t>Hoa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mai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loài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hoa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báo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hiệu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mùa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xuân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5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89104F67-1E9C-4941-AE5D-B0C2E1C8C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343400"/>
            <a:ext cx="535781" cy="778669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F17F47C7-C6E1-3943-BC6B-FEABC6EE04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931"/>
            <a:ext cx="1152128" cy="49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2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16A282CC-4BF6-482B-9340-A18906963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172" y="0"/>
            <a:ext cx="9698172" cy="5088177"/>
          </a:xfrm>
          <a:prstGeom prst="rect">
            <a:avLst/>
          </a:prstGeom>
        </p:spPr>
      </p:pic>
      <p:pic>
        <p:nvPicPr>
          <p:cNvPr id="4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3EE1979A-3B54-4546-BA25-AE5000BE7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343400"/>
            <a:ext cx="535781" cy="778669"/>
          </a:xfrm>
          <a:prstGeom prst="rect">
            <a:avLst/>
          </a:prstGeom>
        </p:spPr>
      </p:pic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A47CA236-18F5-4307-81DF-7636543EB8E8}"/>
              </a:ext>
            </a:extLst>
          </p:cNvPr>
          <p:cNvSpPr/>
          <p:nvPr/>
        </p:nvSpPr>
        <p:spPr>
          <a:xfrm>
            <a:off x="2627784" y="336055"/>
            <a:ext cx="6516216" cy="19145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bộ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phận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trả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- </a:t>
            </a:r>
            <a:r>
              <a:rPr lang="en-US" alt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chùm</a:t>
            </a:r>
            <a:r>
              <a:rPr lang="en-US" alt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phượng</a:t>
            </a:r>
            <a:r>
              <a:rPr lang="en-US" alt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vĩ</a:t>
            </a:r>
            <a:r>
              <a:rPr lang="en-US" alt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rực</a:t>
            </a:r>
            <a:r>
              <a:rPr lang="en-US" alt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rỡ</a:t>
            </a:r>
            <a:r>
              <a:rPr lang="en-US" alt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lửa</a:t>
            </a:r>
            <a:r>
              <a:rPr lang="en-US" alt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D422AA-0235-4FA1-9CE5-DD9B814CF50B}"/>
              </a:ext>
            </a:extLst>
          </p:cNvPr>
          <p:cNvSpPr txBox="1"/>
          <p:nvPr/>
        </p:nvSpPr>
        <p:spPr>
          <a:xfrm>
            <a:off x="6649958" y="1419622"/>
            <a:ext cx="2376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rực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rỡ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lửa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13798C42-4A02-884E-BF01-EC0D19B108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931"/>
            <a:ext cx="1152128" cy="49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3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DB9771F7-ADB0-4B79-A562-25D3FD909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735" y="0"/>
            <a:ext cx="9793109" cy="5122069"/>
          </a:xfrm>
          <a:prstGeom prst="rect">
            <a:avLst/>
          </a:prstGeom>
        </p:spPr>
      </p:pic>
      <p:pic>
        <p:nvPicPr>
          <p:cNvPr id="4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E0D71EE9-F20D-43A5-B4E1-A43ECA72C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343400"/>
            <a:ext cx="535781" cy="778669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xmlns="" id="{0AFE3018-B69C-4DFD-B08E-1038B6239EC4}"/>
              </a:ext>
            </a:extLst>
          </p:cNvPr>
          <p:cNvSpPr/>
          <p:nvPr/>
        </p:nvSpPr>
        <p:spPr>
          <a:xfrm>
            <a:off x="1763688" y="555526"/>
            <a:ext cx="6516216" cy="19145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bộ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phận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trả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Cúc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tượng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mùa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303FB8E-E3F8-4E75-9187-F7E74AEB2272}"/>
              </a:ext>
            </a:extLst>
          </p:cNvPr>
          <p:cNvSpPr txBox="1"/>
          <p:nvPr/>
        </p:nvSpPr>
        <p:spPr>
          <a:xfrm>
            <a:off x="3779912" y="1727532"/>
            <a:ext cx="4641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tượng</a:t>
            </a:r>
            <a:r>
              <a:rPr lang="en-US" altLang="en-US" sz="24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mùa</a:t>
            </a:r>
            <a:r>
              <a:rPr lang="en-US" altLang="en-US" sz="24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thu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791DB2F3-84F2-1641-AB44-81B3E4B3BB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931"/>
            <a:ext cx="1152128" cy="49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CD7BC951-AAB1-4DC0-9553-6C7F2B054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127" y="0"/>
            <a:ext cx="9837127" cy="5073849"/>
          </a:xfrm>
          <a:prstGeom prst="rect">
            <a:avLst/>
          </a:prstGeom>
        </p:spPr>
      </p:pic>
      <p:pic>
        <p:nvPicPr>
          <p:cNvPr id="4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09FDE29D-8187-4737-8E97-4DEF1610D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343400"/>
            <a:ext cx="535781" cy="778669"/>
          </a:xfrm>
          <a:prstGeom prst="rect">
            <a:avLst/>
          </a:prstGeom>
        </p:spPr>
      </p:pic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43C3D23A-A897-4C6A-BC8B-36E81BC42922}"/>
              </a:ext>
            </a:extLst>
          </p:cNvPr>
          <p:cNvSpPr/>
          <p:nvPr/>
        </p:nvSpPr>
        <p:spPr>
          <a:xfrm>
            <a:off x="251520" y="1314450"/>
            <a:ext cx="8640960" cy="12573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Đặt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kiểu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“Ai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?”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mùa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đông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M: - </a:t>
            </a:r>
            <a:r>
              <a:rPr lang="en-US" altLang="en-US" sz="24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Mùa</a:t>
            </a:r>
            <a:r>
              <a:rPr lang="en-US" altLang="en-US" sz="2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đông</a:t>
            </a:r>
            <a:r>
              <a:rPr lang="en-US" altLang="en-US" sz="2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vô</a:t>
            </a:r>
            <a:r>
              <a:rPr lang="en-US" altLang="en-US" sz="2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altLang="en-US" sz="2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lạnh</a:t>
            </a:r>
            <a:r>
              <a:rPr lang="en-US" altLang="en-US" sz="2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giá</a:t>
            </a:r>
            <a:r>
              <a:rPr lang="en-US" altLang="en-US" sz="2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B76CA46-B197-4345-AFC0-0500630EC2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931"/>
            <a:ext cx="1152128" cy="49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7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2">
            <a:extLst>
              <a:ext uri="{FF2B5EF4-FFF2-40B4-BE49-F238E27FC236}">
                <a16:creationId xmlns:a16="http://schemas.microsoft.com/office/drawing/2014/main" xmlns="" id="{9160F304-D3FE-44CE-A91E-4B34DBB104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27584" y="0"/>
            <a:ext cx="4834534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2743200" lvl="8" indent="0" algn="ctr" defTabSz="457143">
              <a:buNone/>
              <a:defRPr/>
            </a:pPr>
            <a:r>
              <a:rPr lang="en-US" altLang="zh-CN" sz="27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CHIA SẺ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BB61C1BE-0986-459E-8FE7-F2DA7839F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90" y="699542"/>
            <a:ext cx="5613820" cy="4104456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D25AC6A9-F2D3-4926-96A7-38538B840CE6}"/>
              </a:ext>
            </a:extLst>
          </p:cNvPr>
          <p:cNvSpPr/>
          <p:nvPr/>
        </p:nvSpPr>
        <p:spPr>
          <a:xfrm>
            <a:off x="1259632" y="480835"/>
            <a:ext cx="7560840" cy="466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Quan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1.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nuôi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xmlns="" id="{7E965A6F-3D98-42BD-9C8C-1CE5144FDB11}"/>
              </a:ext>
            </a:extLst>
          </p:cNvPr>
          <p:cNvSpPr/>
          <p:nvPr/>
        </p:nvSpPr>
        <p:spPr>
          <a:xfrm>
            <a:off x="3923928" y="3872462"/>
            <a:ext cx="1440160" cy="7920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37F27991-8C8F-4337-8F1D-1F11231E6ED7}"/>
              </a:ext>
            </a:extLst>
          </p:cNvPr>
          <p:cNvSpPr/>
          <p:nvPr/>
        </p:nvSpPr>
        <p:spPr>
          <a:xfrm>
            <a:off x="4067944" y="2931790"/>
            <a:ext cx="1296144" cy="11521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08F51247-D5FF-4667-BE89-6F7293E9F194}"/>
              </a:ext>
            </a:extLst>
          </p:cNvPr>
          <p:cNvSpPr/>
          <p:nvPr/>
        </p:nvSpPr>
        <p:spPr>
          <a:xfrm>
            <a:off x="4089526" y="2351158"/>
            <a:ext cx="1098965" cy="6378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1FA60716-85CE-4626-B75C-125267D5D143}"/>
              </a:ext>
            </a:extLst>
          </p:cNvPr>
          <p:cNvSpPr/>
          <p:nvPr/>
        </p:nvSpPr>
        <p:spPr>
          <a:xfrm>
            <a:off x="2390535" y="1851670"/>
            <a:ext cx="1523393" cy="936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B0CC622A-5EC7-47C3-8181-057D9EDB06F9}"/>
              </a:ext>
            </a:extLst>
          </p:cNvPr>
          <p:cNvSpPr/>
          <p:nvPr/>
        </p:nvSpPr>
        <p:spPr>
          <a:xfrm>
            <a:off x="2367035" y="2756595"/>
            <a:ext cx="1098965" cy="6378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95294F2E-DEEE-4A49-B310-3F5E5D284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43" y="1059582"/>
            <a:ext cx="4940242" cy="3643707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xmlns="" id="{392E0349-168D-409D-B53B-23C284E50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17" y="1096443"/>
            <a:ext cx="5291227" cy="3681812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B3A5366-EC06-42F7-AE6E-24CB012C2C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028" y="1107794"/>
            <a:ext cx="4437212" cy="3681813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6897E10D-034E-4CDE-A85F-49126AB7E4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89" y="1114013"/>
            <a:ext cx="5688418" cy="3675593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6229D436-D367-4DAC-8AC7-0A988779A0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09" y="1085351"/>
            <a:ext cx="5740698" cy="368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31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7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2">
            <a:extLst>
              <a:ext uri="{FF2B5EF4-FFF2-40B4-BE49-F238E27FC236}">
                <a16:creationId xmlns:a16="http://schemas.microsoft.com/office/drawing/2014/main" xmlns="" id="{9160F304-D3FE-44CE-A91E-4B34DBB104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71600" y="14554"/>
            <a:ext cx="5760640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2743200" lvl="8" indent="0" algn="ctr" defTabSz="457143">
              <a:buNone/>
              <a:defRPr/>
            </a:pPr>
            <a:r>
              <a:rPr lang="en-US" altLang="zh-CN" sz="27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CHIA SẺ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BB61C1BE-0986-459E-8FE7-F2DA7839F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90" y="494410"/>
            <a:ext cx="5613820" cy="4309588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D25AC6A9-F2D3-4926-96A7-38538B840CE6}"/>
              </a:ext>
            </a:extLst>
          </p:cNvPr>
          <p:cNvSpPr/>
          <p:nvPr/>
        </p:nvSpPr>
        <p:spPr>
          <a:xfrm>
            <a:off x="2154733" y="480835"/>
            <a:ext cx="4968552" cy="349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601130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43B6C9D7-CF52-468E-88D5-8FD9AAEA6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9503"/>
            <a:ext cx="6779474" cy="480399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20F935CC-EAB1-4922-A074-68C1363A432D}"/>
              </a:ext>
            </a:extLst>
          </p:cNvPr>
          <p:cNvSpPr/>
          <p:nvPr/>
        </p:nvSpPr>
        <p:spPr>
          <a:xfrm>
            <a:off x="6588224" y="4659982"/>
            <a:ext cx="2555776" cy="483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Quan </a:t>
            </a:r>
            <a:r>
              <a:rPr lang="en-US" sz="2400" dirty="0" err="1">
                <a:solidFill>
                  <a:schemeClr val="bg1"/>
                </a:solidFill>
              </a:rPr>
              <a:t>sát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tranh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5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df27d38f79e52afc1779e4ff342b044debeba"/>
  <p:tag name="ISPRING_RESOURCE_PATHS_HASH_PRESENTER" val="4a3a478bfd6cb1622a7e13d6416b58061b854d5"/>
  <p:tag name="ISPRING_PLAYERS_CUSTOMIZATION" val="UEsDBBQAAgAIAMJVUUeGTlx93QMAAGkOAAAdAAAAdW5pdmVyc2FsL2NvbW1vbl9tZXNzYWdlcy5sbmetV91u2zYUvi/QdyAEFNgulrYDWhSD44C2GFuILLkSHScbBoGRGJsIRXr6cZtd7Wn2YHuSHVJyEqcdLMW7sGDS/r7z950jcnD2NZdoy4tSaHXqvD955yCuUp0JtTp1FvT8p08OKiumMia14qeO0g46G75+NZBMrWq24vD99SuEBjkvS1iWQ7N6XCORnTrzUTIOZ3McXCd+OAmTkTdxhmOdb5i6R75e6R9+/vjp6/sPH38cvG1xXWjiGfb9fSJkmT6860AU0Cj0E2AjfhKQK+oMzbMfLlxQ3wuIM2y/9EPPI3LpDM3zIG4RRSSgSex7Lkm8OAlCanPhE0pcZ3ita7RmW44qjbaCf0HVmkMdK1FwVEqR2R9SDRuq5oeMuRFeesEkoWHoxwkJ3N2OMyQqQ27BvoA6erJEOCYREBSs5MULsIkttYUjLGU/hqk3mfrwocaFqVitJXyqvn7MSQDV4uoQakbiGE9IMgqvoE4gq7APIrwANV30QVyTGBRA4kOYAF96E0y9MDAKikhMI2/8IJ+UKaSVvEcsTQGHNgXfCl2XsGMUxbNGSGU/KzH5vADhetj/jkgbQiSUletKbDm4UGSH6wItMyauqcznhfdrco49n7gJlMoNlwm1vWyMMVC/0hViUmoTANhl2ZaplKMbnrIapHQPf8tEZv+2YRC28eSPWvyJWNV2zpu26QKXXL05Oc41j/owLJasUB066BnVXst/G2xelxBpVfF8Ux2K4kkmTv4XL46Na47j+D+D6lKXIyN6Zr9vODFInETwWoNuHwndHUFmoA8YazkTsjvKC87B0LzgJYx4XiBP3fawGYQtQaDRSzkuIfN7LlxCRXrgl2QUe9TkmN+Uojr4SrKFaur9fY2kcAaQvOKPOrnhtxr6X3K2hSLCvigb4Zy8wFgvQewmqxmBT+d0yxKAQytWwXkLgUtS5BB/1oFzMSO7DDbjdS8TS13LzI4zKe7siIXa1HmTkE1Tp8bobaFzuytZueulZsKfHeNFE1zUGJ0/MXiINCY4Gk+TMQ7GxJzmTA/LjiDQsvHJp3Hi45GBg6hzVqVreK/c6lplHYmaA5lLzjGQtSmNOSvS9T9//d2R45knzS5qd3/pRQIdauYSeSD7LdAVL38/RELxaB9nF11Q7QF2h+t4nrVVb5OHKcXj6QyEAceRPsAZji5gJthDljOcseIOBgrVWpZ9WGykpv4V74V7PMLXlRSK98EeN5JNwNSbJ9h17X0GtC9Fete8yjLE7FAzFxsJF5uuZOMpDmDePOPjmah6EtoRv+tu6LNm/dhl228n/sOqtJfCwdsnd8R/AVBLAwQUAAIACADCVVFHuYMDpcIDAAAWDwAAJwAAAHVuaXZlcnNhbC9mbGFzaF9wdWJsaXNoaW5nX3NldHRpbmdzLnhtbOVX3XLaOBS+5yk03ullMekm2zQDZDqJmTIlwIKzba8YYR2wNrLklWQoverT7IPtk+yRlRBTaOpsJzvd2dwQH53znf9Pdvv8YybICrThSnaCo2YrICATxbhcdoLruPf8NCDGUsmoUBI6gVQBOe822nkxF9ykU7AWVQ1BGGnOctsJUmvzszBcr9dNbnLtTpUoLOKbZqKyMNdgQFrQYS7oBn/sJgcTdBsNQtpedKVYIYBwhiFI7qKjoieoSYPQq81pcrPUqpDsQgmliV7OO8FPrfLvTsdDXfIMpEvOdFHoxPaMMsZdPFRM+ScgKfBlioEftY4DsubMpp3gxbGDQfVwH6YE90lQB3OhMBtpb/EzsJRRS/2jd6hhARrLCqZrdQEIuiOraFr4aLcCL2IbSTOexHhCXKk6wWU8m0S9aBINL6LZ9WTgQ61tEffjQVTLZjroX0az4SiOprM38dXg0UZx9D5+hFH9yN58GEeTQX/4dhaPRoO4P763KqtbqWM73G1JG1unCl0tvE2LbC4pFzjOX1TfgMWFEFQvIVY9jmOyoMJAQH7PYflrQQW3Gzc6uDc3APlrk0NiJ24uOoHrdXAP5wExMByW7dCdvNrO3MvTndRD7/0+rYNRtqm1NElxOu3dcFUld1oLJXcyc89krgTb5gPZHNiQZlDZuekNlz3UPArIAnsgMNPXmlMREG4x82RrbIq5sdyWW96rahLEQjYBcjXdq0SSUm12Cr4tuluspPtOFYKRjSqI4DdArCLYuiLD/1Ig1Q0kC62yUookYYkRHD2uOKyBnfs6esCvOfqALrICLZGfcgHWe/ij4J/IHBZKIy7QFTIZyrnx+M1HAefUmHtQehfjMz/3/eFl9P6ZS5CyFUVOeBw4Nhyy3D4FPsXcpUIXQiisZgUCK5PQwkDZH8ZZqVYnzdq+U7oqm+4aWYJiuznG4zHxIMHR5PKWT2sAJlQSJcWG0AS337gRWnFVGJT4YfHQ5h8F6E0Jl2WoS9wgdKYZ6DporaMXPx+f/PLy9NVZM/zr85/PHzS6ZcSxoM6bp8SLBxm+tuUXt8k37L7C2t+weoC792x7SmduvNme18MXzC1v7lNLO3SUd5gBS57+EQlwdB1jnaI6EzSeRL/V0RtiwWrNdzStBTeqozV6W0dr4sl9XCH2OmbvqJZIzf8J1SHeIkt/ZeE9InjGcbSfjCD+leX5rtcHv3lPszw/bsm+h2/+LxXzT9tX+J139nZ48PPLnWRc8gzr6C7j7Tdb9+S4hV8BB48aDUTb/ZbtNv4GUEsDBBQAAgAIAMJVUUdGxXBrugIAAFUKAAAhAAAAdW5pdmVyc2FsL2ZsYXNoX3NraW5fc2V0dGluZ3MueG1slVZdT+MwEHy/X1GV96bqB1DJVCKFSkjcgQ7Eu5NsE6uOHdlOuf77sxObOG1CSiUkPDtjr9ez2yK5J2z9azRCMadcvIFShKXSIA4bkeRuHJVKcTaJOVPA1IRxkWM6Xl9tqw8KKuaQih9AaM10Gk630wHNDsfQHHO5xJ7xfV4xzwvMjs885ZMIx/tU8JIlg7LsWICghO01c7a6vg9nfUxKpHpSkLdyerh+3PRv3pYUAqQEk9JssbxdhYMqiiOg7qTFfBEuby7UNEd9f/sT2YFIoirZcnEdrhZ9sgKn0C7ytPr085ne/ccCBf/UYI0Lio8gfrQ5L8riJx4pBE9NQdua2Wq+nA9rKMeJbr/LDzEXMgdpxe3NZr596FPY8pwZw/7r9z0y7So4fTV1PRkI5tEjCmslSkCBW9UxmfHPl1Lp/nBxH2k4rzrnV1xKn9VgDe8vfBKWeCQLNIwPTsscNnW6HrGNN/zNJqwmxXqHqbTcL8xLUMDBgl6GDdgw/+iqnjE9sGG+UZLAC6PH8wxOQ7XIPXGI7WN+X30dBYb10hXMrVzUnPRsGld6qVrAcXKewFqadN5JDubZUFBhdUrBWU6I4QNJsSKc/Ta86FhdRqLgJGCd1u0rpIii0GW3Kkc9pP1yVethN9bfCc3d6vVI6RF+N8ZK4TjL9XeSHI+sTveI3mYcdCvMkNR0EE9sxz1NlVifKMdiD+KdcyovlTCu4GIyr3urj44Crwgo6K4yspt0lZ+VeQTiUb8aAWebNlbzMpJmVP+pDwKfkLigfbSeaC1Vmd6PYfJlSw+wHgAs4uzLAfWqDuUlVYTCAVzze0B15b67Iald2me4e/UMO+VbziIXedLOisYsPq8d6BB86Ly6FXWk7XvLaxtf4UhWV2u1vhvD3tatyewGmrGfP8uqtXVTa2cdP6+hBs3Pyf9QSwMEFAACAAgAwlVRR2b3kIiVAwAAJw4AACYAAAB1bml2ZXJzYWwvaHRtbF9wdWJsaXNoaW5nX3NldHRpbmdzLnhtbN1X3XIaNxS+5yk06uQyrJ06jeMBPBl7GTMhQGGdnytGrA6saq20lbQQctWn6YP1SXq0sjEEh6wzTaYtN7BH53zn/9PSOv+YS7IEY4VWbXrcPKIEVKq5UIs2vU66T08psY4pzqRW0KZKU3LeabSKciaFzSbgHKpagjDKnhWuTTPnirMoWq1WTWEL40+1LB3i22aq86gwYEE5MFEh2Rq/3LoASzuNBiGtIHqjeSmBCI4hKOGjY/LK5ZJGQWvG0puF0aXiF1pqQ8xi1qY/HVWfO52AdClyUD4320GhF7szxrnw4TA5EZ+AZCAWGcZ9fHRCyUpwl7XpsxMPg+rRPkwFHnJgHuZCYzLK3eLn4BhnjoXH4NDAHAxWFWzHmRIQdEe2pengo9sIgoivFctFmuAJ8ZVq08tkOo678TgeXMTT63E/hFrbIukl/biWzaTfu4yng2EST6ZXyZv+o42S+H3yCKP6kV19GMXjfm/wepoMh/2kN7q3qqq7VcdWtNuSFrZOl2a78C4r85liQuI0f1Z9Cw73QTKzgER3BY7JnEkLlPxWwOLXkknh1n50cG1uAIpXtoDUjf1ctKnvNb2HC4AYGA7LZuiev9zM3IvTndSj4P0+rQejbDHnWJrhdLq74dqW3GnNtdrJzD+TmZZ8k88ciywxlVdGMEmJcJhaujl1vgCuKySW39seN+fK7eWWZszYnRJuyuhXJe2806XkZK1LIsUNEKcJNqPM8VcGZHunyNzovJJKZh2xUnAgSwEr4OehMgHwS44+oIu8REsknEKCCx5+L8UnMoO5NogLbInUhHJhA37zUcAFs/YelN3F+CRMcm9wGb9/4hNkfMlwyx8Hji2EvHDfA59h7kqjCyk1VnMLAiuTstJC1R8ueKVWJ83avjO2rJruG1mBYrsFxhMw8SDF0RLqliFrAKZMEa3kmrAU99n6EVoKXVqUhGEJ0PabAgymRKgq1AVeQ+jMcDB10I6On/188vyXF6cvz5rRX3/8+fSg0S3HjSTz3gLJXRzk7NqWn90PX7H7Ag9/xeoAG+/ZdrXJ/XjzPa8PXxm3TLhPLa3IE9HDnFYx74+htOF1gpnHdWZiNI7f1tEbYAlqTWw8qQU3rKM1fF1HaxzoerRF1XXM3jGjkGz/E6oDvBcW4RLCm0GKXOCwfreV/yHrcPiKD8vyD63Dv7cIBznhf1uD8LR5Fd55921FD/6NaaB8989dp/E3UEsDBBQAAgAIAMJVUUf/ogaAlAEAAA8GAAAfAAAAdW5pdmVyc2FsL2h0bWxfc2tpbl9zZXR0aW5ncy5qc42Uy27CMBBF93wFSrcVikJ4dddAkSqxqNTuqi6cYEKEY1u2k5Ii/r1xwsNOJoBX9tXxHc9YM4dev1xO5PRf+odqX50/7HOlYa0pkeFnWycdeqp1R5Jkjb+SFJOEYqeB5OerF/l4JSBjh1amYfGpbaXh5zCA5oAmAE0CWg5ov4C219oGEWmKfxexZ2RVZ2SUOcyUYnQQMaowVQPKRIoqxnlaVstMsAGzHIsadd3AXboAukERtkxvk1fHdvCIpRzRYsViNghRtIsFy+i6i94WHIvyw3c14M3Gr4FnAiSR6l3htBl4MX6b21Y2yQWWEp/iev5oOgtAmKAQE8PXH/rBaHIDtYzbCTXoPJGJOtMjfxzMfJPmKMatKrnVsjFaej3KKbxXXUXiBBVYPGLFeMYf+EAuWKwr0kK92XA0hFHC0Dqh8V1L/VhtW4PTyXy4XJjgNdHTr1ktxBottIXaL+2aHFDfNy8rayid48pG3BV0lUAiFJhBIIfEHJ4kqjlJ9Pm77yClULRNywFRPvjn3tPs+XvsHf8BUEsDBBQAAgAIAMJVUUc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DCVVFHnb6aWHcAAACCAAAAHAAAAHVuaXZlcnNhbC9sb2NhbF9zZXR0aW5ncy54bWwdzD0KwzAMQOE9pxCa2iH92TrEydYtJdD0ACJWi0GWiy1Ccvuabm/4eN2wRYGVcwlJHV5PFwTWJfmgH4ev+d7eEIqRepKk7FATwtA3naSF5MlmFRb4Cu2cZ441jB8Uq5wyF1Yjq2c4jDtMf3SEFsb6fwf2eO6bH1BLAwQUAAIACAADdMtE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DCVVFHJ1b2OMEHAAD+HQAAKQAAAHVuaXZlcnNhbC9za2luX2N1c3RvbWl6YXRpb25fc2V0dGluZ3MueG1srVnbbuM4En3fryA8GGD2Jb7ItwzcXuhCJ0LbssdSku5dLAzaZmIhkuiRaHdn4If5mv2w/ZIpUlIsKbYjdSZCB61inVNF1oWkMoie3UDfRZz57h+EuyywKedu8BQN/4HQYMU8Fs5CGlEe1Y+SBzdYs29m8MiEDKQRJ8GahGtdjEbDBhrJH9TvqX2jD29trd1CvTZu4T4ycEeHsWvFuFZ0GDNaTX1QL1DEvCFd0YCfZh3Uc6NvAWYQ0ZCbwZp+Hyp57exQfgY3IVm7oBcNu23xHFKrB6MtHtRudnodfGipiqJ0kd4xmkbj0Otd99Qmwo12p6EctH5LaSmo2ek0r7uHZq/VUeBtdN0Flja+7qJ2r91uGYcWbgEaqapmtPRDT7luNlWwhvvX+mE00nqNBmo2m0rbOHS6ykhrINBWgENV+mIBFUPRlO5B1dRmX0EjfaSN2gds4K7eQf0W7jYah7amKY3GcXGPs8su11Faejrpcr5DeDIEJ0dFbtVPJNdgtQtDUHaov/UIp2hJImoRn36qybwMuMxa9MvkBc088kLDf9aSTJVZneJSB/PSWAjiABiH5wgHdTmc6kovs2WSlSN3/am23HHOgqsVCzjwXQUs9IlXG/4UZ1IyzzJItqdhFdwjWdGjuZ78KQtLbEF2w3MJtGL+lgQvY/bErpZk9fwUsl2wLuXm5mVLQ88NnkG7cd3T8UVDnhtxk1M/5x/ui6c8bAtBjahwr4vFUwrpkSX1UosN+VMBdzT5/ooUoHs3crmEqk3xXIJuyRPNB6CviucyJgAr+aj1xPM+iNPvHNQV0QxaF9Vl1eSNxM3zIoptd9uq+bQN2ZNY7Dzu/UC/4jwGvSh4Eh42xFMKJCYoDJaKUrJscv5GQTF5LfaSgQ9WILjZ5pKIJOVMW+jTyUy1vi7G05vpQjNvakM9rkokyvKXVrf/vdnpQudKcCWZ7Ik6Hue5kCTrNMpxWc58Ol4AIR4vLPzFqQ3F78rQ6Z0zNi1cGyb/qUwwm+P72lD8LgO9m8+x5SzssWnghWkvrKkj12WMHWzUhl/ZDm3IniLO0N6l3xDfUATt2Q0pijx3LQdEy3aDHS1hz5irD6Z1s3Cm07G9wJaRSmpDHKyREZJvkA7VieaqjefAEcIWGf4YfCHjLxmQ6nmVSW7Nm9sx/HOEI7fu08aDf/wHvJlhC+JHgxLACbZt9QYvtOkXiBxk3LQiaPoZEu1zRdBXbENmYLsEzFLvzRvVMaeWSK45tp25qb9m1ooEiAXeCyKrFeAQ7B57l+0ikIhko+s4x6LKhmz82x2ktamOT6RwzIncQCbzk7un4EW4LhUpKCsdGyJWv92Z/16MVHOMjQUEz5g+LBxZ9cIegfIIGEfE85iYBpgm6z0JVnCIoyuygxR7AbW1u5ZqWwKTF878vnP/QIQnpfVzUpWWgb/8fPVh70xnDG3lgYRBuRIrsOU6w9sp+3C6BNdhP9/y9+aSWY+rv8uRv2F2M9W2z06tTIw+Pq+CCz8wKRvyHs9hY4R2oLmsEghPIGOgB/rE9SoBTWsE5pJLBA2RuMJUIrCmCYfF0Ado7iEWOUfuIUbVKB6wZpuOWHW6FAfSEmAZvTgPTueOuDZ4FG5wr/mzpI8MeoRHyR4iC3I3ihPq6sfsVU2UtBOLfplt7QmRBW49xZdBcMxzfXEyL0d7N8HpasbtOLckD2znrWXv89xn2ZIhVDs/Xplt9hL6GDJfSj0SpcUWbwr/+qAj8RTnsd3sxbcEr43VuX670FVLx+K0KErdK4+DNBeejR17MVY1wQD57hO+2sCG9CjO8OW54tOegUcq8CXLa1MSrjb///N/5WkK/sRSlEh/rcoDVSz6GH7l+4/FOI3+W4LHUbU8VL6UBCaH5RRa/uwssyFZS9VxVP12Agljy/xgu3BV6vCRJZmo88/QRuRRrjackPAZ2pDDmFeVSE5fJAiv7MPxDrHjnhvQivAP93UxececLVTDkJcrKBTPXT3H2+MaEZR8R0Ee3LIq8Om3qgWNqkBJ1y6vzim3irQnQF3G78eq3J/cOV4Fxxsr3IjZjucuwAEPmTcTnw7efisDBfGlY+nRIQ/FnSl9y2pEG/YtiV2ilZUUNcW3upk4VGZ0j7Ki9pzCFWudUU0ERb175kGD1OPJZNTz8iJK1zX5YW34SLwoQbzK3jgO5/1kKOP5UVjUt+h3/kY/Iyzq22LXmMIF461PxaEsNP3aoZEwKy8TOdChAQFhusDpW15HeDAWX72izEQSQV7TZ2s6lLuf4/o0KWYhyzpcP+PxIHjdxycCs3yxk/tUYeCYvPXL2TvgLvfo+dSW84ACzC61fD+V/4nOqQKIv84WFyOWIv6ypZ9qcNcgq40vvqbXUMLxqSaWM/4Kfg63TbuZaGYZpPTmMtSX3Vw280omA9HDq5lica1fBg3qb9ZpUL8UoUFCez6Awc5f0hBDDrg0Tc68LKu9ST9z3MuTWaqSBPbMaJaAb4A7gOtGaisjyOWVPNi8ZlX8llXwdx53PbqnaavKCDKLc3n+gwiq43Jyq3xMH3k2vRNJ5SpIet0xF7Pa+YGzMHm9OYmLRypWHSfLSE7/RLtKN5+MsRP7UdqoRcJnezTjhcDXT9gC3XPrP6hnt1noUm/+llWUART4zv6J9y9QSwMEFAACAAgASlVRRyOGeibgFAAAGGIAABcAAAB1bml2ZXJzYWwvdW5pdmVyc2FsLnBuZ+3d+VdS6f8AcEuzVc1vNpobObaYuWSOWopLi1kfSy0rLffUMRVEQ1xQZKzMstSmJh1F07RcC3NFcS0XKgwyUVMEM0pEBFRkcUG+OPM5c2aac75/wPdczuFyLvd17n3uvc99nvdzf3g/d9xcnJQ2aW6Sk5NTOnXy+Dk5OQUDOTn56A2Ksn9ibuxYkf2sgZ9zOiqHJWmzZCsKIUfOHJGTq87cvBywTra+MfLkJbicnHLn6ncNAVYWJCcX8OLU8SPn43w5NAkxMd6HMMsDueFLQktK6jEGP5ZUx3U2lAdZGeS8vnyKuOd1DfRuEWbakGKS1tyn0he2+ZVi+H23caWrL+nLWy/uOrXzdvMn1wcLxxyvTpAtOUsPyEjhdM5Cnjn8fcvPWPZsyl2eKCHf3DzEjmlmxYwn5TXVaC4vTHVmPqdLHtt4wOLZ6SH29lGCzcsa8ooa/r+s+fvikLr8C6vzCWWKZsvwZxImV2UUbmK1J+y29ZYDHXLyf18cIDjU3xYyjdyW3xPs9FzKAv4lIiPlB3ZNkR/BlpesVJIYcMO0eIrl90c0SU0O2+YxBQddFH/zHB+sFfR+t5N7ihVnvOMHBFXbDbRfd/5zo2xhJj+wB6sdeLj6dJru99uyib84PLnfvSlnL4YoCApEeY39Hbx8+4uDntsGte/L3aW0QW1rj2pFmaHhP3f4f3LDZ//ZB3CAAxzgAAc4wAEOcIADHOAABzjAAQ5wgAMc4AAHOMABDnCAAxzgAAc4wAEOcIADHOAABzjAAQ5wgAMc4AAHOMABDnCAAxzgAAc4wAEOcIADHOAABzjAAQ5wgAMc4AAHOMABDnCAA/z/K++4mPwlV92vGcnngC7ThB3qHjzJV6uLopVO0bKRxg3NWs1mzU5N4jHbra4Brc96JtzYHZy4j8F/ZV9rhCjeouqVtnA8qZECPqZd+rmI04iXInJiFtxBN1ARBBNlNVPkQrhHLFpIvd51fWf1Rv/04HRWW8FTl6hWnTCI0FaIHcNs/SuZWzIx7POzqnhGymi5D9UQMYZk10803aaS6wPjSRJeOjlu8YtDVH8rSH0vaZ9LXeTZQHx0t3G+9PwQta1ngsNrhF+wh/fMtmUmXkFwEK73TsIax3sGlriSmWGyDT2W/JydC0+YYLUnxwtMpSOBgVI2bIlGSJdEtlIS2T21g5e80KaJbxmZQZfxvkM7DmdSJ42J66Xz+pVnRHAPVybq60CD0ykd4rVp68cmY+hELf3ALtl19NaWr384/yMoCs1HFbAj5Cng0sSurpLgKkQC3Yaqvj7trif6o3/YaZHkeGIFGwoKdNdKz1wWTUEY0aRG6UCIdGEj/8Jo2dhQT6RkmebRFi8U5bHNyVxTvIVw+56wXukyo8B+KTY9POVWg0nYSKmU9Wt9VLmJB58SHN7W4PvOETqP+3BWyn1Ru08fOhzTlH6GeE5Uzz12iZ7digLFW4gMygMvZTyW749FQ7SOBb75b5Hh48JMu8QAKxLVMogMQXrBx3B+bDHY1evlIbfpJWXfQTbvFR2xuC+TjRWh4hZGCivT+xYTXArL9PeWWLqFZy5EFr/kfLMjByN8+k0/GIPrZsuL1xv+hyKlKqIwF80qBi9I2ovOeYUYR9YtvDtmU1RiKU51Op/IYo/l3NPm1LDvQRK0EKARVRtM1jMunN9S5RB1W79qQns3wog4bhYfRf/JK3tw92qWPbQ84vF1d7piTvO0rTO8ivkbsxJB00pt6l+XBl9p7Gl4OYF9CWVSY5oyxq9R6cxyYv2xcaZiykiHDvqm/xRS50i1VL0pIFqD8GzkfhWLEXlei8uZvLXpjPHR89EaWMLEk9cd4qu3Y572Wqf+WaqEb3U4I+Mr81mwbAJZL6MlF/4bpdqIYBLIqklNyDgw2JMrq61vtMrg27Q7Y7r0sp4wOVuJ99vSm5iMyfQLZ9QNFNKK0XO/y8ezwHB5R84T3YIC/0Sv+rOjwo+mPsp8U/Sa/Muxxm73rAZTk68cGoSuCJtj8t35orUd1vrN9J7RYJbxmEmPsuDKkFeP7NbRr+W2Lc9Ceu/tWM1mOLuFMr6ivtCyjSHabduZigQ9bMtfLHOCGU2clh14U/KXvnM47quDiIhkS1jK3VwTF21hiuDT2m5r/bXdy1UF3FZPnal1OJx2CUhYHdGSbrW6z1xFk7lTeqX0h/N5ulOoXrNRF9SjMBgY2b9uU/LRQs9tBlPFOmyS+9moIlKwGVMhrXX9ExbRN5EdqNlp8BN4vaMkScwx6oS7bSE02T0wX/45K0Y5bdHHpsARg+4/bGC5Y1hgOWHivLghDScdbn/uG89HVWbTxKmVY4sP28emFp6KNA5RNkfADp/2E3pa+PbcXW1bEhV9Y/t1vFrVD1HCJXYRpcxEEC6+dyheooTjqu37MfnLYHtckKAyFjU3zbyVYF+L57tLFw69ESzNatFicnJxSSPfSlewLMRCrmUbt+EgdX4R3dyGLLb1Hu6MnxJxpO64pv0PdKd9Snn4RM6cazsXWjlOnkFanaF+E8a28tyzC/iqmWf8xjy1Xm83GMHFUcbc/RzxmcHt00OXGN59hfmuQWJVTNq2el/DnfW3Kde7Z3bldBIpgi36x1NSxoN7Xl05tGKrb/zUqCl9/NRBppGzoVsLu6q9DdmnhJ5pZN5ARoxOVNPNW98jsF5ZyMeXY1Gt3w5I5lr7Gkgv4LLG0L8tGYVmD1ry1itH5Tz+9ZhRpxmtZxQW6mUVsV5JzR12lXoCuu72+IlITrqWcnTr8PP48LbFHbAtKlK/fvYcdKV8+2DJUF0MiryQ4uURi+I2Z9K4kY9zqyToqYZYx74brex5n2xe0bq0ETkdbmiB5hgilYvLjKHMj7vyFmN8Uk2kN9TfaLIXNzhK6nb29ZQWOWAuOp2oG1NxfTD8xREDa+RePl0Wut3EEnXsBE/foR7iDCvO31WblUCqgaTtas69JGo5S3441DIu0k3QxaJddY6cXYMvuTCqY4fLqMLh8pwft0/F9JBpjPuGbr3o2mEvqxIt5z86gZ/9s6vU8kfWgEfjwfQjPjyzMC1sgymBes996ALPcQRxWmd2OOaWCu4Us006aas44UsWJ1FQ2isRjZ1JJBJfs13z7qyLGE9fRLWGjNT1ozHVV4nNxAUDZU2DEUyP8EQDN3pNudJKgHaZFLZJzX38SgsOgnE4i1uaigV/UFKj7mT7lKxPGGK1UgtsJEXaR6rZcfgWdQbR35/Gf31gMMI6rMhu0SyRVMYcmtW6g0+ne5JQSRVDvyGNQ3GHt+/RPjJeTeX/bK2/2sNek0dwk5uqhtz5L6gLo5YfrTiFWJEWO6akgQ2lZnFQr+MIp2wMo2l9IgzXi0y0ZBys34b+8zyQZAs6CetpNjpIl50EVT+QKqEJE9XWb1ZjvNLAlvnhGcUh8gNhFw+6bcnEe8YqdFu+QWazZG02kidkuqgbZNkH8PBcb/rvpVtO25rWlYGV8c50yD2/GaQI1s/vL1G/mPw6sDSEGH1i9aLTlFq+CKy4anunBMgWiUfAFXHzDwa3eHqGe+r0rb08fx/J0G4DleXvtiDPTN7EQyTYH7tHoUXjibbHqN4hCWh3UZVPkk/hp2gJ5yCiff+7OgdzZTNoImH9RkjtdCfxt3S6+F4pyMit7lWOoVlgZLlDX4dlHtz+S5Tu/musNC9rKbZx8MLbWcWOyMDxlgg4C2Uh5Zr+1PNBIyu5nBBpY1jke8AKBSl2ZAnz3Exvs0mbKfwG58KrTqfvSR/jSfRrv3OjXv0Z02xTyiPgYk5DpfXFmlMWCYZuFB41gyuMuukr49u3BB6/q0eIruGNW16gJtH3uFE06qMg1AZMA4Ec2Bwj1q2EGKF6N6jpz0C71SmI5KIk++Xy9T1YLYazx+jHhVgfu+TXm+fOwSfsUeaYjLRJW179Z6qvvxXn0eQlVQOXsXMwHUyEjrksvioN/wxuMB9R3cJJvGEMpihnBBSWQV/G0G/Ogjkn75UX70/V+sYpuyus7m9Y0x5KIJYsfaptfi+u+3COeDHwA6nADFEnFa9k6B+7e9BibOb2vfFrHPaGNFltE3dlFF4NDovLSLU04Nwfn3cCa44qBnhywi5Z5cdBteKclZUu468Q+LJ2rVTNIGm5yaMq6atTQRN+qtwVPeoqwZZwrLNM0HjTwkFaDQK3z23eLvuTyztKEczmegBGX10hLZidDmd0/5E796Q8szq/mquP4ShkQuWRcQ+4I5FV+japII+rTG8Nnpuurk7f6xMSmh3drD7dWpQk6EFyBVuY4clFNB6+gJ1ROMkBg5LqAmmq/5N90K3ukd8NW/CpkRnIzIvLFoWdCyP0xtnh40Oo6CDMw6AGq1HGw5c/Ga3tFtmDGriB2pgSKL8Dks2ynaTOp6ls341NeouoHGtkm3rgRqUpBEkLS7jkQcZPdIfwN2z3bWTi8b18zjUFx2ZIwradbnG9PhOEB0ske1m8EyS/GtnG2OUmJip0x2Fgy6qZDUqH7IpqRaqZSPRBcHwQ9Y7dSsnd3VSTVkTzV/wtmxSv01eprxgcahO1pDOTmUFu74uA+SUXQeZ79sYoONIWxrUGLiJH7ljfatRsFA4goDNUPbvOR6Ob1RBqXRSC2a390VPmZzo7HxKSr3iXT0ndQ0r8rkf9UdUfBF+qwV3zXjzHLIwTutqhBU8rH+MrNlSHLvCQk14hfEoLIucZ42oS7IDJQ1ntP5fA9Y69/Vl8kHOyjuIEvmU6L+D5HH0bfFnErWRa/9FiNin6Sm1A4GyHatbyendqOMe2R+wFnshzClhGsJoh+wU9oRi27q2scdWt7qDZ1Yf04SZoQr1OwEF6DM2j0ECrdfaOYppmS8X5zqpkL4+oW6nrcEWWgnpTi0mLz4yHuednft+00fhmHetFUXpV8c46oopIwcWn1GG2tXbvs6+qaq7xI+YXq5D9xrUF2uF0fO/H9fcWWj399si7m8Z1wmYnUb2BcUW9s7HxKlXNViVwv0+EKi3GL4ZuccvC5zmkDatBXn4yVVf8ZVo0zs744K1pcMtpUtbRXKLmulMhnVSokwtF6Mxrudwq0rM1byWSd2SOJ1TE+FFdihE25PDEMKORw0YjDXHUBl06126tY85k+nvK/I38XXDMdniOSe37d17XcviaxMDl2wTzAr57CIjmiQTBUEP5lVUoTvh+tAtMwW6WlXrRtEXIlEA0bjClvftxyLMadlXPE04riayf31UTHB25Ei1pZXW5tzJrdmdykMlQXDN3HZomEGR1znPodZpWjJ7V2DpRfqhFPDJAK5AIv4gYHIsmyxqrlOsjDPt6dzyq+kiCfU1EyNyhJEpPAiY2bK/4gUjXdswZG94fR1Fd6dRhsGPe4OLDTk+NMfKPc5C3QOGhjObw56FEvx/eHYdBFNKcRHMw+a9bs4d//mbc1BtPSw3cooaYI1ozu8R2SSyMFLeIky6suEoSwBIUaIEwcEPFLg7pxcwSQxQU0pIKL81pm1nw8Mx0pKqW7kaPVM8G87ChMU5tBmehSNQka0lNUCthTh0b1dSlSlHkDNYfY8VU85m0obG4Oupl5zFno5z2EMhbhM9v8VXt44MvvhxPf6ZvkLHr8rw/z1ryW7WIu6Riv7Cv0sZOKCDY6q1w2pN4GzGzgubxQy3SJ9LLrfx8Xl0Tukh/p9vXtY62GWGwY0vTTLw5zKNLo+Br2FRTmUjDnsL3kEWD9qMY70Do8x2yGt7/08wE1T6a9aMjeeoJnaBN5IxG8wi4jG1ru3/tuvOashrOBK5pfn9tXnZ4W1bFXrAqljqhO7by3mossQjD/MGr8I1iGtJo4NdNiE+fZ/RBHJsGqkfs+/hekS4DjmWAJ1jGqazShZ+HkbX01UeqU7NRUqziV3Gyj4/Q5Z11+WY95WXTILnqpOXk5KZ96unk6uCovJD+M6/CIepwYIrDrypqTEHLx4Qkmyoqy8d1tfjTWt4MaMt/i1+U3R5Tyj8771uVCUWSWdXGPLts5upgl2RDl4XZXyY3h/CO2AtUM1fvJFkMVrP7EjUScKzwE7rw07cgD7jf8pQlMnP2z/FAUi7s6QsrdvpqvnXZ8Ej5ehNvnQuq7XGBezsani1FWNH6UK5DWvtBs4ceHBrX18W4+o7c8PZTt0Y86K1aJqj86ChJWP5c8TCIjpZKSlsfJd3J9l09Uhl5Kwl1diSm7XCBOzjr26Stek7SCiwyvdxsddTvMtSh59uOQ0mjHmezd9iSqdaD7Fx+EtbKxQvdxdiaUJOB+Cyq94YLd5J8nrAnbAYEliGQpOlhspeP5AH7B9hJWgxhycNvZS7bdHbPCosu4C3zYlF3nZjhF/1mau1x8G66SC9XIMZSJ23bZePs+az++X7UNijtUuxqz560ZVTYoa7e7jQ2ZDlkh8WRmj7UuvOnGQ2Z36zDdUQ9/m/nu0GzjUa7p+/vXwbf7cc/QsvG29xP4IV9rl6tsr4ixF682jo9WH83XsR/HeydmeDNrr25FAc/O9T0FZ5GqNFu0cV5sAmLAbKTzSB2tMUe1L6GgU41TEAq86ZiPuVV5zfXhr5lXIsqbJx8M/H8Nj8vBLQfsaljHxa3O5D/nCmZryA5zu7HjdaanRsVfMCRJsrj2QeddY0mbLHqYHbn4l9J6zPGHDhBhwaKm6ygove0i4e7OS8PU5sR0uxpSO6Sp4+2wVSaqH5vOMnB+2l8FvdIXvO5ofex/2FDMdXln92YxXHDpm0IBFHiF3e0TMyxX6QMOx0J0436IvbrjRFw5wbN/kp+r63oEmoTRBJOfIQ+IiZJs8HKuE1qzhEdLYTZp5E5g53mjwWjAxdcUYsVbUnRYvf2ytDsUKNRj0z7f+T03y6/trvY6Wbeu3c1eYPbv3uL5Gix022D2lql75PnR8mvXXcz6qZ6/UqT3zvLf6b+H+t45OEzJlVGylujHdIfVV/55yQC/v45q0n9V6cb4ByJVVsn/693WlvOYxrnBlJBd4x/Kap7brDD9M+A5W9p/1WVZKQGOU+mgRqdnrq9+36iAv/PnxUrTlEKah3OolfEbSqgRD2TK4KoAsrp72cYmNhR9kPfCvgHgyn1goVR5h8TIBxNudLzr6kEEszdOE80u2bIUnnSCeN8Jz2ss5zsc8rR5Tj2qP/1/wVQSwMEFAACAAgASlVRR5F1CYhMAAAAawAAABsAAAB1bml2ZXJzYWwvdW5pdmVyc2FsLnBuZy54bWyzsa/IzVEoSy0qzszPs1Uy1DNQsrfj5bIpKEoty0wtV6gAigEFIUBJodJWycQIwS3PTCnJAKowMDFACGakZqZnlNgqmVsgBPWBZgIAUEsBAgAAFAACAAgAwlVRR4ZOXH3dAwAAaQ4AAB0AAAAAAAAAAQAAAAAAAAAAAHVuaXZlcnNhbC9jb21tb25fbWVzc2FnZXMubG5nUEsBAgAAFAACAAgAwlVRR7mDA6XCAwAAFg8AACcAAAAAAAAAAQAAAAAAGAQAAHVuaXZlcnNhbC9mbGFzaF9wdWJsaXNoaW5nX3NldHRpbmdzLnhtbFBLAQIAABQAAgAIAMJVUUdGxXBrugIAAFUKAAAhAAAAAAAAAAEAAAAAAB8IAAB1bml2ZXJzYWwvZmxhc2hfc2tpbl9zZXR0aW5ncy54bWxQSwECAAAUAAIACADCVVFHZveQiJUDAAAnDgAAJgAAAAAAAAABAAAAAAAYCwAAdW5pdmVyc2FsL2h0bWxfcHVibGlzaGluZ19zZXR0aW5ncy54bWxQSwECAAAUAAIACADCVVFH/6IGgJQBAAAPBgAAHwAAAAAAAAABAAAAAADxDgAAdW5pdmVyc2FsL2h0bWxfc2tpbl9zZXR0aW5ncy5qc1BLAQIAABQAAgAIAMJVUUca2uo7qgAAAB8BAAAaAAAAAAAAAAEAAAAAAMIQAAB1bml2ZXJzYWwvaTE4bl9wcmVzZXRzLnhtbFBLAQIAABQAAgAIAMJVUUedvppYdwAAAIIAAAAcAAAAAAAAAAEAAAAAAKQRAAB1bml2ZXJzYWwvbG9jYWxfc2V0dGluZ3MueG1sUEsBAgAAFAACAAgAA3TLRM6CCTfsAgAAiAgAABQAAAAAAAAAAQAAAAAAVRIAAHVuaXZlcnNhbC9wbGF5ZXIueG1sUEsBAgAAFAACAAgAwlVRRydW9jjBBwAA/h0AACkAAAAAAAAAAQAAAAAAcxUAAHVuaXZlcnNhbC9za2luX2N1c3RvbWl6YXRpb25fc2V0dGluZ3MueG1sUEsBAgAAFAACAAgASlVRRyOGeibgFAAAGGIAABcAAAAAAAAAAAAAAAAAex0AAHVuaXZlcnNhbC91bml2ZXJzYWwucG5nUEsBAgAAFAACAAgASlVRR5F1CYhMAAAAawAAABsAAAAAAAAAAQAAAAAAkDIAAHVuaXZlcnNhbC91bml2ZXJzYWwucG5nLnhtbFBLBQYAAAAACwALAEkDAAAVMwAAAAA="/>
  <p:tag name="ISPRING_ULTRA_SCORM_COURSE_ID" val="4735A48F-D29E-4DEC-924E-A88CECEFF1D8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RESENTATION_TITLE" val="PPT_014"/>
</p:tagLst>
</file>

<file path=ppt/theme/theme1.xml><?xml version="1.0" encoding="utf-8"?>
<a:theme xmlns:a="http://schemas.openxmlformats.org/drawingml/2006/main" name="HOC10 TEMPLATE (2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3355</TotalTime>
  <Words>676</Words>
  <Application>Microsoft Office PowerPoint</Application>
  <PresentationFormat>On-screen Show (16:9)</PresentationFormat>
  <Paragraphs>171</Paragraphs>
  <Slides>27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HOC10 TEMPLATE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Hoc10 chúc các em học tốt!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PPT_014</dc:title>
  <dc:creator>Huy Duẩn</dc:creator>
  <cp:lastModifiedBy>Admin - HP</cp:lastModifiedBy>
  <cp:revision>329</cp:revision>
  <dcterms:created xsi:type="dcterms:W3CDTF">2015-09-25T00:55:29Z</dcterms:created>
  <dcterms:modified xsi:type="dcterms:W3CDTF">2022-01-24T03:13:53Z</dcterms:modified>
</cp:coreProperties>
</file>