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4"/>
  </p:notesMasterIdLst>
  <p:sldIdLst>
    <p:sldId id="290" r:id="rId2"/>
    <p:sldId id="331" r:id="rId3"/>
    <p:sldId id="332" r:id="rId4"/>
    <p:sldId id="316" r:id="rId5"/>
    <p:sldId id="414" r:id="rId6"/>
    <p:sldId id="338" r:id="rId7"/>
    <p:sldId id="279" r:id="rId8"/>
    <p:sldId id="280" r:id="rId9"/>
    <p:sldId id="415" r:id="rId10"/>
    <p:sldId id="417" r:id="rId11"/>
    <p:sldId id="416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82" autoAdjust="0"/>
  </p:normalViewPr>
  <p:slideViewPr>
    <p:cSldViewPr snapToGrid="0">
      <p:cViewPr varScale="1">
        <p:scale>
          <a:sx n="81" d="100"/>
          <a:sy n="81" d="100"/>
        </p:scale>
        <p:origin x="-75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812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17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5747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3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6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44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0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90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58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7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6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01" r:id="rId7"/>
    <p:sldLayoutId id="2147483703" r:id="rId8"/>
    <p:sldLayoutId id="2147483705" r:id="rId9"/>
    <p:sldLayoutId id="2147483707" r:id="rId10"/>
    <p:sldLayoutId id="2147483711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833938" y="1658361"/>
            <a:ext cx="6753772" cy="2392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Mèo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</a:t>
            </a:r>
            <a:endParaRPr lang="en-US" sz="5199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7E0C81-BBF7-4C90-8181-DDDFFD80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"/>
            <a:ext cx="12191999" cy="6431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01554A-C6D9-4657-9F42-E8F9D92BB006}"/>
              </a:ext>
            </a:extLst>
          </p:cNvPr>
          <p:cNvSpPr txBox="1"/>
          <p:nvPr/>
        </p:nvSpPr>
        <p:spPr>
          <a:xfrm>
            <a:off x="3505200" y="4369177"/>
            <a:ext cx="845819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</a:rPr>
              <a:t>- C</a:t>
            </a:r>
            <a:r>
              <a:rPr lang="vi-VN" sz="3200" b="0" i="0" dirty="0">
                <a:solidFill>
                  <a:srgbClr val="000000"/>
                </a:solidFill>
                <a:effectLst/>
              </a:rPr>
              <a:t>him cú thường săn mồi vào ban đêm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- </a:t>
            </a:r>
            <a:r>
              <a:rPr lang="en-US" sz="3200" dirty="0" err="1">
                <a:solidFill>
                  <a:srgbClr val="000000"/>
                </a:solidFill>
              </a:rPr>
              <a:t>Cú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mèo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khuôn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mặt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tim.</a:t>
            </a:r>
            <a:endParaRPr lang="en-US" sz="3200" b="0" i="0" dirty="0">
              <a:solidFill>
                <a:srgbClr val="000000"/>
              </a:solidFill>
              <a:effectLst/>
            </a:endParaRPr>
          </a:p>
          <a:p>
            <a:r>
              <a:rPr lang="en-US" sz="3200" b="0" i="0" dirty="0">
                <a:effectLst/>
              </a:rPr>
              <a:t>- </a:t>
            </a:r>
            <a:r>
              <a:rPr lang="vi-VN" sz="3200" b="0" i="0" dirty="0">
                <a:effectLst/>
              </a:rPr>
              <a:t>Cú mèo có đôi mắt tròn và rực sáng trong bóng đêm như mắt của loài mèo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.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D469EF-ACE3-403E-976F-545AF8CD3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1" y="937513"/>
            <a:ext cx="2910839" cy="3204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18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C52BB3-7C51-43DD-82E6-804C56CD88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2386"/>
            <a:ext cx="11854574" cy="232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4757BD-323E-40C4-8FED-8D32A5F8BA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r="991"/>
          <a:stretch/>
        </p:blipFill>
        <p:spPr>
          <a:xfrm>
            <a:off x="93060" y="3342476"/>
            <a:ext cx="9347678" cy="19551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61684D-C2AB-4FAB-847B-0D17F9B12DB5}"/>
              </a:ext>
            </a:extLst>
          </p:cNvPr>
          <p:cNvSpPr/>
          <p:nvPr/>
        </p:nvSpPr>
        <p:spPr>
          <a:xfrm>
            <a:off x="4606886" y="1579264"/>
            <a:ext cx="1203960" cy="62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lặng</a:t>
            </a:r>
            <a:r>
              <a:rPr lang="en-US" sz="36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E6DDC40-5543-40DC-9050-E5C7BEDA7DFC}"/>
              </a:ext>
            </a:extLst>
          </p:cNvPr>
          <p:cNvSpPr/>
          <p:nvPr/>
        </p:nvSpPr>
        <p:spPr>
          <a:xfrm>
            <a:off x="6348911" y="1616972"/>
            <a:ext cx="1234440" cy="58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nặng</a:t>
            </a:r>
            <a:r>
              <a:rPr lang="en-US" sz="36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65025EA-6AF2-4785-9B98-A21E24EA03AF}"/>
              </a:ext>
            </a:extLst>
          </p:cNvPr>
          <p:cNvSpPr/>
          <p:nvPr/>
        </p:nvSpPr>
        <p:spPr>
          <a:xfrm>
            <a:off x="4021235" y="2387940"/>
            <a:ext cx="734291" cy="58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lo</a:t>
            </a:r>
            <a:r>
              <a:rPr lang="en-US" sz="360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5A87D6A-050F-4428-88A1-73B23DDB5174}"/>
              </a:ext>
            </a:extLst>
          </p:cNvPr>
          <p:cNvSpPr/>
          <p:nvPr/>
        </p:nvSpPr>
        <p:spPr>
          <a:xfrm>
            <a:off x="6317554" y="2387940"/>
            <a:ext cx="807720" cy="58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no</a:t>
            </a:r>
            <a:r>
              <a:rPr lang="en-US" sz="360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7C8338-3FA1-4546-9D4D-7CB0E0F79989}"/>
              </a:ext>
            </a:extLst>
          </p:cNvPr>
          <p:cNvSpPr/>
          <p:nvPr/>
        </p:nvSpPr>
        <p:spPr>
          <a:xfrm>
            <a:off x="4006945" y="3443640"/>
            <a:ext cx="984365" cy="648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vẽ</a:t>
            </a:r>
            <a:r>
              <a:rPr lang="en-US" sz="36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36A942-ADE3-45FC-9FD2-B4E6E43FB4D4}"/>
              </a:ext>
            </a:extLst>
          </p:cNvPr>
          <p:cNvSpPr/>
          <p:nvPr/>
        </p:nvSpPr>
        <p:spPr>
          <a:xfrm>
            <a:off x="6624658" y="3457281"/>
            <a:ext cx="984365" cy="648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vẻ</a:t>
            </a:r>
            <a:r>
              <a:rPr lang="en-US" sz="3600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842C48C-E701-4262-92B6-72AB4D4F0FCE}"/>
              </a:ext>
            </a:extLst>
          </p:cNvPr>
          <p:cNvSpPr/>
          <p:nvPr/>
        </p:nvSpPr>
        <p:spPr>
          <a:xfrm>
            <a:off x="4847678" y="4284097"/>
            <a:ext cx="984365" cy="648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mở</a:t>
            </a:r>
            <a:r>
              <a:rPr lang="en-US" sz="360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B74A2B-E743-466F-9F83-C17EFAE332E6}"/>
              </a:ext>
            </a:extLst>
          </p:cNvPr>
          <p:cNvSpPr/>
          <p:nvPr/>
        </p:nvSpPr>
        <p:spPr>
          <a:xfrm>
            <a:off x="7098717" y="4293524"/>
            <a:ext cx="984365" cy="648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mỡ</a:t>
            </a:r>
            <a:r>
              <a:rPr lang="en-US" sz="3600"/>
              <a:t> </a:t>
            </a:r>
          </a:p>
        </p:txBody>
      </p:sp>
      <p:pic>
        <p:nvPicPr>
          <p:cNvPr id="18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A254F1D5-6356-4A2E-8296-90BBFB401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310" y="1388938"/>
            <a:ext cx="342945" cy="342945"/>
          </a:xfrm>
          <a:prstGeom prst="rect">
            <a:avLst/>
          </a:prstGeom>
        </p:spPr>
      </p:pic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xmlns="" id="{FFE2841F-3625-4608-8935-C08B0A3C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761" y="2089407"/>
            <a:ext cx="2127058" cy="2243498"/>
          </a:xfrm>
          <a:prstGeom prst="rect">
            <a:avLst/>
          </a:prstGeom>
        </p:spPr>
      </p:pic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xmlns="" id="{8C3B2A03-98EC-43C1-A97C-1CC024D64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28" y="2080320"/>
            <a:ext cx="2127058" cy="2243498"/>
          </a:xfrm>
          <a:prstGeom prst="rect">
            <a:avLst/>
          </a:prstGeom>
        </p:spPr>
      </p:pic>
      <p:pic>
        <p:nvPicPr>
          <p:cNvPr id="22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2595670-E212-41FA-B69F-55B2B5327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776" y="1948037"/>
            <a:ext cx="342945" cy="34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6684" y="743744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800FB789-3FF8-4A0B-9E6F-602D7BCFFE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23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996" y="420625"/>
            <a:ext cx="11494008" cy="6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737EB2-7CA5-4B05-8C04-49D592647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>
          <a:xfrm>
            <a:off x="-1" y="391886"/>
            <a:ext cx="12192001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8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C20EC-ACA4-4402-9828-830705A02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4914"/>
          <a:stretch/>
        </p:blipFill>
        <p:spPr>
          <a:xfrm>
            <a:off x="0" y="443723"/>
            <a:ext cx="8345714" cy="444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87B2EB-EBCF-4AFB-AB82-1DAA1995DC44}"/>
              </a:ext>
            </a:extLst>
          </p:cNvPr>
          <p:cNvSpPr txBox="1"/>
          <p:nvPr/>
        </p:nvSpPr>
        <p:spPr>
          <a:xfrm>
            <a:off x="515382" y="5434850"/>
            <a:ext cx="1116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cs typeface="Times New Roman" panose="02020603050405020304" pitchFamily="18" charset="0"/>
              </a:rPr>
              <a:t>- Bài thơ kể chuyện một chú mèo rất ngộ nghĩnh, đáng yêu.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E4722868-CB0A-4698-8FC6-7ECBB253EB34}"/>
              </a:ext>
            </a:extLst>
          </p:cNvPr>
          <p:cNvSpPr/>
          <p:nvPr/>
        </p:nvSpPr>
        <p:spPr>
          <a:xfrm>
            <a:off x="686761" y="4540613"/>
            <a:ext cx="475391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- Bài</a:t>
            </a:r>
            <a:r>
              <a:rPr lang="vi-VN" altLang="zh-CN" sz="24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b="1" kern="0" dirty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 nói về điều </a:t>
            </a:r>
            <a:r>
              <a:rPr lang="vi-VN" altLang="zh-CN" sz="2400" b="1" kern="0">
                <a:solidFill>
                  <a:prstClr val="black"/>
                </a:solidFill>
                <a:ea typeface="华康海报体W12(P)" panose="040B0C00000000000000" pitchFamily="82" charset="-122"/>
                <a:cs typeface="Times New Roman" pitchFamily="18" charset="0"/>
              </a:rPr>
              <a:t>gì?</a:t>
            </a:r>
            <a:endParaRPr lang="vi-VN" altLang="zh-CN" sz="2400" b="1" kern="0" dirty="0">
              <a:solidFill>
                <a:prstClr val="black"/>
              </a:solidFill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07036EF1-80E5-495E-80AE-8F398C300236}"/>
              </a:ext>
            </a:extLst>
          </p:cNvPr>
          <p:cNvSpPr/>
          <p:nvPr/>
        </p:nvSpPr>
        <p:spPr>
          <a:xfrm>
            <a:off x="8020595" y="1748770"/>
            <a:ext cx="408432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thơ</a:t>
            </a:r>
            <a:r>
              <a:rPr lang="vi-VN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vi-VN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863D25-6316-412A-BFCE-F9D12426D0FA}"/>
              </a:ext>
            </a:extLst>
          </p:cNvPr>
          <p:cNvSpPr txBox="1"/>
          <p:nvPr/>
        </p:nvSpPr>
        <p:spPr>
          <a:xfrm>
            <a:off x="8020595" y="2601272"/>
            <a:ext cx="676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CB815E69-2D15-49BE-BC6D-DAF02DB917E1}"/>
              </a:ext>
            </a:extLst>
          </p:cNvPr>
          <p:cNvSpPr/>
          <p:nvPr/>
        </p:nvSpPr>
        <p:spPr>
          <a:xfrm>
            <a:off x="8020595" y="3230468"/>
            <a:ext cx="408432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Mỗi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vi-VN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A80F4A-BE45-4F21-9797-759A2F4F02E8}"/>
              </a:ext>
            </a:extLst>
          </p:cNvPr>
          <p:cNvSpPr txBox="1"/>
          <p:nvPr/>
        </p:nvSpPr>
        <p:spPr>
          <a:xfrm>
            <a:off x="8020595" y="4117334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xmlns="" id="{EEA3F07A-A48A-4237-AA1C-44A5D2A61B07}"/>
              </a:ext>
            </a:extLst>
          </p:cNvPr>
          <p:cNvSpPr/>
          <p:nvPr/>
        </p:nvSpPr>
        <p:spPr>
          <a:xfrm>
            <a:off x="1354418" y="4563759"/>
            <a:ext cx="5680364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-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dòng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vi-VN" altLang="zh-CN" sz="2400" b="1" kern="0" dirty="0">
                <a:solidFill>
                  <a:prstClr val="black"/>
                </a:solidFill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E9B117-CA0E-43FA-9943-0F396F8FA6BB}"/>
              </a:ext>
            </a:extLst>
          </p:cNvPr>
          <p:cNvSpPr txBox="1"/>
          <p:nvPr/>
        </p:nvSpPr>
        <p:spPr>
          <a:xfrm>
            <a:off x="1354418" y="5381662"/>
            <a:ext cx="6294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lùi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3 ô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lề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114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74" y="1518473"/>
            <a:ext cx="9694488" cy="474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DA6C4AB-4AF9-4A80-AFF4-3E403C503460}"/>
              </a:ext>
            </a:extLst>
          </p:cNvPr>
          <p:cNvSpPr txBox="1"/>
          <p:nvPr/>
        </p:nvSpPr>
        <p:spPr>
          <a:xfrm>
            <a:off x="8950762" y="2118637"/>
            <a:ext cx="311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ình bắt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58CCFC1A-AC2B-47EF-8B4C-BDEF09DEB3F2}"/>
              </a:ext>
            </a:extLst>
          </p:cNvPr>
          <p:cNvSpPr/>
          <p:nvPr/>
        </p:nvSpPr>
        <p:spPr>
          <a:xfrm>
            <a:off x="8950762" y="1153409"/>
            <a:ext cx="2663785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923C95-EDD1-453F-A7D0-3943C3B9E625}"/>
              </a:ext>
            </a:extLst>
          </p:cNvPr>
          <p:cNvSpPr txBox="1"/>
          <p:nvPr/>
        </p:nvSpPr>
        <p:spPr>
          <a:xfrm>
            <a:off x="8950762" y="2637962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òng quanh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2ECD68-64A6-4672-BD68-F70B6C3F7277}"/>
              </a:ext>
            </a:extLst>
          </p:cNvPr>
          <p:cNvSpPr txBox="1"/>
          <p:nvPr/>
        </p:nvSpPr>
        <p:spPr>
          <a:xfrm>
            <a:off x="8950762" y="3186272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vẫy chờn chờn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853DD99-659A-4288-9CD1-B4C4AEC80543}"/>
              </a:ext>
            </a:extLst>
          </p:cNvPr>
          <p:cNvSpPr txBox="1"/>
          <p:nvPr/>
        </p:nvSpPr>
        <p:spPr>
          <a:xfrm>
            <a:off x="8950762" y="3734582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tất bật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F2DF27-371F-4162-8F4C-B1CEA6D7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>
          <a:xfrm>
            <a:off x="0" y="424269"/>
            <a:ext cx="8702758" cy="444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AE5A75-E7C7-445C-9EBC-BA05202C7E20}"/>
              </a:ext>
            </a:extLst>
          </p:cNvPr>
          <p:cNvSpPr txBox="1"/>
          <p:nvPr/>
        </p:nvSpPr>
        <p:spPr>
          <a:xfrm>
            <a:off x="8950762" y="4257802"/>
            <a:ext cx="568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ngủ khì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  <p:bldP spid="21" grpId="0"/>
      <p:bldP spid="2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4107715" y="1104507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754841" y="1341066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182" y="476836"/>
            <a:ext cx="48814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628775D-DEC4-4130-8E8D-A4A81868BA1B}"/>
              </a:ext>
            </a:extLst>
          </p:cNvPr>
          <p:cNvGrpSpPr/>
          <p:nvPr/>
        </p:nvGrpSpPr>
        <p:grpSpPr>
          <a:xfrm>
            <a:off x="4107715" y="3563149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xmlns="" id="{F1E476E0-F293-455B-BD02-D22D2B311D3D}"/>
              </a:ext>
            </a:extLst>
          </p:cNvPr>
          <p:cNvGrpSpPr/>
          <p:nvPr/>
        </p:nvGrpSpPr>
        <p:grpSpPr>
          <a:xfrm rot="21020369">
            <a:off x="274204" y="2274735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xmlns="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xmlns="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980742" y="2813094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 rot="38486">
            <a:off x="7973984" y="2749443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8699500" y="2853873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48" y="1857829"/>
            <a:ext cx="4923684" cy="44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EE2CC9-EEED-4887-A9DC-16EED9DE9AB0}"/>
              </a:ext>
            </a:extLst>
          </p:cNvPr>
          <p:cNvSpPr txBox="1"/>
          <p:nvPr/>
        </p:nvSpPr>
        <p:spPr>
          <a:xfrm>
            <a:off x="1865524" y="578115"/>
            <a:ext cx="9063733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4000" b="1" i="0" u="none" strike="noStrike" kern="0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6750C7-8AC3-47D3-BF17-0BCDBF2854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t="19370" r="5667"/>
          <a:stretch/>
        </p:blipFill>
        <p:spPr>
          <a:xfrm>
            <a:off x="1021871" y="3399972"/>
            <a:ext cx="10952414" cy="366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14910B-01B9-4513-B8F0-43163307D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570" y="5179912"/>
            <a:ext cx="224162" cy="241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5B0828-1CF7-4CDD-BBA3-F9796BFF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937" y="4687135"/>
            <a:ext cx="224162" cy="181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4A099F6-2942-4B83-8956-D33F08933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81" y="4692124"/>
            <a:ext cx="224162" cy="1810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19614E-3993-43F7-84FD-C29A1ABE8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164" y="5126572"/>
            <a:ext cx="225502" cy="2433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9713AA7-8797-494A-9146-A3928BCC0E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73" y="460090"/>
            <a:ext cx="10764520" cy="3304035"/>
          </a:xfrm>
          <a:prstGeom prst="rect">
            <a:avLst/>
          </a:prstGeom>
        </p:spPr>
      </p:pic>
      <p:sp>
        <p:nvSpPr>
          <p:cNvPr id="22" name="Text Placeholder 8">
            <a:extLst>
              <a:ext uri="{FF2B5EF4-FFF2-40B4-BE49-F238E27FC236}">
                <a16:creationId xmlns:a16="http://schemas.microsoft.com/office/drawing/2014/main" xmlns="" id="{5669691B-DD44-4238-9F0B-E4CFA8FCC6DC}"/>
              </a:ext>
            </a:extLst>
          </p:cNvPr>
          <p:cNvSpPr txBox="1">
            <a:spLocks/>
          </p:cNvSpPr>
          <p:nvPr/>
        </p:nvSpPr>
        <p:spPr>
          <a:xfrm>
            <a:off x="7568833" y="3172613"/>
            <a:ext cx="5036234" cy="591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/>
                </a:solidFill>
              </a:rPr>
              <a:t>   </a:t>
            </a:r>
            <a:r>
              <a:rPr lang="en-US" sz="2800" b="1">
                <a:solidFill>
                  <a:schemeClr val="tx1"/>
                </a:solidFill>
              </a:rPr>
              <a:t>Là chim cú mèo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2E1EC8F-9AB1-4F9E-8EF9-4A5527CC77B3}"/>
              </a:ext>
            </a:extLst>
          </p:cNvPr>
          <p:cNvSpPr/>
          <p:nvPr/>
        </p:nvSpPr>
        <p:spPr>
          <a:xfrm>
            <a:off x="4666622" y="1648106"/>
            <a:ext cx="213360" cy="3192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4DEDF9C-3F97-480C-86E6-A77EDF1EE2C6}"/>
              </a:ext>
            </a:extLst>
          </p:cNvPr>
          <p:cNvSpPr/>
          <p:nvPr/>
        </p:nvSpPr>
        <p:spPr>
          <a:xfrm>
            <a:off x="2263141" y="2031786"/>
            <a:ext cx="350520" cy="3192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228858-79FC-4542-80AB-308B0C3D8D72}"/>
              </a:ext>
            </a:extLst>
          </p:cNvPr>
          <p:cNvSpPr/>
          <p:nvPr/>
        </p:nvSpPr>
        <p:spPr>
          <a:xfrm>
            <a:off x="3772197" y="2026847"/>
            <a:ext cx="213360" cy="3192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9B63344-9CD2-4B0D-8EBA-7DC339F6F525}"/>
              </a:ext>
            </a:extLst>
          </p:cNvPr>
          <p:cNvSpPr/>
          <p:nvPr/>
        </p:nvSpPr>
        <p:spPr>
          <a:xfrm>
            <a:off x="4537082" y="2405180"/>
            <a:ext cx="213360" cy="3192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BD594F1-B30E-4223-A0B5-3C0123A93BD9}"/>
              </a:ext>
            </a:extLst>
          </p:cNvPr>
          <p:cNvSpPr/>
          <p:nvPr/>
        </p:nvSpPr>
        <p:spPr>
          <a:xfrm>
            <a:off x="3802677" y="2735818"/>
            <a:ext cx="213360" cy="3192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xmlns="" id="{DEC96088-9EDB-4C14-8140-9128EE11C74A}"/>
              </a:ext>
            </a:extLst>
          </p:cNvPr>
          <p:cNvSpPr txBox="1">
            <a:spLocks/>
          </p:cNvSpPr>
          <p:nvPr/>
        </p:nvSpPr>
        <p:spPr>
          <a:xfrm>
            <a:off x="7340233" y="6266488"/>
            <a:ext cx="5036234" cy="591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/>
                </a:solidFill>
              </a:rPr>
              <a:t>   </a:t>
            </a:r>
            <a:r>
              <a:rPr lang="en-US" sz="2800" b="1">
                <a:solidFill>
                  <a:schemeClr val="tx1"/>
                </a:solidFill>
              </a:rPr>
              <a:t>Là con voi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FCD1D6F-FF49-4082-A87D-B93607A7C6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1538" y="-576336"/>
            <a:ext cx="609600" cy="60960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9BF87A8-F389-4B6E-8F88-A1CE02DA23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9233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8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08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220</Words>
  <Application>Microsoft Office PowerPoint</Application>
  <PresentationFormat>Custom</PresentationFormat>
  <Paragraphs>47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194</cp:revision>
  <dcterms:created xsi:type="dcterms:W3CDTF">2021-06-07T06:59:14Z</dcterms:created>
  <dcterms:modified xsi:type="dcterms:W3CDTF">2022-01-16T15:12:43Z</dcterms:modified>
</cp:coreProperties>
</file>