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Default Extension="wdp" ContentType="image/vnd.ms-photo"/>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MP3" ContentType="audio/mpe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slideLayouts/slideLayout14.xml" ContentType="application/vnd.openxmlformats-officedocument.presentationml.slideLayout+xml"/>
  <Default Extension="wav" ContentType="audio/wav"/>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08" r:id="rId1"/>
  </p:sldMasterIdLst>
  <p:notesMasterIdLst>
    <p:notesMasterId r:id="rId28"/>
  </p:notesMasterIdLst>
  <p:sldIdLst>
    <p:sldId id="290" r:id="rId2"/>
    <p:sldId id="383" r:id="rId3"/>
    <p:sldId id="410" r:id="rId4"/>
    <p:sldId id="264" r:id="rId5"/>
    <p:sldId id="258" r:id="rId6"/>
    <p:sldId id="259" r:id="rId7"/>
    <p:sldId id="260" r:id="rId8"/>
    <p:sldId id="261" r:id="rId9"/>
    <p:sldId id="414" r:id="rId10"/>
    <p:sldId id="365" r:id="rId11"/>
    <p:sldId id="408" r:id="rId12"/>
    <p:sldId id="413" r:id="rId13"/>
    <p:sldId id="366" r:id="rId14"/>
    <p:sldId id="400" r:id="rId15"/>
    <p:sldId id="324" r:id="rId16"/>
    <p:sldId id="409" r:id="rId17"/>
    <p:sldId id="403" r:id="rId18"/>
    <p:sldId id="357" r:id="rId19"/>
    <p:sldId id="359" r:id="rId20"/>
    <p:sldId id="361" r:id="rId21"/>
    <p:sldId id="360" r:id="rId22"/>
    <p:sldId id="411" r:id="rId23"/>
    <p:sldId id="407" r:id="rId24"/>
    <p:sldId id="382" r:id="rId25"/>
    <p:sldId id="412" r:id="rId26"/>
    <p:sldId id="397" r:id="rId27"/>
  </p:sldIdLst>
  <p:sldSz cx="12190413" cy="6858000"/>
  <p:notesSz cx="6858000" cy="9144000"/>
  <p:custDataLst>
    <p:tags r:id="rId29"/>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00FF"/>
    <a:srgbClr val="FFFFFF"/>
    <a:srgbClr val="F3F3F3"/>
    <a:srgbClr val="C41349"/>
    <a:srgbClr val="FFFBF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6959" autoAdjust="0"/>
    <p:restoredTop sz="88582" autoAdjust="0"/>
  </p:normalViewPr>
  <p:slideViewPr>
    <p:cSldViewPr snapToGrid="0">
      <p:cViewPr>
        <p:scale>
          <a:sx n="50" d="100"/>
          <a:sy n="50" d="100"/>
        </p:scale>
        <p:origin x="-564" y="-40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75" d="100"/>
        <a:sy n="75" d="100"/>
      </p:scale>
      <p:origin x="0" y="0"/>
    </p:cViewPr>
  </p:sorterViewPr>
  <p:notesViewPr>
    <p:cSldViewPr snapToGrid="0">
      <p:cViewPr varScale="1">
        <p:scale>
          <a:sx n="88" d="100"/>
          <a:sy n="88" d="100"/>
        </p:scale>
        <p:origin x="3822" y="102"/>
      </p:cViewPr>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E565E3-F375-40ED-B1B5-6AD16705FE42}" type="datetimeFigureOut">
              <a:rPr lang="zh-CN" altLang="en-US" smtClean="0"/>
              <a:pPr/>
              <a:t>2022/1/19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58FB77-EF15-449C-9908-6055D3588229}" type="slidenum">
              <a:rPr lang="zh-CN" altLang="en-US" smtClean="0"/>
              <a:pPr/>
              <a:t>‹#›</a:t>
            </a:fld>
            <a:endParaRPr lang="zh-CN" altLang="en-US"/>
          </a:p>
        </p:txBody>
      </p:sp>
    </p:spTree>
    <p:extLst>
      <p:ext uri="{BB962C8B-B14F-4D97-AF65-F5344CB8AC3E}">
        <p14:creationId xmlns:p14="http://schemas.microsoft.com/office/powerpoint/2010/main" xmlns="" val="406604674"/>
      </p:ext>
    </p:extLst>
  </p:cSld>
  <p:clrMap bg1="lt1" tx1="dk1" bg2="lt2" tx2="dk2" accent1="accent1" accent2="accent2" accent3="accent3" accent4="accent4" accent5="accent5" accent6="accent6" hlink="hlink" folHlink="folHlink"/>
  <p:notesStyle>
    <a:lvl1pPr marL="0" algn="l" defTabSz="1219078" rtl="0" eaLnBrk="1" latinLnBrk="0" hangingPunct="1">
      <a:defRPr sz="1600" kern="1200">
        <a:solidFill>
          <a:schemeClr val="tx1"/>
        </a:solidFill>
        <a:latin typeface="+mn-lt"/>
        <a:ea typeface="+mn-ea"/>
        <a:cs typeface="+mn-cs"/>
      </a:defRPr>
    </a:lvl1pPr>
    <a:lvl2pPr marL="609539" algn="l" defTabSz="1219078" rtl="0" eaLnBrk="1" latinLnBrk="0" hangingPunct="1">
      <a:defRPr sz="1600" kern="1200">
        <a:solidFill>
          <a:schemeClr val="tx1"/>
        </a:solidFill>
        <a:latin typeface="+mn-lt"/>
        <a:ea typeface="+mn-ea"/>
        <a:cs typeface="+mn-cs"/>
      </a:defRPr>
    </a:lvl2pPr>
    <a:lvl3pPr marL="1219078" algn="l" defTabSz="1219078" rtl="0" eaLnBrk="1" latinLnBrk="0" hangingPunct="1">
      <a:defRPr sz="1600" kern="1200">
        <a:solidFill>
          <a:schemeClr val="tx1"/>
        </a:solidFill>
        <a:latin typeface="+mn-lt"/>
        <a:ea typeface="+mn-ea"/>
        <a:cs typeface="+mn-cs"/>
      </a:defRPr>
    </a:lvl3pPr>
    <a:lvl4pPr marL="1828617" algn="l" defTabSz="1219078" rtl="0" eaLnBrk="1" latinLnBrk="0" hangingPunct="1">
      <a:defRPr sz="1600" kern="1200">
        <a:solidFill>
          <a:schemeClr val="tx1"/>
        </a:solidFill>
        <a:latin typeface="+mn-lt"/>
        <a:ea typeface="+mn-ea"/>
        <a:cs typeface="+mn-cs"/>
      </a:defRPr>
    </a:lvl4pPr>
    <a:lvl5pPr marL="2438156" algn="l" defTabSz="1219078" rtl="0" eaLnBrk="1" latinLnBrk="0" hangingPunct="1">
      <a:defRPr sz="1600" kern="1200">
        <a:solidFill>
          <a:schemeClr val="tx1"/>
        </a:solidFill>
        <a:latin typeface="+mn-lt"/>
        <a:ea typeface="+mn-ea"/>
        <a:cs typeface="+mn-cs"/>
      </a:defRPr>
    </a:lvl5pPr>
    <a:lvl6pPr marL="3047695" algn="l" defTabSz="1219078" rtl="0" eaLnBrk="1" latinLnBrk="0" hangingPunct="1">
      <a:defRPr sz="1600" kern="1200">
        <a:solidFill>
          <a:schemeClr val="tx1"/>
        </a:solidFill>
        <a:latin typeface="+mn-lt"/>
        <a:ea typeface="+mn-ea"/>
        <a:cs typeface="+mn-cs"/>
      </a:defRPr>
    </a:lvl6pPr>
    <a:lvl7pPr marL="3657234" algn="l" defTabSz="1219078" rtl="0" eaLnBrk="1" latinLnBrk="0" hangingPunct="1">
      <a:defRPr sz="1600" kern="1200">
        <a:solidFill>
          <a:schemeClr val="tx1"/>
        </a:solidFill>
        <a:latin typeface="+mn-lt"/>
        <a:ea typeface="+mn-ea"/>
        <a:cs typeface="+mn-cs"/>
      </a:defRPr>
    </a:lvl7pPr>
    <a:lvl8pPr marL="4266773" algn="l" defTabSz="1219078" rtl="0" eaLnBrk="1" latinLnBrk="0" hangingPunct="1">
      <a:defRPr sz="1600" kern="1200">
        <a:solidFill>
          <a:schemeClr val="tx1"/>
        </a:solidFill>
        <a:latin typeface="+mn-lt"/>
        <a:ea typeface="+mn-ea"/>
        <a:cs typeface="+mn-cs"/>
      </a:defRPr>
    </a:lvl8pPr>
    <a:lvl9pPr marL="4876312" algn="l" defTabSz="1219078"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AE39EF-C0E5-4896-B9D3-7E7938E4611D}" type="slidenum">
              <a:rPr lang="zh-CN" altLang="en-US" smtClean="0"/>
              <a:pPr/>
              <a:t>1</a:t>
            </a:fld>
            <a:endParaRPr lang="zh-CN" altLang="en-US"/>
          </a:p>
        </p:txBody>
      </p:sp>
    </p:spTree>
    <p:extLst>
      <p:ext uri="{BB962C8B-B14F-4D97-AF65-F5344CB8AC3E}">
        <p14:creationId xmlns:p14="http://schemas.microsoft.com/office/powerpoint/2010/main" xmlns="" val="401684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58FB77-EF15-449C-9908-6055D3588229}" type="slidenum">
              <a:rPr lang="zh-CN" altLang="en-US" smtClean="0"/>
              <a:pPr/>
              <a:t>4</a:t>
            </a:fld>
            <a:endParaRPr lang="zh-CN" altLang="en-US"/>
          </a:p>
        </p:txBody>
      </p:sp>
    </p:spTree>
    <p:extLst>
      <p:ext uri="{BB962C8B-B14F-4D97-AF65-F5344CB8AC3E}">
        <p14:creationId xmlns:p14="http://schemas.microsoft.com/office/powerpoint/2010/main" xmlns="" val="3647964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558FB77-EF15-449C-9908-6055D3588229}" type="slidenum">
              <a:rPr lang="zh-CN" altLang="en-US" smtClean="0"/>
              <a:pPr/>
              <a:t>13</a:t>
            </a:fld>
            <a:endParaRPr lang="zh-CN" altLang="en-US"/>
          </a:p>
        </p:txBody>
      </p:sp>
    </p:spTree>
    <p:extLst>
      <p:ext uri="{BB962C8B-B14F-4D97-AF65-F5344CB8AC3E}">
        <p14:creationId xmlns:p14="http://schemas.microsoft.com/office/powerpoint/2010/main" xmlns="" val="4610644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558FB77-EF15-449C-9908-6055D3588229}" type="slidenum">
              <a:rPr lang="zh-CN" altLang="en-US" smtClean="0"/>
              <a:pPr/>
              <a:t>25</a:t>
            </a:fld>
            <a:endParaRPr lang="zh-CN" altLang="en-US"/>
          </a:p>
        </p:txBody>
      </p:sp>
    </p:spTree>
    <p:extLst>
      <p:ext uri="{BB962C8B-B14F-4D97-AF65-F5344CB8AC3E}">
        <p14:creationId xmlns:p14="http://schemas.microsoft.com/office/powerpoint/2010/main" xmlns="" val="4257686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34" y="-90897"/>
            <a:ext cx="12612046" cy="7095200"/>
          </a:xfrm>
          <a:prstGeom prst="rect">
            <a:avLst/>
          </a:prstGeom>
          <a:noFill/>
          <a:ln>
            <a:noFill/>
          </a:ln>
        </p:spPr>
      </p:pic>
      <p:sp>
        <p:nvSpPr>
          <p:cNvPr id="13" name="Google Shape;13;p7"/>
          <p:cNvSpPr txBox="1">
            <a:spLocks noGrp="1"/>
          </p:cNvSpPr>
          <p:nvPr>
            <p:ph type="ctrTitle"/>
          </p:nvPr>
        </p:nvSpPr>
        <p:spPr>
          <a:xfrm>
            <a:off x="1523802" y="1122363"/>
            <a:ext cx="914281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5999"/>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4" name="Google Shape;14;p7"/>
          <p:cNvSpPr txBox="1">
            <a:spLocks noGrp="1"/>
          </p:cNvSpPr>
          <p:nvPr>
            <p:ph type="subTitle" idx="1"/>
          </p:nvPr>
        </p:nvSpPr>
        <p:spPr>
          <a:xfrm>
            <a:off x="1523802" y="3602038"/>
            <a:ext cx="914281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5" name="Google Shape;15;p7"/>
          <p:cNvSpPr txBox="1">
            <a:spLocks noGrp="1"/>
          </p:cNvSpPr>
          <p:nvPr>
            <p:ph type="dt" idx="10"/>
          </p:nvPr>
        </p:nvSpPr>
        <p:spPr>
          <a:xfrm>
            <a:off x="838091" y="6356351"/>
            <a:ext cx="27428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pPr/>
              <a:t>1/19/2022</a:t>
            </a:fld>
            <a:endParaRPr lang="en-US"/>
          </a:p>
        </p:txBody>
      </p:sp>
      <p:sp>
        <p:nvSpPr>
          <p:cNvPr id="16" name="Google Shape;16;p7"/>
          <p:cNvSpPr txBox="1">
            <a:spLocks noGrp="1"/>
          </p:cNvSpPr>
          <p:nvPr>
            <p:ph type="ftr" idx="11"/>
          </p:nvPr>
        </p:nvSpPr>
        <p:spPr>
          <a:xfrm>
            <a:off x="4038075" y="6356351"/>
            <a:ext cx="411426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09479" y="6356351"/>
            <a:ext cx="274284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pPr/>
              <a:t>‹#›</a:t>
            </a:fld>
            <a:endParaRPr lang="en-US"/>
          </a:p>
        </p:txBody>
      </p:sp>
      <p:sp>
        <p:nvSpPr>
          <p:cNvPr id="18" name="Google Shape;18;p7"/>
          <p:cNvSpPr/>
          <p:nvPr/>
        </p:nvSpPr>
        <p:spPr>
          <a:xfrm>
            <a:off x="2629019" y="1930595"/>
            <a:ext cx="851911" cy="852022"/>
          </a:xfrm>
          <a:prstGeom prst="ellipse">
            <a:avLst/>
          </a:prstGeom>
          <a:solidFill>
            <a:srgbClr val="FEE599"/>
          </a:solidFill>
          <a:ln>
            <a:noFill/>
          </a:ln>
        </p:spPr>
        <p:txBody>
          <a:bodyPr spcFirstLastPara="1" wrap="square" lIns="91413" tIns="45694" rIns="91413" bIns="45694"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9" name="Oval 8">
            <a:extLst>
              <a:ext uri="{FF2B5EF4-FFF2-40B4-BE49-F238E27FC236}">
                <a16:creationId xmlns:a16="http://schemas.microsoft.com/office/drawing/2014/main" xmlns="" id="{1146B2CB-5A67-4AB8-9A1B-7AE29B183FB4}"/>
              </a:ext>
            </a:extLst>
          </p:cNvPr>
          <p:cNvSpPr/>
          <p:nvPr userDrawn="1"/>
        </p:nvSpPr>
        <p:spPr>
          <a:xfrm>
            <a:off x="2629019" y="1930595"/>
            <a:ext cx="851911"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xmlns="" val="12281119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B6B4D996-D27A-45F3-8A94-7114A45F7763}"/>
              </a:ext>
            </a:extLst>
          </p:cNvPr>
          <p:cNvPicPr>
            <a:picLocks noChangeAspect="1"/>
          </p:cNvPicPr>
          <p:nvPr userDrawn="1"/>
        </p:nvPicPr>
        <p:blipFill>
          <a:blip r:embed="rId2">
            <a:extLst>
              <a:ext uri="{28A0092B-C50C-407E-A947-70E740481C1C}">
                <a14:useLocalDpi xmlns:a14="http://schemas.microsoft.com/office/drawing/2010/main" xmlns="" val="0"/>
              </a:ext>
            </a:extLst>
          </a:blip>
          <a:srcRect/>
          <a:stretch/>
        </p:blipFill>
        <p:spPr>
          <a:xfrm>
            <a:off x="17" y="2004"/>
            <a:ext cx="12183293" cy="6853994"/>
          </a:xfrm>
          <a:prstGeom prst="rect">
            <a:avLst/>
          </a:prstGeom>
        </p:spPr>
      </p:pic>
      <p:sp>
        <p:nvSpPr>
          <p:cNvPr id="2" name="Title 1">
            <a:extLst>
              <a:ext uri="{FF2B5EF4-FFF2-40B4-BE49-F238E27FC236}">
                <a16:creationId xmlns:a16="http://schemas.microsoft.com/office/drawing/2014/main" xmlns="" id="{2AAFCBFE-611A-4CAB-A894-937638D9FD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52E8545-01CE-4FAF-BFB4-D08B76DD53D7}"/>
              </a:ext>
            </a:extLst>
          </p:cNvPr>
          <p:cNvSpPr>
            <a:spLocks noGrp="1"/>
          </p:cNvSpPr>
          <p:nvPr>
            <p:ph sz="half" idx="1"/>
          </p:nvPr>
        </p:nvSpPr>
        <p:spPr>
          <a:xfrm>
            <a:off x="838091" y="1825625"/>
            <a:ext cx="5180926"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F39B6410-3F70-4DB6-82F8-946CB7F5F44D}"/>
              </a:ext>
            </a:extLst>
          </p:cNvPr>
          <p:cNvSpPr>
            <a:spLocks noGrp="1"/>
          </p:cNvSpPr>
          <p:nvPr>
            <p:ph sz="half" idx="2"/>
          </p:nvPr>
        </p:nvSpPr>
        <p:spPr>
          <a:xfrm>
            <a:off x="6171396" y="1825625"/>
            <a:ext cx="5180926"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xmlns="" val="2310878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ABDD0EC9-AAF6-4028-9E61-DCAAC850977B}"/>
              </a:ext>
            </a:extLst>
          </p:cNvPr>
          <p:cNvPicPr>
            <a:picLocks noChangeAspect="1"/>
          </p:cNvPicPr>
          <p:nvPr userDrawn="1"/>
        </p:nvPicPr>
        <p:blipFill>
          <a:blip r:embed="rId2"/>
          <a:stretch>
            <a:fillRect/>
          </a:stretch>
        </p:blipFill>
        <p:spPr>
          <a:xfrm>
            <a:off x="1" y="4"/>
            <a:ext cx="12190412" cy="6863803"/>
          </a:xfrm>
          <a:prstGeom prst="rect">
            <a:avLst/>
          </a:prstGeom>
        </p:spPr>
      </p:pic>
      <p:sp>
        <p:nvSpPr>
          <p:cNvPr id="2" name="Title 1">
            <a:extLst>
              <a:ext uri="{FF2B5EF4-FFF2-40B4-BE49-F238E27FC236}">
                <a16:creationId xmlns:a16="http://schemas.microsoft.com/office/drawing/2014/main" xmlns="" id="{23406D12-DD67-40A6-97ED-B7D5D44607AE}"/>
              </a:ext>
            </a:extLst>
          </p:cNvPr>
          <p:cNvSpPr>
            <a:spLocks noGrp="1"/>
          </p:cNvSpPr>
          <p:nvPr>
            <p:ph type="title"/>
          </p:nvPr>
        </p:nvSpPr>
        <p:spPr>
          <a:xfrm>
            <a:off x="831759" y="1709773"/>
            <a:ext cx="10514231"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0CBBF0A-4F4C-440C-AEB2-3BB590C3D7D1}"/>
              </a:ext>
            </a:extLst>
          </p:cNvPr>
          <p:cNvSpPr>
            <a:spLocks noGrp="1"/>
          </p:cNvSpPr>
          <p:nvPr>
            <p:ph type="body" idx="1"/>
          </p:nvPr>
        </p:nvSpPr>
        <p:spPr>
          <a:xfrm>
            <a:off x="831759" y="4589498"/>
            <a:ext cx="10514231"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98FB3446-FD4B-4976-AEB2-B88314DBDB24}"/>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1/19/2022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BE683C8-11B5-46C6-8BB4-D1474691FD0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57C26DA4-DFC7-4240-8A46-029882411200}"/>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5619644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758C8D-0F65-41F2-8D2B-8E662F01D8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1323DC4F-F04B-4EF7-855D-738F4446DC45}"/>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1/19/2022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8E48651F-A381-4808-8187-C91BA00346D9}"/>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5FA18D3B-4ACD-4E73-89EB-965186A195BA}"/>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8159975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C56D94F5-CFF9-40EA-9987-8B1A63E8847D}"/>
              </a:ext>
            </a:extLst>
          </p:cNvPr>
          <p:cNvPicPr>
            <a:picLocks noChangeAspect="1"/>
          </p:cNvPicPr>
          <p:nvPr userDrawn="1"/>
        </p:nvPicPr>
        <p:blipFill>
          <a:blip r:embed="rId2">
            <a:extLst>
              <a:ext uri="{28A0092B-C50C-407E-A947-70E740481C1C}">
                <a14:useLocalDpi xmlns:a14="http://schemas.microsoft.com/office/drawing/2010/main" xmlns="" val="0"/>
              </a:ext>
            </a:extLst>
          </a:blip>
          <a:srcRect/>
          <a:stretch/>
        </p:blipFill>
        <p:spPr>
          <a:xfrm>
            <a:off x="17" y="2004"/>
            <a:ext cx="12183293" cy="6853994"/>
          </a:xfrm>
          <a:prstGeom prst="rect">
            <a:avLst/>
          </a:prstGeom>
        </p:spPr>
      </p:pic>
      <p:sp>
        <p:nvSpPr>
          <p:cNvPr id="2" name="Date Placeholder 1">
            <a:extLst>
              <a:ext uri="{FF2B5EF4-FFF2-40B4-BE49-F238E27FC236}">
                <a16:creationId xmlns:a16="http://schemas.microsoft.com/office/drawing/2014/main" xmlns="" id="{9EE6104B-2458-498C-ABBA-C0DED10B7317}"/>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1/19/2022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77C4E4CF-1B85-4D09-81A8-6864E71AE76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ED8E9558-AFB0-4D59-A785-A2FDA35555E4}"/>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2737102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C7524DFA-13F6-43C0-9053-95A339ACE8CC}"/>
              </a:ext>
            </a:extLst>
          </p:cNvPr>
          <p:cNvPicPr>
            <a:picLocks noChangeAspect="1"/>
          </p:cNvPicPr>
          <p:nvPr userDrawn="1"/>
        </p:nvPicPr>
        <p:blipFill>
          <a:blip r:embed="rId2">
            <a:extLst>
              <a:ext uri="{28A0092B-C50C-407E-A947-70E740481C1C}">
                <a14:useLocalDpi xmlns:a14="http://schemas.microsoft.com/office/drawing/2010/main" xmlns="" val="0"/>
              </a:ext>
            </a:extLst>
          </a:blip>
          <a:srcRect/>
          <a:stretch/>
        </p:blipFill>
        <p:spPr>
          <a:xfrm>
            <a:off x="17" y="2004"/>
            <a:ext cx="12183293" cy="6853994"/>
          </a:xfrm>
          <a:prstGeom prst="rect">
            <a:avLst/>
          </a:prstGeom>
        </p:spPr>
      </p:pic>
      <p:sp>
        <p:nvSpPr>
          <p:cNvPr id="2" name="Title 1">
            <a:extLst>
              <a:ext uri="{FF2B5EF4-FFF2-40B4-BE49-F238E27FC236}">
                <a16:creationId xmlns:a16="http://schemas.microsoft.com/office/drawing/2014/main" xmlns="" id="{573A6E64-5B43-4BA6-8890-55DEB65FE33D}"/>
              </a:ext>
            </a:extLst>
          </p:cNvPr>
          <p:cNvSpPr>
            <a:spLocks noGrp="1"/>
          </p:cNvSpPr>
          <p:nvPr>
            <p:ph type="title"/>
          </p:nvPr>
        </p:nvSpPr>
        <p:spPr>
          <a:xfrm>
            <a:off x="839696" y="457200"/>
            <a:ext cx="393172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19379167-2151-44FC-BF25-DFD27049F4B0}"/>
              </a:ext>
            </a:extLst>
          </p:cNvPr>
          <p:cNvSpPr>
            <a:spLocks noGrp="1"/>
          </p:cNvSpPr>
          <p:nvPr>
            <p:ph idx="1"/>
          </p:nvPr>
        </p:nvSpPr>
        <p:spPr>
          <a:xfrm>
            <a:off x="5182513" y="987460"/>
            <a:ext cx="6171397"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86E8D4D-9575-44FE-80EF-A5E5D3774486}"/>
              </a:ext>
            </a:extLst>
          </p:cNvPr>
          <p:cNvSpPr>
            <a:spLocks noGrp="1"/>
          </p:cNvSpPr>
          <p:nvPr>
            <p:ph type="body" sz="half" idx="2"/>
          </p:nvPr>
        </p:nvSpPr>
        <p:spPr>
          <a:xfrm>
            <a:off x="839696" y="2057400"/>
            <a:ext cx="39317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8F0DF73A-77BC-4174-B01E-823EE96F1BD2}"/>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1/19/2022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5488BB73-AA98-40B8-86A0-7E9FF8C49F9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13D71948-3005-4AD2-A429-FBDF9FC90BB0}"/>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983365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0FCD88A7-8EBB-43E1-AB26-941303AA5892}"/>
              </a:ext>
            </a:extLst>
          </p:cNvPr>
          <p:cNvPicPr>
            <a:picLocks noChangeAspect="1"/>
          </p:cNvPicPr>
          <p:nvPr userDrawn="1"/>
        </p:nvPicPr>
        <p:blipFill>
          <a:blip r:embed="rId2">
            <a:extLst>
              <a:ext uri="{28A0092B-C50C-407E-A947-70E740481C1C}">
                <a14:useLocalDpi xmlns:a14="http://schemas.microsoft.com/office/drawing/2010/main" xmlns="" val="0"/>
              </a:ext>
            </a:extLst>
          </a:blip>
          <a:srcRect/>
          <a:stretch/>
        </p:blipFill>
        <p:spPr>
          <a:xfrm>
            <a:off x="17" y="2004"/>
            <a:ext cx="12183293" cy="6853994"/>
          </a:xfrm>
          <a:prstGeom prst="rect">
            <a:avLst/>
          </a:prstGeom>
        </p:spPr>
      </p:pic>
      <p:sp>
        <p:nvSpPr>
          <p:cNvPr id="2" name="Title 1">
            <a:extLst>
              <a:ext uri="{FF2B5EF4-FFF2-40B4-BE49-F238E27FC236}">
                <a16:creationId xmlns:a16="http://schemas.microsoft.com/office/drawing/2014/main" xmlns="" id="{CEDBF4CA-4B3B-47DC-AC91-7CC00B696E9A}"/>
              </a:ext>
            </a:extLst>
          </p:cNvPr>
          <p:cNvSpPr>
            <a:spLocks noGrp="1"/>
          </p:cNvSpPr>
          <p:nvPr>
            <p:ph type="title"/>
          </p:nvPr>
        </p:nvSpPr>
        <p:spPr>
          <a:xfrm>
            <a:off x="839696" y="457200"/>
            <a:ext cx="393172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204900BA-A396-46B0-A22B-E6A8AD387DC8}"/>
              </a:ext>
            </a:extLst>
          </p:cNvPr>
          <p:cNvSpPr>
            <a:spLocks noGrp="1"/>
          </p:cNvSpPr>
          <p:nvPr>
            <p:ph type="pic" idx="1"/>
          </p:nvPr>
        </p:nvSpPr>
        <p:spPr>
          <a:xfrm>
            <a:off x="5182513" y="987460"/>
            <a:ext cx="6171397"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20F30CA7-1F4D-40C1-9A6A-040327EAE209}"/>
              </a:ext>
            </a:extLst>
          </p:cNvPr>
          <p:cNvSpPr>
            <a:spLocks noGrp="1"/>
          </p:cNvSpPr>
          <p:nvPr>
            <p:ph type="body" sz="half" idx="2"/>
          </p:nvPr>
        </p:nvSpPr>
        <p:spPr>
          <a:xfrm>
            <a:off x="839696" y="2057400"/>
            <a:ext cx="39317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311032F2-F618-4746-9BAE-D6D1CB3D4F36}"/>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1/19/2022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652D1357-92FD-4B75-BF6D-B58B3069948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A2FC0E1B-A2C9-4098-AFC0-7ED63619D901}"/>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4423231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56C6A0C5-A58D-497D-87A0-F926B583C143}"/>
              </a:ext>
            </a:extLst>
          </p:cNvPr>
          <p:cNvPicPr>
            <a:picLocks noChangeAspect="1"/>
          </p:cNvPicPr>
          <p:nvPr userDrawn="1"/>
        </p:nvPicPr>
        <p:blipFill>
          <a:blip r:embed="rId2">
            <a:extLst>
              <a:ext uri="{28A0092B-C50C-407E-A947-70E740481C1C}">
                <a14:useLocalDpi xmlns:a14="http://schemas.microsoft.com/office/drawing/2010/main" xmlns="" val="0"/>
              </a:ext>
            </a:extLst>
          </a:blip>
          <a:srcRect/>
          <a:stretch/>
        </p:blipFill>
        <p:spPr>
          <a:xfrm>
            <a:off x="17" y="2004"/>
            <a:ext cx="12183293" cy="6853994"/>
          </a:xfrm>
          <a:prstGeom prst="rect">
            <a:avLst/>
          </a:prstGeom>
        </p:spPr>
      </p:pic>
      <p:sp>
        <p:nvSpPr>
          <p:cNvPr id="2" name="Title 1">
            <a:extLst>
              <a:ext uri="{FF2B5EF4-FFF2-40B4-BE49-F238E27FC236}">
                <a16:creationId xmlns:a16="http://schemas.microsoft.com/office/drawing/2014/main" xmlns="" id="{8DAED18E-A2B7-4E79-BCB2-5A940B92F77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A76CAEA-67BE-4816-B1E7-41658737EAF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E957672-735A-48CF-B4BE-6D36071204BD}"/>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1/19/2022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FE929CE-D546-45E7-9512-43EAA33AD84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DCB64245-321E-4D0A-977E-D09E6120CE57}"/>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1633237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C3AE678F-A982-4A11-B6D5-E4EA8E0CAAC4}"/>
              </a:ext>
            </a:extLst>
          </p:cNvPr>
          <p:cNvPicPr>
            <a:picLocks noChangeAspect="1"/>
          </p:cNvPicPr>
          <p:nvPr userDrawn="1"/>
        </p:nvPicPr>
        <p:blipFill>
          <a:blip r:embed="rId2">
            <a:extLst>
              <a:ext uri="{28A0092B-C50C-407E-A947-70E740481C1C}">
                <a14:useLocalDpi xmlns:a14="http://schemas.microsoft.com/office/drawing/2010/main" xmlns="" val="0"/>
              </a:ext>
            </a:extLst>
          </a:blip>
          <a:srcRect/>
          <a:stretch/>
        </p:blipFill>
        <p:spPr>
          <a:xfrm>
            <a:off x="17" y="2004"/>
            <a:ext cx="12183293" cy="6853994"/>
          </a:xfrm>
          <a:prstGeom prst="rect">
            <a:avLst/>
          </a:prstGeom>
        </p:spPr>
      </p:pic>
      <p:sp>
        <p:nvSpPr>
          <p:cNvPr id="2" name="Vertical Title 1">
            <a:extLst>
              <a:ext uri="{FF2B5EF4-FFF2-40B4-BE49-F238E27FC236}">
                <a16:creationId xmlns:a16="http://schemas.microsoft.com/office/drawing/2014/main" xmlns="" id="{9401CF19-F0A5-4049-B00B-5887BAD1E986}"/>
              </a:ext>
            </a:extLst>
          </p:cNvPr>
          <p:cNvSpPr>
            <a:spLocks noGrp="1"/>
          </p:cNvSpPr>
          <p:nvPr>
            <p:ph type="title" orient="vert"/>
          </p:nvPr>
        </p:nvSpPr>
        <p:spPr>
          <a:xfrm>
            <a:off x="8723764" y="365125"/>
            <a:ext cx="2628558"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6CFEB78-67CD-4D61-A945-C99A96A6C12F}"/>
              </a:ext>
            </a:extLst>
          </p:cNvPr>
          <p:cNvSpPr>
            <a:spLocks noGrp="1"/>
          </p:cNvSpPr>
          <p:nvPr>
            <p:ph type="body" orient="vert" idx="1"/>
          </p:nvPr>
        </p:nvSpPr>
        <p:spPr>
          <a:xfrm>
            <a:off x="838091" y="365125"/>
            <a:ext cx="7733293"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3EC5EB8-55E4-40D3-9444-A75EEE310818}"/>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1/19/2022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C24AE4C-470C-4596-927E-BEBE02463E1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848276C-9A0E-4BF6-88D9-D4C27235EE16}"/>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799836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A149D5-D9AD-4ACB-B6FF-2DAC3709B963}"/>
              </a:ext>
            </a:extLst>
          </p:cNvPr>
          <p:cNvSpPr>
            <a:spLocks noGrp="1"/>
          </p:cNvSpPr>
          <p:nvPr>
            <p:ph type="title"/>
          </p:nvPr>
        </p:nvSpPr>
        <p:spPr>
          <a:xfrm>
            <a:off x="839696" y="365129"/>
            <a:ext cx="10514231"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804FFB89-B9BD-4AE7-AEE1-E3D3BB9C45D1}"/>
              </a:ext>
            </a:extLst>
          </p:cNvPr>
          <p:cNvSpPr>
            <a:spLocks noGrp="1"/>
          </p:cNvSpPr>
          <p:nvPr>
            <p:ph type="body" idx="1"/>
          </p:nvPr>
        </p:nvSpPr>
        <p:spPr>
          <a:xfrm>
            <a:off x="839696" y="1681163"/>
            <a:ext cx="51571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8655F649-BCD4-4DF4-9D3A-5A1788C1E30D}"/>
              </a:ext>
            </a:extLst>
          </p:cNvPr>
          <p:cNvSpPr>
            <a:spLocks noGrp="1"/>
          </p:cNvSpPr>
          <p:nvPr>
            <p:ph sz="half" idx="2"/>
          </p:nvPr>
        </p:nvSpPr>
        <p:spPr>
          <a:xfrm>
            <a:off x="839696" y="2505075"/>
            <a:ext cx="51571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6077461-4DD8-41EB-BB6D-74D8AE1E7512}"/>
              </a:ext>
            </a:extLst>
          </p:cNvPr>
          <p:cNvSpPr>
            <a:spLocks noGrp="1"/>
          </p:cNvSpPr>
          <p:nvPr>
            <p:ph type="body" sz="quarter" idx="3"/>
          </p:nvPr>
        </p:nvSpPr>
        <p:spPr>
          <a:xfrm>
            <a:off x="6171414" y="1681163"/>
            <a:ext cx="518251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49960BD7-E350-4338-AE4E-097AA1748BE0}"/>
              </a:ext>
            </a:extLst>
          </p:cNvPr>
          <p:cNvSpPr>
            <a:spLocks noGrp="1"/>
          </p:cNvSpPr>
          <p:nvPr>
            <p:ph sz="quarter" idx="4"/>
          </p:nvPr>
        </p:nvSpPr>
        <p:spPr>
          <a:xfrm>
            <a:off x="6171414" y="2505075"/>
            <a:ext cx="5182513"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B9C91111-8CC6-49E8-AFF4-460D7AA5C404}"/>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1/19/2022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AEB47E37-C210-4655-8E14-302E21E832C7}"/>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3E78A9EA-D7E5-4BBD-AB42-C9A78E6B6603}"/>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pic>
        <p:nvPicPr>
          <p:cNvPr id="11" name="Picture 10">
            <a:extLst>
              <a:ext uri="{FF2B5EF4-FFF2-40B4-BE49-F238E27FC236}">
                <a16:creationId xmlns:a16="http://schemas.microsoft.com/office/drawing/2014/main" xmlns="" id="{3A878C85-2C2D-4555-91B2-7F695AA418CD}"/>
              </a:ext>
            </a:extLst>
          </p:cNvPr>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1" y="0"/>
            <a:ext cx="12190412" cy="6858000"/>
          </a:xfrm>
          <a:prstGeom prst="rect">
            <a:avLst/>
          </a:prstGeom>
        </p:spPr>
      </p:pic>
    </p:spTree>
    <p:extLst>
      <p:ext uri="{BB962C8B-B14F-4D97-AF65-F5344CB8AC3E}">
        <p14:creationId xmlns:p14="http://schemas.microsoft.com/office/powerpoint/2010/main" xmlns="" val="39302535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34" y="-90897"/>
            <a:ext cx="12612046" cy="7095200"/>
          </a:xfrm>
          <a:prstGeom prst="rect">
            <a:avLst/>
          </a:prstGeom>
          <a:noFill/>
          <a:ln>
            <a:noFill/>
          </a:ln>
        </p:spPr>
      </p:pic>
      <p:sp>
        <p:nvSpPr>
          <p:cNvPr id="15" name="Google Shape;15;p7"/>
          <p:cNvSpPr txBox="1">
            <a:spLocks noGrp="1"/>
          </p:cNvSpPr>
          <p:nvPr>
            <p:ph type="dt" idx="10"/>
          </p:nvPr>
        </p:nvSpPr>
        <p:spPr>
          <a:xfrm>
            <a:off x="838091" y="6356351"/>
            <a:ext cx="27428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pPr/>
              <a:t>1/19/2022</a:t>
            </a:fld>
            <a:endParaRPr lang="en-US"/>
          </a:p>
        </p:txBody>
      </p:sp>
      <p:sp>
        <p:nvSpPr>
          <p:cNvPr id="16" name="Google Shape;16;p7"/>
          <p:cNvSpPr txBox="1">
            <a:spLocks noGrp="1"/>
          </p:cNvSpPr>
          <p:nvPr>
            <p:ph type="ftr" idx="11"/>
          </p:nvPr>
        </p:nvSpPr>
        <p:spPr>
          <a:xfrm>
            <a:off x="4038075" y="6356351"/>
            <a:ext cx="411426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09479" y="6356351"/>
            <a:ext cx="274284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pPr/>
              <a:t>‹#›</a:t>
            </a:fld>
            <a:endParaRPr lang="en-US"/>
          </a:p>
        </p:txBody>
      </p:sp>
      <p:sp>
        <p:nvSpPr>
          <p:cNvPr id="18" name="Google Shape;18;p7"/>
          <p:cNvSpPr/>
          <p:nvPr/>
        </p:nvSpPr>
        <p:spPr>
          <a:xfrm>
            <a:off x="2629019" y="1930595"/>
            <a:ext cx="851911" cy="852022"/>
          </a:xfrm>
          <a:prstGeom prst="ellipse">
            <a:avLst/>
          </a:prstGeom>
          <a:solidFill>
            <a:srgbClr val="FEE599"/>
          </a:solidFill>
          <a:ln>
            <a:noFill/>
          </a:ln>
        </p:spPr>
        <p:txBody>
          <a:bodyPr spcFirstLastPara="1" wrap="square" lIns="91413" tIns="45694" rIns="91413" bIns="45694"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xmlns="" val="121257983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reserve="1" userDrawn="1">
  <p:cSld name="2_Title and Content">
    <p:spTree>
      <p:nvGrpSpPr>
        <p:cNvPr id="1" name="Shape 19"/>
        <p:cNvGrpSpPr/>
        <p:nvPr/>
      </p:nvGrpSpPr>
      <p:grpSpPr>
        <a:xfrm>
          <a:off x="0" y="0"/>
          <a:ext cx="0" cy="0"/>
          <a:chOff x="0" y="0"/>
          <a:chExt cx="0" cy="0"/>
        </a:xfrm>
      </p:grpSpPr>
      <p:pic>
        <p:nvPicPr>
          <p:cNvPr id="20" name="Google Shape;20;p8"/>
          <p:cNvPicPr preferRelativeResize="0"/>
          <p:nvPr userDrawn="1"/>
        </p:nvPicPr>
        <p:blipFill rotWithShape="1">
          <a:blip r:embed="rId2">
            <a:alphaModFix/>
          </a:blip>
          <a:srcRect/>
          <a:stretch/>
        </p:blipFill>
        <p:spPr>
          <a:xfrm>
            <a:off x="0" y="20644"/>
            <a:ext cx="12183293" cy="6816715"/>
          </a:xfrm>
          <a:prstGeom prst="rect">
            <a:avLst/>
          </a:prstGeom>
          <a:noFill/>
          <a:ln>
            <a:noFill/>
          </a:ln>
        </p:spPr>
      </p:pic>
      <p:sp>
        <p:nvSpPr>
          <p:cNvPr id="23" name="Google Shape;23;p8"/>
          <p:cNvSpPr txBox="1">
            <a:spLocks noGrp="1"/>
          </p:cNvSpPr>
          <p:nvPr>
            <p:ph type="dt" idx="10"/>
          </p:nvPr>
        </p:nvSpPr>
        <p:spPr>
          <a:xfrm>
            <a:off x="838091" y="6356351"/>
            <a:ext cx="27428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pPr/>
              <a:t>1/19/2022</a:t>
            </a:fld>
            <a:endParaRPr lang="en-US"/>
          </a:p>
        </p:txBody>
      </p:sp>
      <p:sp>
        <p:nvSpPr>
          <p:cNvPr id="24" name="Google Shape;24;p8"/>
          <p:cNvSpPr txBox="1">
            <a:spLocks noGrp="1"/>
          </p:cNvSpPr>
          <p:nvPr>
            <p:ph type="ftr" idx="11"/>
          </p:nvPr>
        </p:nvSpPr>
        <p:spPr>
          <a:xfrm>
            <a:off x="4038075" y="6356351"/>
            <a:ext cx="411426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09479" y="6356351"/>
            <a:ext cx="274284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pPr/>
              <a:t>‹#›</a:t>
            </a:fld>
            <a:endParaRPr lang="en-US"/>
          </a:p>
        </p:txBody>
      </p:sp>
    </p:spTree>
    <p:extLst>
      <p:ext uri="{BB962C8B-B14F-4D97-AF65-F5344CB8AC3E}">
        <p14:creationId xmlns:p14="http://schemas.microsoft.com/office/powerpoint/2010/main" xmlns="" val="16906227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preserve="1" userDrawn="1">
  <p:cSld name="2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19" y="2004"/>
            <a:ext cx="12164255" cy="6853994"/>
          </a:xfrm>
          <a:prstGeom prst="rect">
            <a:avLst/>
          </a:prstGeom>
          <a:noFill/>
          <a:ln>
            <a:noFill/>
          </a:ln>
        </p:spPr>
      </p:pic>
      <p:sp>
        <p:nvSpPr>
          <p:cNvPr id="30" name="Google Shape;30;p9"/>
          <p:cNvSpPr txBox="1">
            <a:spLocks noGrp="1"/>
          </p:cNvSpPr>
          <p:nvPr>
            <p:ph type="dt" idx="10"/>
          </p:nvPr>
        </p:nvSpPr>
        <p:spPr>
          <a:xfrm>
            <a:off x="838091" y="6356351"/>
            <a:ext cx="27428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pPr/>
              <a:t>1/19/2022</a:t>
            </a:fld>
            <a:endParaRPr lang="en-US"/>
          </a:p>
        </p:txBody>
      </p:sp>
      <p:sp>
        <p:nvSpPr>
          <p:cNvPr id="31" name="Google Shape;31;p9"/>
          <p:cNvSpPr txBox="1">
            <a:spLocks noGrp="1"/>
          </p:cNvSpPr>
          <p:nvPr>
            <p:ph type="ftr" idx="11"/>
          </p:nvPr>
        </p:nvSpPr>
        <p:spPr>
          <a:xfrm>
            <a:off x="4038075" y="6356351"/>
            <a:ext cx="411426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8609479" y="6356351"/>
            <a:ext cx="274284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pPr/>
              <a:t>‹#›</a:t>
            </a:fld>
            <a:endParaRPr lang="en-US"/>
          </a:p>
        </p:txBody>
      </p:sp>
    </p:spTree>
    <p:extLst>
      <p:ext uri="{BB962C8B-B14F-4D97-AF65-F5344CB8AC3E}">
        <p14:creationId xmlns:p14="http://schemas.microsoft.com/office/powerpoint/2010/main" xmlns="" val="30666180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Title and Content" preserve="1" userDrawn="1">
  <p:cSld name="2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19" y="2004"/>
            <a:ext cx="12164255" cy="6853994"/>
          </a:xfrm>
          <a:prstGeom prst="rect">
            <a:avLst/>
          </a:prstGeom>
          <a:noFill/>
          <a:ln>
            <a:noFill/>
          </a:ln>
        </p:spPr>
      </p:pic>
    </p:spTree>
    <p:extLst>
      <p:ext uri="{BB962C8B-B14F-4D97-AF65-F5344CB8AC3E}">
        <p14:creationId xmlns:p14="http://schemas.microsoft.com/office/powerpoint/2010/main" xmlns="" val="24618156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19" y="2005"/>
            <a:ext cx="12164255" cy="6853993"/>
          </a:xfrm>
          <a:prstGeom prst="rect">
            <a:avLst/>
          </a:prstGeom>
          <a:noFill/>
          <a:ln>
            <a:noFill/>
          </a:ln>
        </p:spPr>
      </p:pic>
      <p:sp>
        <p:nvSpPr>
          <p:cNvPr id="37" name="Google Shape;37;p10"/>
          <p:cNvSpPr txBox="1">
            <a:spLocks noGrp="1"/>
          </p:cNvSpPr>
          <p:nvPr>
            <p:ph type="dt" idx="10"/>
          </p:nvPr>
        </p:nvSpPr>
        <p:spPr>
          <a:xfrm>
            <a:off x="838091" y="6356351"/>
            <a:ext cx="27428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pPr/>
              <a:t>1/19/2022</a:t>
            </a:fld>
            <a:endParaRPr lang="en-US"/>
          </a:p>
        </p:txBody>
      </p:sp>
      <p:sp>
        <p:nvSpPr>
          <p:cNvPr id="38" name="Google Shape;38;p10"/>
          <p:cNvSpPr txBox="1">
            <a:spLocks noGrp="1"/>
          </p:cNvSpPr>
          <p:nvPr>
            <p:ph type="ftr" idx="11"/>
          </p:nvPr>
        </p:nvSpPr>
        <p:spPr>
          <a:xfrm>
            <a:off x="4038075" y="6356351"/>
            <a:ext cx="411426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09479" y="6356351"/>
            <a:ext cx="274284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pPr/>
              <a:t>‹#›</a:t>
            </a:fld>
            <a:endParaRPr lang="en-US"/>
          </a:p>
        </p:txBody>
      </p:sp>
    </p:spTree>
    <p:extLst>
      <p:ext uri="{BB962C8B-B14F-4D97-AF65-F5344CB8AC3E}">
        <p14:creationId xmlns:p14="http://schemas.microsoft.com/office/powerpoint/2010/main" xmlns="" val="40593144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reserve="1">
  <p:cSld name="1_Comparison">
    <p:spTree>
      <p:nvGrpSpPr>
        <p:cNvPr id="1" name="Shape 40"/>
        <p:cNvGrpSpPr/>
        <p:nvPr/>
      </p:nvGrpSpPr>
      <p:grpSpPr>
        <a:xfrm>
          <a:off x="0" y="0"/>
          <a:ext cx="0" cy="0"/>
          <a:chOff x="0" y="0"/>
          <a:chExt cx="0" cy="0"/>
        </a:xfrm>
      </p:grpSpPr>
      <p:sp>
        <p:nvSpPr>
          <p:cNvPr id="41" name="Google Shape;41;p11"/>
          <p:cNvSpPr txBox="1">
            <a:spLocks noGrp="1"/>
          </p:cNvSpPr>
          <p:nvPr>
            <p:ph type="title"/>
          </p:nvPr>
        </p:nvSpPr>
        <p:spPr>
          <a:xfrm>
            <a:off x="839679" y="365126"/>
            <a:ext cx="10514231"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2" name="Google Shape;42;p11"/>
          <p:cNvSpPr txBox="1">
            <a:spLocks noGrp="1"/>
          </p:cNvSpPr>
          <p:nvPr>
            <p:ph type="body" idx="1"/>
          </p:nvPr>
        </p:nvSpPr>
        <p:spPr>
          <a:xfrm>
            <a:off x="839679" y="1681163"/>
            <a:ext cx="5157116" cy="823912"/>
          </a:xfrm>
          <a:prstGeom prst="rect">
            <a:avLst/>
          </a:prstGeom>
          <a:noFill/>
          <a:ln>
            <a:noFill/>
          </a:ln>
        </p:spPr>
        <p:txBody>
          <a:bodyPr spcFirstLastPara="1" wrap="square" lIns="91425" tIns="45700" rIns="91425" bIns="45700" anchor="b" anchorCtr="0">
            <a:normAutofit/>
          </a:bodyPr>
          <a:lstStyle>
            <a:lvl1pPr marL="457154" lvl="0" indent="-228577" algn="l">
              <a:lnSpc>
                <a:spcPct val="90000"/>
              </a:lnSpc>
              <a:spcBef>
                <a:spcPts val="1000"/>
              </a:spcBef>
              <a:spcAft>
                <a:spcPts val="0"/>
              </a:spcAft>
              <a:buClr>
                <a:schemeClr val="dk1"/>
              </a:buClr>
              <a:buSzPts val="2400"/>
              <a:buNone/>
              <a:defRPr sz="2400" b="1"/>
            </a:lvl1pPr>
            <a:lvl2pPr marL="914309" lvl="1" indent="-228577" algn="l">
              <a:lnSpc>
                <a:spcPct val="90000"/>
              </a:lnSpc>
              <a:spcBef>
                <a:spcPts val="500"/>
              </a:spcBef>
              <a:spcAft>
                <a:spcPts val="0"/>
              </a:spcAft>
              <a:buClr>
                <a:schemeClr val="dk1"/>
              </a:buClr>
              <a:buSzPts val="2000"/>
              <a:buNone/>
              <a:defRPr sz="2000" b="1"/>
            </a:lvl2pPr>
            <a:lvl3pPr marL="1371463" lvl="2" indent="-228577" algn="l">
              <a:lnSpc>
                <a:spcPct val="90000"/>
              </a:lnSpc>
              <a:spcBef>
                <a:spcPts val="500"/>
              </a:spcBef>
              <a:spcAft>
                <a:spcPts val="0"/>
              </a:spcAft>
              <a:buClr>
                <a:schemeClr val="dk1"/>
              </a:buClr>
              <a:buSzPts val="1800"/>
              <a:buNone/>
              <a:defRPr sz="1800" b="1"/>
            </a:lvl3pPr>
            <a:lvl4pPr marL="1828617" lvl="3" indent="-228577" algn="l">
              <a:lnSpc>
                <a:spcPct val="90000"/>
              </a:lnSpc>
              <a:spcBef>
                <a:spcPts val="500"/>
              </a:spcBef>
              <a:spcAft>
                <a:spcPts val="0"/>
              </a:spcAft>
              <a:buClr>
                <a:schemeClr val="dk1"/>
              </a:buClr>
              <a:buSzPts val="1600"/>
              <a:buNone/>
              <a:defRPr sz="1600" b="1"/>
            </a:lvl4pPr>
            <a:lvl5pPr marL="2285771" lvl="4" indent="-228577" algn="l">
              <a:lnSpc>
                <a:spcPct val="90000"/>
              </a:lnSpc>
              <a:spcBef>
                <a:spcPts val="500"/>
              </a:spcBef>
              <a:spcAft>
                <a:spcPts val="0"/>
              </a:spcAft>
              <a:buClr>
                <a:schemeClr val="dk1"/>
              </a:buClr>
              <a:buSzPts val="1600"/>
              <a:buNone/>
              <a:defRPr sz="1600" b="1"/>
            </a:lvl5pPr>
            <a:lvl6pPr marL="2742926" lvl="5" indent="-228577" algn="l">
              <a:lnSpc>
                <a:spcPct val="90000"/>
              </a:lnSpc>
              <a:spcBef>
                <a:spcPts val="500"/>
              </a:spcBef>
              <a:spcAft>
                <a:spcPts val="0"/>
              </a:spcAft>
              <a:buClr>
                <a:schemeClr val="dk1"/>
              </a:buClr>
              <a:buSzPts val="1600"/>
              <a:buNone/>
              <a:defRPr sz="1600" b="1"/>
            </a:lvl6pPr>
            <a:lvl7pPr marL="3200080" lvl="6" indent="-228577" algn="l">
              <a:lnSpc>
                <a:spcPct val="90000"/>
              </a:lnSpc>
              <a:spcBef>
                <a:spcPts val="500"/>
              </a:spcBef>
              <a:spcAft>
                <a:spcPts val="0"/>
              </a:spcAft>
              <a:buClr>
                <a:schemeClr val="dk1"/>
              </a:buClr>
              <a:buSzPts val="1600"/>
              <a:buNone/>
              <a:defRPr sz="1600" b="1"/>
            </a:lvl7pPr>
            <a:lvl8pPr marL="3657234" lvl="7" indent="-228577" algn="l">
              <a:lnSpc>
                <a:spcPct val="90000"/>
              </a:lnSpc>
              <a:spcBef>
                <a:spcPts val="500"/>
              </a:spcBef>
              <a:spcAft>
                <a:spcPts val="0"/>
              </a:spcAft>
              <a:buClr>
                <a:schemeClr val="dk1"/>
              </a:buClr>
              <a:buSzPts val="1600"/>
              <a:buNone/>
              <a:defRPr sz="1600" b="1"/>
            </a:lvl8pPr>
            <a:lvl9pPr marL="4114389" lvl="8" indent="-228577"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3" name="Google Shape;43;p11"/>
          <p:cNvSpPr txBox="1">
            <a:spLocks noGrp="1"/>
          </p:cNvSpPr>
          <p:nvPr>
            <p:ph type="body" idx="2"/>
          </p:nvPr>
        </p:nvSpPr>
        <p:spPr>
          <a:xfrm>
            <a:off x="839679" y="2505075"/>
            <a:ext cx="5157116" cy="3684588"/>
          </a:xfrm>
          <a:prstGeom prst="rect">
            <a:avLst/>
          </a:prstGeom>
          <a:noFill/>
          <a:ln>
            <a:noFill/>
          </a:ln>
        </p:spPr>
        <p:txBody>
          <a:bodyPr spcFirstLastPara="1" wrap="square" lIns="91425" tIns="45700" rIns="91425" bIns="45700" anchor="t" anchorCtr="0">
            <a:normAutofit/>
          </a:bodyPr>
          <a:lstStyle>
            <a:lvl1pPr marL="457154" lvl="0" indent="-342866" algn="l">
              <a:lnSpc>
                <a:spcPct val="90000"/>
              </a:lnSpc>
              <a:spcBef>
                <a:spcPts val="1000"/>
              </a:spcBef>
              <a:spcAft>
                <a:spcPts val="0"/>
              </a:spcAft>
              <a:buClr>
                <a:schemeClr val="dk1"/>
              </a:buClr>
              <a:buSzPts val="1800"/>
              <a:buChar char="•"/>
              <a:defRPr/>
            </a:lvl1pPr>
            <a:lvl2pPr marL="914309" lvl="1" indent="-342866" algn="l">
              <a:lnSpc>
                <a:spcPct val="90000"/>
              </a:lnSpc>
              <a:spcBef>
                <a:spcPts val="500"/>
              </a:spcBef>
              <a:spcAft>
                <a:spcPts val="0"/>
              </a:spcAft>
              <a:buClr>
                <a:schemeClr val="dk1"/>
              </a:buClr>
              <a:buSzPts val="1800"/>
              <a:buChar char="•"/>
              <a:defRPr/>
            </a:lvl2pPr>
            <a:lvl3pPr marL="1371463" lvl="2" indent="-342866" algn="l">
              <a:lnSpc>
                <a:spcPct val="90000"/>
              </a:lnSpc>
              <a:spcBef>
                <a:spcPts val="500"/>
              </a:spcBef>
              <a:spcAft>
                <a:spcPts val="0"/>
              </a:spcAft>
              <a:buClr>
                <a:schemeClr val="dk1"/>
              </a:buClr>
              <a:buSzPts val="1800"/>
              <a:buChar char="•"/>
              <a:defRPr/>
            </a:lvl3pPr>
            <a:lvl4pPr marL="1828617" lvl="3" indent="-342866" algn="l">
              <a:lnSpc>
                <a:spcPct val="90000"/>
              </a:lnSpc>
              <a:spcBef>
                <a:spcPts val="500"/>
              </a:spcBef>
              <a:spcAft>
                <a:spcPts val="0"/>
              </a:spcAft>
              <a:buClr>
                <a:schemeClr val="dk1"/>
              </a:buClr>
              <a:buSzPts val="1800"/>
              <a:buChar char="•"/>
              <a:defRPr/>
            </a:lvl4pPr>
            <a:lvl5pPr marL="2285771" lvl="4" indent="-342866" algn="l">
              <a:lnSpc>
                <a:spcPct val="90000"/>
              </a:lnSpc>
              <a:spcBef>
                <a:spcPts val="500"/>
              </a:spcBef>
              <a:spcAft>
                <a:spcPts val="0"/>
              </a:spcAft>
              <a:buClr>
                <a:schemeClr val="dk1"/>
              </a:buClr>
              <a:buSzPts val="1800"/>
              <a:buChar char="•"/>
              <a:defRPr/>
            </a:lvl5pPr>
            <a:lvl6pPr marL="2742926" lvl="5" indent="-342866" algn="l">
              <a:lnSpc>
                <a:spcPct val="90000"/>
              </a:lnSpc>
              <a:spcBef>
                <a:spcPts val="500"/>
              </a:spcBef>
              <a:spcAft>
                <a:spcPts val="0"/>
              </a:spcAft>
              <a:buClr>
                <a:schemeClr val="dk1"/>
              </a:buClr>
              <a:buSzPts val="1800"/>
              <a:buChar char="•"/>
              <a:defRPr/>
            </a:lvl6pPr>
            <a:lvl7pPr marL="3200080" lvl="6" indent="-342866" algn="l">
              <a:lnSpc>
                <a:spcPct val="90000"/>
              </a:lnSpc>
              <a:spcBef>
                <a:spcPts val="500"/>
              </a:spcBef>
              <a:spcAft>
                <a:spcPts val="0"/>
              </a:spcAft>
              <a:buClr>
                <a:schemeClr val="dk1"/>
              </a:buClr>
              <a:buSzPts val="1800"/>
              <a:buChar char="•"/>
              <a:defRPr/>
            </a:lvl7pPr>
            <a:lvl8pPr marL="3657234" lvl="7" indent="-342866" algn="l">
              <a:lnSpc>
                <a:spcPct val="90000"/>
              </a:lnSpc>
              <a:spcBef>
                <a:spcPts val="500"/>
              </a:spcBef>
              <a:spcAft>
                <a:spcPts val="0"/>
              </a:spcAft>
              <a:buClr>
                <a:schemeClr val="dk1"/>
              </a:buClr>
              <a:buSzPts val="1800"/>
              <a:buChar char="•"/>
              <a:defRPr/>
            </a:lvl8pPr>
            <a:lvl9pPr marL="4114389" lvl="8" indent="-342866"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4" name="Google Shape;44;p11"/>
          <p:cNvSpPr txBox="1">
            <a:spLocks noGrp="1"/>
          </p:cNvSpPr>
          <p:nvPr>
            <p:ph type="body" idx="3"/>
          </p:nvPr>
        </p:nvSpPr>
        <p:spPr>
          <a:xfrm>
            <a:off x="6171397" y="1681163"/>
            <a:ext cx="5182513" cy="823912"/>
          </a:xfrm>
          <a:prstGeom prst="rect">
            <a:avLst/>
          </a:prstGeom>
          <a:noFill/>
          <a:ln>
            <a:noFill/>
          </a:ln>
        </p:spPr>
        <p:txBody>
          <a:bodyPr spcFirstLastPara="1" wrap="square" lIns="91425" tIns="45700" rIns="91425" bIns="45700" anchor="b" anchorCtr="0">
            <a:normAutofit/>
          </a:bodyPr>
          <a:lstStyle>
            <a:lvl1pPr marL="457154" lvl="0" indent="-228577" algn="l">
              <a:lnSpc>
                <a:spcPct val="90000"/>
              </a:lnSpc>
              <a:spcBef>
                <a:spcPts val="1000"/>
              </a:spcBef>
              <a:spcAft>
                <a:spcPts val="0"/>
              </a:spcAft>
              <a:buClr>
                <a:schemeClr val="dk1"/>
              </a:buClr>
              <a:buSzPts val="2400"/>
              <a:buNone/>
              <a:defRPr sz="2400" b="1"/>
            </a:lvl1pPr>
            <a:lvl2pPr marL="914309" lvl="1" indent="-228577" algn="l">
              <a:lnSpc>
                <a:spcPct val="90000"/>
              </a:lnSpc>
              <a:spcBef>
                <a:spcPts val="500"/>
              </a:spcBef>
              <a:spcAft>
                <a:spcPts val="0"/>
              </a:spcAft>
              <a:buClr>
                <a:schemeClr val="dk1"/>
              </a:buClr>
              <a:buSzPts val="2000"/>
              <a:buNone/>
              <a:defRPr sz="2000" b="1"/>
            </a:lvl2pPr>
            <a:lvl3pPr marL="1371463" lvl="2" indent="-228577" algn="l">
              <a:lnSpc>
                <a:spcPct val="90000"/>
              </a:lnSpc>
              <a:spcBef>
                <a:spcPts val="500"/>
              </a:spcBef>
              <a:spcAft>
                <a:spcPts val="0"/>
              </a:spcAft>
              <a:buClr>
                <a:schemeClr val="dk1"/>
              </a:buClr>
              <a:buSzPts val="1800"/>
              <a:buNone/>
              <a:defRPr sz="1800" b="1"/>
            </a:lvl3pPr>
            <a:lvl4pPr marL="1828617" lvl="3" indent="-228577" algn="l">
              <a:lnSpc>
                <a:spcPct val="90000"/>
              </a:lnSpc>
              <a:spcBef>
                <a:spcPts val="500"/>
              </a:spcBef>
              <a:spcAft>
                <a:spcPts val="0"/>
              </a:spcAft>
              <a:buClr>
                <a:schemeClr val="dk1"/>
              </a:buClr>
              <a:buSzPts val="1600"/>
              <a:buNone/>
              <a:defRPr sz="1600" b="1"/>
            </a:lvl4pPr>
            <a:lvl5pPr marL="2285771" lvl="4" indent="-228577" algn="l">
              <a:lnSpc>
                <a:spcPct val="90000"/>
              </a:lnSpc>
              <a:spcBef>
                <a:spcPts val="500"/>
              </a:spcBef>
              <a:spcAft>
                <a:spcPts val="0"/>
              </a:spcAft>
              <a:buClr>
                <a:schemeClr val="dk1"/>
              </a:buClr>
              <a:buSzPts val="1600"/>
              <a:buNone/>
              <a:defRPr sz="1600" b="1"/>
            </a:lvl5pPr>
            <a:lvl6pPr marL="2742926" lvl="5" indent="-228577" algn="l">
              <a:lnSpc>
                <a:spcPct val="90000"/>
              </a:lnSpc>
              <a:spcBef>
                <a:spcPts val="500"/>
              </a:spcBef>
              <a:spcAft>
                <a:spcPts val="0"/>
              </a:spcAft>
              <a:buClr>
                <a:schemeClr val="dk1"/>
              </a:buClr>
              <a:buSzPts val="1600"/>
              <a:buNone/>
              <a:defRPr sz="1600" b="1"/>
            </a:lvl6pPr>
            <a:lvl7pPr marL="3200080" lvl="6" indent="-228577" algn="l">
              <a:lnSpc>
                <a:spcPct val="90000"/>
              </a:lnSpc>
              <a:spcBef>
                <a:spcPts val="500"/>
              </a:spcBef>
              <a:spcAft>
                <a:spcPts val="0"/>
              </a:spcAft>
              <a:buClr>
                <a:schemeClr val="dk1"/>
              </a:buClr>
              <a:buSzPts val="1600"/>
              <a:buNone/>
              <a:defRPr sz="1600" b="1"/>
            </a:lvl7pPr>
            <a:lvl8pPr marL="3657234" lvl="7" indent="-228577" algn="l">
              <a:lnSpc>
                <a:spcPct val="90000"/>
              </a:lnSpc>
              <a:spcBef>
                <a:spcPts val="500"/>
              </a:spcBef>
              <a:spcAft>
                <a:spcPts val="0"/>
              </a:spcAft>
              <a:buClr>
                <a:schemeClr val="dk1"/>
              </a:buClr>
              <a:buSzPts val="1600"/>
              <a:buNone/>
              <a:defRPr sz="1600" b="1"/>
            </a:lvl8pPr>
            <a:lvl9pPr marL="4114389" lvl="8" indent="-228577"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5" name="Google Shape;45;p11"/>
          <p:cNvSpPr txBox="1">
            <a:spLocks noGrp="1"/>
          </p:cNvSpPr>
          <p:nvPr>
            <p:ph type="body" idx="4"/>
          </p:nvPr>
        </p:nvSpPr>
        <p:spPr>
          <a:xfrm>
            <a:off x="6171397" y="2505075"/>
            <a:ext cx="5182513" cy="3684588"/>
          </a:xfrm>
          <a:prstGeom prst="rect">
            <a:avLst/>
          </a:prstGeom>
          <a:noFill/>
          <a:ln>
            <a:noFill/>
          </a:ln>
        </p:spPr>
        <p:txBody>
          <a:bodyPr spcFirstLastPara="1" wrap="square" lIns="91425" tIns="45700" rIns="91425" bIns="45700" anchor="t" anchorCtr="0">
            <a:normAutofit/>
          </a:bodyPr>
          <a:lstStyle>
            <a:lvl1pPr marL="457154" lvl="0" indent="-342866" algn="l">
              <a:lnSpc>
                <a:spcPct val="90000"/>
              </a:lnSpc>
              <a:spcBef>
                <a:spcPts val="1000"/>
              </a:spcBef>
              <a:spcAft>
                <a:spcPts val="0"/>
              </a:spcAft>
              <a:buClr>
                <a:schemeClr val="dk1"/>
              </a:buClr>
              <a:buSzPts val="1800"/>
              <a:buChar char="•"/>
              <a:defRPr/>
            </a:lvl1pPr>
            <a:lvl2pPr marL="914309" lvl="1" indent="-342866" algn="l">
              <a:lnSpc>
                <a:spcPct val="90000"/>
              </a:lnSpc>
              <a:spcBef>
                <a:spcPts val="500"/>
              </a:spcBef>
              <a:spcAft>
                <a:spcPts val="0"/>
              </a:spcAft>
              <a:buClr>
                <a:schemeClr val="dk1"/>
              </a:buClr>
              <a:buSzPts val="1800"/>
              <a:buChar char="•"/>
              <a:defRPr/>
            </a:lvl2pPr>
            <a:lvl3pPr marL="1371463" lvl="2" indent="-342866" algn="l">
              <a:lnSpc>
                <a:spcPct val="90000"/>
              </a:lnSpc>
              <a:spcBef>
                <a:spcPts val="500"/>
              </a:spcBef>
              <a:spcAft>
                <a:spcPts val="0"/>
              </a:spcAft>
              <a:buClr>
                <a:schemeClr val="dk1"/>
              </a:buClr>
              <a:buSzPts val="1800"/>
              <a:buChar char="•"/>
              <a:defRPr/>
            </a:lvl3pPr>
            <a:lvl4pPr marL="1828617" lvl="3" indent="-342866" algn="l">
              <a:lnSpc>
                <a:spcPct val="90000"/>
              </a:lnSpc>
              <a:spcBef>
                <a:spcPts val="500"/>
              </a:spcBef>
              <a:spcAft>
                <a:spcPts val="0"/>
              </a:spcAft>
              <a:buClr>
                <a:schemeClr val="dk1"/>
              </a:buClr>
              <a:buSzPts val="1800"/>
              <a:buChar char="•"/>
              <a:defRPr/>
            </a:lvl4pPr>
            <a:lvl5pPr marL="2285771" lvl="4" indent="-342866" algn="l">
              <a:lnSpc>
                <a:spcPct val="90000"/>
              </a:lnSpc>
              <a:spcBef>
                <a:spcPts val="500"/>
              </a:spcBef>
              <a:spcAft>
                <a:spcPts val="0"/>
              </a:spcAft>
              <a:buClr>
                <a:schemeClr val="dk1"/>
              </a:buClr>
              <a:buSzPts val="1800"/>
              <a:buChar char="•"/>
              <a:defRPr/>
            </a:lvl5pPr>
            <a:lvl6pPr marL="2742926" lvl="5" indent="-342866" algn="l">
              <a:lnSpc>
                <a:spcPct val="90000"/>
              </a:lnSpc>
              <a:spcBef>
                <a:spcPts val="500"/>
              </a:spcBef>
              <a:spcAft>
                <a:spcPts val="0"/>
              </a:spcAft>
              <a:buClr>
                <a:schemeClr val="dk1"/>
              </a:buClr>
              <a:buSzPts val="1800"/>
              <a:buChar char="•"/>
              <a:defRPr/>
            </a:lvl6pPr>
            <a:lvl7pPr marL="3200080" lvl="6" indent="-342866" algn="l">
              <a:lnSpc>
                <a:spcPct val="90000"/>
              </a:lnSpc>
              <a:spcBef>
                <a:spcPts val="500"/>
              </a:spcBef>
              <a:spcAft>
                <a:spcPts val="0"/>
              </a:spcAft>
              <a:buClr>
                <a:schemeClr val="dk1"/>
              </a:buClr>
              <a:buSzPts val="1800"/>
              <a:buChar char="•"/>
              <a:defRPr/>
            </a:lvl7pPr>
            <a:lvl8pPr marL="3657234" lvl="7" indent="-342866" algn="l">
              <a:lnSpc>
                <a:spcPct val="90000"/>
              </a:lnSpc>
              <a:spcBef>
                <a:spcPts val="500"/>
              </a:spcBef>
              <a:spcAft>
                <a:spcPts val="0"/>
              </a:spcAft>
              <a:buClr>
                <a:schemeClr val="dk1"/>
              </a:buClr>
              <a:buSzPts val="1800"/>
              <a:buChar char="•"/>
              <a:defRPr/>
            </a:lvl8pPr>
            <a:lvl9pPr marL="4114389" lvl="8" indent="-342866"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6" name="Google Shape;46;p11"/>
          <p:cNvSpPr txBox="1">
            <a:spLocks noGrp="1"/>
          </p:cNvSpPr>
          <p:nvPr>
            <p:ph type="dt" idx="10"/>
          </p:nvPr>
        </p:nvSpPr>
        <p:spPr>
          <a:xfrm>
            <a:off x="838091" y="6356351"/>
            <a:ext cx="27428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pPr/>
              <a:t>1/19/2022</a:t>
            </a:fld>
            <a:endParaRPr lang="en-US"/>
          </a:p>
        </p:txBody>
      </p:sp>
      <p:sp>
        <p:nvSpPr>
          <p:cNvPr id="47" name="Google Shape;47;p11"/>
          <p:cNvSpPr txBox="1">
            <a:spLocks noGrp="1"/>
          </p:cNvSpPr>
          <p:nvPr>
            <p:ph type="ftr" idx="11"/>
          </p:nvPr>
        </p:nvSpPr>
        <p:spPr>
          <a:xfrm>
            <a:off x="4038075" y="6356351"/>
            <a:ext cx="411426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48" name="Google Shape;48;p11"/>
          <p:cNvSpPr txBox="1">
            <a:spLocks noGrp="1"/>
          </p:cNvSpPr>
          <p:nvPr>
            <p:ph type="sldNum" idx="12"/>
          </p:nvPr>
        </p:nvSpPr>
        <p:spPr>
          <a:xfrm>
            <a:off x="8609479" y="6356351"/>
            <a:ext cx="274284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pPr/>
              <a:t>‹#›</a:t>
            </a:fld>
            <a:endParaRPr lang="en-US"/>
          </a:p>
        </p:txBody>
      </p:sp>
      <p:pic>
        <p:nvPicPr>
          <p:cNvPr id="49" name="Google Shape;49;p11"/>
          <p:cNvPicPr preferRelativeResize="0"/>
          <p:nvPr/>
        </p:nvPicPr>
        <p:blipFill rotWithShape="1">
          <a:blip r:embed="rId2">
            <a:alphaModFix/>
          </a:blip>
          <a:srcRect/>
          <a:stretch/>
        </p:blipFill>
        <p:spPr>
          <a:xfrm>
            <a:off x="1" y="18651"/>
            <a:ext cx="12190412" cy="6820698"/>
          </a:xfrm>
          <a:prstGeom prst="rect">
            <a:avLst/>
          </a:prstGeom>
          <a:noFill/>
          <a:ln>
            <a:noFill/>
          </a:ln>
        </p:spPr>
      </p:pic>
    </p:spTree>
    <p:extLst>
      <p:ext uri="{BB962C8B-B14F-4D97-AF65-F5344CB8AC3E}">
        <p14:creationId xmlns:p14="http://schemas.microsoft.com/office/powerpoint/2010/main" xmlns="" val="7982064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6D1F7F18-CCB7-414F-B16B-64885FE5FED7}"/>
              </a:ext>
            </a:extLst>
          </p:cNvPr>
          <p:cNvPicPr>
            <a:picLocks noChangeAspect="1"/>
          </p:cNvPicPr>
          <p:nvPr userDrawn="1"/>
        </p:nvPicPr>
        <p:blipFill>
          <a:blip r:embed="rId2">
            <a:extLst>
              <a:ext uri="{28A0092B-C50C-407E-A947-70E740481C1C}">
                <a14:useLocalDpi xmlns:a14="http://schemas.microsoft.com/office/drawing/2010/main" xmlns="" val="0"/>
              </a:ext>
            </a:extLst>
          </a:blip>
          <a:srcRect/>
          <a:stretch/>
        </p:blipFill>
        <p:spPr>
          <a:xfrm>
            <a:off x="-101435" y="-90897"/>
            <a:ext cx="12612048" cy="7095200"/>
          </a:xfrm>
          <a:prstGeom prst="rect">
            <a:avLst/>
          </a:prstGeom>
        </p:spPr>
      </p:pic>
      <p:sp>
        <p:nvSpPr>
          <p:cNvPr id="2" name="Title 1">
            <a:extLst>
              <a:ext uri="{FF2B5EF4-FFF2-40B4-BE49-F238E27FC236}">
                <a16:creationId xmlns:a16="http://schemas.microsoft.com/office/drawing/2014/main" xmlns="" id="{0ED805BF-682A-40E7-A8E6-EFFF65BEC289}"/>
              </a:ext>
            </a:extLst>
          </p:cNvPr>
          <p:cNvSpPr>
            <a:spLocks noGrp="1"/>
          </p:cNvSpPr>
          <p:nvPr>
            <p:ph type="ctrTitle"/>
          </p:nvPr>
        </p:nvSpPr>
        <p:spPr>
          <a:xfrm>
            <a:off x="1523802" y="1122363"/>
            <a:ext cx="914281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xmlns="" id="{55ACBDF3-D54A-4F8A-9ACC-26F0AF54210C}"/>
              </a:ext>
            </a:extLst>
          </p:cNvPr>
          <p:cNvSpPr>
            <a:spLocks noGrp="1"/>
          </p:cNvSpPr>
          <p:nvPr>
            <p:ph type="subTitle" idx="1"/>
          </p:nvPr>
        </p:nvSpPr>
        <p:spPr>
          <a:xfrm>
            <a:off x="1523802" y="3602038"/>
            <a:ext cx="914281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37DE62C5-69E7-4A83-8593-1781013135A0}"/>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1/19/2022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7624EA7C-0BEB-441A-8A40-755387E10E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8DC6656-9747-40E9-A931-748DC0D7F7A7}"/>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
        <p:nvSpPr>
          <p:cNvPr id="8" name="Oval 7">
            <a:extLst>
              <a:ext uri="{FF2B5EF4-FFF2-40B4-BE49-F238E27FC236}">
                <a16:creationId xmlns:a16="http://schemas.microsoft.com/office/drawing/2014/main" xmlns="" id="{E36E4766-883B-4D27-9EF0-95A9BD22266C}"/>
              </a:ext>
            </a:extLst>
          </p:cNvPr>
          <p:cNvSpPr/>
          <p:nvPr userDrawn="1"/>
        </p:nvSpPr>
        <p:spPr>
          <a:xfrm>
            <a:off x="2629036" y="1930595"/>
            <a:ext cx="851911"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Tree>
    <p:extLst>
      <p:ext uri="{BB962C8B-B14F-4D97-AF65-F5344CB8AC3E}">
        <p14:creationId xmlns:p14="http://schemas.microsoft.com/office/powerpoint/2010/main" xmlns="" val="12715528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BB350663-EC9A-4C44-B607-B63DB2B7FE3A}"/>
              </a:ext>
            </a:extLst>
          </p:cNvPr>
          <p:cNvPicPr>
            <a:picLocks noChangeAspect="1"/>
          </p:cNvPicPr>
          <p:nvPr userDrawn="1"/>
        </p:nvPicPr>
        <p:blipFill>
          <a:blip r:embed="rId2"/>
          <a:stretch>
            <a:fillRect/>
          </a:stretch>
        </p:blipFill>
        <p:spPr>
          <a:xfrm>
            <a:off x="17" y="1"/>
            <a:ext cx="12183293" cy="6858000"/>
          </a:xfrm>
          <a:prstGeom prst="rect">
            <a:avLst/>
          </a:prstGeom>
        </p:spPr>
      </p:pic>
      <p:sp>
        <p:nvSpPr>
          <p:cNvPr id="2" name="Title 1">
            <a:extLst>
              <a:ext uri="{FF2B5EF4-FFF2-40B4-BE49-F238E27FC236}">
                <a16:creationId xmlns:a16="http://schemas.microsoft.com/office/drawing/2014/main" xmlns=""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F75A5E0-2AFF-4AB5-ACE6-7DA7CD466188}"/>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1/19/2022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BF69C67-F520-4179-9639-626A9980914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C75F03E5-824A-4731-8801-F2B2084D9ACF}"/>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9572820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BB350663-EC9A-4C44-B607-B63DB2B7FE3A}"/>
              </a:ext>
            </a:extLst>
          </p:cNvPr>
          <p:cNvPicPr>
            <a:picLocks noChangeAspect="1"/>
          </p:cNvPicPr>
          <p:nvPr userDrawn="1"/>
        </p:nvPicPr>
        <p:blipFill>
          <a:blip r:embed="rId2">
            <a:extLst>
              <a:ext uri="{28A0092B-C50C-407E-A947-70E740481C1C}">
                <a14:useLocalDpi xmlns:a14="http://schemas.microsoft.com/office/drawing/2010/main" xmlns="" val="0"/>
              </a:ext>
            </a:extLst>
          </a:blip>
          <a:srcRect/>
          <a:stretch/>
        </p:blipFill>
        <p:spPr>
          <a:xfrm>
            <a:off x="17" y="2004"/>
            <a:ext cx="12183293" cy="6853994"/>
          </a:xfrm>
          <a:prstGeom prst="rect">
            <a:avLst/>
          </a:prstGeom>
        </p:spPr>
      </p:pic>
      <p:sp>
        <p:nvSpPr>
          <p:cNvPr id="2" name="Title 1">
            <a:extLst>
              <a:ext uri="{FF2B5EF4-FFF2-40B4-BE49-F238E27FC236}">
                <a16:creationId xmlns:a16="http://schemas.microsoft.com/office/drawing/2014/main" xmlns=""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F75A5E0-2AFF-4AB5-ACE6-7DA7CD466188}"/>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1/19/2022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BF69C67-F520-4179-9639-626A9980914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C75F03E5-824A-4731-8801-F2B2084D9ACF}"/>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924183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5CEE5A00-8F8E-42AF-90E2-066651466F4C}"/>
              </a:ext>
            </a:extLst>
          </p:cNvPr>
          <p:cNvSpPr>
            <a:spLocks noGrp="1"/>
          </p:cNvSpPr>
          <p:nvPr>
            <p:ph type="title"/>
          </p:nvPr>
        </p:nvSpPr>
        <p:spPr>
          <a:xfrm>
            <a:off x="838108" y="365129"/>
            <a:ext cx="10514231"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BED880EE-B25B-4758-91EB-EBD635871C9E}"/>
              </a:ext>
            </a:extLst>
          </p:cNvPr>
          <p:cNvSpPr>
            <a:spLocks noGrp="1"/>
          </p:cNvSpPr>
          <p:nvPr>
            <p:ph type="body" idx="1"/>
          </p:nvPr>
        </p:nvSpPr>
        <p:spPr>
          <a:xfrm>
            <a:off x="838108" y="1825625"/>
            <a:ext cx="10514231"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D8255D9-F2D3-47EC-8DB1-5B378E86D5ED}"/>
              </a:ext>
            </a:extLst>
          </p:cNvPr>
          <p:cNvSpPr>
            <a:spLocks noGrp="1"/>
          </p:cNvSpPr>
          <p:nvPr>
            <p:ph type="dt" sz="half" idx="2"/>
          </p:nvPr>
        </p:nvSpPr>
        <p:spPr>
          <a:xfrm>
            <a:off x="838108" y="6356385"/>
            <a:ext cx="2742843"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FE1C8935-5503-46B3-AA64-FDD06962785D}" type="datetimeFigureOut">
              <a:rPr lang="en-US" smtClean="0">
                <a:solidFill>
                  <a:prstClr val="black">
                    <a:tint val="75000"/>
                  </a:prstClr>
                </a:solidFill>
              </a:rPr>
              <a:pPr defTabSz="914400"/>
              <a:t>1/19/2022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FC92A118-F643-4454-B34F-A87946B13FE2}"/>
              </a:ext>
            </a:extLst>
          </p:cNvPr>
          <p:cNvSpPr>
            <a:spLocks noGrp="1"/>
          </p:cNvSpPr>
          <p:nvPr>
            <p:ph type="ftr" sz="quarter" idx="3"/>
          </p:nvPr>
        </p:nvSpPr>
        <p:spPr>
          <a:xfrm>
            <a:off x="4038075" y="6356385"/>
            <a:ext cx="411426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53A72231-B6D0-41EB-A4EC-39B7F5689F88}"/>
              </a:ext>
            </a:extLst>
          </p:cNvPr>
          <p:cNvSpPr>
            <a:spLocks noGrp="1"/>
          </p:cNvSpPr>
          <p:nvPr>
            <p:ph type="sldNum" sz="quarter" idx="4"/>
          </p:nvPr>
        </p:nvSpPr>
        <p:spPr>
          <a:xfrm>
            <a:off x="8609479" y="6356385"/>
            <a:ext cx="2742843"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9306B73E-E889-4101-943F-C932486AC50A}"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xmlns="" val="1807279922"/>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0" r:id="rId18"/>
    <p:sldLayoutId id="2147483881"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xml"/><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7.png"/><Relationship Id="rId1" Type="http://schemas.openxmlformats.org/officeDocument/2006/relationships/slideLayout" Target="../slideLayouts/slideLayout3.xml"/><Relationship Id="rId5" Type="http://schemas.openxmlformats.org/officeDocument/2006/relationships/image" Target="../media/image59.png"/><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3.xml"/><Relationship Id="rId1" Type="http://schemas.openxmlformats.org/officeDocument/2006/relationships/video" Target="NULL" TargetMode="External"/><Relationship Id="rId6" Type="http://schemas.openxmlformats.org/officeDocument/2006/relationships/image" Target="../media/image62.gif"/><Relationship Id="rId5" Type="http://schemas.openxmlformats.org/officeDocument/2006/relationships/image" Target="../media/image61.png"/><Relationship Id="rId4" Type="http://schemas.microsoft.com/office/2007/relationships/media" Target="../media/media2.mp3"/></Relationships>
</file>

<file path=ppt/slides/_rels/slide19.xml.rels><?xml version="1.0" encoding="UTF-8" standalone="yes"?>
<Relationships xmlns="http://schemas.openxmlformats.org/package/2006/relationships"><Relationship Id="rId8" Type="http://schemas.microsoft.com/office/2007/relationships/media" Target="../media/media5.mp3"/><Relationship Id="rId3" Type="http://schemas.openxmlformats.org/officeDocument/2006/relationships/image" Target="../media/image63.png"/><Relationship Id="rId7" Type="http://schemas.openxmlformats.org/officeDocument/2006/relationships/image" Target="../media/image64.png"/><Relationship Id="rId2" Type="http://schemas.openxmlformats.org/officeDocument/2006/relationships/slideLayout" Target="../slideLayouts/slideLayout3.xml"/><Relationship Id="rId1" Type="http://schemas.openxmlformats.org/officeDocument/2006/relationships/video" Target="NULL" TargetMode="External"/><Relationship Id="rId6" Type="http://schemas.microsoft.com/office/2007/relationships/media" Target="../media/media4.mp3"/><Relationship Id="rId5" Type="http://schemas.openxmlformats.org/officeDocument/2006/relationships/image" Target="../media/image61.png"/><Relationship Id="rId4" Type="http://schemas.microsoft.com/office/2007/relationships/media" Target="../media/media3.mp3"/><Relationship Id="rId9" Type="http://schemas.openxmlformats.org/officeDocument/2006/relationships/image" Target="../media/image62.gif"/></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2.gif"/><Relationship Id="rId2" Type="http://schemas.openxmlformats.org/officeDocument/2006/relationships/slideLayout" Target="../slideLayouts/slideLayout3.xml"/><Relationship Id="rId1" Type="http://schemas.openxmlformats.org/officeDocument/2006/relationships/video" Target="NULL" TargetMode="External"/><Relationship Id="rId6" Type="http://schemas.microsoft.com/office/2007/relationships/media" Target="../media/media4.mp3"/><Relationship Id="rId5" Type="http://schemas.openxmlformats.org/officeDocument/2006/relationships/image" Target="../media/image64.png"/><Relationship Id="rId4" Type="http://schemas.microsoft.com/office/2007/relationships/media" Target="../media/media3.mp3"/></Relationships>
</file>

<file path=ppt/slides/_rels/slide21.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2.gif"/><Relationship Id="rId2" Type="http://schemas.openxmlformats.org/officeDocument/2006/relationships/slideLayout" Target="../slideLayouts/slideLayout3.xml"/><Relationship Id="rId1" Type="http://schemas.openxmlformats.org/officeDocument/2006/relationships/video" Target="NULL" TargetMode="External"/><Relationship Id="rId6" Type="http://schemas.microsoft.com/office/2007/relationships/media" Target="../media/media4.mp3"/><Relationship Id="rId5" Type="http://schemas.openxmlformats.org/officeDocument/2006/relationships/image" Target="../media/image64.png"/><Relationship Id="rId4" Type="http://schemas.microsoft.com/office/2007/relationships/media" Target="../media/media3.mp3"/></Relationships>
</file>

<file path=ppt/slides/_rels/slide2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7.png"/><Relationship Id="rId1" Type="http://schemas.openxmlformats.org/officeDocument/2006/relationships/slideLayout" Target="../slideLayouts/slideLayout3.xml"/><Relationship Id="rId5" Type="http://schemas.openxmlformats.org/officeDocument/2006/relationships/image" Target="../media/image59.png"/><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69.gif"/><Relationship Id="rId5" Type="http://schemas.openxmlformats.org/officeDocument/2006/relationships/image" Target="../media/image68.png"/><Relationship Id="rId4" Type="http://schemas.openxmlformats.org/officeDocument/2006/relationships/image" Target="../media/image6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microsoft.com/office/2007/relationships/hdphoto" Target="../media/hdphoto5.wdp"/><Relationship Id="rId18" Type="http://schemas.openxmlformats.org/officeDocument/2006/relationships/image" Target="../media/image20.png"/><Relationship Id="rId26" Type="http://schemas.openxmlformats.org/officeDocument/2006/relationships/image" Target="../media/image24.png"/><Relationship Id="rId3" Type="http://schemas.openxmlformats.org/officeDocument/2006/relationships/image" Target="../media/image13.jpeg"/><Relationship Id="rId21" Type="http://schemas.microsoft.com/office/2007/relationships/hdphoto" Target="../media/hdphoto9.wdp"/><Relationship Id="rId7" Type="http://schemas.microsoft.com/office/2007/relationships/hdphoto" Target="../media/hdphoto2.wdp"/><Relationship Id="rId12" Type="http://schemas.openxmlformats.org/officeDocument/2006/relationships/image" Target="../media/image17.png"/><Relationship Id="rId17" Type="http://schemas.microsoft.com/office/2007/relationships/hdphoto" Target="../media/hdphoto7.wdp"/><Relationship Id="rId25" Type="http://schemas.microsoft.com/office/2007/relationships/hdphoto" Target="../media/hdphoto11.wdp"/><Relationship Id="rId33" Type="http://schemas.openxmlformats.org/officeDocument/2006/relationships/image" Target="../media/image28.png"/><Relationship Id="rId2" Type="http://schemas.openxmlformats.org/officeDocument/2006/relationships/slideLayout" Target="../slideLayouts/slideLayout13.xml"/><Relationship Id="rId16" Type="http://schemas.openxmlformats.org/officeDocument/2006/relationships/image" Target="../media/image19.png"/><Relationship Id="rId20" Type="http://schemas.openxmlformats.org/officeDocument/2006/relationships/image" Target="../media/image21.png"/><Relationship Id="rId29" Type="http://schemas.microsoft.com/office/2007/relationships/hdphoto" Target="../media/hdphoto13.wdp"/><Relationship Id="rId1" Type="http://schemas.openxmlformats.org/officeDocument/2006/relationships/video" Target="NULL" TargetMode="External"/><Relationship Id="rId6" Type="http://schemas.openxmlformats.org/officeDocument/2006/relationships/image" Target="../media/image14.png"/><Relationship Id="rId11" Type="http://schemas.microsoft.com/office/2007/relationships/hdphoto" Target="../media/hdphoto4.wdp"/><Relationship Id="rId24" Type="http://schemas.openxmlformats.org/officeDocument/2006/relationships/image" Target="../media/image23.png"/><Relationship Id="rId32" Type="http://schemas.openxmlformats.org/officeDocument/2006/relationships/image" Target="../media/image27.png"/><Relationship Id="rId5" Type="http://schemas.microsoft.com/office/2007/relationships/hdphoto" Target="../media/hdphoto1.wdp"/><Relationship Id="rId15" Type="http://schemas.microsoft.com/office/2007/relationships/hdphoto" Target="../media/hdphoto6.wdp"/><Relationship Id="rId23" Type="http://schemas.microsoft.com/office/2007/relationships/hdphoto" Target="../media/hdphoto10.wdp"/><Relationship Id="rId28" Type="http://schemas.openxmlformats.org/officeDocument/2006/relationships/image" Target="../media/image25.png"/><Relationship Id="rId10" Type="http://schemas.openxmlformats.org/officeDocument/2006/relationships/image" Target="../media/image16.png"/><Relationship Id="rId19" Type="http://schemas.microsoft.com/office/2007/relationships/hdphoto" Target="../media/hdphoto8.wdp"/><Relationship Id="rId31" Type="http://schemas.microsoft.com/office/2007/relationships/media" Target="../media/media1.MP3"/><Relationship Id="rId9" Type="http://schemas.microsoft.com/office/2007/relationships/hdphoto" Target="../media/hdphoto3.wdp"/><Relationship Id="rId14" Type="http://schemas.openxmlformats.org/officeDocument/2006/relationships/image" Target="../media/image18.png"/><Relationship Id="rId22" Type="http://schemas.openxmlformats.org/officeDocument/2006/relationships/image" Target="../media/image22.png"/><Relationship Id="rId27" Type="http://schemas.microsoft.com/office/2007/relationships/hdphoto" Target="../media/hdphoto12.wdp"/><Relationship Id="rId30" Type="http://schemas.openxmlformats.org/officeDocument/2006/relationships/image" Target="../media/image26.png"/></Relationships>
</file>

<file path=ppt/slides/_rels/slide4.xml.rels><?xml version="1.0" encoding="UTF-8" standalone="yes"?>
<Relationships xmlns="http://schemas.openxmlformats.org/package/2006/relationships"><Relationship Id="rId8" Type="http://schemas.openxmlformats.org/officeDocument/2006/relationships/image" Target="../media/image32.png"/><Relationship Id="rId13" Type="http://schemas.microsoft.com/office/2007/relationships/hdphoto" Target="../media/hdphoto18.wdp"/><Relationship Id="rId18" Type="http://schemas.openxmlformats.org/officeDocument/2006/relationships/image" Target="../media/image36.png"/><Relationship Id="rId26" Type="http://schemas.microsoft.com/office/2007/relationships/hdphoto" Target="../media/hdphoto19.wdp"/><Relationship Id="rId39" Type="http://schemas.openxmlformats.org/officeDocument/2006/relationships/image" Target="../media/image43.png"/><Relationship Id="rId3" Type="http://schemas.openxmlformats.org/officeDocument/2006/relationships/image" Target="../media/image29.jpeg"/><Relationship Id="rId21" Type="http://schemas.openxmlformats.org/officeDocument/2006/relationships/slide" Target="slide6.xml"/><Relationship Id="rId34" Type="http://schemas.microsoft.com/office/2007/relationships/hdphoto" Target="../media/hdphoto12.wdp"/><Relationship Id="rId42" Type="http://schemas.microsoft.com/office/2007/relationships/hdphoto" Target="../media/hdphoto25.wdp"/><Relationship Id="rId47" Type="http://schemas.openxmlformats.org/officeDocument/2006/relationships/image" Target="../media/image47.png"/><Relationship Id="rId7" Type="http://schemas.microsoft.com/office/2007/relationships/hdphoto" Target="../media/hdphoto15.wdp"/><Relationship Id="rId12" Type="http://schemas.openxmlformats.org/officeDocument/2006/relationships/image" Target="../media/image34.png"/><Relationship Id="rId17" Type="http://schemas.microsoft.com/office/2007/relationships/hdphoto" Target="../media/hdphoto9.wdp"/><Relationship Id="rId25" Type="http://schemas.openxmlformats.org/officeDocument/2006/relationships/image" Target="../media/image38.png"/><Relationship Id="rId33" Type="http://schemas.openxmlformats.org/officeDocument/2006/relationships/image" Target="../media/image24.png"/><Relationship Id="rId38" Type="http://schemas.microsoft.com/office/2007/relationships/hdphoto" Target="../media/hdphoto23.wdp"/><Relationship Id="rId46" Type="http://schemas.openxmlformats.org/officeDocument/2006/relationships/image" Target="../media/image46.png"/><Relationship Id="rId2" Type="http://schemas.openxmlformats.org/officeDocument/2006/relationships/notesSlide" Target="../notesSlides/notesSlide2.xml"/><Relationship Id="rId16" Type="http://schemas.openxmlformats.org/officeDocument/2006/relationships/image" Target="../media/image21.png"/><Relationship Id="rId20" Type="http://schemas.openxmlformats.org/officeDocument/2006/relationships/image" Target="../media/image37.png"/><Relationship Id="rId29" Type="http://schemas.openxmlformats.org/officeDocument/2006/relationships/image" Target="../media/image39.png"/><Relationship Id="rId41"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31.png"/><Relationship Id="rId11" Type="http://schemas.microsoft.com/office/2007/relationships/hdphoto" Target="../media/hdphoto17.wdp"/><Relationship Id="rId24" Type="http://schemas.openxmlformats.org/officeDocument/2006/relationships/slide" Target="slide8.xml"/><Relationship Id="rId32" Type="http://schemas.microsoft.com/office/2007/relationships/hdphoto" Target="../media/hdphoto21.wdp"/><Relationship Id="rId37" Type="http://schemas.openxmlformats.org/officeDocument/2006/relationships/image" Target="../media/image42.png"/><Relationship Id="rId40" Type="http://schemas.microsoft.com/office/2007/relationships/hdphoto" Target="../media/hdphoto24.wdp"/><Relationship Id="rId45" Type="http://schemas.openxmlformats.org/officeDocument/2006/relationships/slide" Target="slide10.xml"/><Relationship Id="rId5" Type="http://schemas.microsoft.com/office/2007/relationships/hdphoto" Target="../media/hdphoto14.wdp"/><Relationship Id="rId15" Type="http://schemas.openxmlformats.org/officeDocument/2006/relationships/slide" Target="slide5.xml"/><Relationship Id="rId23" Type="http://schemas.microsoft.com/office/2007/relationships/hdphoto" Target="../media/hdphoto8.wdp"/><Relationship Id="rId28" Type="http://schemas.microsoft.com/office/2007/relationships/hdphoto" Target="../media/hdphoto11.wdp"/><Relationship Id="rId36" Type="http://schemas.microsoft.com/office/2007/relationships/hdphoto" Target="../media/hdphoto22.wdp"/><Relationship Id="rId10" Type="http://schemas.openxmlformats.org/officeDocument/2006/relationships/image" Target="../media/image33.png"/><Relationship Id="rId19" Type="http://schemas.openxmlformats.org/officeDocument/2006/relationships/slide" Target="slide7.xml"/><Relationship Id="rId31" Type="http://schemas.openxmlformats.org/officeDocument/2006/relationships/image" Target="../media/image40.png"/><Relationship Id="rId44" Type="http://schemas.microsoft.com/office/2007/relationships/hdphoto" Target="../media/hdphoto26.wdp"/><Relationship Id="rId4" Type="http://schemas.openxmlformats.org/officeDocument/2006/relationships/image" Target="../media/image30.png"/><Relationship Id="rId9" Type="http://schemas.microsoft.com/office/2007/relationships/hdphoto" Target="../media/hdphoto16.wdp"/><Relationship Id="rId14" Type="http://schemas.openxmlformats.org/officeDocument/2006/relationships/image" Target="../media/image35.png"/><Relationship Id="rId22" Type="http://schemas.openxmlformats.org/officeDocument/2006/relationships/image" Target="../media/image20.png"/><Relationship Id="rId27" Type="http://schemas.openxmlformats.org/officeDocument/2006/relationships/image" Target="../media/image23.png"/><Relationship Id="rId30" Type="http://schemas.microsoft.com/office/2007/relationships/hdphoto" Target="../media/hdphoto20.wdp"/><Relationship Id="rId35" Type="http://schemas.openxmlformats.org/officeDocument/2006/relationships/image" Target="../media/image41.png"/><Relationship Id="rId43" Type="http://schemas.openxmlformats.org/officeDocument/2006/relationships/image" Target="../media/image45.png"/></Relationships>
</file>

<file path=ppt/slides/_rels/slide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29.jpeg"/><Relationship Id="rId7" Type="http://schemas.openxmlformats.org/officeDocument/2006/relationships/image" Target="../media/image46.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slide" Target="slide4.xml"/><Relationship Id="rId5" Type="http://schemas.microsoft.com/office/2007/relationships/hdphoto" Target="../media/hdphoto27.wdp"/><Relationship Id="rId4" Type="http://schemas.openxmlformats.org/officeDocument/2006/relationships/image" Target="../media/image48.png"/></Relationships>
</file>

<file path=ppt/slides/_rels/slide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29.jpeg"/><Relationship Id="rId7" Type="http://schemas.openxmlformats.org/officeDocument/2006/relationships/image" Target="../media/image46.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slide" Target="slide4.xml"/><Relationship Id="rId5" Type="http://schemas.microsoft.com/office/2007/relationships/hdphoto" Target="../media/hdphoto27.wdp"/><Relationship Id="rId4" Type="http://schemas.openxmlformats.org/officeDocument/2006/relationships/image" Target="../media/image48.png"/></Relationships>
</file>

<file path=ppt/slides/_rels/slide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29.jpeg"/><Relationship Id="rId7" Type="http://schemas.openxmlformats.org/officeDocument/2006/relationships/image" Target="../media/image46.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slide" Target="slide4.xml"/><Relationship Id="rId5" Type="http://schemas.microsoft.com/office/2007/relationships/hdphoto" Target="../media/hdphoto27.wdp"/><Relationship Id="rId4" Type="http://schemas.openxmlformats.org/officeDocument/2006/relationships/image" Target="../media/image48.png"/></Relationships>
</file>

<file path=ppt/slides/_rels/slide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29.jpeg"/><Relationship Id="rId7" Type="http://schemas.openxmlformats.org/officeDocument/2006/relationships/image" Target="../media/image46.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slide" Target="slide4.xml"/><Relationship Id="rId5" Type="http://schemas.microsoft.com/office/2007/relationships/hdphoto" Target="../media/hdphoto27.wdp"/><Relationship Id="rId4" Type="http://schemas.openxmlformats.org/officeDocument/2006/relationships/image" Target="../media/image4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508EF6DA-C8F1-435A-8108-A2019195E96B}"/>
              </a:ext>
            </a:extLst>
          </p:cNvPr>
          <p:cNvSpPr/>
          <p:nvPr/>
        </p:nvSpPr>
        <p:spPr>
          <a:xfrm>
            <a:off x="8726234" y="50134"/>
            <a:ext cx="2563522" cy="584775"/>
          </a:xfrm>
          <a:prstGeom prst="rect">
            <a:avLst/>
          </a:prstGeom>
        </p:spPr>
        <p:txBody>
          <a:bodyPr wrap="none">
            <a:spAutoFit/>
          </a:bodyPr>
          <a:lstStyle/>
          <a:p>
            <a:r>
              <a:rPr lang="en-US" sz="32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TIẾNG VIỆT 2</a:t>
            </a:r>
          </a:p>
        </p:txBody>
      </p:sp>
      <p:sp>
        <p:nvSpPr>
          <p:cNvPr id="5" name="Rectangle 4">
            <a:extLst>
              <a:ext uri="{FF2B5EF4-FFF2-40B4-BE49-F238E27FC236}">
                <a16:creationId xmlns:a16="http://schemas.microsoft.com/office/drawing/2014/main" xmlns="" id="{3FE75980-B8E4-42A9-95B4-7B4E5FA54707}"/>
              </a:ext>
            </a:extLst>
          </p:cNvPr>
          <p:cNvSpPr/>
          <p:nvPr/>
        </p:nvSpPr>
        <p:spPr>
          <a:xfrm>
            <a:off x="10298575" y="629329"/>
            <a:ext cx="990848" cy="461605"/>
          </a:xfrm>
          <a:prstGeom prst="rect">
            <a:avLst/>
          </a:prstGeom>
        </p:spPr>
        <p:txBody>
          <a:bodyPr wrap="none">
            <a:spAutoFit/>
          </a:bodyPr>
          <a:lstStyle/>
          <a:p>
            <a:pPr algn="ctr"/>
            <a:r>
              <a:rPr lang="en-US" sz="2400" dirty="0" err="1">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Tập</a:t>
            </a:r>
            <a:r>
              <a:rPr lang="en-US" sz="24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2</a:t>
            </a:r>
          </a:p>
        </p:txBody>
      </p:sp>
    </p:spTree>
    <p:extLst>
      <p:ext uri="{BB962C8B-B14F-4D97-AF65-F5344CB8AC3E}">
        <p14:creationId xmlns:p14="http://schemas.microsoft.com/office/powerpoint/2010/main" xmlns="" val="19111690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5C1EDC7A-D64C-4567-A7A2-8DF42202AB94}"/>
              </a:ext>
            </a:extLst>
          </p:cNvPr>
          <p:cNvPicPr>
            <a:picLocks noChangeAspect="1"/>
          </p:cNvPicPr>
          <p:nvPr/>
        </p:nvPicPr>
        <p:blipFill>
          <a:blip r:embed="rId2"/>
          <a:stretch>
            <a:fillRect/>
          </a:stretch>
        </p:blipFill>
        <p:spPr>
          <a:xfrm>
            <a:off x="-1" y="427704"/>
            <a:ext cx="12190413" cy="6430296"/>
          </a:xfrm>
          <a:prstGeom prst="rect">
            <a:avLst/>
          </a:prstGeom>
        </p:spPr>
      </p:pic>
      <p:pic>
        <p:nvPicPr>
          <p:cNvPr id="10" name="Picture 9">
            <a:extLst>
              <a:ext uri="{FF2B5EF4-FFF2-40B4-BE49-F238E27FC236}">
                <a16:creationId xmlns:a16="http://schemas.microsoft.com/office/drawing/2014/main" xmlns="" id="{E7E71EA7-3B35-4D0D-B8EA-44D5107A6011}"/>
              </a:ext>
            </a:extLst>
          </p:cNvPr>
          <p:cNvPicPr>
            <a:picLocks noChangeAspect="1"/>
          </p:cNvPicPr>
          <p:nvPr/>
        </p:nvPicPr>
        <p:blipFill rotWithShape="1">
          <a:blip r:embed="rId3">
            <a:extLst>
              <a:ext uri="{28A0092B-C50C-407E-A947-70E740481C1C}">
                <a14:useLocalDpi xmlns:a14="http://schemas.microsoft.com/office/drawing/2010/main" xmlns="" val="0"/>
              </a:ext>
            </a:extLst>
          </a:blip>
          <a:srcRect l="15164" t="10568" r="11039" b="58716"/>
          <a:stretch/>
        </p:blipFill>
        <p:spPr>
          <a:xfrm>
            <a:off x="2872682" y="1764839"/>
            <a:ext cx="6079590" cy="5093161"/>
          </a:xfrm>
          <a:prstGeom prst="ellipse">
            <a:avLst/>
          </a:prstGeom>
          <a:ln>
            <a:noFill/>
          </a:ln>
          <a:effectLst>
            <a:softEdge rad="112500"/>
          </a:effectLst>
        </p:spPr>
      </p:pic>
    </p:spTree>
    <p:extLst>
      <p:ext uri="{BB962C8B-B14F-4D97-AF65-F5344CB8AC3E}">
        <p14:creationId xmlns:p14="http://schemas.microsoft.com/office/powerpoint/2010/main" xmlns="" val="2831672020"/>
      </p:ext>
    </p:extLst>
  </p:cSld>
  <p:clrMapOvr>
    <a:masterClrMapping/>
  </p:clrMapOvr>
  <mc:AlternateContent xmlns:mc="http://schemas.openxmlformats.org/markup-compatibility/2006">
    <mc:Choice xmlns:p14="http://schemas.microsoft.com/office/powerpoint/2010/main" xmlns=""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xmlns="" id="{03BCA069-8583-471D-AE1C-C64EF6E526F8}"/>
              </a:ext>
            </a:extLst>
          </p:cNvPr>
          <p:cNvPicPr>
            <a:picLocks noGrp="1" noChangeAspect="1"/>
          </p:cNvPicPr>
          <p:nvPr>
            <p:ph idx="4294967295"/>
          </p:nvPr>
        </p:nvPicPr>
        <p:blipFill rotWithShape="1">
          <a:blip r:embed="rId2"/>
          <a:srcRect l="37626" t="9700" r="6874" b="11316"/>
          <a:stretch/>
        </p:blipFill>
        <p:spPr>
          <a:xfrm>
            <a:off x="0" y="442913"/>
            <a:ext cx="12190413" cy="6415087"/>
          </a:xfrm>
          <a:prstGeom prst="rect">
            <a:avLst/>
          </a:prstGeom>
        </p:spPr>
      </p:pic>
      <p:sp>
        <p:nvSpPr>
          <p:cNvPr id="7" name="Rectangle 6">
            <a:extLst>
              <a:ext uri="{FF2B5EF4-FFF2-40B4-BE49-F238E27FC236}">
                <a16:creationId xmlns:a16="http://schemas.microsoft.com/office/drawing/2014/main" xmlns="" id="{47A6CBD8-0BD4-4397-A566-06094B55B7C6}"/>
              </a:ext>
            </a:extLst>
          </p:cNvPr>
          <p:cNvSpPr/>
          <p:nvPr/>
        </p:nvSpPr>
        <p:spPr>
          <a:xfrm>
            <a:off x="4015463" y="534186"/>
            <a:ext cx="5128537" cy="1877437"/>
          </a:xfrm>
          <a:prstGeom prst="rect">
            <a:avLst/>
          </a:prstGeom>
        </p:spPr>
        <p:txBody>
          <a:bodyPr wrap="square">
            <a:spAutoFit/>
          </a:bodyPr>
          <a:lstStyle/>
          <a:p>
            <a:endParaRPr lang="en-US" sz="2800" b="1" dirty="0" smtClean="0">
              <a:solidFill>
                <a:srgbClr val="FF0000"/>
              </a:solidFill>
              <a:latin typeface="Times New Roman" pitchFamily="18" charset="0"/>
              <a:cs typeface="Times New Roman" pitchFamily="18" charset="0"/>
            </a:endParaRPr>
          </a:p>
          <a:p>
            <a:r>
              <a:rPr lang="en-US" sz="4400" b="1" dirty="0" smtClean="0">
                <a:solidFill>
                  <a:srgbClr val="FF0000"/>
                </a:solidFill>
                <a:latin typeface="Times New Roman" pitchFamily="18" charset="0"/>
                <a:cs typeface="Times New Roman" pitchFamily="18" charset="0"/>
              </a:rPr>
              <a:t>       </a:t>
            </a:r>
            <a:r>
              <a:rPr lang="en-US" sz="4400" b="1" u="sng" dirty="0" err="1" smtClean="0">
                <a:solidFill>
                  <a:srgbClr val="FF0000"/>
                </a:solidFill>
                <a:latin typeface="Times New Roman" pitchFamily="18" charset="0"/>
                <a:cs typeface="Times New Roman" pitchFamily="18" charset="0"/>
              </a:rPr>
              <a:t>Bài</a:t>
            </a:r>
            <a:r>
              <a:rPr lang="en-US" sz="4400" b="1" u="sng" dirty="0" smtClean="0">
                <a:solidFill>
                  <a:srgbClr val="FF0000"/>
                </a:solidFill>
                <a:latin typeface="Times New Roman" pitchFamily="18" charset="0"/>
                <a:cs typeface="Times New Roman" pitchFamily="18" charset="0"/>
              </a:rPr>
              <a:t> </a:t>
            </a:r>
            <a:r>
              <a:rPr lang="en-US" sz="4400" b="1" u="sng" dirty="0" smtClean="0">
                <a:solidFill>
                  <a:srgbClr val="FF0000"/>
                </a:solidFill>
                <a:latin typeface="Times New Roman" pitchFamily="18" charset="0"/>
                <a:cs typeface="Times New Roman" pitchFamily="18" charset="0"/>
              </a:rPr>
              <a:t> </a:t>
            </a:r>
            <a:r>
              <a:rPr lang="en-US" sz="4400" b="1" u="sng" dirty="0" err="1" smtClean="0">
                <a:solidFill>
                  <a:srgbClr val="FF0000"/>
                </a:solidFill>
                <a:latin typeface="Times New Roman" pitchFamily="18" charset="0"/>
                <a:cs typeface="Times New Roman" pitchFamily="18" charset="0"/>
              </a:rPr>
              <a:t>đọc</a:t>
            </a:r>
            <a:r>
              <a:rPr lang="en-US" sz="4400" b="1" u="sng" dirty="0" smtClean="0">
                <a:solidFill>
                  <a:srgbClr val="FF0000"/>
                </a:solidFill>
                <a:latin typeface="Times New Roman" pitchFamily="18" charset="0"/>
                <a:cs typeface="Times New Roman" pitchFamily="18" charset="0"/>
              </a:rPr>
              <a:t> 2</a:t>
            </a:r>
          </a:p>
          <a:p>
            <a:r>
              <a:rPr lang="en-US" sz="4400" b="1" dirty="0" err="1" smtClean="0">
                <a:solidFill>
                  <a:srgbClr val="FF0000"/>
                </a:solidFill>
                <a:latin typeface="Times New Roman" pitchFamily="18" charset="0"/>
                <a:cs typeface="Times New Roman" pitchFamily="18" charset="0"/>
              </a:rPr>
              <a:t>Bồ</a:t>
            </a:r>
            <a:r>
              <a:rPr lang="en-US" sz="4400" b="1" dirty="0" smtClean="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câu</a:t>
            </a:r>
            <a:r>
              <a:rPr lang="en-US" sz="4400" b="1" dirty="0">
                <a:solidFill>
                  <a:srgbClr val="FF0000"/>
                </a:solidFill>
                <a:latin typeface="Times New Roman" pitchFamily="18" charset="0"/>
                <a:cs typeface="Times New Roman" pitchFamily="18" charset="0"/>
              </a:rPr>
              <a:t> tung </a:t>
            </a:r>
            <a:r>
              <a:rPr lang="en-US" sz="4400" b="1" dirty="0" err="1">
                <a:solidFill>
                  <a:srgbClr val="FF0000"/>
                </a:solidFill>
                <a:latin typeface="Times New Roman" pitchFamily="18" charset="0"/>
                <a:cs typeface="Times New Roman" pitchFamily="18" charset="0"/>
              </a:rPr>
              <a:t>cánh</a:t>
            </a:r>
            <a:endParaRPr lang="vi-VN" sz="4400" b="1" dirty="0">
              <a:solidFill>
                <a:srgbClr val="FF0000"/>
              </a:solidFill>
              <a:latin typeface="Times New Roman" pitchFamily="18" charset="0"/>
              <a:cs typeface="Times New Roman" pitchFamily="18" charset="0"/>
            </a:endParaRPr>
          </a:p>
        </p:txBody>
      </p:sp>
      <p:pic>
        <p:nvPicPr>
          <p:cNvPr id="10" name="Picture 9">
            <a:extLst>
              <a:ext uri="{FF2B5EF4-FFF2-40B4-BE49-F238E27FC236}">
                <a16:creationId xmlns:a16="http://schemas.microsoft.com/office/drawing/2014/main" xmlns="" id="{F7AB4B90-F179-4419-BBBA-36A33FA97D4B}"/>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44028" y="479549"/>
            <a:ext cx="1137927" cy="1288466"/>
          </a:xfrm>
          <a:prstGeom prst="rect">
            <a:avLst/>
          </a:prstGeom>
        </p:spPr>
      </p:pic>
    </p:spTree>
    <p:extLst>
      <p:ext uri="{BB962C8B-B14F-4D97-AF65-F5344CB8AC3E}">
        <p14:creationId xmlns:p14="http://schemas.microsoft.com/office/powerpoint/2010/main" xmlns="" val="2293972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7ABE4587-5A62-4524-875F-D41169CD9A93}"/>
              </a:ext>
            </a:extLst>
          </p:cNvPr>
          <p:cNvSpPr/>
          <p:nvPr/>
        </p:nvSpPr>
        <p:spPr>
          <a:xfrm>
            <a:off x="646884" y="1580622"/>
            <a:ext cx="1438214" cy="523220"/>
          </a:xfrm>
          <a:prstGeom prst="rect">
            <a:avLst/>
          </a:prstGeom>
        </p:spPr>
        <p:txBody>
          <a:bodyPr wrap="none">
            <a:spAutoFit/>
          </a:bodyPr>
          <a:lstStyle/>
          <a:p>
            <a:r>
              <a:rPr lang="en-US" sz="2800" dirty="0" err="1">
                <a:cs typeface="Times New Roman" pitchFamily="18" charset="0"/>
              </a:rPr>
              <a:t>ấp</a:t>
            </a:r>
            <a:r>
              <a:rPr lang="en-US" sz="2800" dirty="0">
                <a:cs typeface="Times New Roman" pitchFamily="18" charset="0"/>
              </a:rPr>
              <a:t> </a:t>
            </a:r>
            <a:r>
              <a:rPr lang="en-US" sz="2400" dirty="0" err="1">
                <a:cs typeface="Times New Roman" pitchFamily="18" charset="0"/>
              </a:rPr>
              <a:t>trứng</a:t>
            </a:r>
            <a:endParaRPr lang="en-US" sz="2800" dirty="0">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2"/>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1AEC9DEF-C941-4CB3-B6C1-6849232DAF98}"/>
              </a:ext>
            </a:extLst>
          </p:cNvPr>
          <p:cNvSpPr>
            <a:spLocks noGrp="1"/>
          </p:cNvSpPr>
          <p:nvPr>
            <p:ph type="title" idx="4294967295"/>
          </p:nvPr>
        </p:nvSpPr>
        <p:spPr>
          <a:xfrm>
            <a:off x="0" y="365125"/>
            <a:ext cx="10514013" cy="1325563"/>
          </a:xfrm>
        </p:spPr>
        <p:txBody>
          <a:bodyPr/>
          <a:lstStyle/>
          <a:p>
            <a:r>
              <a:rPr lang="en-US" dirty="0"/>
              <a:t>               </a:t>
            </a:r>
          </a:p>
        </p:txBody>
      </p:sp>
      <p:sp>
        <p:nvSpPr>
          <p:cNvPr id="13" name="Flowchart: Terminator 12">
            <a:extLst>
              <a:ext uri="{FF2B5EF4-FFF2-40B4-BE49-F238E27FC236}">
                <a16:creationId xmlns:a16="http://schemas.microsoft.com/office/drawing/2014/main" xmlns="" id="{36026B5D-B80D-4889-87C4-E1DBC8B4F1FC}"/>
              </a:ext>
            </a:extLst>
          </p:cNvPr>
          <p:cNvSpPr/>
          <p:nvPr/>
        </p:nvSpPr>
        <p:spPr>
          <a:xfrm>
            <a:off x="283621" y="475799"/>
            <a:ext cx="3028135" cy="576685"/>
          </a:xfrm>
          <a:prstGeom prst="flowChartTerminator">
            <a:avLst/>
          </a:prstGeom>
          <a:solidFill>
            <a:schemeClr val="accent4">
              <a:lumMod val="7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cs typeface="Times New Roman" panose="02020603050405020304" pitchFamily="18" charset="0"/>
              </a:rPr>
              <a:t>LUYỆN ĐỌC</a:t>
            </a:r>
          </a:p>
        </p:txBody>
      </p:sp>
      <p:sp>
        <p:nvSpPr>
          <p:cNvPr id="17" name="Rectangle 16">
            <a:extLst>
              <a:ext uri="{FF2B5EF4-FFF2-40B4-BE49-F238E27FC236}">
                <a16:creationId xmlns:a16="http://schemas.microsoft.com/office/drawing/2014/main" xmlns="" id="{BAA66242-76C3-4AD0-9752-A3451AC394C0}"/>
              </a:ext>
            </a:extLst>
          </p:cNvPr>
          <p:cNvSpPr/>
          <p:nvPr/>
        </p:nvSpPr>
        <p:spPr>
          <a:xfrm>
            <a:off x="326091" y="3648730"/>
            <a:ext cx="11864322" cy="954107"/>
          </a:xfrm>
          <a:prstGeom prst="rect">
            <a:avLst/>
          </a:prstGeom>
        </p:spPr>
        <p:txBody>
          <a:bodyPr wrap="square">
            <a:spAutoFit/>
          </a:bodyPr>
          <a:lstStyle/>
          <a:p>
            <a:pPr>
              <a:spcAft>
                <a:spcPts val="1200"/>
              </a:spcAft>
            </a:pPr>
            <a:r>
              <a:rPr lang="en-US" sz="2800" b="1" dirty="0" err="1">
                <a:cs typeface="Times New Roman" pitchFamily="18" charset="0"/>
              </a:rPr>
              <a:t>Tổ</a:t>
            </a:r>
            <a:r>
              <a:rPr lang="en-US" sz="2800" b="1" dirty="0">
                <a:cs typeface="Times New Roman" pitchFamily="18" charset="0"/>
              </a:rPr>
              <a:t> </a:t>
            </a:r>
            <a:r>
              <a:rPr lang="en-US" sz="2800" b="1" dirty="0" err="1">
                <a:cs typeface="Times New Roman" pitchFamily="18" charset="0"/>
              </a:rPr>
              <a:t>tiên</a:t>
            </a:r>
            <a:r>
              <a:rPr lang="en-US" sz="2800" b="1" dirty="0">
                <a:cs typeface="Times New Roman" pitchFamily="18" charset="0"/>
              </a:rPr>
              <a:t> </a:t>
            </a:r>
            <a:r>
              <a:rPr lang="en-US" sz="2800" b="1" dirty="0" err="1">
                <a:cs typeface="Times New Roman" pitchFamily="18" charset="0"/>
              </a:rPr>
              <a:t>bồ</a:t>
            </a:r>
            <a:r>
              <a:rPr lang="en-US" sz="2800" b="1" dirty="0">
                <a:cs typeface="Times New Roman" pitchFamily="18" charset="0"/>
              </a:rPr>
              <a:t> </a:t>
            </a:r>
            <a:r>
              <a:rPr lang="en-US" sz="2800" b="1" dirty="0" err="1">
                <a:cs typeface="Times New Roman" pitchFamily="18" charset="0"/>
              </a:rPr>
              <a:t>câu</a:t>
            </a:r>
            <a:r>
              <a:rPr lang="en-US" sz="2800" b="1" dirty="0">
                <a:cs typeface="Times New Roman" pitchFamily="18" charset="0"/>
              </a:rPr>
              <a:t> </a:t>
            </a:r>
            <a:r>
              <a:rPr lang="en-US" sz="2800" b="1" dirty="0" err="1">
                <a:cs typeface="Times New Roman" pitchFamily="18" charset="0"/>
              </a:rPr>
              <a:t>nhà</a:t>
            </a:r>
            <a:r>
              <a:rPr lang="en-US" sz="2800" b="1" dirty="0">
                <a:cs typeface="Times New Roman" pitchFamily="18" charset="0"/>
              </a:rPr>
              <a:t> </a:t>
            </a:r>
            <a:r>
              <a:rPr lang="en-US" sz="2800" b="1" dirty="0" err="1">
                <a:cs typeface="Times New Roman" pitchFamily="18" charset="0"/>
              </a:rPr>
              <a:t>là</a:t>
            </a:r>
            <a:r>
              <a:rPr lang="en-US" sz="2800" b="1" dirty="0">
                <a:cs typeface="Times New Roman" pitchFamily="18" charset="0"/>
              </a:rPr>
              <a:t> </a:t>
            </a:r>
            <a:r>
              <a:rPr lang="en-US" sz="2800" b="1" dirty="0" err="1">
                <a:cs typeface="Times New Roman" pitchFamily="18" charset="0"/>
              </a:rPr>
              <a:t>loài</a:t>
            </a:r>
            <a:r>
              <a:rPr lang="en-US" sz="2800" b="1" dirty="0">
                <a:cs typeface="Times New Roman" pitchFamily="18" charset="0"/>
              </a:rPr>
              <a:t> </a:t>
            </a:r>
            <a:r>
              <a:rPr lang="en-US" sz="2800" b="1" dirty="0" err="1">
                <a:cs typeface="Times New Roman" pitchFamily="18" charset="0"/>
              </a:rPr>
              <a:t>bồ</a:t>
            </a:r>
            <a:r>
              <a:rPr lang="en-US" sz="2800" b="1" dirty="0">
                <a:cs typeface="Times New Roman" pitchFamily="18" charset="0"/>
              </a:rPr>
              <a:t> </a:t>
            </a:r>
            <a:r>
              <a:rPr lang="en-US" sz="2800" b="1" dirty="0" err="1">
                <a:cs typeface="Times New Roman" pitchFamily="18" charset="0"/>
              </a:rPr>
              <a:t>câu</a:t>
            </a:r>
            <a:r>
              <a:rPr lang="en-US" sz="2800" b="1" dirty="0">
                <a:cs typeface="Times New Roman" pitchFamily="18" charset="0"/>
              </a:rPr>
              <a:t> </a:t>
            </a:r>
            <a:r>
              <a:rPr lang="en-US" sz="2800" b="1" dirty="0" err="1">
                <a:cs typeface="Times New Roman" pitchFamily="18" charset="0"/>
              </a:rPr>
              <a:t>núi</a:t>
            </a:r>
            <a:r>
              <a:rPr lang="en-US" sz="2800" b="1" dirty="0">
                <a:cs typeface="Times New Roman" pitchFamily="18" charset="0"/>
              </a:rPr>
              <a:t> </a:t>
            </a:r>
            <a:r>
              <a:rPr lang="en-US" sz="2800" b="1" dirty="0" err="1">
                <a:cs typeface="Times New Roman" pitchFamily="18" charset="0"/>
              </a:rPr>
              <a:t>chuyên</a:t>
            </a:r>
            <a:r>
              <a:rPr lang="en-US" sz="2800" b="1" dirty="0">
                <a:cs typeface="Times New Roman" pitchFamily="18" charset="0"/>
              </a:rPr>
              <a:t> </a:t>
            </a:r>
            <a:r>
              <a:rPr lang="en-US" sz="2800" b="1" dirty="0" err="1">
                <a:cs typeface="Times New Roman" pitchFamily="18" charset="0"/>
              </a:rPr>
              <a:t>làm</a:t>
            </a:r>
            <a:r>
              <a:rPr lang="en-US" sz="2800" b="1" dirty="0">
                <a:cs typeface="Times New Roman" pitchFamily="18" charset="0"/>
              </a:rPr>
              <a:t> </a:t>
            </a:r>
            <a:r>
              <a:rPr lang="en-US" sz="2800" b="1" dirty="0" err="1">
                <a:cs typeface="Times New Roman" pitchFamily="18" charset="0"/>
              </a:rPr>
              <a:t>tổ</a:t>
            </a:r>
            <a:r>
              <a:rPr lang="en-US" sz="2800" b="1" dirty="0">
                <a:cs typeface="Times New Roman" pitchFamily="18" charset="0"/>
              </a:rPr>
              <a:t> </a:t>
            </a:r>
            <a:r>
              <a:rPr lang="en-US" sz="2800" b="1" dirty="0" err="1">
                <a:cs typeface="Times New Roman" pitchFamily="18" charset="0"/>
              </a:rPr>
              <a:t>trên</a:t>
            </a:r>
            <a:r>
              <a:rPr lang="en-US" sz="2800" b="1" dirty="0">
                <a:cs typeface="Times New Roman" pitchFamily="18" charset="0"/>
              </a:rPr>
              <a:t> </a:t>
            </a:r>
            <a:r>
              <a:rPr lang="en-US" sz="2800" b="1" dirty="0" err="1">
                <a:cs typeface="Times New Roman" pitchFamily="18" charset="0"/>
              </a:rPr>
              <a:t>vách</a:t>
            </a:r>
            <a:r>
              <a:rPr lang="en-US" sz="2800" b="1" dirty="0">
                <a:cs typeface="Times New Roman" pitchFamily="18" charset="0"/>
              </a:rPr>
              <a:t> </a:t>
            </a:r>
            <a:r>
              <a:rPr lang="en-US" sz="2800" b="1" dirty="0" err="1">
                <a:cs typeface="Times New Roman" pitchFamily="18" charset="0"/>
              </a:rPr>
              <a:t>đá</a:t>
            </a:r>
            <a:r>
              <a:rPr lang="vi-VN" sz="2800" b="1" dirty="0">
                <a:cs typeface="Times New Roman" pitchFamily="18" charset="0"/>
              </a:rPr>
              <a:t>.</a:t>
            </a:r>
          </a:p>
        </p:txBody>
      </p:sp>
      <p:sp>
        <p:nvSpPr>
          <p:cNvPr id="27" name="Rectangle 26">
            <a:extLst>
              <a:ext uri="{FF2B5EF4-FFF2-40B4-BE49-F238E27FC236}">
                <a16:creationId xmlns:a16="http://schemas.microsoft.com/office/drawing/2014/main" xmlns="" id="{8B08997C-215A-42F8-A2D2-CA48318A99D4}"/>
              </a:ext>
            </a:extLst>
          </p:cNvPr>
          <p:cNvSpPr/>
          <p:nvPr/>
        </p:nvSpPr>
        <p:spPr>
          <a:xfrm>
            <a:off x="4015463" y="534187"/>
            <a:ext cx="3475631" cy="523220"/>
          </a:xfrm>
          <a:prstGeom prst="rect">
            <a:avLst/>
          </a:prstGeom>
        </p:spPr>
        <p:txBody>
          <a:bodyPr wrap="none">
            <a:spAutoFit/>
          </a:bodyPr>
          <a:lstStyle/>
          <a:p>
            <a:r>
              <a:rPr lang="en-US" sz="2800" b="1">
                <a:solidFill>
                  <a:srgbClr val="FF0000"/>
                </a:solidFill>
                <a:cs typeface="Times New Roman" pitchFamily="18" charset="0"/>
              </a:rPr>
              <a:t>Bồ câu tung cánh</a:t>
            </a:r>
            <a:endParaRPr lang="vi-VN" sz="2800" b="1" dirty="0">
              <a:solidFill>
                <a:srgbClr val="FF0000"/>
              </a:solidFill>
              <a:cs typeface="Times New Roman" panose="02020603050405020304" pitchFamily="18" charset="0"/>
            </a:endParaRPr>
          </a:p>
        </p:txBody>
      </p:sp>
      <p:pic>
        <p:nvPicPr>
          <p:cNvPr id="28" name="Picture 27">
            <a:extLst>
              <a:ext uri="{FF2B5EF4-FFF2-40B4-BE49-F238E27FC236}">
                <a16:creationId xmlns:a16="http://schemas.microsoft.com/office/drawing/2014/main" xmlns="" id="{85E94BE6-8463-4A63-B075-8EED8DE0E64A}"/>
              </a:ext>
            </a:extLst>
          </p:cNvPr>
          <p:cNvPicPr>
            <a:picLocks noChangeAspect="1"/>
          </p:cNvPicPr>
          <p:nvPr/>
        </p:nvPicPr>
        <p:blipFill rotWithShape="1">
          <a:blip r:embed="rId3">
            <a:extLst>
              <a:ext uri="{28A0092B-C50C-407E-A947-70E740481C1C}">
                <a14:useLocalDpi xmlns:a14="http://schemas.microsoft.com/office/drawing/2010/main" xmlns="" val="0"/>
              </a:ext>
            </a:extLst>
          </a:blip>
          <a:srcRect l="15164" t="10568" r="11039" b="58716"/>
          <a:stretch/>
        </p:blipFill>
        <p:spPr>
          <a:xfrm>
            <a:off x="7881554" y="681238"/>
            <a:ext cx="4308859" cy="3872225"/>
          </a:xfrm>
          <a:prstGeom prst="ellipse">
            <a:avLst/>
          </a:prstGeom>
          <a:ln>
            <a:noFill/>
          </a:ln>
          <a:effectLst>
            <a:softEdge rad="112500"/>
          </a:effectLst>
        </p:spPr>
      </p:pic>
      <p:sp>
        <p:nvSpPr>
          <p:cNvPr id="29" name="Rectangle 28">
            <a:extLst>
              <a:ext uri="{FF2B5EF4-FFF2-40B4-BE49-F238E27FC236}">
                <a16:creationId xmlns:a16="http://schemas.microsoft.com/office/drawing/2014/main" xmlns="" id="{22245A0D-B0AD-4DFB-A5E3-CE64257061B7}"/>
              </a:ext>
            </a:extLst>
          </p:cNvPr>
          <p:cNvSpPr/>
          <p:nvPr/>
        </p:nvSpPr>
        <p:spPr>
          <a:xfrm>
            <a:off x="356955" y="4732626"/>
            <a:ext cx="11833458" cy="954107"/>
          </a:xfrm>
          <a:prstGeom prst="rect">
            <a:avLst/>
          </a:prstGeom>
        </p:spPr>
        <p:txBody>
          <a:bodyPr wrap="square">
            <a:spAutoFit/>
          </a:bodyPr>
          <a:lstStyle/>
          <a:p>
            <a:pPr>
              <a:spcAft>
                <a:spcPts val="1200"/>
              </a:spcAft>
            </a:pPr>
            <a:r>
              <a:rPr lang="en-US" sz="2800" b="1" dirty="0" err="1">
                <a:cs typeface="Times New Roman" pitchFamily="18" charset="0"/>
              </a:rPr>
              <a:t>Bồ</a:t>
            </a:r>
            <a:r>
              <a:rPr lang="en-US" sz="2800" b="1" dirty="0">
                <a:cs typeface="Times New Roman" pitchFamily="18" charset="0"/>
              </a:rPr>
              <a:t> </a:t>
            </a:r>
            <a:r>
              <a:rPr lang="en-US" sz="2800" b="1" dirty="0" err="1">
                <a:cs typeface="Times New Roman" pitchFamily="18" charset="0"/>
              </a:rPr>
              <a:t>câu</a:t>
            </a:r>
            <a:r>
              <a:rPr lang="en-US" sz="2800" b="1" dirty="0">
                <a:cs typeface="Times New Roman" pitchFamily="18" charset="0"/>
              </a:rPr>
              <a:t> </a:t>
            </a:r>
            <a:r>
              <a:rPr lang="en-US" sz="2800" b="1" dirty="0" err="1">
                <a:cs typeface="Times New Roman" pitchFamily="18" charset="0"/>
              </a:rPr>
              <a:t>được</a:t>
            </a:r>
            <a:r>
              <a:rPr lang="en-US" sz="2800" b="1" dirty="0">
                <a:cs typeface="Times New Roman" pitchFamily="18" charset="0"/>
              </a:rPr>
              <a:t> con </a:t>
            </a:r>
            <a:r>
              <a:rPr lang="en-US" sz="2800" b="1" dirty="0" err="1">
                <a:cs typeface="Times New Roman" pitchFamily="18" charset="0"/>
              </a:rPr>
              <a:t>người</a:t>
            </a:r>
            <a:r>
              <a:rPr lang="en-US" sz="2800" b="1" dirty="0">
                <a:cs typeface="Times New Roman" pitchFamily="18" charset="0"/>
              </a:rPr>
              <a:t> </a:t>
            </a:r>
            <a:r>
              <a:rPr lang="en-US" sz="2800" b="1" dirty="0" err="1">
                <a:cs typeface="Times New Roman" pitchFamily="18" charset="0"/>
              </a:rPr>
              <a:t>đưa</a:t>
            </a:r>
            <a:r>
              <a:rPr lang="en-US" sz="2800" b="1" dirty="0">
                <a:cs typeface="Times New Roman" pitchFamily="18" charset="0"/>
              </a:rPr>
              <a:t> </a:t>
            </a:r>
            <a:r>
              <a:rPr lang="en-US" sz="2800" b="1" dirty="0" err="1">
                <a:cs typeface="Times New Roman" pitchFamily="18" charset="0"/>
              </a:rPr>
              <a:t>về</a:t>
            </a:r>
            <a:r>
              <a:rPr lang="en-US" sz="2800" b="1" dirty="0">
                <a:cs typeface="Times New Roman" pitchFamily="18" charset="0"/>
              </a:rPr>
              <a:t> </a:t>
            </a:r>
            <a:r>
              <a:rPr lang="en-US" sz="2800" b="1" dirty="0" err="1">
                <a:cs typeface="Times New Roman" pitchFamily="18" charset="0"/>
              </a:rPr>
              <a:t>nuôi</a:t>
            </a:r>
            <a:r>
              <a:rPr lang="en-US" sz="2800" b="1" dirty="0">
                <a:cs typeface="Times New Roman" pitchFamily="18" charset="0"/>
              </a:rPr>
              <a:t> </a:t>
            </a:r>
            <a:r>
              <a:rPr lang="en-US" sz="2800" b="1" dirty="0" err="1">
                <a:cs typeface="Times New Roman" pitchFamily="18" charset="0"/>
              </a:rPr>
              <a:t>từ</a:t>
            </a:r>
            <a:r>
              <a:rPr lang="en-US" sz="2800" b="1" dirty="0">
                <a:cs typeface="Times New Roman" pitchFamily="18" charset="0"/>
              </a:rPr>
              <a:t> </a:t>
            </a:r>
            <a:r>
              <a:rPr lang="en-US" sz="2800" b="1" dirty="0" err="1">
                <a:cs typeface="Times New Roman" pitchFamily="18" charset="0"/>
              </a:rPr>
              <a:t>cách</a:t>
            </a:r>
            <a:r>
              <a:rPr lang="en-US" sz="2800" b="1" dirty="0">
                <a:cs typeface="Times New Roman" pitchFamily="18" charset="0"/>
              </a:rPr>
              <a:t> </a:t>
            </a:r>
            <a:r>
              <a:rPr lang="en-US" sz="2800" b="1" dirty="0" err="1">
                <a:cs typeface="Times New Roman" pitchFamily="18" charset="0"/>
              </a:rPr>
              <a:t>đây</a:t>
            </a:r>
            <a:r>
              <a:rPr lang="en-US" sz="2800" b="1" dirty="0">
                <a:cs typeface="Times New Roman" pitchFamily="18" charset="0"/>
              </a:rPr>
              <a:t> </a:t>
            </a:r>
            <a:r>
              <a:rPr lang="en-US" sz="2800" b="1" dirty="0" err="1">
                <a:cs typeface="Times New Roman" pitchFamily="18" charset="0"/>
              </a:rPr>
              <a:t>năm</a:t>
            </a:r>
            <a:r>
              <a:rPr lang="en-US" sz="2800" b="1" dirty="0">
                <a:cs typeface="Times New Roman" pitchFamily="18" charset="0"/>
              </a:rPr>
              <a:t> </a:t>
            </a:r>
            <a:r>
              <a:rPr lang="en-US" sz="2800" b="1" dirty="0" err="1">
                <a:cs typeface="Times New Roman" pitchFamily="18" charset="0"/>
              </a:rPr>
              <a:t>nghìn</a:t>
            </a:r>
            <a:r>
              <a:rPr lang="en-US" sz="2800" b="1" dirty="0">
                <a:cs typeface="Times New Roman" pitchFamily="18" charset="0"/>
              </a:rPr>
              <a:t> </a:t>
            </a:r>
            <a:r>
              <a:rPr lang="en-US" sz="2800" b="1" dirty="0" err="1">
                <a:cs typeface="Times New Roman" pitchFamily="18" charset="0"/>
              </a:rPr>
              <a:t>năm</a:t>
            </a:r>
            <a:r>
              <a:rPr lang="vi-VN" sz="2800" b="1" dirty="0">
                <a:cs typeface="Times New Roman" pitchFamily="18" charset="0"/>
              </a:rPr>
              <a:t>.</a:t>
            </a:r>
          </a:p>
        </p:txBody>
      </p:sp>
      <p:sp>
        <p:nvSpPr>
          <p:cNvPr id="30" name="Rectangle 29">
            <a:extLst>
              <a:ext uri="{FF2B5EF4-FFF2-40B4-BE49-F238E27FC236}">
                <a16:creationId xmlns:a16="http://schemas.microsoft.com/office/drawing/2014/main" xmlns="" id="{D10DDF73-97CF-4889-B6B5-89CBA51E5435}"/>
              </a:ext>
            </a:extLst>
          </p:cNvPr>
          <p:cNvSpPr/>
          <p:nvPr/>
        </p:nvSpPr>
        <p:spPr>
          <a:xfrm>
            <a:off x="283621" y="2137690"/>
            <a:ext cx="11906792" cy="1077218"/>
          </a:xfrm>
          <a:prstGeom prst="rect">
            <a:avLst/>
          </a:prstGeom>
        </p:spPr>
        <p:txBody>
          <a:bodyPr wrap="square">
            <a:spAutoFit/>
          </a:bodyPr>
          <a:lstStyle/>
          <a:p>
            <a:pPr>
              <a:spcAft>
                <a:spcPts val="1200"/>
              </a:spcAft>
            </a:pPr>
            <a:r>
              <a:rPr lang="en-US" sz="3200" b="1" dirty="0">
                <a:cs typeface="Times New Roman" pitchFamily="18" charset="0"/>
              </a:rPr>
              <a:t>Khi </a:t>
            </a:r>
            <a:r>
              <a:rPr lang="en-US" sz="3200" b="1" dirty="0" err="1">
                <a:cs typeface="Times New Roman" pitchFamily="18" charset="0"/>
              </a:rPr>
              <a:t>chim</a:t>
            </a:r>
            <a:r>
              <a:rPr lang="en-US" sz="3200" b="1" dirty="0">
                <a:cs typeface="Times New Roman" pitchFamily="18" charset="0"/>
              </a:rPr>
              <a:t> non </a:t>
            </a:r>
            <a:r>
              <a:rPr lang="en-US" sz="3200" b="1" dirty="0" err="1">
                <a:cs typeface="Times New Roman" pitchFamily="18" charset="0"/>
              </a:rPr>
              <a:t>mới</a:t>
            </a:r>
            <a:r>
              <a:rPr lang="en-US" sz="3200" b="1" dirty="0">
                <a:cs typeface="Times New Roman" pitchFamily="18" charset="0"/>
              </a:rPr>
              <a:t> ra </a:t>
            </a:r>
            <a:r>
              <a:rPr lang="en-US" sz="3200" b="1" dirty="0" err="1">
                <a:cs typeface="Times New Roman" pitchFamily="18" charset="0"/>
              </a:rPr>
              <a:t>đời</a:t>
            </a:r>
            <a:r>
              <a:rPr lang="en-US" sz="3200" b="1" dirty="0">
                <a:cs typeface="Times New Roman" pitchFamily="18" charset="0"/>
              </a:rPr>
              <a:t>, </a:t>
            </a:r>
            <a:r>
              <a:rPr lang="en-US" sz="3200" b="1" dirty="0" err="1">
                <a:cs typeface="Times New Roman" pitchFamily="18" charset="0"/>
              </a:rPr>
              <a:t>bố</a:t>
            </a:r>
            <a:r>
              <a:rPr lang="en-US" sz="3200" b="1" dirty="0">
                <a:cs typeface="Times New Roman" pitchFamily="18" charset="0"/>
              </a:rPr>
              <a:t> </a:t>
            </a:r>
            <a:r>
              <a:rPr lang="en-US" sz="3200" b="1" dirty="0" err="1">
                <a:cs typeface="Times New Roman" pitchFamily="18" charset="0"/>
              </a:rPr>
              <a:t>mẹ</a:t>
            </a:r>
            <a:r>
              <a:rPr lang="en-US" sz="3200" b="1" dirty="0">
                <a:cs typeface="Times New Roman" pitchFamily="18" charset="0"/>
              </a:rPr>
              <a:t> </a:t>
            </a:r>
            <a:r>
              <a:rPr lang="en-US" sz="3200" b="1" dirty="0" err="1">
                <a:cs typeface="Times New Roman" pitchFamily="18" charset="0"/>
              </a:rPr>
              <a:t>không</a:t>
            </a:r>
            <a:r>
              <a:rPr lang="en-US" sz="3200" b="1" dirty="0">
                <a:cs typeface="Times New Roman" pitchFamily="18" charset="0"/>
              </a:rPr>
              <a:t> </a:t>
            </a:r>
            <a:r>
              <a:rPr lang="en-US" sz="3200" b="1" dirty="0" err="1">
                <a:cs typeface="Times New Roman" pitchFamily="18" charset="0"/>
              </a:rPr>
              <a:t>mớm</a:t>
            </a:r>
            <a:r>
              <a:rPr lang="en-US" sz="3200" b="1" dirty="0">
                <a:cs typeface="Times New Roman" pitchFamily="18" charset="0"/>
              </a:rPr>
              <a:t> </a:t>
            </a:r>
            <a:r>
              <a:rPr lang="en-US" sz="3200" b="1" dirty="0" err="1">
                <a:cs typeface="Times New Roman" pitchFamily="18" charset="0"/>
              </a:rPr>
              <a:t>mồi</a:t>
            </a:r>
            <a:r>
              <a:rPr lang="en-US" sz="3200" b="1" dirty="0">
                <a:cs typeface="Times New Roman" pitchFamily="18" charset="0"/>
              </a:rPr>
              <a:t> </a:t>
            </a:r>
            <a:r>
              <a:rPr lang="en-US" sz="3200" b="1" dirty="0" err="1">
                <a:cs typeface="Times New Roman" pitchFamily="18" charset="0"/>
              </a:rPr>
              <a:t>mà</a:t>
            </a:r>
            <a:r>
              <a:rPr lang="en-US" sz="3200" b="1" dirty="0">
                <a:cs typeface="Times New Roman" pitchFamily="18" charset="0"/>
              </a:rPr>
              <a:t> </a:t>
            </a:r>
            <a:r>
              <a:rPr lang="en-US" sz="3200" b="1" dirty="0" err="1">
                <a:cs typeface="Times New Roman" pitchFamily="18" charset="0"/>
              </a:rPr>
              <a:t>mớm</a:t>
            </a:r>
            <a:r>
              <a:rPr lang="en-US" sz="3200" b="1" dirty="0">
                <a:cs typeface="Times New Roman" pitchFamily="18" charset="0"/>
              </a:rPr>
              <a:t> </a:t>
            </a:r>
            <a:r>
              <a:rPr lang="en-US" sz="3200" b="1" dirty="0" err="1">
                <a:cs typeface="Times New Roman" pitchFamily="18" charset="0"/>
              </a:rPr>
              <a:t>sữa</a:t>
            </a:r>
            <a:r>
              <a:rPr lang="en-US" sz="3200" b="1" dirty="0">
                <a:cs typeface="Times New Roman" pitchFamily="18" charset="0"/>
              </a:rPr>
              <a:t> </a:t>
            </a:r>
            <a:r>
              <a:rPr lang="en-US" sz="3200" b="1" dirty="0" err="1">
                <a:cs typeface="Times New Roman" pitchFamily="18" charset="0"/>
              </a:rPr>
              <a:t>chứa</a:t>
            </a:r>
            <a:r>
              <a:rPr lang="en-US" sz="3200" b="1" dirty="0">
                <a:cs typeface="Times New Roman" pitchFamily="18" charset="0"/>
              </a:rPr>
              <a:t> </a:t>
            </a:r>
            <a:r>
              <a:rPr lang="en-US" sz="3200" b="1" dirty="0" err="1">
                <a:cs typeface="Times New Roman" pitchFamily="18" charset="0"/>
              </a:rPr>
              <a:t>trong</a:t>
            </a:r>
            <a:r>
              <a:rPr lang="en-US" sz="3200" b="1" dirty="0">
                <a:cs typeface="Times New Roman" pitchFamily="18" charset="0"/>
              </a:rPr>
              <a:t> </a:t>
            </a:r>
            <a:r>
              <a:rPr lang="en-US" sz="3200" b="1" dirty="0" err="1">
                <a:cs typeface="Times New Roman" pitchFamily="18" charset="0"/>
              </a:rPr>
              <a:t>diều</a:t>
            </a:r>
            <a:r>
              <a:rPr lang="en-US" sz="3200" b="1" dirty="0">
                <a:cs typeface="Times New Roman" pitchFamily="18" charset="0"/>
              </a:rPr>
              <a:t> </a:t>
            </a:r>
            <a:r>
              <a:rPr lang="en-US" sz="3200" b="1" dirty="0" err="1">
                <a:cs typeface="Times New Roman" pitchFamily="18" charset="0"/>
              </a:rPr>
              <a:t>cho</a:t>
            </a:r>
            <a:r>
              <a:rPr lang="en-US" sz="3200" b="1" dirty="0">
                <a:cs typeface="Times New Roman" pitchFamily="18" charset="0"/>
              </a:rPr>
              <a:t> con</a:t>
            </a:r>
            <a:r>
              <a:rPr lang="vi-VN" sz="3200" b="1" dirty="0">
                <a:cs typeface="Times New Roman" pitchFamily="18" charset="0"/>
              </a:rPr>
              <a:t>.</a:t>
            </a:r>
          </a:p>
        </p:txBody>
      </p:sp>
    </p:spTree>
    <p:extLst>
      <p:ext uri="{BB962C8B-B14F-4D97-AF65-F5344CB8AC3E}">
        <p14:creationId xmlns:p14="http://schemas.microsoft.com/office/powerpoint/2010/main" xmlns="" val="3569256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17"/>
                                        </p:tgtEl>
                                      </p:cBhvr>
                                    </p:animEffect>
                                    <p:set>
                                      <p:cBhvr>
                                        <p:cTn id="21" dur="1" fill="hold">
                                          <p:stCondLst>
                                            <p:cond delay="499"/>
                                          </p:stCondLst>
                                        </p:cTn>
                                        <p:tgtEl>
                                          <p:spTgt spid="17"/>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1000"/>
                                        <p:tgtEl>
                                          <p:spTgt spid="30"/>
                                        </p:tgtEl>
                                      </p:cBhvr>
                                    </p:animEffect>
                                    <p:anim calcmode="lin" valueType="num">
                                      <p:cBhvr>
                                        <p:cTn id="27" dur="1000" fill="hold"/>
                                        <p:tgtEl>
                                          <p:spTgt spid="30"/>
                                        </p:tgtEl>
                                        <p:attrNameLst>
                                          <p:attrName>ppt_x</p:attrName>
                                        </p:attrNameLst>
                                      </p:cBhvr>
                                      <p:tavLst>
                                        <p:tav tm="0">
                                          <p:val>
                                            <p:strVal val="#ppt_x"/>
                                          </p:val>
                                        </p:tav>
                                        <p:tav tm="100000">
                                          <p:val>
                                            <p:strVal val="#ppt_x"/>
                                          </p:val>
                                        </p:tav>
                                      </p:tavLst>
                                    </p:anim>
                                    <p:anim calcmode="lin" valueType="num">
                                      <p:cBhvr>
                                        <p:cTn id="28"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1000"/>
                                        <p:tgtEl>
                                          <p:spTgt spid="29"/>
                                        </p:tgtEl>
                                      </p:cBhvr>
                                    </p:animEffect>
                                    <p:anim calcmode="lin" valueType="num">
                                      <p:cBhvr>
                                        <p:cTn id="34" dur="1000" fill="hold"/>
                                        <p:tgtEl>
                                          <p:spTgt spid="29"/>
                                        </p:tgtEl>
                                        <p:attrNameLst>
                                          <p:attrName>ppt_x</p:attrName>
                                        </p:attrNameLst>
                                      </p:cBhvr>
                                      <p:tavLst>
                                        <p:tav tm="0">
                                          <p:val>
                                            <p:strVal val="#ppt_x"/>
                                          </p:val>
                                        </p:tav>
                                        <p:tav tm="100000">
                                          <p:val>
                                            <p:strVal val="#ppt_x"/>
                                          </p:val>
                                        </p:tav>
                                      </p:tavLst>
                                    </p:anim>
                                    <p:anim calcmode="lin" valueType="num">
                                      <p:cBhvr>
                                        <p:cTn id="3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p:bldP spid="17" grpId="1"/>
      <p:bldP spid="29" grpId="0"/>
      <p:bldP spid="3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5156022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E:\0000000我图PPT\00001PNG素材\儿童卡通\1124.png">
            <a:extLst>
              <a:ext uri="{FF2B5EF4-FFF2-40B4-BE49-F238E27FC236}">
                <a16:creationId xmlns:a16="http://schemas.microsoft.com/office/drawing/2014/main" xmlns="" id="{7AAF04F6-5696-4210-8C17-354B3CDFBB4F}"/>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7008" y="2150046"/>
            <a:ext cx="3133387" cy="4707954"/>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ectangle 5">
            <a:extLst>
              <a:ext uri="{FF2B5EF4-FFF2-40B4-BE49-F238E27FC236}">
                <a16:creationId xmlns:a16="http://schemas.microsoft.com/office/drawing/2014/main" xmlns="" id="{614249F1-F075-4BD9-A20D-7D09F6A79962}"/>
              </a:ext>
            </a:extLst>
          </p:cNvPr>
          <p:cNvSpPr/>
          <p:nvPr/>
        </p:nvSpPr>
        <p:spPr>
          <a:xfrm>
            <a:off x="0" y="482432"/>
            <a:ext cx="5575308" cy="1015651"/>
          </a:xfrm>
          <a:prstGeom prst="rect">
            <a:avLst/>
          </a:prstGeom>
          <a:noFill/>
        </p:spPr>
        <p:txBody>
          <a:bodyPr wrap="square" lIns="91428" tIns="45714" rIns="91428" bIns="45714">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914309"/>
            <a:r>
              <a:rPr lang="vi-VN" sz="6000" b="1" spc="50" dirty="0">
                <a:ln w="11430"/>
                <a:solidFill>
                  <a:srgbClr val="4472C4"/>
                </a:solidFill>
                <a:effectLst>
                  <a:outerShdw blurRad="76200" dist="50800" dir="5400000" algn="tl" rotWithShape="0">
                    <a:srgbClr val="000000">
                      <a:alpha val="65000"/>
                    </a:srgbClr>
                  </a:outerShdw>
                </a:effectLst>
                <a:latin typeface="+mj-lt"/>
                <a:cs typeface="Times New Roman" pitchFamily="18" charset="0"/>
              </a:rPr>
              <a:t>CHÚ</a:t>
            </a:r>
            <a:r>
              <a:rPr lang="en-US" sz="6000" b="1" spc="50" dirty="0">
                <a:ln w="11430"/>
                <a:solidFill>
                  <a:srgbClr val="4472C4"/>
                </a:solidFill>
                <a:effectLst>
                  <a:outerShdw blurRad="76200" dist="50800" dir="5400000" algn="tl" rotWithShape="0">
                    <a:srgbClr val="000000">
                      <a:alpha val="65000"/>
                    </a:srgbClr>
                  </a:outerShdw>
                </a:effectLst>
                <a:latin typeface="+mj-lt"/>
                <a:cs typeface="Times New Roman" pitchFamily="18" charset="0"/>
              </a:rPr>
              <a:t> </a:t>
            </a:r>
            <a:r>
              <a:rPr lang="vi-VN" sz="6000" b="1" spc="50" dirty="0">
                <a:ln w="11430"/>
                <a:solidFill>
                  <a:srgbClr val="4472C4"/>
                </a:solidFill>
                <a:effectLst>
                  <a:outerShdw blurRad="76200" dist="50800" dir="5400000" algn="tl" rotWithShape="0">
                    <a:srgbClr val="000000">
                      <a:alpha val="65000"/>
                    </a:srgbClr>
                  </a:outerShdw>
                </a:effectLst>
                <a:latin typeface="+mj-lt"/>
                <a:cs typeface="Times New Roman" pitchFamily="18" charset="0"/>
              </a:rPr>
              <a:t>THÍCH</a:t>
            </a:r>
            <a:r>
              <a:rPr lang="en-US" sz="6000" b="1" spc="50" dirty="0">
                <a:ln w="11430"/>
                <a:solidFill>
                  <a:srgbClr val="4472C4"/>
                </a:solidFill>
                <a:effectLst>
                  <a:outerShdw blurRad="76200" dist="50800" dir="5400000" algn="tl" rotWithShape="0">
                    <a:srgbClr val="000000">
                      <a:alpha val="65000"/>
                    </a:srgbClr>
                  </a:outerShdw>
                </a:effectLst>
                <a:latin typeface="+mj-lt"/>
                <a:cs typeface="Times New Roman" pitchFamily="18" charset="0"/>
              </a:rPr>
              <a:t> </a:t>
            </a:r>
            <a:endParaRPr lang="en-US" sz="6000" b="1" spc="50" dirty="0">
              <a:ln w="11430"/>
              <a:solidFill>
                <a:srgbClr val="4472C4"/>
              </a:solidFill>
              <a:effectLst>
                <a:outerShdw blurRad="76200" dist="50800" dir="5400000" algn="tl" rotWithShape="0">
                  <a:srgbClr val="000000">
                    <a:alpha val="65000"/>
                  </a:srgbClr>
                </a:outerShdw>
              </a:effectLst>
              <a:latin typeface="UTM Avo"/>
              <a:cs typeface="Times New Roman" pitchFamily="18" charset="0"/>
            </a:endParaRPr>
          </a:p>
        </p:txBody>
      </p:sp>
      <p:sp>
        <p:nvSpPr>
          <p:cNvPr id="7" name="Rectangle 6">
            <a:extLst>
              <a:ext uri="{FF2B5EF4-FFF2-40B4-BE49-F238E27FC236}">
                <a16:creationId xmlns:a16="http://schemas.microsoft.com/office/drawing/2014/main" xmlns="" id="{3D5FBF49-3FB5-41C4-B842-8ABA6B34502D}"/>
              </a:ext>
            </a:extLst>
          </p:cNvPr>
          <p:cNvSpPr/>
          <p:nvPr/>
        </p:nvSpPr>
        <p:spPr>
          <a:xfrm>
            <a:off x="2371948" y="4469624"/>
            <a:ext cx="4795767" cy="2308324"/>
          </a:xfrm>
          <a:prstGeom prst="rect">
            <a:avLst/>
          </a:prstGeom>
        </p:spPr>
        <p:txBody>
          <a:bodyPr wrap="square">
            <a:spAutoFit/>
          </a:bodyPr>
          <a:lstStyle/>
          <a:p>
            <a:pPr defTabSz="914309"/>
            <a:r>
              <a:rPr lang="en-US" sz="2400" b="1">
                <a:solidFill>
                  <a:srgbClr val="FF0000"/>
                </a:solidFill>
                <a:latin typeface="UTM Avo"/>
                <a:cs typeface="Times New Roman" pitchFamily="18" charset="0"/>
              </a:rPr>
              <a:t>Nguyễn Chích (1382 – 1448)</a:t>
            </a:r>
            <a:r>
              <a:rPr lang="vi-VN" sz="2400" b="1">
                <a:solidFill>
                  <a:srgbClr val="FF0000"/>
                </a:solidFill>
                <a:cs typeface="Times New Roman" pitchFamily="18" charset="0"/>
              </a:rPr>
              <a:t>:</a:t>
            </a:r>
            <a:r>
              <a:rPr lang="en-US" sz="2400" b="1">
                <a:solidFill>
                  <a:srgbClr val="FF0000"/>
                </a:solidFill>
                <a:latin typeface="UTM Avo"/>
                <a:cs typeface="Times New Roman" pitchFamily="18" charset="0"/>
              </a:rPr>
              <a:t> </a:t>
            </a:r>
            <a:r>
              <a:rPr lang="en-US" sz="2400">
                <a:solidFill>
                  <a:prstClr val="black"/>
                </a:solidFill>
                <a:latin typeface="UTM Avo"/>
                <a:cs typeface="Times New Roman" pitchFamily="18" charset="0"/>
              </a:rPr>
              <a:t>một vị tướng nổi tiếng trong cuộc khởi nghĩa Lam Sơn do Lê Lợi lãnh đạo, đánh đuổi quân Minh (Trung Quốc), giải phóng đất nước.</a:t>
            </a:r>
            <a:endParaRPr lang="vi-VN" sz="2800" dirty="0">
              <a:solidFill>
                <a:prstClr val="black"/>
              </a:solidFill>
              <a:cs typeface="Times New Roman" pitchFamily="18" charset="0"/>
            </a:endParaRPr>
          </a:p>
        </p:txBody>
      </p:sp>
      <p:pic>
        <p:nvPicPr>
          <p:cNvPr id="2" name="Picture 1">
            <a:extLst>
              <a:ext uri="{FF2B5EF4-FFF2-40B4-BE49-F238E27FC236}">
                <a16:creationId xmlns:a16="http://schemas.microsoft.com/office/drawing/2014/main" xmlns="" id="{8145F8A9-3ADC-49D5-A6A5-12C77A38DE83}"/>
              </a:ext>
            </a:extLst>
          </p:cNvPr>
          <p:cNvPicPr>
            <a:picLocks noChangeAspect="1"/>
          </p:cNvPicPr>
          <p:nvPr/>
        </p:nvPicPr>
        <p:blipFill>
          <a:blip r:embed="rId3"/>
          <a:stretch>
            <a:fillRect/>
          </a:stretch>
        </p:blipFill>
        <p:spPr>
          <a:xfrm>
            <a:off x="2637919" y="1559042"/>
            <a:ext cx="4263826" cy="273985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10" name="Rectangle 9">
            <a:extLst>
              <a:ext uri="{FF2B5EF4-FFF2-40B4-BE49-F238E27FC236}">
                <a16:creationId xmlns:a16="http://schemas.microsoft.com/office/drawing/2014/main" xmlns="" id="{F80C09C0-06C9-443E-8E7B-4ACEB16C98E2}"/>
              </a:ext>
            </a:extLst>
          </p:cNvPr>
          <p:cNvSpPr/>
          <p:nvPr/>
        </p:nvSpPr>
        <p:spPr>
          <a:xfrm>
            <a:off x="8273308" y="4576208"/>
            <a:ext cx="3518360" cy="1569660"/>
          </a:xfrm>
          <a:prstGeom prst="rect">
            <a:avLst/>
          </a:prstGeom>
        </p:spPr>
        <p:txBody>
          <a:bodyPr wrap="square">
            <a:spAutoFit/>
          </a:bodyPr>
          <a:lstStyle/>
          <a:p>
            <a:pPr defTabSz="914309"/>
            <a:r>
              <a:rPr lang="en-US" sz="2400" b="1" dirty="0" err="1">
                <a:solidFill>
                  <a:srgbClr val="FF0000"/>
                </a:solidFill>
                <a:latin typeface="UTM Avo"/>
                <a:cs typeface="Times New Roman" pitchFamily="18" charset="0"/>
              </a:rPr>
              <a:t>Diều</a:t>
            </a:r>
            <a:r>
              <a:rPr lang="en-US" sz="2400" b="1" dirty="0">
                <a:solidFill>
                  <a:srgbClr val="FF0000"/>
                </a:solidFill>
                <a:latin typeface="UTM Avo"/>
                <a:cs typeface="Times New Roman" pitchFamily="18" charset="0"/>
              </a:rPr>
              <a:t>: </a:t>
            </a:r>
            <a:r>
              <a:rPr lang="en-US" sz="2400" dirty="0" err="1">
                <a:latin typeface="UTM Avo"/>
                <a:cs typeface="Times New Roman" pitchFamily="18" charset="0"/>
              </a:rPr>
              <a:t>bộ</a:t>
            </a:r>
            <a:r>
              <a:rPr lang="en-US" sz="2400" dirty="0">
                <a:latin typeface="UTM Avo"/>
                <a:cs typeface="Times New Roman" pitchFamily="18" charset="0"/>
              </a:rPr>
              <a:t> </a:t>
            </a:r>
            <a:r>
              <a:rPr lang="en-US" sz="2400" dirty="0" err="1">
                <a:latin typeface="UTM Avo"/>
                <a:cs typeface="Times New Roman" pitchFamily="18" charset="0"/>
              </a:rPr>
              <a:t>phận</a:t>
            </a:r>
            <a:r>
              <a:rPr lang="en-US" sz="2400" dirty="0">
                <a:latin typeface="UTM Avo"/>
                <a:cs typeface="Times New Roman" pitchFamily="18" charset="0"/>
              </a:rPr>
              <a:t> </a:t>
            </a:r>
            <a:r>
              <a:rPr lang="en-US" sz="2400" dirty="0" err="1">
                <a:latin typeface="UTM Avo"/>
                <a:cs typeface="Times New Roman" pitchFamily="18" charset="0"/>
              </a:rPr>
              <a:t>chứa</a:t>
            </a:r>
            <a:r>
              <a:rPr lang="en-US" sz="2400" dirty="0">
                <a:latin typeface="UTM Avo"/>
                <a:cs typeface="Times New Roman" pitchFamily="18" charset="0"/>
              </a:rPr>
              <a:t> </a:t>
            </a:r>
            <a:r>
              <a:rPr lang="en-US" sz="2400" dirty="0" err="1">
                <a:latin typeface="UTM Avo"/>
                <a:cs typeface="Times New Roman" pitchFamily="18" charset="0"/>
              </a:rPr>
              <a:t>thức</a:t>
            </a:r>
            <a:r>
              <a:rPr lang="en-US" sz="2400" dirty="0">
                <a:latin typeface="UTM Avo"/>
                <a:cs typeface="Times New Roman" pitchFamily="18" charset="0"/>
              </a:rPr>
              <a:t> </a:t>
            </a:r>
            <a:r>
              <a:rPr lang="en-US" sz="2400" dirty="0" err="1">
                <a:latin typeface="UTM Avo"/>
                <a:cs typeface="Times New Roman" pitchFamily="18" charset="0"/>
              </a:rPr>
              <a:t>ăn</a:t>
            </a:r>
            <a:r>
              <a:rPr lang="en-US" sz="2400" dirty="0">
                <a:latin typeface="UTM Avo"/>
                <a:cs typeface="Times New Roman" pitchFamily="18" charset="0"/>
              </a:rPr>
              <a:t>, </a:t>
            </a:r>
            <a:r>
              <a:rPr lang="en-US" sz="2400" dirty="0" err="1">
                <a:latin typeface="UTM Avo"/>
                <a:cs typeface="Times New Roman" pitchFamily="18" charset="0"/>
              </a:rPr>
              <a:t>phình</a:t>
            </a:r>
            <a:r>
              <a:rPr lang="en-US" sz="2400" dirty="0">
                <a:latin typeface="UTM Avo"/>
                <a:cs typeface="Times New Roman" pitchFamily="18" charset="0"/>
              </a:rPr>
              <a:t> ra ở </a:t>
            </a:r>
            <a:r>
              <a:rPr lang="en-US" sz="2400" dirty="0" err="1">
                <a:latin typeface="UTM Avo"/>
                <a:cs typeface="Times New Roman" pitchFamily="18" charset="0"/>
              </a:rPr>
              <a:t>đoạn</a:t>
            </a:r>
            <a:r>
              <a:rPr lang="en-US" sz="2400" dirty="0">
                <a:latin typeface="UTM Avo"/>
                <a:cs typeface="Times New Roman" pitchFamily="18" charset="0"/>
              </a:rPr>
              <a:t> </a:t>
            </a:r>
            <a:r>
              <a:rPr lang="en-US" sz="2400" dirty="0" err="1">
                <a:latin typeface="UTM Avo"/>
                <a:cs typeface="Times New Roman" pitchFamily="18" charset="0"/>
              </a:rPr>
              <a:t>dưới</a:t>
            </a:r>
            <a:r>
              <a:rPr lang="en-US" sz="2400" dirty="0">
                <a:latin typeface="UTM Avo"/>
                <a:cs typeface="Times New Roman" pitchFamily="18" charset="0"/>
              </a:rPr>
              <a:t> </a:t>
            </a:r>
            <a:r>
              <a:rPr lang="en-US" sz="2400" dirty="0" err="1">
                <a:latin typeface="UTM Avo"/>
                <a:cs typeface="Times New Roman" pitchFamily="18" charset="0"/>
              </a:rPr>
              <a:t>cổ</a:t>
            </a:r>
            <a:r>
              <a:rPr lang="en-US" sz="2400" dirty="0">
                <a:latin typeface="UTM Avo"/>
                <a:cs typeface="Times New Roman" pitchFamily="18" charset="0"/>
              </a:rPr>
              <a:t> </a:t>
            </a:r>
            <a:r>
              <a:rPr lang="en-US" sz="2400" dirty="0" err="1">
                <a:latin typeface="UTM Avo"/>
                <a:cs typeface="Times New Roman" pitchFamily="18" charset="0"/>
              </a:rPr>
              <a:t>các</a:t>
            </a:r>
            <a:r>
              <a:rPr lang="en-US" sz="2400" dirty="0">
                <a:latin typeface="UTM Avo"/>
                <a:cs typeface="Times New Roman" pitchFamily="18" charset="0"/>
              </a:rPr>
              <a:t> </a:t>
            </a:r>
            <a:r>
              <a:rPr lang="en-US" sz="2400" dirty="0" err="1">
                <a:latin typeface="UTM Avo"/>
                <a:cs typeface="Times New Roman" pitchFamily="18" charset="0"/>
              </a:rPr>
              <a:t>loài</a:t>
            </a:r>
            <a:r>
              <a:rPr lang="en-US" sz="2400" dirty="0">
                <a:latin typeface="UTM Avo"/>
                <a:cs typeface="Times New Roman" pitchFamily="18" charset="0"/>
              </a:rPr>
              <a:t> </a:t>
            </a:r>
            <a:r>
              <a:rPr lang="en-US" sz="2400" dirty="0" err="1">
                <a:latin typeface="UTM Avo"/>
                <a:cs typeface="Times New Roman" pitchFamily="18" charset="0"/>
              </a:rPr>
              <a:t>chim</a:t>
            </a:r>
            <a:r>
              <a:rPr lang="en-US" sz="2400" dirty="0">
                <a:latin typeface="UTM Avo"/>
                <a:cs typeface="Times New Roman" pitchFamily="18" charset="0"/>
              </a:rPr>
              <a:t>.</a:t>
            </a:r>
            <a:endParaRPr lang="vi-VN" sz="2400" dirty="0">
              <a:cs typeface="Times New Roman" pitchFamily="18" charset="0"/>
            </a:endParaRPr>
          </a:p>
        </p:txBody>
      </p:sp>
      <p:pic>
        <p:nvPicPr>
          <p:cNvPr id="12" name="Picture 11">
            <a:extLst>
              <a:ext uri="{FF2B5EF4-FFF2-40B4-BE49-F238E27FC236}">
                <a16:creationId xmlns:a16="http://schemas.microsoft.com/office/drawing/2014/main" xmlns="" id="{46D354E8-1964-41EF-8215-F2973E9A4FE2}"/>
              </a:ext>
            </a:extLst>
          </p:cNvPr>
          <p:cNvPicPr>
            <a:picLocks noChangeAspect="1"/>
          </p:cNvPicPr>
          <p:nvPr/>
        </p:nvPicPr>
        <p:blipFill>
          <a:blip r:embed="rId4"/>
          <a:stretch>
            <a:fillRect/>
          </a:stretch>
        </p:blipFill>
        <p:spPr>
          <a:xfrm>
            <a:off x="8155859" y="1792637"/>
            <a:ext cx="3414083" cy="2272668"/>
          </a:xfrm>
          <a:prstGeom prst="ellipse">
            <a:avLst/>
          </a:prstGeom>
          <a:ln w="9525" cap="rnd">
            <a:solidFill>
              <a:srgbClr val="FF0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9" name="Oval 8">
            <a:extLst>
              <a:ext uri="{FF2B5EF4-FFF2-40B4-BE49-F238E27FC236}">
                <a16:creationId xmlns:a16="http://schemas.microsoft.com/office/drawing/2014/main" xmlns="" id="{3C3376B3-7863-40D2-89D3-51E529D75339}"/>
              </a:ext>
            </a:extLst>
          </p:cNvPr>
          <p:cNvSpPr/>
          <p:nvPr/>
        </p:nvSpPr>
        <p:spPr>
          <a:xfrm>
            <a:off x="10173618" y="3153104"/>
            <a:ext cx="924546" cy="4618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19649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6"/>
                                        </p:tgtEl>
                                        <p:attrNameLst>
                                          <p:attrName>ppt_y</p:attrName>
                                        </p:attrNameLst>
                                      </p:cBhvr>
                                      <p:tavLst>
                                        <p:tav tm="0">
                                          <p:val>
                                            <p:strVal val="#ppt_y"/>
                                          </p:val>
                                        </p:tav>
                                        <p:tav tm="100000">
                                          <p:val>
                                            <p:strVal val="#ppt_y"/>
                                          </p:val>
                                        </p:tav>
                                      </p:tavLst>
                                    </p:anim>
                                    <p:anim calcmode="lin" valueType="num">
                                      <p:cBhvr>
                                        <p:cTn id="13"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par>
                                <p:cTn id="21" presetID="16" presetClass="entr" presetSubtype="21"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par>
                                <p:cTn id="29" presetID="16" presetClass="entr" presetSubtype="21"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47A6CBD8-0BD4-4397-A566-06094B55B7C6}"/>
              </a:ext>
            </a:extLst>
          </p:cNvPr>
          <p:cNvSpPr/>
          <p:nvPr/>
        </p:nvSpPr>
        <p:spPr>
          <a:xfrm>
            <a:off x="4015463" y="534187"/>
            <a:ext cx="3475631" cy="52322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UTM Avo"/>
                <a:ea typeface="+mn-ea"/>
                <a:cs typeface="Times New Roman" pitchFamily="18" charset="0"/>
              </a:rPr>
              <a:t>Bồ câu tung cánh</a:t>
            </a:r>
            <a:endParaRPr kumimoji="0" lang="vi-VN" sz="2800" b="1" i="0" u="none" strike="noStrike" kern="1200" cap="none" spc="0" normalizeH="0" baseline="0" noProof="0" dirty="0">
              <a:ln>
                <a:noFill/>
              </a:ln>
              <a:solidFill>
                <a:srgbClr val="FF0000"/>
              </a:solidFill>
              <a:effectLst/>
              <a:uLnTx/>
              <a:uFillTx/>
              <a:ea typeface="+mn-ea"/>
              <a:cs typeface="Times New Roman" panose="02020603050405020304" pitchFamily="18" charset="0"/>
            </a:endParaRPr>
          </a:p>
        </p:txBody>
      </p:sp>
      <p:sp>
        <p:nvSpPr>
          <p:cNvPr id="8" name="Rectangle 7">
            <a:extLst>
              <a:ext uri="{FF2B5EF4-FFF2-40B4-BE49-F238E27FC236}">
                <a16:creationId xmlns:a16="http://schemas.microsoft.com/office/drawing/2014/main" xmlns="" id="{4B9F64D0-14D1-4D8C-A60E-D17BB12DF31C}"/>
              </a:ext>
            </a:extLst>
          </p:cNvPr>
          <p:cNvSpPr/>
          <p:nvPr/>
        </p:nvSpPr>
        <p:spPr>
          <a:xfrm>
            <a:off x="691118" y="942120"/>
            <a:ext cx="11280126" cy="6355586"/>
          </a:xfrm>
          <a:prstGeom prst="rect">
            <a:avLst/>
          </a:prstGeom>
        </p:spPr>
        <p:txBody>
          <a:bodyPr wrap="square">
            <a:spAutoFit/>
          </a:bodyPr>
          <a:lstStyle/>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mj-lt"/>
                <a:ea typeface="+mn-ea"/>
                <a:cs typeface="Times New Roman" pitchFamily="18" charset="0"/>
              </a:rPr>
              <a:t> </a:t>
            </a:r>
            <a:r>
              <a:rPr kumimoji="0" lang="vi-VN" sz="2600" b="0" i="0" u="none" strike="noStrike" kern="1200" cap="none" spc="0" normalizeH="0" baseline="0" noProof="0">
                <a:ln>
                  <a:noFill/>
                </a:ln>
                <a:solidFill>
                  <a:prstClr val="black"/>
                </a:solidFill>
                <a:effectLst/>
                <a:uLnTx/>
                <a:uFillTx/>
                <a:latin typeface="+mj-lt"/>
                <a:ea typeface="+mn-ea"/>
                <a:cs typeface="+mn-cs"/>
              </a:rPr>
              <a:t>1</a:t>
            </a:r>
            <a:r>
              <a:rPr kumimoji="0" lang="vi-VN" sz="2400" b="0" i="0" u="none" strike="noStrike" kern="1200" cap="none" spc="0" normalizeH="0" baseline="0" noProof="0">
                <a:ln>
                  <a:noFill/>
                </a:ln>
                <a:solidFill>
                  <a:prstClr val="black"/>
                </a:solidFill>
                <a:effectLst/>
                <a:uLnTx/>
                <a:uFillTx/>
                <a:latin typeface="+mj-lt"/>
                <a:ea typeface="+mn-ea"/>
                <a:cs typeface="+mn-cs"/>
              </a:rPr>
              <a:t>. Tổ tiên bồ câu nhà là loài bồ câu núi chuyên làm tổ trên vách đá. Bồ câu được con người đưa về nuôi từ cách đây năm nghìn năm. Mỗi năm, bồ câu đẻ nhiều lứa, mỗi lứa hai trứng. Bồ câu bố mẹ thay nhau ấp trứng. Khi chim non mới ra đời, bố mẹ không mớm mồi mà mớm sữa chứa trong diều cho con.</a:t>
            </a:r>
          </a:p>
          <a:p>
            <a:pPr marL="0" marR="0" lvl="0" indent="457200" algn="l" defTabSz="4572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mj-lt"/>
                <a:ea typeface="+mn-ea"/>
                <a:cs typeface="+mn-cs"/>
              </a:rPr>
              <a:t>2. Bồ câu rất thông minh. Chúng có thể bay xa tới một nghìn tám trăm ki-lô-mét, nhưng dù bay xa đến đâu, chúng vẫn nhớ đường về. Vì thế, từ xưa, người ta đã huấn luyện bồ câu để đưa thư. Ở nước ta, trong cuộc khởi nghĩa Lam Sơn chống quân Minh, tướng Nguyễn Chích đã dùng bồ câu đưa tin, góp phần đánh thắng nhiều trận quan trọng.</a:t>
            </a:r>
          </a:p>
          <a:p>
            <a:pPr marL="0" marR="0" lvl="0" indent="515938" algn="l" defTabSz="4572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mj-lt"/>
                <a:ea typeface="+mn-ea"/>
                <a:cs typeface="+mn-cs"/>
              </a:rPr>
              <a:t>3. Sau này, mặc dù đã có những phương tiện thông tin liên lạc hiện đại, ở một số nước, người ta vẫn sử dụng bưu điện chim bồ câu. Bưu điện này có hẳn một loại tem riêng.</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ea typeface="+mn-ea"/>
                <a:cs typeface="+mn-cs"/>
              </a:rPr>
              <a:t>Theo sách </a:t>
            </a:r>
            <a:r>
              <a:rPr kumimoji="0" lang="vi-VN" sz="2400" b="0" i="1" u="none" strike="noStrike" kern="1200" cap="none" spc="0" normalizeH="0" baseline="0" noProof="0">
                <a:ln>
                  <a:noFill/>
                </a:ln>
                <a:solidFill>
                  <a:prstClr val="black"/>
                </a:solidFill>
                <a:effectLst/>
                <a:uLnTx/>
                <a:uFillTx/>
                <a:ea typeface="+mn-ea"/>
                <a:cs typeface="+mn-cs"/>
              </a:rPr>
              <a:t>Những con vật bầu bạn tuổi thơ</a:t>
            </a:r>
            <a:endParaRPr kumimoji="0" lang="vi-VN" sz="2400" b="0" i="0" u="none" strike="noStrike" kern="1200" cap="none" spc="0" normalizeH="0" baseline="0" noProof="0">
              <a:ln>
                <a:noFill/>
              </a:ln>
              <a:solidFill>
                <a:prstClr val="black"/>
              </a:solidFill>
              <a:effectLst/>
              <a:uLnTx/>
              <a:uFillTx/>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a:ln>
                  <a:noFill/>
                </a:ln>
                <a:solidFill>
                  <a:prstClr val="black"/>
                </a:solidFill>
                <a:effectLst/>
                <a:uLnTx/>
                <a:uFillTx/>
                <a:ea typeface="+mn-ea"/>
                <a:cs typeface="+mn-cs"/>
              </a:rPr>
              <a:t/>
            </a:r>
            <a:br>
              <a:rPr kumimoji="0" lang="vi-VN" sz="2600" b="0" i="0" u="none" strike="noStrike" kern="1200" cap="none" spc="0" normalizeH="0" baseline="0" noProof="0">
                <a:ln>
                  <a:noFill/>
                </a:ln>
                <a:solidFill>
                  <a:prstClr val="black"/>
                </a:solidFill>
                <a:effectLst/>
                <a:uLnTx/>
                <a:uFillTx/>
                <a:ea typeface="+mn-ea"/>
                <a:cs typeface="+mn-cs"/>
              </a:rPr>
            </a:br>
            <a:r>
              <a:rPr kumimoji="0" lang="vi-VN" sz="1800" b="0" i="0" u="none" strike="noStrike" kern="1200" cap="none" spc="0" normalizeH="0" baseline="0" noProof="0">
                <a:ln>
                  <a:noFill/>
                </a:ln>
                <a:solidFill>
                  <a:prstClr val="black"/>
                </a:solidFill>
                <a:effectLst/>
                <a:uLnTx/>
                <a:uFillTx/>
                <a:ea typeface="+mn-ea"/>
                <a:cs typeface="+mn-cs"/>
              </a:rPr>
              <a:t/>
            </a:r>
            <a:br>
              <a:rPr kumimoji="0" lang="vi-VN" sz="1800" b="0" i="0" u="none" strike="noStrike" kern="1200" cap="none" spc="0" normalizeH="0" baseline="0" noProof="0">
                <a:ln>
                  <a:noFill/>
                </a:ln>
                <a:solidFill>
                  <a:prstClr val="black"/>
                </a:solidFill>
                <a:effectLst/>
                <a:uLnTx/>
                <a:uFillTx/>
                <a:ea typeface="+mn-ea"/>
                <a:cs typeface="+mn-cs"/>
              </a:rPr>
            </a:br>
            <a:endParaRPr kumimoji="0" lang="vi-VN" sz="2300" b="0" i="0" u="none" strike="noStrike" kern="1200" cap="none" spc="0" normalizeH="0" baseline="0" noProof="0" dirty="0">
              <a:ln>
                <a:noFill/>
              </a:ln>
              <a:solidFill>
                <a:prstClr val="black"/>
              </a:solidFill>
              <a:effectLst/>
              <a:uLnTx/>
              <a:uFillTx/>
              <a:ea typeface="+mn-ea"/>
              <a:cs typeface="Times New Roman" pitchFamily="18" charset="0"/>
            </a:endParaRPr>
          </a:p>
        </p:txBody>
      </p:sp>
      <p:sp>
        <p:nvSpPr>
          <p:cNvPr id="9" name="Flowchart: Terminator 8">
            <a:extLst>
              <a:ext uri="{FF2B5EF4-FFF2-40B4-BE49-F238E27FC236}">
                <a16:creationId xmlns:a16="http://schemas.microsoft.com/office/drawing/2014/main" xmlns="" id="{BC580842-5B76-4DE2-9238-04304C52045A}"/>
              </a:ext>
            </a:extLst>
          </p:cNvPr>
          <p:cNvSpPr/>
          <p:nvPr/>
        </p:nvSpPr>
        <p:spPr>
          <a:xfrm>
            <a:off x="376929" y="5888160"/>
            <a:ext cx="5020982" cy="838881"/>
          </a:xfrm>
          <a:prstGeom prst="flowChartTerminator">
            <a:avLst/>
          </a:prstGeom>
          <a:solidFill>
            <a:schemeClr val="accent1">
              <a:lumMod val="5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cs typeface="Times New Roman" panose="02020603050405020304" pitchFamily="18" charset="0"/>
              </a:rPr>
              <a:t>BÀI ĐỌC CHIA LÀM </a:t>
            </a:r>
            <a:r>
              <a:rPr lang="en-US" sz="2400" b="1">
                <a:solidFill>
                  <a:schemeClr val="bg1"/>
                </a:solidFill>
                <a:cs typeface="Times New Roman" panose="02020603050405020304" pitchFamily="18" charset="0"/>
              </a:rPr>
              <a:t>MẤY ĐOẠN?</a:t>
            </a:r>
            <a:endParaRPr lang="en-US" sz="2400" b="1" dirty="0">
              <a:solidFill>
                <a:schemeClr val="bg1"/>
              </a:solidFill>
              <a:cs typeface="Times New Roman" panose="02020603050405020304" pitchFamily="18" charset="0"/>
            </a:endParaRPr>
          </a:p>
        </p:txBody>
      </p:sp>
      <p:cxnSp>
        <p:nvCxnSpPr>
          <p:cNvPr id="12" name="Straight Connector 11">
            <a:extLst>
              <a:ext uri="{FF2B5EF4-FFF2-40B4-BE49-F238E27FC236}">
                <a16:creationId xmlns:a16="http://schemas.microsoft.com/office/drawing/2014/main" xmlns="" id="{DF45AFB3-C9A3-44D7-ABDF-34BE3B60B6C3}"/>
              </a:ext>
            </a:extLst>
          </p:cNvPr>
          <p:cNvCxnSpPr>
            <a:cxnSpLocks/>
          </p:cNvCxnSpPr>
          <p:nvPr/>
        </p:nvCxnSpPr>
        <p:spPr>
          <a:xfrm>
            <a:off x="691118" y="1234575"/>
            <a:ext cx="0" cy="1449631"/>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1C6A91A2-76CE-43DF-9D97-E879E1BCC0EE}"/>
              </a:ext>
            </a:extLst>
          </p:cNvPr>
          <p:cNvCxnSpPr>
            <a:cxnSpLocks/>
          </p:cNvCxnSpPr>
          <p:nvPr/>
        </p:nvCxnSpPr>
        <p:spPr>
          <a:xfrm>
            <a:off x="691118" y="2985130"/>
            <a:ext cx="0" cy="1635039"/>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68E1DF66-E454-46DE-AF9F-EF7A2D515C47}"/>
              </a:ext>
            </a:extLst>
          </p:cNvPr>
          <p:cNvCxnSpPr>
            <a:cxnSpLocks/>
          </p:cNvCxnSpPr>
          <p:nvPr/>
        </p:nvCxnSpPr>
        <p:spPr>
          <a:xfrm>
            <a:off x="691118" y="4723408"/>
            <a:ext cx="0" cy="1367527"/>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xmlns="" id="{DA6C61A7-B7DB-428B-A635-B550614296DF}"/>
              </a:ext>
            </a:extLst>
          </p:cNvPr>
          <p:cNvSpPr/>
          <p:nvPr/>
        </p:nvSpPr>
        <p:spPr>
          <a:xfrm>
            <a:off x="1218358" y="1015930"/>
            <a:ext cx="429397" cy="43729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cs typeface="Times New Roman" pitchFamily="18" charset="0"/>
              </a:rPr>
              <a:t>1</a:t>
            </a:r>
            <a:endParaRPr lang="vi-VN" sz="3200" b="1" dirty="0">
              <a:cs typeface="Times New Roman" pitchFamily="18" charset="0"/>
            </a:endParaRPr>
          </a:p>
        </p:txBody>
      </p:sp>
      <p:sp>
        <p:nvSpPr>
          <p:cNvPr id="16" name="Oval 15">
            <a:extLst>
              <a:ext uri="{FF2B5EF4-FFF2-40B4-BE49-F238E27FC236}">
                <a16:creationId xmlns:a16="http://schemas.microsoft.com/office/drawing/2014/main" xmlns="" id="{49ED7C7E-CC5B-4C54-96DC-1D25BF8AA372}"/>
              </a:ext>
            </a:extLst>
          </p:cNvPr>
          <p:cNvSpPr/>
          <p:nvPr/>
        </p:nvSpPr>
        <p:spPr>
          <a:xfrm>
            <a:off x="1116351" y="2869724"/>
            <a:ext cx="429397" cy="43729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cs typeface="Times New Roman" pitchFamily="18" charset="0"/>
              </a:rPr>
              <a:t>2</a:t>
            </a:r>
          </a:p>
        </p:txBody>
      </p:sp>
      <p:sp>
        <p:nvSpPr>
          <p:cNvPr id="17" name="Oval 16">
            <a:extLst>
              <a:ext uri="{FF2B5EF4-FFF2-40B4-BE49-F238E27FC236}">
                <a16:creationId xmlns:a16="http://schemas.microsoft.com/office/drawing/2014/main" xmlns="" id="{A8CFD82C-C838-45F3-9C7F-74C586F7F13A}"/>
              </a:ext>
            </a:extLst>
          </p:cNvPr>
          <p:cNvSpPr/>
          <p:nvPr/>
        </p:nvSpPr>
        <p:spPr>
          <a:xfrm>
            <a:off x="1148817" y="4723408"/>
            <a:ext cx="429397" cy="39820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cs typeface="Times New Roman" pitchFamily="18" charset="0"/>
              </a:rPr>
              <a:t>3</a:t>
            </a:r>
            <a:endParaRPr lang="vi-VN" sz="2400" b="1" dirty="0">
              <a:cs typeface="Times New Roman" pitchFamily="18" charset="0"/>
            </a:endParaRPr>
          </a:p>
        </p:txBody>
      </p:sp>
      <p:sp>
        <p:nvSpPr>
          <p:cNvPr id="18" name="Flowchart: Terminator 17">
            <a:extLst>
              <a:ext uri="{FF2B5EF4-FFF2-40B4-BE49-F238E27FC236}">
                <a16:creationId xmlns:a16="http://schemas.microsoft.com/office/drawing/2014/main" xmlns="" id="{6267BCFB-4222-4175-9281-C8D25F3C00B7}"/>
              </a:ext>
            </a:extLst>
          </p:cNvPr>
          <p:cNvSpPr/>
          <p:nvPr/>
        </p:nvSpPr>
        <p:spPr>
          <a:xfrm>
            <a:off x="1005860" y="459844"/>
            <a:ext cx="2950595" cy="501037"/>
          </a:xfrm>
          <a:prstGeom prst="flowChartTerminator">
            <a:avLst/>
          </a:prstGeom>
          <a:solidFill>
            <a:srgbClr val="00B05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cs typeface="Times New Roman" panose="02020603050405020304" pitchFamily="18" charset="0"/>
              </a:rPr>
              <a:t>ĐỌC ĐOẠN</a:t>
            </a:r>
          </a:p>
        </p:txBody>
      </p:sp>
      <p:sp>
        <p:nvSpPr>
          <p:cNvPr id="19" name="Flowchart: Terminator 18">
            <a:extLst>
              <a:ext uri="{FF2B5EF4-FFF2-40B4-BE49-F238E27FC236}">
                <a16:creationId xmlns:a16="http://schemas.microsoft.com/office/drawing/2014/main" xmlns="" id="{F7ED8EDB-94B8-4355-B50A-61523B71B78C}"/>
              </a:ext>
            </a:extLst>
          </p:cNvPr>
          <p:cNvSpPr/>
          <p:nvPr/>
        </p:nvSpPr>
        <p:spPr>
          <a:xfrm>
            <a:off x="7609110" y="464335"/>
            <a:ext cx="3907884" cy="584775"/>
          </a:xfrm>
          <a:prstGeom prst="flowChartTerminator">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cs typeface="Times New Roman" panose="02020603050405020304" pitchFamily="18" charset="0"/>
              </a:rPr>
              <a:t>ĐỌC TOÀN BÀI</a:t>
            </a:r>
            <a:endParaRPr lang="en-US" sz="2800" b="1" dirty="0">
              <a:solidFill>
                <a:schemeClr val="bg1"/>
              </a:solidFill>
              <a:cs typeface="Times New Roman" panose="02020603050405020304" pitchFamily="18" charset="0"/>
            </a:endParaRPr>
          </a:p>
        </p:txBody>
      </p:sp>
    </p:spTree>
    <p:extLst>
      <p:ext uri="{BB962C8B-B14F-4D97-AF65-F5344CB8AC3E}">
        <p14:creationId xmlns:p14="http://schemas.microsoft.com/office/powerpoint/2010/main" xmlns="" val="3683677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6" presetClass="entr" presetSubtype="32"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out)">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xit" presetSubtype="10" fill="hold" grpId="1" nodeType="clickEffect">
                                  <p:stCondLst>
                                    <p:cond delay="0"/>
                                  </p:stCondLst>
                                  <p:childTnLst>
                                    <p:animEffect transition="out" filter="randombar(horizontal)">
                                      <p:cBhvr>
                                        <p:cTn id="23" dur="500"/>
                                        <p:tgtEl>
                                          <p:spTgt spid="9"/>
                                        </p:tgtEl>
                                      </p:cBhvr>
                                    </p:animEffect>
                                    <p:set>
                                      <p:cBhvr>
                                        <p:cTn id="24" dur="1" fill="hold">
                                          <p:stCondLst>
                                            <p:cond delay="499"/>
                                          </p:stCondLst>
                                        </p:cTn>
                                        <p:tgtEl>
                                          <p:spTgt spid="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down)">
                                      <p:cBhvr>
                                        <p:cTn id="29" dur="500"/>
                                        <p:tgtEl>
                                          <p:spTgt spid="12"/>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up)">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up)">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down)">
                                      <p:cBhvr>
                                        <p:cTn id="45" dur="500"/>
                                        <p:tgtEl>
                                          <p:spTgt spid="14"/>
                                        </p:tgtEl>
                                      </p:cBhvr>
                                    </p:animEffect>
                                  </p:childTnLst>
                                </p:cTn>
                              </p:par>
                              <p:par>
                                <p:cTn id="46" presetID="22" presetClass="entr" presetSubtype="1" fill="hold" grpId="0"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wipe(up)">
                                      <p:cBhvr>
                                        <p:cTn id="48" dur="500"/>
                                        <p:tgtEl>
                                          <p:spTgt spid="17"/>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1000"/>
                                        <p:tgtEl>
                                          <p:spTgt spid="18"/>
                                        </p:tgtEl>
                                      </p:cBhvr>
                                    </p:animEffect>
                                    <p:anim calcmode="lin" valueType="num">
                                      <p:cBhvr>
                                        <p:cTn id="54" dur="1000" fill="hold"/>
                                        <p:tgtEl>
                                          <p:spTgt spid="18"/>
                                        </p:tgtEl>
                                        <p:attrNameLst>
                                          <p:attrName>ppt_x</p:attrName>
                                        </p:attrNameLst>
                                      </p:cBhvr>
                                      <p:tavLst>
                                        <p:tav tm="0">
                                          <p:val>
                                            <p:strVal val="#ppt_x"/>
                                          </p:val>
                                        </p:tav>
                                        <p:tav tm="100000">
                                          <p:val>
                                            <p:strVal val="#ppt_x"/>
                                          </p:val>
                                        </p:tav>
                                      </p:tavLst>
                                    </p:anim>
                                    <p:anim calcmode="lin" valueType="num">
                                      <p:cBhvr>
                                        <p:cTn id="5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2"/>
                                        </p:tgtEl>
                                      </p:cBhvr>
                                    </p:animEffect>
                                    <p:set>
                                      <p:cBhvr>
                                        <p:cTn id="60" dur="1" fill="hold">
                                          <p:stCondLst>
                                            <p:cond delay="499"/>
                                          </p:stCondLst>
                                        </p:cTn>
                                        <p:tgtEl>
                                          <p:spTgt spid="12"/>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15"/>
                                        </p:tgtEl>
                                      </p:cBhvr>
                                    </p:animEffect>
                                    <p:set>
                                      <p:cBhvr>
                                        <p:cTn id="63" dur="1" fill="hold">
                                          <p:stCondLst>
                                            <p:cond delay="499"/>
                                          </p:stCondLst>
                                        </p:cTn>
                                        <p:tgtEl>
                                          <p:spTgt spid="15"/>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13"/>
                                        </p:tgtEl>
                                      </p:cBhvr>
                                    </p:animEffect>
                                    <p:set>
                                      <p:cBhvr>
                                        <p:cTn id="66" dur="1" fill="hold">
                                          <p:stCondLst>
                                            <p:cond delay="499"/>
                                          </p:stCondLst>
                                        </p:cTn>
                                        <p:tgtEl>
                                          <p:spTgt spid="13"/>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16"/>
                                        </p:tgtEl>
                                      </p:cBhvr>
                                    </p:animEffect>
                                    <p:set>
                                      <p:cBhvr>
                                        <p:cTn id="69" dur="1" fill="hold">
                                          <p:stCondLst>
                                            <p:cond delay="499"/>
                                          </p:stCondLst>
                                        </p:cTn>
                                        <p:tgtEl>
                                          <p:spTgt spid="16"/>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14"/>
                                        </p:tgtEl>
                                      </p:cBhvr>
                                    </p:animEffect>
                                    <p:set>
                                      <p:cBhvr>
                                        <p:cTn id="72" dur="1" fill="hold">
                                          <p:stCondLst>
                                            <p:cond delay="499"/>
                                          </p:stCondLst>
                                        </p:cTn>
                                        <p:tgtEl>
                                          <p:spTgt spid="14"/>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500"/>
                                        <p:tgtEl>
                                          <p:spTgt spid="17"/>
                                        </p:tgtEl>
                                      </p:cBhvr>
                                    </p:animEffect>
                                    <p:set>
                                      <p:cBhvr>
                                        <p:cTn id="75" dur="1" fill="hold">
                                          <p:stCondLst>
                                            <p:cond delay="499"/>
                                          </p:stCondLst>
                                        </p:cTn>
                                        <p:tgtEl>
                                          <p:spTgt spid="17"/>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18"/>
                                        </p:tgtEl>
                                      </p:cBhvr>
                                    </p:animEffect>
                                    <p:set>
                                      <p:cBhvr>
                                        <p:cTn id="78" dur="1" fill="hold">
                                          <p:stCondLst>
                                            <p:cond delay="499"/>
                                          </p:stCondLst>
                                        </p:cTn>
                                        <p:tgtEl>
                                          <p:spTgt spid="18"/>
                                        </p:tgtEl>
                                        <p:attrNameLst>
                                          <p:attrName>style.visibility</p:attrName>
                                        </p:attrNameLst>
                                      </p:cBhvr>
                                      <p:to>
                                        <p:strVal val="hidden"/>
                                      </p:to>
                                    </p:set>
                                  </p:childTnLst>
                                </p:cTn>
                              </p:par>
                              <p:par>
                                <p:cTn id="79" presetID="42" presetClass="entr" presetSubtype="0" fill="hold" grpId="0" nodeType="withEffect">
                                  <p:stCondLst>
                                    <p:cond delay="0"/>
                                  </p:stCondLst>
                                  <p:childTnLst>
                                    <p:set>
                                      <p:cBhvr>
                                        <p:cTn id="80" dur="1" fill="hold">
                                          <p:stCondLst>
                                            <p:cond delay="0"/>
                                          </p:stCondLst>
                                        </p:cTn>
                                        <p:tgtEl>
                                          <p:spTgt spid="19"/>
                                        </p:tgtEl>
                                        <p:attrNameLst>
                                          <p:attrName>style.visibility</p:attrName>
                                        </p:attrNameLst>
                                      </p:cBhvr>
                                      <p:to>
                                        <p:strVal val="visible"/>
                                      </p:to>
                                    </p:set>
                                    <p:animEffect transition="in" filter="fade">
                                      <p:cBhvr>
                                        <p:cTn id="81" dur="1000"/>
                                        <p:tgtEl>
                                          <p:spTgt spid="19"/>
                                        </p:tgtEl>
                                      </p:cBhvr>
                                    </p:animEffect>
                                    <p:anim calcmode="lin" valueType="num">
                                      <p:cBhvr>
                                        <p:cTn id="82" dur="1000" fill="hold"/>
                                        <p:tgtEl>
                                          <p:spTgt spid="19"/>
                                        </p:tgtEl>
                                        <p:attrNameLst>
                                          <p:attrName>ppt_x</p:attrName>
                                        </p:attrNameLst>
                                      </p:cBhvr>
                                      <p:tavLst>
                                        <p:tav tm="0">
                                          <p:val>
                                            <p:strVal val="#ppt_x"/>
                                          </p:val>
                                        </p:tav>
                                        <p:tav tm="100000">
                                          <p:val>
                                            <p:strVal val="#ppt_x"/>
                                          </p:val>
                                        </p:tav>
                                      </p:tavLst>
                                    </p:anim>
                                    <p:anim calcmode="lin" valueType="num">
                                      <p:cBhvr>
                                        <p:cTn id="8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animBg="1"/>
      <p:bldP spid="9" grpId="1" animBg="1"/>
      <p:bldP spid="15" grpId="0" animBg="1"/>
      <p:bldP spid="15" grpId="1" animBg="1"/>
      <p:bldP spid="16" grpId="0" animBg="1"/>
      <p:bldP spid="16" grpId="1" animBg="1"/>
      <p:bldP spid="17" grpId="0" animBg="1"/>
      <p:bldP spid="17" grpId="1" animBg="1"/>
      <p:bldP spid="18" grpId="0" animBg="1"/>
      <p:bldP spid="18" grpId="1"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40AF6A02-1082-4239-8F62-4F2C730EEB9E}"/>
              </a:ext>
            </a:extLst>
          </p:cNvPr>
          <p:cNvPicPr>
            <a:picLocks noChangeAspect="1"/>
          </p:cNvPicPr>
          <p:nvPr/>
        </p:nvPicPr>
        <p:blipFill>
          <a:blip r:embed="rId2"/>
          <a:stretch>
            <a:fillRect/>
          </a:stretch>
        </p:blipFill>
        <p:spPr>
          <a:xfrm>
            <a:off x="3023420" y="1202742"/>
            <a:ext cx="6005056" cy="4776057"/>
          </a:xfrm>
          <a:prstGeom prst="rect">
            <a:avLst/>
          </a:prstGeom>
        </p:spPr>
      </p:pic>
      <p:sp>
        <p:nvSpPr>
          <p:cNvPr id="10" name="Rectangle 9">
            <a:extLst>
              <a:ext uri="{FF2B5EF4-FFF2-40B4-BE49-F238E27FC236}">
                <a16:creationId xmlns:a16="http://schemas.microsoft.com/office/drawing/2014/main" xmlns="" id="{1B31CC8B-ABEF-4847-94C3-C9CE9426FE77}"/>
              </a:ext>
            </a:extLst>
          </p:cNvPr>
          <p:cNvSpPr/>
          <p:nvPr/>
        </p:nvSpPr>
        <p:spPr>
          <a:xfrm>
            <a:off x="4165694" y="3373367"/>
            <a:ext cx="4051118" cy="830997"/>
          </a:xfrm>
          <a:prstGeom prst="rect">
            <a:avLst/>
          </a:prstGeom>
          <a:noFill/>
        </p:spPr>
        <p:txBody>
          <a:bodyPr wrap="square" lIns="91440" tIns="45720" rIns="91440" bIns="45720">
            <a:spAutoFit/>
          </a:bodyPr>
          <a:lstStyle/>
          <a:p>
            <a:pPr algn="ctr"/>
            <a:r>
              <a:rPr lang="vi-VN"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cs typeface="Times New Roman" pitchFamily="18" charset="0"/>
              </a:rPr>
              <a:t>Đọc</a:t>
            </a:r>
            <a:r>
              <a:rPr lang="en-US"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cs typeface="Times New Roman" pitchFamily="18" charset="0"/>
              </a:rPr>
              <a:t> </a:t>
            </a:r>
            <a:r>
              <a:rPr lang="vi-VN"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cs typeface="Times New Roman" pitchFamily="18" charset="0"/>
              </a:rPr>
              <a:t>hiểu</a:t>
            </a:r>
            <a:endParaRPr lang="en-US"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cs typeface="Times New Roman" pitchFamily="18" charset="0"/>
            </a:endParaRPr>
          </a:p>
        </p:txBody>
      </p:sp>
      <p:pic>
        <p:nvPicPr>
          <p:cNvPr id="11" name="55">
            <a:extLst>
              <a:ext uri="{FF2B5EF4-FFF2-40B4-BE49-F238E27FC236}">
                <a16:creationId xmlns:a16="http://schemas.microsoft.com/office/drawing/2014/main" xmlns="" id="{A4E03999-78D9-44EB-93F4-688400BA9EAA}"/>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80975" y="3373367"/>
            <a:ext cx="3549247" cy="3312889"/>
          </a:xfrm>
          <a:prstGeom prst="rect">
            <a:avLst/>
          </a:prstGeom>
        </p:spPr>
      </p:pic>
      <p:pic>
        <p:nvPicPr>
          <p:cNvPr id="12" name="54">
            <a:extLst>
              <a:ext uri="{FF2B5EF4-FFF2-40B4-BE49-F238E27FC236}">
                <a16:creationId xmlns:a16="http://schemas.microsoft.com/office/drawing/2014/main" xmlns="" id="{A0E53A23-6590-4835-BA19-F48CBC9A5CD7}"/>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864176" y="3592463"/>
            <a:ext cx="3592090" cy="3265537"/>
          </a:xfrm>
          <a:prstGeom prst="rect">
            <a:avLst/>
          </a:prstGeom>
        </p:spPr>
      </p:pic>
      <p:pic>
        <p:nvPicPr>
          <p:cNvPr id="13" name="42">
            <a:extLst>
              <a:ext uri="{FF2B5EF4-FFF2-40B4-BE49-F238E27FC236}">
                <a16:creationId xmlns:a16="http://schemas.microsoft.com/office/drawing/2014/main" xmlns="" id="{5EE46816-CEE4-4965-A34F-88072896694E}"/>
              </a:ext>
            </a:extLst>
          </p:cNvPr>
          <p:cNvPicPr>
            <a:picLocks noChangeAspect="1"/>
          </p:cNvPicPr>
          <p:nvPr/>
        </p:nvPicPr>
        <p:blipFill>
          <a:blip r:embed="rId5"/>
          <a:stretch>
            <a:fillRect/>
          </a:stretch>
        </p:blipFill>
        <p:spPr>
          <a:xfrm>
            <a:off x="2495746" y="171744"/>
            <a:ext cx="2177862" cy="3291654"/>
          </a:xfrm>
          <a:prstGeom prst="rect">
            <a:avLst/>
          </a:prstGeom>
        </p:spPr>
      </p:pic>
    </p:spTree>
    <p:extLst>
      <p:ext uri="{BB962C8B-B14F-4D97-AF65-F5344CB8AC3E}">
        <p14:creationId xmlns:p14="http://schemas.microsoft.com/office/powerpoint/2010/main" xmlns="" val="3213492823"/>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1+#ppt_w/2"/>
                                          </p:val>
                                        </p:tav>
                                        <p:tav tm="100000">
                                          <p:val>
                                            <p:strVal val="#ppt_x"/>
                                          </p:val>
                                        </p:tav>
                                      </p:tavLst>
                                    </p:anim>
                                    <p:anim calcmode="lin" valueType="num">
                                      <p:cBhvr additive="base">
                                        <p:cTn id="17" dur="500" fill="hold"/>
                                        <p:tgtEl>
                                          <p:spTgt spid="12"/>
                                        </p:tgtEl>
                                        <p:attrNameLst>
                                          <p:attrName>ppt_y</p:attrName>
                                        </p:attrNameLst>
                                      </p:cBhvr>
                                      <p:tavLst>
                                        <p:tav tm="0">
                                          <p:val>
                                            <p:strVal val="#ppt_y"/>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930234CF-D9C2-4D19-BEC2-3E5C7ADBC4A1}"/>
              </a:ext>
            </a:extLst>
          </p:cNvPr>
          <p:cNvPicPr>
            <a:picLocks noChangeAspect="1"/>
          </p:cNvPicPr>
          <p:nvPr/>
        </p:nvPicPr>
        <p:blipFill rotWithShape="1">
          <a:blip r:embed="rId3"/>
          <a:srcRect t="7931"/>
          <a:stretch/>
        </p:blipFill>
        <p:spPr>
          <a:xfrm>
            <a:off x="-1" y="456513"/>
            <a:ext cx="12190413" cy="6401041"/>
          </a:xfrm>
          <a:prstGeom prst="rect">
            <a:avLst/>
          </a:prstGeom>
        </p:spPr>
      </p:pic>
      <p:sp>
        <p:nvSpPr>
          <p:cNvPr id="6" name="Rectangle 5">
            <a:extLst>
              <a:ext uri="{FF2B5EF4-FFF2-40B4-BE49-F238E27FC236}">
                <a16:creationId xmlns:a16="http://schemas.microsoft.com/office/drawing/2014/main" xmlns="" id="{9E473BA2-C0C2-4FFB-82E5-E64AAA71F18B}"/>
              </a:ext>
            </a:extLst>
          </p:cNvPr>
          <p:cNvSpPr/>
          <p:nvPr/>
        </p:nvSpPr>
        <p:spPr>
          <a:xfrm>
            <a:off x="542686" y="990917"/>
            <a:ext cx="11258187" cy="1446409"/>
          </a:xfrm>
          <a:prstGeom prst="rect">
            <a:avLst/>
          </a:prstGeom>
          <a:noFill/>
        </p:spPr>
        <p:txBody>
          <a:bodyPr wrap="none" lIns="91428" tIns="45714" rIns="91428" bIns="45714">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8799" b="1" spc="5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mj-lt"/>
                <a:cs typeface="Times New Roman" pitchFamily="18" charset="0"/>
              </a:rPr>
              <a:t>Bồ câu </a:t>
            </a:r>
            <a:r>
              <a:rPr lang="vi-VN" sz="8799" b="1" spc="5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mj-lt"/>
                <a:cs typeface="Times New Roman" pitchFamily="18" charset="0"/>
              </a:rPr>
              <a:t>thông </a:t>
            </a:r>
            <a:r>
              <a:rPr lang="vi-VN" sz="8799"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mj-lt"/>
                <a:cs typeface="Times New Roman" pitchFamily="18" charset="0"/>
              </a:rPr>
              <a:t>minh</a:t>
            </a:r>
            <a:endParaRPr lang="en-US" sz="8799"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mj-lt"/>
              <a:cs typeface="Times New Roman" pitchFamily="18" charset="0"/>
            </a:endParaRPr>
          </a:p>
        </p:txBody>
      </p:sp>
      <p:pic>
        <p:nvPicPr>
          <p:cNvPr id="9" name="crystal">
            <a:hlinkClick r:id="" action="ppaction://media"/>
            <a:extLst>
              <a:ext uri="{FF2B5EF4-FFF2-40B4-BE49-F238E27FC236}">
                <a16:creationId xmlns:a16="http://schemas.microsoft.com/office/drawing/2014/main" xmlns="" id="{DA1EDDEF-B0DA-4B56-A187-1ABD05FFCFD9}"/>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12594771" y="2669836"/>
            <a:ext cx="457200" cy="457200"/>
          </a:xfrm>
          <a:prstGeom prst="rect">
            <a:avLst/>
          </a:prstGeom>
        </p:spPr>
      </p:pic>
      <p:pic>
        <p:nvPicPr>
          <p:cNvPr id="10" name="Picture 9">
            <a:extLst>
              <a:ext uri="{FF2B5EF4-FFF2-40B4-BE49-F238E27FC236}">
                <a16:creationId xmlns:a16="http://schemas.microsoft.com/office/drawing/2014/main" xmlns="" id="{F39DB1FB-2D44-4C7C-ACB6-2DFF0ADB4063}"/>
              </a:ext>
            </a:extLst>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821284" y="2684484"/>
            <a:ext cx="4762500" cy="3810000"/>
          </a:xfrm>
          <a:prstGeom prst="rect">
            <a:avLst/>
          </a:prstGeom>
        </p:spPr>
      </p:pic>
      <p:pic>
        <p:nvPicPr>
          <p:cNvPr id="11" name="Picture 10">
            <a:extLst>
              <a:ext uri="{FF2B5EF4-FFF2-40B4-BE49-F238E27FC236}">
                <a16:creationId xmlns:a16="http://schemas.microsoft.com/office/drawing/2014/main" xmlns="" id="{F48AB58B-0AB1-4F8C-A4EF-BF19AB6652E8}"/>
              </a:ext>
            </a:extLst>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flipH="1">
            <a:off x="6892380" y="1714121"/>
            <a:ext cx="4287196" cy="3429757"/>
          </a:xfrm>
          <a:prstGeom prst="rect">
            <a:avLst/>
          </a:prstGeom>
        </p:spPr>
      </p:pic>
    </p:spTree>
    <p:extLst>
      <p:ext uri="{BB962C8B-B14F-4D97-AF65-F5344CB8AC3E}">
        <p14:creationId xmlns:p14="http://schemas.microsoft.com/office/powerpoint/2010/main" xmlns="" val="2244231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4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endCondLst>
                    <p:cond evt="onStopAudio" delay="0">
                      <p:tgtEl>
                        <p:sldTgt/>
                      </p:tgtEl>
                    </p:cond>
                  </p:endCondLst>
                </p:cTn>
                <p:tgtEl>
                  <p:spTgt spid="9"/>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4845A2AA-A3C3-442B-967A-DF297234D769}"/>
              </a:ext>
            </a:extLst>
          </p:cNvPr>
          <p:cNvPicPr>
            <a:picLocks noChangeAspect="1"/>
          </p:cNvPicPr>
          <p:nvPr/>
        </p:nvPicPr>
        <p:blipFill>
          <a:blip r:embed="rId3"/>
          <a:stretch>
            <a:fillRect/>
          </a:stretch>
        </p:blipFill>
        <p:spPr>
          <a:xfrm>
            <a:off x="-6340" y="444421"/>
            <a:ext cx="12190413" cy="8116060"/>
          </a:xfrm>
          <a:prstGeom prst="rect">
            <a:avLst/>
          </a:prstGeom>
        </p:spPr>
      </p:pic>
      <p:pic>
        <p:nvPicPr>
          <p:cNvPr id="8" name="Tieng-yeah-tre-con-www_nhacchuongvui_com.mp3">
            <a:hlinkClick r:id="" action="ppaction://media"/>
            <a:extLst>
              <a:ext uri="{FF2B5EF4-FFF2-40B4-BE49-F238E27FC236}">
                <a16:creationId xmlns:a16="http://schemas.microsoft.com/office/drawing/2014/main" xmlns="" id="{5A2EB0D5-FABB-4B6E-9A9A-1721EF6F8CA4}"/>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12427488" y="2678944"/>
            <a:ext cx="457200" cy="457200"/>
          </a:xfrm>
          <a:prstGeom prst="rect">
            <a:avLst/>
          </a:prstGeom>
        </p:spPr>
      </p:pic>
      <p:sp>
        <p:nvSpPr>
          <p:cNvPr id="15" name="Rectangle 14">
            <a:extLst>
              <a:ext uri="{FF2B5EF4-FFF2-40B4-BE49-F238E27FC236}">
                <a16:creationId xmlns:a16="http://schemas.microsoft.com/office/drawing/2014/main" xmlns="" id="{A3432B49-7366-44C8-8273-FA2A51E74E94}"/>
              </a:ext>
            </a:extLst>
          </p:cNvPr>
          <p:cNvSpPr/>
          <p:nvPr/>
        </p:nvSpPr>
        <p:spPr>
          <a:xfrm>
            <a:off x="2263515" y="2029032"/>
            <a:ext cx="9753559" cy="4789068"/>
          </a:xfrm>
          <a:prstGeom prst="rect">
            <a:avLst/>
          </a:prstGeom>
        </p:spPr>
        <p:txBody>
          <a:bodyPr wrap="square">
            <a:spAutoFit/>
          </a:bodyPr>
          <a:lstStyle/>
          <a:p>
            <a:pPr>
              <a:lnSpc>
                <a:spcPct val="150000"/>
              </a:lnSpc>
            </a:pPr>
            <a:r>
              <a:rPr lang="vi-VN" sz="2800" dirty="0">
                <a:latin typeface="+mj-lt"/>
                <a:cs typeface="Times New Roman" pitchFamily="18" charset="0"/>
              </a:rPr>
              <a:t> 	</a:t>
            </a:r>
            <a:r>
              <a:rPr lang="en-US" sz="2800" dirty="0">
                <a:latin typeface="+mj-lt"/>
                <a:cs typeface="Times New Roman" pitchFamily="18" charset="0"/>
              </a:rPr>
              <a:t>a) </a:t>
            </a:r>
            <a:r>
              <a:rPr lang="en-US" sz="2800" dirty="0" err="1">
                <a:latin typeface="+mj-lt"/>
                <a:cs typeface="Times New Roman" pitchFamily="18" charset="0"/>
              </a:rPr>
              <a:t>Chim</a:t>
            </a:r>
            <a:r>
              <a:rPr lang="en-US" sz="2800" dirty="0">
                <a:latin typeface="+mj-lt"/>
                <a:cs typeface="Times New Roman" pitchFamily="18" charset="0"/>
              </a:rPr>
              <a:t> </a:t>
            </a:r>
            <a:r>
              <a:rPr lang="en-US" sz="2800" dirty="0" err="1">
                <a:latin typeface="+mj-lt"/>
                <a:cs typeface="Times New Roman" pitchFamily="18" charset="0"/>
              </a:rPr>
              <a:t>mẹ</a:t>
            </a:r>
            <a:r>
              <a:rPr lang="en-US" sz="2800" dirty="0">
                <a:latin typeface="+mj-lt"/>
                <a:cs typeface="Times New Roman" pitchFamily="18" charset="0"/>
              </a:rPr>
              <a:t> </a:t>
            </a:r>
            <a:r>
              <a:rPr lang="en-US" sz="2800" dirty="0" err="1">
                <a:latin typeface="+mj-lt"/>
                <a:cs typeface="Times New Roman" pitchFamily="18" charset="0"/>
              </a:rPr>
              <a:t>ấp</a:t>
            </a:r>
            <a:r>
              <a:rPr lang="en-US" sz="2800" dirty="0">
                <a:latin typeface="+mj-lt"/>
                <a:cs typeface="Times New Roman" pitchFamily="18" charset="0"/>
              </a:rPr>
              <a:t> </a:t>
            </a:r>
            <a:r>
              <a:rPr lang="en-US" sz="2800" dirty="0" err="1">
                <a:latin typeface="+mj-lt"/>
                <a:cs typeface="Times New Roman" pitchFamily="18" charset="0"/>
              </a:rPr>
              <a:t>trứng</a:t>
            </a:r>
            <a:r>
              <a:rPr lang="en-US" sz="2800" dirty="0">
                <a:latin typeface="+mj-lt"/>
                <a:cs typeface="Times New Roman" pitchFamily="18" charset="0"/>
              </a:rPr>
              <a:t>. Khi con ra </a:t>
            </a:r>
            <a:r>
              <a:rPr lang="en-US" sz="2800" dirty="0" err="1">
                <a:latin typeface="+mj-lt"/>
                <a:cs typeface="Times New Roman" pitchFamily="18" charset="0"/>
              </a:rPr>
              <a:t>đời</a:t>
            </a:r>
            <a:r>
              <a:rPr lang="en-US" sz="2800" dirty="0">
                <a:latin typeface="+mj-lt"/>
                <a:cs typeface="Times New Roman" pitchFamily="18" charset="0"/>
              </a:rPr>
              <a:t>, </a:t>
            </a:r>
            <a:r>
              <a:rPr lang="en-US" sz="2800" dirty="0" err="1">
                <a:latin typeface="+mj-lt"/>
                <a:cs typeface="Times New Roman" pitchFamily="18" charset="0"/>
              </a:rPr>
              <a:t>chim</a:t>
            </a:r>
            <a:r>
              <a:rPr lang="en-US" sz="2800" dirty="0">
                <a:latin typeface="+mj-lt"/>
                <a:cs typeface="Times New Roman" pitchFamily="18" charset="0"/>
              </a:rPr>
              <a:t> </a:t>
            </a:r>
            <a:r>
              <a:rPr lang="en-US" sz="2800" dirty="0" err="1">
                <a:latin typeface="+mj-lt"/>
                <a:cs typeface="Times New Roman" pitchFamily="18" charset="0"/>
              </a:rPr>
              <a:t>bố</a:t>
            </a:r>
            <a:r>
              <a:rPr lang="en-US" sz="2800" dirty="0">
                <a:latin typeface="+mj-lt"/>
                <a:cs typeface="Times New Roman" pitchFamily="18" charset="0"/>
              </a:rPr>
              <a:t> </a:t>
            </a:r>
            <a:r>
              <a:rPr lang="en-US" sz="2800" dirty="0" err="1">
                <a:latin typeface="+mj-lt"/>
                <a:cs typeface="Times New Roman" pitchFamily="18" charset="0"/>
              </a:rPr>
              <a:t>mớm</a:t>
            </a:r>
            <a:r>
              <a:rPr lang="en-US" sz="2800" dirty="0">
                <a:latin typeface="+mj-lt"/>
                <a:cs typeface="Times New Roman" pitchFamily="18" charset="0"/>
              </a:rPr>
              <a:t> </a:t>
            </a:r>
            <a:r>
              <a:rPr lang="en-US" sz="2800" dirty="0" err="1">
                <a:latin typeface="+mj-lt"/>
                <a:cs typeface="Times New Roman" pitchFamily="18" charset="0"/>
              </a:rPr>
              <a:t>sữa</a:t>
            </a:r>
            <a:r>
              <a:rPr lang="en-US" sz="2800" dirty="0">
                <a:latin typeface="+mj-lt"/>
                <a:cs typeface="Times New Roman" pitchFamily="18" charset="0"/>
              </a:rPr>
              <a:t> </a:t>
            </a:r>
            <a:r>
              <a:rPr lang="en-US" sz="2800" dirty="0" err="1">
                <a:latin typeface="+mj-lt"/>
                <a:cs typeface="Times New Roman" pitchFamily="18" charset="0"/>
              </a:rPr>
              <a:t>trong</a:t>
            </a:r>
            <a:r>
              <a:rPr lang="en-US" sz="2800" dirty="0">
                <a:latin typeface="+mj-lt"/>
                <a:cs typeface="Times New Roman" pitchFamily="18" charset="0"/>
              </a:rPr>
              <a:t> </a:t>
            </a:r>
            <a:r>
              <a:rPr lang="en-US" sz="2800" dirty="0" err="1">
                <a:latin typeface="+mj-lt"/>
                <a:cs typeface="Times New Roman" pitchFamily="18" charset="0"/>
              </a:rPr>
              <a:t>diều</a:t>
            </a:r>
            <a:r>
              <a:rPr lang="en-US" sz="2800" dirty="0">
                <a:latin typeface="+mj-lt"/>
                <a:cs typeface="Times New Roman" pitchFamily="18" charset="0"/>
              </a:rPr>
              <a:t> </a:t>
            </a:r>
            <a:r>
              <a:rPr lang="en-US" sz="2800" dirty="0" err="1">
                <a:latin typeface="+mj-lt"/>
                <a:cs typeface="Times New Roman" pitchFamily="18" charset="0"/>
              </a:rPr>
              <a:t>nuôi</a:t>
            </a:r>
            <a:r>
              <a:rPr lang="en-US" sz="2800" dirty="0">
                <a:latin typeface="+mj-lt"/>
                <a:cs typeface="Times New Roman" pitchFamily="18" charset="0"/>
              </a:rPr>
              <a:t> con.</a:t>
            </a:r>
            <a:endParaRPr lang="vi-VN" sz="2800" dirty="0">
              <a:latin typeface="+mj-lt"/>
              <a:cs typeface="Times New Roman" pitchFamily="18" charset="0"/>
            </a:endParaRPr>
          </a:p>
          <a:p>
            <a:pPr>
              <a:lnSpc>
                <a:spcPct val="150000"/>
              </a:lnSpc>
            </a:pPr>
            <a:r>
              <a:rPr lang="vi-VN" sz="2800" dirty="0">
                <a:latin typeface="+mj-lt"/>
                <a:cs typeface="Times New Roman" pitchFamily="18" charset="0"/>
              </a:rPr>
              <a:t>	</a:t>
            </a:r>
            <a:r>
              <a:rPr lang="en-US" sz="2800" dirty="0">
                <a:latin typeface="+mj-lt"/>
                <a:cs typeface="Times New Roman" pitchFamily="18" charset="0"/>
              </a:rPr>
              <a:t>b) </a:t>
            </a:r>
            <a:r>
              <a:rPr lang="en-US" sz="2800" dirty="0" err="1">
                <a:cs typeface="Times New Roman" pitchFamily="18" charset="0"/>
              </a:rPr>
              <a:t>Chim</a:t>
            </a:r>
            <a:r>
              <a:rPr lang="en-US" sz="2800" dirty="0">
                <a:cs typeface="Times New Roman" pitchFamily="18" charset="0"/>
              </a:rPr>
              <a:t> </a:t>
            </a:r>
            <a:r>
              <a:rPr lang="en-US" sz="2800" dirty="0" err="1">
                <a:cs typeface="Times New Roman" pitchFamily="18" charset="0"/>
              </a:rPr>
              <a:t>bố</a:t>
            </a:r>
            <a:r>
              <a:rPr lang="en-US" sz="2800" dirty="0">
                <a:cs typeface="Times New Roman" pitchFamily="18" charset="0"/>
              </a:rPr>
              <a:t> </a:t>
            </a:r>
            <a:r>
              <a:rPr lang="en-US" sz="2800" dirty="0" err="1">
                <a:cs typeface="Times New Roman" pitchFamily="18" charset="0"/>
              </a:rPr>
              <a:t>ấp</a:t>
            </a:r>
            <a:r>
              <a:rPr lang="en-US" sz="2800" dirty="0">
                <a:cs typeface="Times New Roman" pitchFamily="18" charset="0"/>
              </a:rPr>
              <a:t> </a:t>
            </a:r>
            <a:r>
              <a:rPr lang="en-US" sz="2800" dirty="0" err="1">
                <a:cs typeface="Times New Roman" pitchFamily="18" charset="0"/>
              </a:rPr>
              <a:t>trứng</a:t>
            </a:r>
            <a:r>
              <a:rPr lang="en-US" sz="2800" dirty="0">
                <a:cs typeface="Times New Roman" pitchFamily="18" charset="0"/>
              </a:rPr>
              <a:t>. Khi con ra </a:t>
            </a:r>
            <a:r>
              <a:rPr lang="en-US" sz="2800" dirty="0" err="1">
                <a:cs typeface="Times New Roman" pitchFamily="18" charset="0"/>
              </a:rPr>
              <a:t>đời</a:t>
            </a:r>
            <a:r>
              <a:rPr lang="en-US" sz="2800" dirty="0">
                <a:cs typeface="Times New Roman" pitchFamily="18" charset="0"/>
              </a:rPr>
              <a:t>, </a:t>
            </a:r>
            <a:r>
              <a:rPr lang="en-US" sz="2800" dirty="0" err="1">
                <a:cs typeface="Times New Roman" pitchFamily="18" charset="0"/>
              </a:rPr>
              <a:t>chim</a:t>
            </a:r>
            <a:r>
              <a:rPr lang="en-US" sz="2800" dirty="0">
                <a:cs typeface="Times New Roman" pitchFamily="18" charset="0"/>
              </a:rPr>
              <a:t> </a:t>
            </a:r>
            <a:r>
              <a:rPr lang="en-US" sz="2800" dirty="0" err="1">
                <a:cs typeface="Times New Roman" pitchFamily="18" charset="0"/>
              </a:rPr>
              <a:t>mẹ</a:t>
            </a:r>
            <a:r>
              <a:rPr lang="en-US" sz="2800" dirty="0">
                <a:cs typeface="Times New Roman" pitchFamily="18" charset="0"/>
              </a:rPr>
              <a:t> </a:t>
            </a:r>
            <a:r>
              <a:rPr lang="en-US" sz="2800" dirty="0" err="1">
                <a:cs typeface="Times New Roman" pitchFamily="18" charset="0"/>
              </a:rPr>
              <a:t>mớm</a:t>
            </a:r>
            <a:r>
              <a:rPr lang="en-US" sz="2800" dirty="0">
                <a:cs typeface="Times New Roman" pitchFamily="18" charset="0"/>
              </a:rPr>
              <a:t> </a:t>
            </a:r>
            <a:r>
              <a:rPr lang="en-US" sz="2800" dirty="0" err="1">
                <a:cs typeface="Times New Roman" pitchFamily="18" charset="0"/>
              </a:rPr>
              <a:t>sữa</a:t>
            </a:r>
            <a:r>
              <a:rPr lang="en-US" sz="2800" dirty="0">
                <a:cs typeface="Times New Roman" pitchFamily="18" charset="0"/>
              </a:rPr>
              <a:t> </a:t>
            </a:r>
            <a:r>
              <a:rPr lang="en-US" sz="2800" dirty="0" err="1">
                <a:cs typeface="Times New Roman" pitchFamily="18" charset="0"/>
              </a:rPr>
              <a:t>trong</a:t>
            </a:r>
            <a:r>
              <a:rPr lang="en-US" sz="2800" dirty="0">
                <a:cs typeface="Times New Roman" pitchFamily="18" charset="0"/>
              </a:rPr>
              <a:t> </a:t>
            </a:r>
            <a:r>
              <a:rPr lang="en-US" sz="2800" dirty="0" err="1">
                <a:cs typeface="Times New Roman" pitchFamily="18" charset="0"/>
              </a:rPr>
              <a:t>diều</a:t>
            </a:r>
            <a:r>
              <a:rPr lang="en-US" sz="2800" dirty="0">
                <a:cs typeface="Times New Roman" pitchFamily="18" charset="0"/>
              </a:rPr>
              <a:t> </a:t>
            </a:r>
            <a:r>
              <a:rPr lang="en-US" sz="2800" dirty="0" err="1">
                <a:cs typeface="Times New Roman" pitchFamily="18" charset="0"/>
              </a:rPr>
              <a:t>nuôi</a:t>
            </a:r>
            <a:r>
              <a:rPr lang="en-US" sz="2800" dirty="0">
                <a:cs typeface="Times New Roman" pitchFamily="18" charset="0"/>
              </a:rPr>
              <a:t> con.</a:t>
            </a:r>
            <a:endParaRPr lang="vi-VN" sz="2800" dirty="0">
              <a:cs typeface="Times New Roman" pitchFamily="18" charset="0"/>
            </a:endParaRPr>
          </a:p>
          <a:p>
            <a:pPr>
              <a:lnSpc>
                <a:spcPct val="150000"/>
              </a:lnSpc>
            </a:pPr>
            <a:r>
              <a:rPr lang="vi-VN" sz="2800" dirty="0">
                <a:latin typeface="+mj-lt"/>
                <a:cs typeface="Times New Roman" pitchFamily="18" charset="0"/>
              </a:rPr>
              <a:t>	</a:t>
            </a:r>
            <a:r>
              <a:rPr lang="en-US" sz="2800" dirty="0">
                <a:latin typeface="+mj-lt"/>
                <a:cs typeface="Times New Roman" pitchFamily="18" charset="0"/>
              </a:rPr>
              <a:t>c) </a:t>
            </a:r>
            <a:r>
              <a:rPr lang="en-US" sz="2800" dirty="0" err="1">
                <a:cs typeface="Times New Roman" pitchFamily="18" charset="0"/>
              </a:rPr>
              <a:t>Chim</a:t>
            </a:r>
            <a:r>
              <a:rPr lang="en-US" sz="2800" dirty="0">
                <a:cs typeface="Times New Roman" pitchFamily="18" charset="0"/>
              </a:rPr>
              <a:t> </a:t>
            </a:r>
            <a:r>
              <a:rPr lang="en-US" sz="2800" dirty="0" err="1">
                <a:cs typeface="Times New Roman" pitchFamily="18" charset="0"/>
              </a:rPr>
              <a:t>bố</a:t>
            </a:r>
            <a:r>
              <a:rPr lang="en-US" sz="2800" dirty="0">
                <a:cs typeface="Times New Roman" pitchFamily="18" charset="0"/>
              </a:rPr>
              <a:t>, </a:t>
            </a:r>
            <a:r>
              <a:rPr lang="en-US" sz="2800" dirty="0" err="1">
                <a:cs typeface="Times New Roman" pitchFamily="18" charset="0"/>
              </a:rPr>
              <a:t>mẹ</a:t>
            </a:r>
            <a:r>
              <a:rPr lang="en-US" sz="2800" dirty="0">
                <a:cs typeface="Times New Roman" pitchFamily="18" charset="0"/>
              </a:rPr>
              <a:t> </a:t>
            </a:r>
            <a:r>
              <a:rPr lang="en-US" sz="2800" dirty="0" err="1">
                <a:cs typeface="Times New Roman" pitchFamily="18" charset="0"/>
              </a:rPr>
              <a:t>thay</a:t>
            </a:r>
            <a:r>
              <a:rPr lang="en-US" sz="2800" dirty="0">
                <a:cs typeface="Times New Roman" pitchFamily="18" charset="0"/>
              </a:rPr>
              <a:t> </a:t>
            </a:r>
            <a:r>
              <a:rPr lang="en-US" sz="2800" dirty="0" err="1">
                <a:cs typeface="Times New Roman" pitchFamily="18" charset="0"/>
              </a:rPr>
              <a:t>nhau</a:t>
            </a:r>
            <a:r>
              <a:rPr lang="en-US" sz="2800" dirty="0">
                <a:cs typeface="Times New Roman" pitchFamily="18" charset="0"/>
              </a:rPr>
              <a:t> </a:t>
            </a:r>
            <a:r>
              <a:rPr lang="en-US" sz="2800" dirty="0" err="1">
                <a:cs typeface="Times New Roman" pitchFamily="18" charset="0"/>
              </a:rPr>
              <a:t>ấp</a:t>
            </a:r>
            <a:r>
              <a:rPr lang="en-US" sz="2800" dirty="0">
                <a:cs typeface="Times New Roman" pitchFamily="18" charset="0"/>
              </a:rPr>
              <a:t> </a:t>
            </a:r>
            <a:r>
              <a:rPr lang="en-US" sz="2800" dirty="0" err="1">
                <a:cs typeface="Times New Roman" pitchFamily="18" charset="0"/>
              </a:rPr>
              <a:t>trứng</a:t>
            </a:r>
            <a:r>
              <a:rPr lang="en-US" sz="2800" dirty="0">
                <a:cs typeface="Times New Roman" pitchFamily="18" charset="0"/>
              </a:rPr>
              <a:t>. Khi con ra </a:t>
            </a:r>
            <a:r>
              <a:rPr lang="en-US" sz="2800" dirty="0" err="1">
                <a:cs typeface="Times New Roman" pitchFamily="18" charset="0"/>
              </a:rPr>
              <a:t>đời</a:t>
            </a:r>
            <a:r>
              <a:rPr lang="en-US" sz="2800" dirty="0">
                <a:cs typeface="Times New Roman" pitchFamily="18" charset="0"/>
              </a:rPr>
              <a:t>, </a:t>
            </a:r>
            <a:r>
              <a:rPr lang="en-US" sz="2800" dirty="0" err="1">
                <a:cs typeface="Times New Roman" pitchFamily="18" charset="0"/>
              </a:rPr>
              <a:t>chim</a:t>
            </a:r>
            <a:r>
              <a:rPr lang="en-US" sz="2800" dirty="0">
                <a:cs typeface="Times New Roman" pitchFamily="18" charset="0"/>
              </a:rPr>
              <a:t> </a:t>
            </a:r>
            <a:r>
              <a:rPr lang="en-US" sz="2800" dirty="0" err="1">
                <a:cs typeface="Times New Roman" pitchFamily="18" charset="0"/>
              </a:rPr>
              <a:t>bố</a:t>
            </a:r>
            <a:r>
              <a:rPr lang="en-US" sz="2800" dirty="0">
                <a:cs typeface="Times New Roman" pitchFamily="18" charset="0"/>
              </a:rPr>
              <a:t>, </a:t>
            </a:r>
            <a:r>
              <a:rPr lang="en-US" sz="2800" dirty="0" err="1">
                <a:cs typeface="Times New Roman" pitchFamily="18" charset="0"/>
              </a:rPr>
              <a:t>chim</a:t>
            </a:r>
            <a:r>
              <a:rPr lang="en-US" sz="2800" dirty="0">
                <a:cs typeface="Times New Roman" pitchFamily="18" charset="0"/>
              </a:rPr>
              <a:t> </a:t>
            </a:r>
            <a:r>
              <a:rPr lang="en-US" sz="2800" dirty="0" err="1">
                <a:cs typeface="Times New Roman" pitchFamily="18" charset="0"/>
              </a:rPr>
              <a:t>mẹ</a:t>
            </a:r>
            <a:r>
              <a:rPr lang="en-US" sz="2800" dirty="0">
                <a:cs typeface="Times New Roman" pitchFamily="18" charset="0"/>
              </a:rPr>
              <a:t> </a:t>
            </a:r>
            <a:r>
              <a:rPr lang="en-US" sz="2800" dirty="0" err="1">
                <a:cs typeface="Times New Roman" pitchFamily="18" charset="0"/>
              </a:rPr>
              <a:t>mớm</a:t>
            </a:r>
            <a:r>
              <a:rPr lang="en-US" sz="2800" dirty="0">
                <a:cs typeface="Times New Roman" pitchFamily="18" charset="0"/>
              </a:rPr>
              <a:t> </a:t>
            </a:r>
            <a:r>
              <a:rPr lang="en-US" sz="2800" dirty="0" err="1">
                <a:cs typeface="Times New Roman" pitchFamily="18" charset="0"/>
              </a:rPr>
              <a:t>sữa</a:t>
            </a:r>
            <a:r>
              <a:rPr lang="en-US" sz="2800" dirty="0">
                <a:cs typeface="Times New Roman" pitchFamily="18" charset="0"/>
              </a:rPr>
              <a:t> </a:t>
            </a:r>
            <a:r>
              <a:rPr lang="en-US" sz="2800" dirty="0" err="1">
                <a:cs typeface="Times New Roman" pitchFamily="18" charset="0"/>
              </a:rPr>
              <a:t>chứa</a:t>
            </a:r>
            <a:r>
              <a:rPr lang="en-US" sz="2800" dirty="0">
                <a:cs typeface="Times New Roman" pitchFamily="18" charset="0"/>
              </a:rPr>
              <a:t> </a:t>
            </a:r>
            <a:r>
              <a:rPr lang="en-US" sz="2800" dirty="0" err="1">
                <a:cs typeface="Times New Roman" pitchFamily="18" charset="0"/>
              </a:rPr>
              <a:t>trong</a:t>
            </a:r>
            <a:r>
              <a:rPr lang="en-US" sz="2800" dirty="0">
                <a:cs typeface="Times New Roman" pitchFamily="18" charset="0"/>
              </a:rPr>
              <a:t> </a:t>
            </a:r>
            <a:r>
              <a:rPr lang="en-US" sz="2800" dirty="0" err="1">
                <a:cs typeface="Times New Roman" pitchFamily="18" charset="0"/>
              </a:rPr>
              <a:t>diều</a:t>
            </a:r>
            <a:r>
              <a:rPr lang="en-US" sz="2800" dirty="0">
                <a:cs typeface="Times New Roman" pitchFamily="18" charset="0"/>
              </a:rPr>
              <a:t> </a:t>
            </a:r>
            <a:r>
              <a:rPr lang="en-US" sz="2800" dirty="0" err="1">
                <a:cs typeface="Times New Roman" pitchFamily="18" charset="0"/>
              </a:rPr>
              <a:t>nuôi</a:t>
            </a:r>
            <a:r>
              <a:rPr lang="en-US" sz="2800" dirty="0">
                <a:cs typeface="Times New Roman" pitchFamily="18" charset="0"/>
              </a:rPr>
              <a:t> con.</a:t>
            </a:r>
            <a:endParaRPr lang="vi-VN" sz="2800" dirty="0">
              <a:cs typeface="Times New Roman" pitchFamily="18" charset="0"/>
            </a:endParaRPr>
          </a:p>
          <a:p>
            <a:pPr>
              <a:lnSpc>
                <a:spcPct val="200000"/>
              </a:lnSpc>
            </a:pPr>
            <a:endParaRPr lang="en-US" sz="3200" dirty="0">
              <a:latin typeface="+mj-lt"/>
              <a:cs typeface="Times New Roman" pitchFamily="18" charset="0"/>
            </a:endParaRPr>
          </a:p>
        </p:txBody>
      </p:sp>
      <p:pic>
        <p:nvPicPr>
          <p:cNvPr id="18" name="Tieng-tinh-tinh-www_nhacchuongvui_com.mp3">
            <a:hlinkClick r:id="" action="ppaction://media"/>
            <a:extLst>
              <a:ext uri="{FF2B5EF4-FFF2-40B4-BE49-F238E27FC236}">
                <a16:creationId xmlns:a16="http://schemas.microsoft.com/office/drawing/2014/main" xmlns="" id="{EA128E24-65E1-4212-8F1A-B986C715B70E}"/>
              </a:ext>
            </a:extLst>
          </p:cNvPr>
          <p:cNvPicPr>
            <a:picLocks noChangeAspect="1"/>
          </p:cNvPicPr>
          <p:nvPr>
            <a:videoFile r:link="rId1"/>
            <p:extLst>
              <p:ext uri="{DAA4B4D4-6D71-4841-9C94-3DE7FCFB9230}">
                <p14:media xmlns:p14="http://schemas.microsoft.com/office/powerpoint/2010/main" xmlns="" r:embed="rId6"/>
              </p:ext>
            </p:extLst>
          </p:nvPr>
        </p:nvPicPr>
        <p:blipFill>
          <a:blip r:embed="rId7" cstate="print"/>
          <a:stretch>
            <a:fillRect/>
          </a:stretch>
        </p:blipFill>
        <p:spPr>
          <a:xfrm>
            <a:off x="12341999" y="1858276"/>
            <a:ext cx="609521" cy="609521"/>
          </a:xfrm>
          <a:prstGeom prst="rect">
            <a:avLst/>
          </a:prstGeom>
        </p:spPr>
      </p:pic>
      <p:pic>
        <p:nvPicPr>
          <p:cNvPr id="20" name="Tieng-vit-keu-www_tiengdong_com.mp3">
            <a:hlinkClick r:id="" action="ppaction://media"/>
            <a:extLst>
              <a:ext uri="{FF2B5EF4-FFF2-40B4-BE49-F238E27FC236}">
                <a16:creationId xmlns:a16="http://schemas.microsoft.com/office/drawing/2014/main" xmlns="" id="{383C14C1-7ECF-453A-A113-8662AFC4DABA}"/>
              </a:ext>
            </a:extLst>
          </p:cNvPr>
          <p:cNvPicPr>
            <a:picLocks noChangeAspect="1"/>
          </p:cNvPicPr>
          <p:nvPr>
            <a:videoFile r:link="rId1"/>
            <p:extLst>
              <p:ext uri="{DAA4B4D4-6D71-4841-9C94-3DE7FCFB9230}">
                <p14:media xmlns:p14="http://schemas.microsoft.com/office/powerpoint/2010/main" xmlns="" r:embed="rId8"/>
              </p:ext>
            </p:extLst>
          </p:nvPr>
        </p:nvPicPr>
        <p:blipFill>
          <a:blip r:embed="rId7" cstate="print"/>
          <a:stretch>
            <a:fillRect/>
          </a:stretch>
        </p:blipFill>
        <p:spPr>
          <a:xfrm>
            <a:off x="13561041" y="3892930"/>
            <a:ext cx="609521" cy="609521"/>
          </a:xfrm>
          <a:prstGeom prst="rect">
            <a:avLst/>
          </a:prstGeom>
        </p:spPr>
      </p:pic>
      <p:sp>
        <p:nvSpPr>
          <p:cNvPr id="25" name="Flowchart: Alternate Process 24">
            <a:extLst>
              <a:ext uri="{FF2B5EF4-FFF2-40B4-BE49-F238E27FC236}">
                <a16:creationId xmlns:a16="http://schemas.microsoft.com/office/drawing/2014/main" xmlns="" id="{88E100F5-4CE5-4EE0-A2F0-0A64816E299D}"/>
              </a:ext>
            </a:extLst>
          </p:cNvPr>
          <p:cNvSpPr/>
          <p:nvPr/>
        </p:nvSpPr>
        <p:spPr>
          <a:xfrm>
            <a:off x="1333500" y="494411"/>
            <a:ext cx="10210800" cy="1225835"/>
          </a:xfrm>
          <a:prstGeom prst="flowChartAlternateProcess">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6" name="TextBox 25">
            <a:extLst>
              <a:ext uri="{FF2B5EF4-FFF2-40B4-BE49-F238E27FC236}">
                <a16:creationId xmlns:a16="http://schemas.microsoft.com/office/drawing/2014/main" xmlns="" id="{8FD0821A-890C-49C6-A46E-DB5D18AF25BB}"/>
              </a:ext>
            </a:extLst>
          </p:cNvPr>
          <p:cNvSpPr txBox="1"/>
          <p:nvPr/>
        </p:nvSpPr>
        <p:spPr>
          <a:xfrm>
            <a:off x="1154005" y="607242"/>
            <a:ext cx="10637154" cy="954107"/>
          </a:xfrm>
          <a:prstGeom prst="rect">
            <a:avLst/>
          </a:prstGeom>
          <a:noFill/>
        </p:spPr>
        <p:txBody>
          <a:bodyPr wrap="square" rtlCol="0">
            <a:spAutoFit/>
          </a:bodyPr>
          <a:lstStyle/>
          <a:p>
            <a:pPr indent="465138"/>
            <a:r>
              <a:rPr lang="en-US" sz="2800" dirty="0">
                <a:solidFill>
                  <a:srgbClr val="0000FF"/>
                </a:solidFill>
                <a:cs typeface="Times New Roman" pitchFamily="18" charset="0"/>
              </a:rPr>
              <a:t>1. </a:t>
            </a:r>
            <a:r>
              <a:rPr lang="en-US" sz="2800" dirty="0" err="1">
                <a:solidFill>
                  <a:srgbClr val="0000FF"/>
                </a:solidFill>
                <a:cs typeface="Times New Roman" pitchFamily="18" charset="0"/>
              </a:rPr>
              <a:t>Chim</a:t>
            </a:r>
            <a:r>
              <a:rPr lang="en-US" sz="2800" dirty="0">
                <a:solidFill>
                  <a:srgbClr val="0000FF"/>
                </a:solidFill>
                <a:cs typeface="Times New Roman" pitchFamily="18" charset="0"/>
              </a:rPr>
              <a:t> </a:t>
            </a:r>
            <a:r>
              <a:rPr lang="en-US" sz="2800" dirty="0" err="1">
                <a:solidFill>
                  <a:srgbClr val="0000FF"/>
                </a:solidFill>
                <a:cs typeface="Times New Roman" pitchFamily="18" charset="0"/>
              </a:rPr>
              <a:t>bồ</a:t>
            </a:r>
            <a:r>
              <a:rPr lang="en-US" sz="2800" dirty="0">
                <a:solidFill>
                  <a:srgbClr val="0000FF"/>
                </a:solidFill>
                <a:cs typeface="Times New Roman" pitchFamily="18" charset="0"/>
              </a:rPr>
              <a:t> </a:t>
            </a:r>
            <a:r>
              <a:rPr lang="en-US" sz="2800" dirty="0" err="1">
                <a:solidFill>
                  <a:srgbClr val="0000FF"/>
                </a:solidFill>
                <a:cs typeface="Times New Roman" pitchFamily="18" charset="0"/>
              </a:rPr>
              <a:t>câu</a:t>
            </a:r>
            <a:r>
              <a:rPr lang="en-US" sz="2800" dirty="0">
                <a:solidFill>
                  <a:srgbClr val="0000FF"/>
                </a:solidFill>
                <a:cs typeface="Times New Roman" pitchFamily="18" charset="0"/>
              </a:rPr>
              <a:t> </a:t>
            </a:r>
            <a:r>
              <a:rPr lang="en-US" sz="2800" dirty="0" err="1">
                <a:solidFill>
                  <a:srgbClr val="0000FF"/>
                </a:solidFill>
                <a:cs typeface="Times New Roman" pitchFamily="18" charset="0"/>
              </a:rPr>
              <a:t>ấp</a:t>
            </a:r>
            <a:r>
              <a:rPr lang="en-US" sz="2800" dirty="0">
                <a:solidFill>
                  <a:srgbClr val="0000FF"/>
                </a:solidFill>
                <a:cs typeface="Times New Roman" pitchFamily="18" charset="0"/>
              </a:rPr>
              <a:t> </a:t>
            </a:r>
            <a:r>
              <a:rPr lang="en-US" sz="2800" dirty="0" err="1">
                <a:solidFill>
                  <a:srgbClr val="0000FF"/>
                </a:solidFill>
                <a:cs typeface="Times New Roman" pitchFamily="18" charset="0"/>
              </a:rPr>
              <a:t>trứng</a:t>
            </a:r>
            <a:r>
              <a:rPr lang="en-US" sz="2800" dirty="0">
                <a:solidFill>
                  <a:srgbClr val="0000FF"/>
                </a:solidFill>
                <a:cs typeface="Times New Roman" pitchFamily="18" charset="0"/>
              </a:rPr>
              <a:t>, </a:t>
            </a:r>
            <a:r>
              <a:rPr lang="en-US" sz="2800" dirty="0" err="1">
                <a:solidFill>
                  <a:srgbClr val="0000FF"/>
                </a:solidFill>
                <a:cs typeface="Times New Roman" pitchFamily="18" charset="0"/>
              </a:rPr>
              <a:t>nuôi</a:t>
            </a:r>
            <a:r>
              <a:rPr lang="en-US" sz="2800" dirty="0">
                <a:solidFill>
                  <a:srgbClr val="0000FF"/>
                </a:solidFill>
                <a:cs typeface="Times New Roman" pitchFamily="18" charset="0"/>
              </a:rPr>
              <a:t> con </a:t>
            </a:r>
            <a:r>
              <a:rPr lang="en-US" sz="2800" dirty="0" err="1">
                <a:solidFill>
                  <a:srgbClr val="0000FF"/>
                </a:solidFill>
                <a:cs typeface="Times New Roman" pitchFamily="18" charset="0"/>
              </a:rPr>
              <a:t>mới</a:t>
            </a:r>
            <a:r>
              <a:rPr lang="en-US" sz="2800" dirty="0">
                <a:solidFill>
                  <a:srgbClr val="0000FF"/>
                </a:solidFill>
                <a:cs typeface="Times New Roman" pitchFamily="18" charset="0"/>
              </a:rPr>
              <a:t> </a:t>
            </a:r>
            <a:r>
              <a:rPr lang="en-US" sz="2800" dirty="0" err="1">
                <a:solidFill>
                  <a:srgbClr val="0000FF"/>
                </a:solidFill>
                <a:cs typeface="Times New Roman" pitchFamily="18" charset="0"/>
              </a:rPr>
              <a:t>nở</a:t>
            </a:r>
            <a:r>
              <a:rPr lang="en-US" sz="2800" dirty="0">
                <a:solidFill>
                  <a:srgbClr val="0000FF"/>
                </a:solidFill>
                <a:cs typeface="Times New Roman" pitchFamily="18" charset="0"/>
              </a:rPr>
              <a:t> </a:t>
            </a:r>
            <a:r>
              <a:rPr lang="en-US" sz="2800" dirty="0" err="1">
                <a:solidFill>
                  <a:srgbClr val="0000FF"/>
                </a:solidFill>
                <a:cs typeface="Times New Roman" pitchFamily="18" charset="0"/>
              </a:rPr>
              <a:t>như</a:t>
            </a:r>
            <a:r>
              <a:rPr lang="en-US" sz="2800" dirty="0">
                <a:solidFill>
                  <a:srgbClr val="0000FF"/>
                </a:solidFill>
                <a:cs typeface="Times New Roman" pitchFamily="18" charset="0"/>
              </a:rPr>
              <a:t> </a:t>
            </a:r>
            <a:r>
              <a:rPr lang="en-US" sz="2800" dirty="0" err="1">
                <a:solidFill>
                  <a:srgbClr val="0000FF"/>
                </a:solidFill>
                <a:cs typeface="Times New Roman" pitchFamily="18" charset="0"/>
              </a:rPr>
              <a:t>thế</a:t>
            </a:r>
            <a:r>
              <a:rPr lang="en-US" sz="2800" dirty="0">
                <a:solidFill>
                  <a:srgbClr val="0000FF"/>
                </a:solidFill>
                <a:cs typeface="Times New Roman" pitchFamily="18" charset="0"/>
              </a:rPr>
              <a:t> </a:t>
            </a:r>
            <a:r>
              <a:rPr lang="en-US" sz="2800" dirty="0" err="1">
                <a:solidFill>
                  <a:srgbClr val="0000FF"/>
                </a:solidFill>
                <a:cs typeface="Times New Roman" pitchFamily="18" charset="0"/>
              </a:rPr>
              <a:t>nào</a:t>
            </a:r>
            <a:r>
              <a:rPr lang="en-US" sz="2800" dirty="0">
                <a:solidFill>
                  <a:srgbClr val="0000FF"/>
                </a:solidFill>
                <a:cs typeface="Times New Roman" pitchFamily="18" charset="0"/>
              </a:rPr>
              <a:t>?</a:t>
            </a:r>
            <a:r>
              <a:rPr lang="vi-VN" sz="2800" dirty="0">
                <a:solidFill>
                  <a:srgbClr val="0000FF"/>
                </a:solidFill>
                <a:cs typeface="Times New Roman" pitchFamily="18" charset="0"/>
              </a:rPr>
              <a:t> </a:t>
            </a:r>
            <a:endParaRPr lang="en-US" sz="2800" dirty="0">
              <a:solidFill>
                <a:srgbClr val="0000FF"/>
              </a:solidFill>
              <a:cs typeface="Times New Roman" pitchFamily="18" charset="0"/>
            </a:endParaRPr>
          </a:p>
          <a:p>
            <a:r>
              <a:rPr lang="en-US" sz="2800" dirty="0">
                <a:solidFill>
                  <a:srgbClr val="0000FF"/>
                </a:solidFill>
                <a:cs typeface="Times New Roman" pitchFamily="18" charset="0"/>
              </a:rPr>
              <a:t>   </a:t>
            </a:r>
            <a:r>
              <a:rPr lang="en-US" sz="2800" dirty="0" err="1">
                <a:solidFill>
                  <a:srgbClr val="0000FF"/>
                </a:solidFill>
                <a:cs typeface="Times New Roman" pitchFamily="18" charset="0"/>
              </a:rPr>
              <a:t>Khoanh</a:t>
            </a:r>
            <a:r>
              <a:rPr lang="en-US" sz="2800" dirty="0">
                <a:solidFill>
                  <a:srgbClr val="0000FF"/>
                </a:solidFill>
                <a:cs typeface="Times New Roman" pitchFamily="18" charset="0"/>
              </a:rPr>
              <a:t> </a:t>
            </a:r>
            <a:r>
              <a:rPr lang="en-US" sz="2800" dirty="0" err="1">
                <a:solidFill>
                  <a:srgbClr val="0000FF"/>
                </a:solidFill>
                <a:cs typeface="Times New Roman" pitchFamily="18" charset="0"/>
              </a:rPr>
              <a:t>tròn</a:t>
            </a:r>
            <a:r>
              <a:rPr lang="en-US" sz="2800" dirty="0">
                <a:solidFill>
                  <a:srgbClr val="0000FF"/>
                </a:solidFill>
                <a:cs typeface="Times New Roman" pitchFamily="18" charset="0"/>
              </a:rPr>
              <a:t> </a:t>
            </a:r>
            <a:r>
              <a:rPr lang="en-US" sz="2800" dirty="0" err="1">
                <a:solidFill>
                  <a:srgbClr val="0000FF"/>
                </a:solidFill>
                <a:cs typeface="Times New Roman" pitchFamily="18" charset="0"/>
              </a:rPr>
              <a:t>chữ</a:t>
            </a:r>
            <a:r>
              <a:rPr lang="en-US" sz="2800" dirty="0">
                <a:solidFill>
                  <a:srgbClr val="0000FF"/>
                </a:solidFill>
                <a:cs typeface="Times New Roman" pitchFamily="18" charset="0"/>
              </a:rPr>
              <a:t> </a:t>
            </a:r>
            <a:r>
              <a:rPr lang="en-US" sz="2800" dirty="0" err="1">
                <a:solidFill>
                  <a:srgbClr val="0000FF"/>
                </a:solidFill>
                <a:cs typeface="Times New Roman" pitchFamily="18" charset="0"/>
              </a:rPr>
              <a:t>cái</a:t>
            </a:r>
            <a:r>
              <a:rPr lang="en-US" sz="2800" dirty="0">
                <a:solidFill>
                  <a:srgbClr val="0000FF"/>
                </a:solidFill>
                <a:cs typeface="Times New Roman" pitchFamily="18" charset="0"/>
              </a:rPr>
              <a:t> </a:t>
            </a:r>
            <a:r>
              <a:rPr lang="en-US" sz="2800" dirty="0" err="1">
                <a:solidFill>
                  <a:srgbClr val="0000FF"/>
                </a:solidFill>
                <a:cs typeface="Times New Roman" pitchFamily="18" charset="0"/>
              </a:rPr>
              <a:t>trước</a:t>
            </a:r>
            <a:r>
              <a:rPr lang="en-US" sz="2800" dirty="0">
                <a:solidFill>
                  <a:srgbClr val="0000FF"/>
                </a:solidFill>
                <a:cs typeface="Times New Roman" pitchFamily="18" charset="0"/>
              </a:rPr>
              <a:t> ý </a:t>
            </a:r>
            <a:r>
              <a:rPr lang="en-US" sz="2800" dirty="0" err="1">
                <a:solidFill>
                  <a:srgbClr val="0000FF"/>
                </a:solidFill>
                <a:cs typeface="Times New Roman" pitchFamily="18" charset="0"/>
              </a:rPr>
              <a:t>đúng</a:t>
            </a:r>
            <a:r>
              <a:rPr lang="en-US" sz="2800" dirty="0">
                <a:solidFill>
                  <a:srgbClr val="0000FF"/>
                </a:solidFill>
                <a:cs typeface="Times New Roman" pitchFamily="18" charset="0"/>
              </a:rPr>
              <a:t>:</a:t>
            </a:r>
            <a:endParaRPr lang="en-US" sz="2800" dirty="0"/>
          </a:p>
        </p:txBody>
      </p:sp>
      <p:sp>
        <p:nvSpPr>
          <p:cNvPr id="27" name="Oval 26">
            <a:extLst>
              <a:ext uri="{FF2B5EF4-FFF2-40B4-BE49-F238E27FC236}">
                <a16:creationId xmlns:a16="http://schemas.microsoft.com/office/drawing/2014/main" xmlns="" id="{FB9DC6E4-7AB7-4DCC-AA9E-51559171006F}"/>
              </a:ext>
            </a:extLst>
          </p:cNvPr>
          <p:cNvSpPr/>
          <p:nvPr/>
        </p:nvSpPr>
        <p:spPr>
          <a:xfrm>
            <a:off x="2644027" y="4682068"/>
            <a:ext cx="604434" cy="61458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xmlns="" id="{8D3C58D6-05D8-4E05-A9DD-31711BD90160}"/>
              </a:ext>
            </a:extLst>
          </p:cNvPr>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677431" y="3549634"/>
            <a:ext cx="3699600" cy="2959680"/>
          </a:xfrm>
          <a:prstGeom prst="rect">
            <a:avLst/>
          </a:prstGeom>
        </p:spPr>
      </p:pic>
    </p:spTree>
    <p:extLst>
      <p:ext uri="{BB962C8B-B14F-4D97-AF65-F5344CB8AC3E}">
        <p14:creationId xmlns:p14="http://schemas.microsoft.com/office/powerpoint/2010/main" xmlns="" val="1106190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barn(inVertical)">
                                      <p:cBhvr>
                                        <p:cTn id="13" dur="500"/>
                                        <p:tgtEl>
                                          <p:spTgt spid="27"/>
                                        </p:tgtEl>
                                      </p:cBhvr>
                                    </p:animEffect>
                                  </p:childTnLst>
                                </p:cTn>
                              </p:par>
                              <p:par>
                                <p:cTn id="14" presetID="1" presetClass="mediacall" presetSubtype="0" fill="hold" nodeType="withEffect">
                                  <p:stCondLst>
                                    <p:cond delay="0"/>
                                  </p:stCondLst>
                                  <p:childTnLst>
                                    <p:cmd type="call" cmd="playFrom(0.0)">
                                      <p:cBhvr>
                                        <p:cTn id="15" dur="3448" fill="hold"/>
                                        <p:tgtEl>
                                          <p:spTgt spid="18"/>
                                        </p:tgtEl>
                                      </p:cBhvr>
                                    </p:cmd>
                                  </p:childTnLst>
                                </p:cTn>
                              </p:par>
                              <p:par>
                                <p:cTn id="16" presetID="1" presetClass="mediacall" presetSubtype="0" fill="hold" nodeType="withEffect">
                                  <p:stCondLst>
                                    <p:cond delay="0"/>
                                  </p:stCondLst>
                                  <p:childTnLst>
                                    <p:cmd type="call" cmd="playFrom(0.0)">
                                      <p:cBhvr>
                                        <p:cTn id="17" dur="4414" fill="hold"/>
                                        <p:tgtEl>
                                          <p:spTgt spid="8"/>
                                        </p:tgtEl>
                                      </p:cBhvr>
                                    </p:cmd>
                                  </p:childTnLst>
                                </p:cTn>
                              </p:par>
                              <p:par>
                                <p:cTn id="18" presetID="42" presetClass="path" presetSubtype="0" accel="50000" decel="50000" fill="hold" nodeType="withEffect">
                                  <p:stCondLst>
                                    <p:cond delay="0"/>
                                  </p:stCondLst>
                                  <p:childTnLst>
                                    <p:animMotion origin="layout" path="M 3.73616E-6 -3.33333E-6 L 1.05065 -0.59722 " pathEditMode="relative" rAng="0" ptsTypes="AA">
                                      <p:cBhvr>
                                        <p:cTn id="19" dur="2000" fill="hold"/>
                                        <p:tgtEl>
                                          <p:spTgt spid="30"/>
                                        </p:tgtEl>
                                        <p:attrNameLst>
                                          <p:attrName>ppt_x</p:attrName>
                                          <p:attrName>ppt_y</p:attrName>
                                        </p:attrNameLst>
                                      </p:cBhvr>
                                      <p:rCtr x="52533" y="-29861"/>
                                    </p:animMotion>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endCondLst>
                    <p:cond evt="onStopAudio" delay="0">
                      <p:tgtEl>
                        <p:sldTgt/>
                      </p:tgtEl>
                    </p:cond>
                  </p:endCondLst>
                </p:cTn>
                <p:tgtEl>
                  <p:spTgt spid="8"/>
                </p:tgtEl>
              </p:cMediaNode>
            </p:video>
            <p:video>
              <p:cMediaNode vol="80000">
                <p:cTn id="21" fill="hold" display="0">
                  <p:stCondLst>
                    <p:cond delay="indefinite"/>
                  </p:stCondLst>
                  <p:endCondLst>
                    <p:cond evt="onStopAudio" delay="0">
                      <p:tgtEl>
                        <p:sldTgt/>
                      </p:tgtEl>
                    </p:cond>
                  </p:endCondLst>
                </p:cTn>
                <p:tgtEl>
                  <p:spTgt spid="18"/>
                </p:tgtEl>
              </p:cMediaNode>
            </p:video>
            <p:video>
              <p:cMediaNode vol="80000">
                <p:cTn id="22" repeatCount="indefinite" fill="hold" display="0">
                  <p:stCondLst>
                    <p:cond delay="indefinite"/>
                  </p:stCondLst>
                  <p:endCondLst>
                    <p:cond evt="onStopAudio" delay="0">
                      <p:tgtEl>
                        <p:sldTgt/>
                      </p:tgtEl>
                    </p:cond>
                    <p:cond evt="onNext" delay="0">
                      <p:tgtEl>
                        <p:sldTgt/>
                      </p:tgtEl>
                    </p:cond>
                  </p:endCondLst>
                </p:cTn>
                <p:tgtEl>
                  <p:spTgt spid="20"/>
                </p:tgtEl>
              </p:cMediaNode>
            </p:video>
          </p:childTnLst>
        </p:cTn>
      </p:par>
    </p:tnLst>
    <p:bldLst>
      <p:bldP spid="15" grpId="0"/>
      <p:bldP spid="2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5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84456" y="1240602"/>
            <a:ext cx="4249241" cy="4653116"/>
          </a:xfrm>
          <a:prstGeom prst="rect">
            <a:avLst/>
          </a:prstGeom>
        </p:spPr>
      </p:pic>
      <p:pic>
        <p:nvPicPr>
          <p:cNvPr id="6" name="Picture 5">
            <a:extLst>
              <a:ext uri="{FF2B5EF4-FFF2-40B4-BE49-F238E27FC236}">
                <a16:creationId xmlns:a16="http://schemas.microsoft.com/office/drawing/2014/main" xmlns="" id="{D722034E-914D-41E5-A402-597B707343D1}"/>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445540" y="-735373"/>
            <a:ext cx="7875601" cy="8605066"/>
          </a:xfrm>
          <a:prstGeom prst="rect">
            <a:avLst/>
          </a:prstGeom>
        </p:spPr>
      </p:pic>
      <p:sp>
        <p:nvSpPr>
          <p:cNvPr id="7" name="TextBox 6">
            <a:extLst>
              <a:ext uri="{FF2B5EF4-FFF2-40B4-BE49-F238E27FC236}">
                <a16:creationId xmlns:a16="http://schemas.microsoft.com/office/drawing/2014/main" xmlns="" id="{ADECD916-DCC3-4B6B-867E-92AF3A7EEA90}"/>
              </a:ext>
            </a:extLst>
          </p:cNvPr>
          <p:cNvSpPr txBox="1"/>
          <p:nvPr/>
        </p:nvSpPr>
        <p:spPr>
          <a:xfrm>
            <a:off x="4955365" y="2381183"/>
            <a:ext cx="4512039" cy="923330"/>
          </a:xfrm>
          <a:prstGeom prst="rect">
            <a:avLst/>
          </a:prstGeom>
          <a:noFill/>
        </p:spPr>
        <p:txBody>
          <a:bodyPr wrap="square" rtlCol="0">
            <a:spAutoFit/>
          </a:bodyPr>
          <a:lstStyle/>
          <a:p>
            <a:r>
              <a:rPr lang="en-US" sz="5400" b="1" dirty="0">
                <a:solidFill>
                  <a:schemeClr val="bg1"/>
                </a:solidFill>
              </a:rPr>
              <a:t>KHỞI ĐỘNG</a:t>
            </a:r>
          </a:p>
        </p:txBody>
      </p:sp>
    </p:spTree>
    <p:extLst>
      <p:ext uri="{BB962C8B-B14F-4D97-AF65-F5344CB8AC3E}">
        <p14:creationId xmlns:p14="http://schemas.microsoft.com/office/powerpoint/2010/main" xmlns="" val="191569117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7C2F3A7A-AB9F-4CF2-83A9-99CDEADD7049}"/>
              </a:ext>
            </a:extLst>
          </p:cNvPr>
          <p:cNvPicPr>
            <a:picLocks noChangeAspect="1"/>
          </p:cNvPicPr>
          <p:nvPr/>
        </p:nvPicPr>
        <p:blipFill>
          <a:blip r:embed="rId3"/>
          <a:stretch>
            <a:fillRect/>
          </a:stretch>
        </p:blipFill>
        <p:spPr>
          <a:xfrm>
            <a:off x="-1" y="413347"/>
            <a:ext cx="12190413" cy="6444653"/>
          </a:xfrm>
          <a:prstGeom prst="rect">
            <a:avLst/>
          </a:prstGeom>
        </p:spPr>
      </p:pic>
      <p:pic>
        <p:nvPicPr>
          <p:cNvPr id="16" name="Tieng-yeah-tre-con-www_nhacchuongvui_com.mp3">
            <a:hlinkClick r:id="" action="ppaction://media"/>
            <a:extLst>
              <a:ext uri="{FF2B5EF4-FFF2-40B4-BE49-F238E27FC236}">
                <a16:creationId xmlns:a16="http://schemas.microsoft.com/office/drawing/2014/main" xmlns="" id="{7A26D514-56A3-4985-9ECA-A06F0950DC01}"/>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12419776" y="2057578"/>
            <a:ext cx="609521" cy="609521"/>
          </a:xfrm>
          <a:prstGeom prst="rect">
            <a:avLst/>
          </a:prstGeom>
        </p:spPr>
      </p:pic>
      <p:sp>
        <p:nvSpPr>
          <p:cNvPr id="12" name="Flowchart: Alternate Process 11">
            <a:extLst>
              <a:ext uri="{FF2B5EF4-FFF2-40B4-BE49-F238E27FC236}">
                <a16:creationId xmlns:a16="http://schemas.microsoft.com/office/drawing/2014/main" xmlns="" id="{3813F088-6809-4362-B4EA-81F1A8473B63}"/>
              </a:ext>
            </a:extLst>
          </p:cNvPr>
          <p:cNvSpPr/>
          <p:nvPr/>
        </p:nvSpPr>
        <p:spPr>
          <a:xfrm>
            <a:off x="2318160" y="665324"/>
            <a:ext cx="8364237" cy="1392254"/>
          </a:xfrm>
          <a:prstGeom prst="flowChartAlternateProcess">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0" name="TextBox 19">
            <a:extLst>
              <a:ext uri="{FF2B5EF4-FFF2-40B4-BE49-F238E27FC236}">
                <a16:creationId xmlns:a16="http://schemas.microsoft.com/office/drawing/2014/main" xmlns="" id="{9C3D8D17-B7CA-48EC-A5A9-B3814B8A9380}"/>
              </a:ext>
            </a:extLst>
          </p:cNvPr>
          <p:cNvSpPr txBox="1"/>
          <p:nvPr/>
        </p:nvSpPr>
        <p:spPr>
          <a:xfrm>
            <a:off x="2783438" y="829595"/>
            <a:ext cx="8115935" cy="954107"/>
          </a:xfrm>
          <a:prstGeom prst="rect">
            <a:avLst/>
          </a:prstGeom>
          <a:noFill/>
        </p:spPr>
        <p:txBody>
          <a:bodyPr wrap="square" rtlCol="0">
            <a:spAutoFit/>
          </a:bodyPr>
          <a:lstStyle/>
          <a:p>
            <a:r>
              <a:rPr lang="en-US" sz="2800" dirty="0">
                <a:solidFill>
                  <a:srgbClr val="0000FF"/>
                </a:solidFill>
                <a:cs typeface="Times New Roman" pitchFamily="18" charset="0"/>
              </a:rPr>
              <a:t>2. </a:t>
            </a:r>
            <a:r>
              <a:rPr lang="en-US" sz="2800" dirty="0" err="1">
                <a:solidFill>
                  <a:srgbClr val="0000FF"/>
                </a:solidFill>
                <a:cs typeface="Times New Roman" pitchFamily="18" charset="0"/>
              </a:rPr>
              <a:t>Vì</a:t>
            </a:r>
            <a:r>
              <a:rPr lang="en-US" sz="2800" dirty="0">
                <a:solidFill>
                  <a:srgbClr val="0000FF"/>
                </a:solidFill>
                <a:cs typeface="Times New Roman" pitchFamily="18" charset="0"/>
              </a:rPr>
              <a:t> </a:t>
            </a:r>
            <a:r>
              <a:rPr lang="en-US" sz="2800" dirty="0" err="1">
                <a:solidFill>
                  <a:srgbClr val="0000FF"/>
                </a:solidFill>
                <a:cs typeface="Times New Roman" pitchFamily="18" charset="0"/>
              </a:rPr>
              <a:t>sao</a:t>
            </a:r>
            <a:r>
              <a:rPr lang="en-US" sz="2800" dirty="0">
                <a:solidFill>
                  <a:srgbClr val="0000FF"/>
                </a:solidFill>
                <a:cs typeface="Times New Roman" pitchFamily="18" charset="0"/>
              </a:rPr>
              <a:t> </a:t>
            </a:r>
            <a:r>
              <a:rPr lang="en-US" sz="2800" dirty="0" err="1">
                <a:solidFill>
                  <a:srgbClr val="0000FF"/>
                </a:solidFill>
                <a:cs typeface="Times New Roman" pitchFamily="18" charset="0"/>
              </a:rPr>
              <a:t>người</a:t>
            </a:r>
            <a:r>
              <a:rPr lang="en-US" sz="2800" dirty="0">
                <a:solidFill>
                  <a:srgbClr val="0000FF"/>
                </a:solidFill>
                <a:cs typeface="Times New Roman" pitchFamily="18" charset="0"/>
              </a:rPr>
              <a:t> ta </a:t>
            </a:r>
            <a:r>
              <a:rPr lang="en-US" sz="2800" dirty="0" err="1">
                <a:solidFill>
                  <a:srgbClr val="0000FF"/>
                </a:solidFill>
                <a:cs typeface="Times New Roman" pitchFamily="18" charset="0"/>
              </a:rPr>
              <a:t>dùng</a:t>
            </a:r>
            <a:r>
              <a:rPr lang="en-US" sz="2800" dirty="0">
                <a:solidFill>
                  <a:srgbClr val="0000FF"/>
                </a:solidFill>
                <a:cs typeface="Times New Roman" pitchFamily="18" charset="0"/>
              </a:rPr>
              <a:t> </a:t>
            </a:r>
            <a:r>
              <a:rPr lang="en-US" sz="2800" dirty="0" err="1">
                <a:solidFill>
                  <a:srgbClr val="0000FF"/>
                </a:solidFill>
                <a:cs typeface="Times New Roman" pitchFamily="18" charset="0"/>
              </a:rPr>
              <a:t>bồ</a:t>
            </a:r>
            <a:r>
              <a:rPr lang="en-US" sz="2800" dirty="0">
                <a:solidFill>
                  <a:srgbClr val="0000FF"/>
                </a:solidFill>
                <a:cs typeface="Times New Roman" pitchFamily="18" charset="0"/>
              </a:rPr>
              <a:t> </a:t>
            </a:r>
            <a:r>
              <a:rPr lang="en-US" sz="2800" dirty="0" err="1">
                <a:solidFill>
                  <a:srgbClr val="0000FF"/>
                </a:solidFill>
                <a:cs typeface="Times New Roman" pitchFamily="18" charset="0"/>
              </a:rPr>
              <a:t>câu</a:t>
            </a:r>
            <a:r>
              <a:rPr lang="en-US" sz="2800" dirty="0">
                <a:solidFill>
                  <a:srgbClr val="0000FF"/>
                </a:solidFill>
                <a:cs typeface="Times New Roman" pitchFamily="18" charset="0"/>
              </a:rPr>
              <a:t> </a:t>
            </a:r>
            <a:r>
              <a:rPr lang="en-US" sz="2800" dirty="0" err="1">
                <a:solidFill>
                  <a:srgbClr val="0000FF"/>
                </a:solidFill>
                <a:cs typeface="Times New Roman" pitchFamily="18" charset="0"/>
              </a:rPr>
              <a:t>để</a:t>
            </a:r>
            <a:r>
              <a:rPr lang="en-US" sz="2800" dirty="0">
                <a:solidFill>
                  <a:srgbClr val="0000FF"/>
                </a:solidFill>
                <a:cs typeface="Times New Roman" pitchFamily="18" charset="0"/>
              </a:rPr>
              <a:t> </a:t>
            </a:r>
            <a:r>
              <a:rPr lang="en-US" sz="2800" dirty="0" err="1">
                <a:solidFill>
                  <a:srgbClr val="0000FF"/>
                </a:solidFill>
                <a:cs typeface="Times New Roman" pitchFamily="18" charset="0"/>
              </a:rPr>
              <a:t>đưa</a:t>
            </a:r>
            <a:r>
              <a:rPr lang="en-US" sz="2800" dirty="0">
                <a:solidFill>
                  <a:srgbClr val="0000FF"/>
                </a:solidFill>
                <a:cs typeface="Times New Roman" pitchFamily="18" charset="0"/>
              </a:rPr>
              <a:t> </a:t>
            </a:r>
            <a:r>
              <a:rPr lang="en-US" sz="2800" dirty="0" err="1">
                <a:solidFill>
                  <a:srgbClr val="0000FF"/>
                </a:solidFill>
                <a:cs typeface="Times New Roman" pitchFamily="18" charset="0"/>
              </a:rPr>
              <a:t>thư</a:t>
            </a:r>
            <a:r>
              <a:rPr lang="en-US" sz="2800" dirty="0">
                <a:solidFill>
                  <a:srgbClr val="0000FF"/>
                </a:solidFill>
                <a:cs typeface="Times New Roman" pitchFamily="18" charset="0"/>
              </a:rPr>
              <a:t>?</a:t>
            </a:r>
          </a:p>
          <a:p>
            <a:r>
              <a:rPr lang="en-US" sz="2800" dirty="0" err="1">
                <a:solidFill>
                  <a:srgbClr val="0000FF"/>
                </a:solidFill>
                <a:cs typeface="Times New Roman" pitchFamily="18" charset="0"/>
              </a:rPr>
              <a:t>Khoanh</a:t>
            </a:r>
            <a:r>
              <a:rPr lang="en-US" sz="2800" dirty="0">
                <a:solidFill>
                  <a:srgbClr val="0000FF"/>
                </a:solidFill>
                <a:cs typeface="Times New Roman" pitchFamily="18" charset="0"/>
              </a:rPr>
              <a:t> </a:t>
            </a:r>
            <a:r>
              <a:rPr lang="en-US" sz="2800" dirty="0" err="1">
                <a:solidFill>
                  <a:srgbClr val="0000FF"/>
                </a:solidFill>
                <a:cs typeface="Times New Roman" pitchFamily="18" charset="0"/>
              </a:rPr>
              <a:t>tròn</a:t>
            </a:r>
            <a:r>
              <a:rPr lang="en-US" sz="2800" dirty="0">
                <a:solidFill>
                  <a:srgbClr val="0000FF"/>
                </a:solidFill>
                <a:cs typeface="Times New Roman" pitchFamily="18" charset="0"/>
              </a:rPr>
              <a:t> </a:t>
            </a:r>
            <a:r>
              <a:rPr lang="en-US" sz="2800" dirty="0" err="1">
                <a:solidFill>
                  <a:srgbClr val="0000FF"/>
                </a:solidFill>
                <a:cs typeface="Times New Roman" pitchFamily="18" charset="0"/>
              </a:rPr>
              <a:t>chữ</a:t>
            </a:r>
            <a:r>
              <a:rPr lang="en-US" sz="2800" dirty="0">
                <a:solidFill>
                  <a:srgbClr val="0000FF"/>
                </a:solidFill>
                <a:cs typeface="Times New Roman" pitchFamily="18" charset="0"/>
              </a:rPr>
              <a:t> </a:t>
            </a:r>
            <a:r>
              <a:rPr lang="en-US" sz="2800" dirty="0" err="1">
                <a:solidFill>
                  <a:srgbClr val="0000FF"/>
                </a:solidFill>
                <a:cs typeface="Times New Roman" pitchFamily="18" charset="0"/>
              </a:rPr>
              <a:t>cái</a:t>
            </a:r>
            <a:r>
              <a:rPr lang="en-US" sz="2800" dirty="0">
                <a:solidFill>
                  <a:srgbClr val="0000FF"/>
                </a:solidFill>
                <a:cs typeface="Times New Roman" pitchFamily="18" charset="0"/>
              </a:rPr>
              <a:t> </a:t>
            </a:r>
            <a:r>
              <a:rPr lang="en-US" sz="2800" dirty="0" err="1">
                <a:solidFill>
                  <a:srgbClr val="0000FF"/>
                </a:solidFill>
                <a:cs typeface="Times New Roman" pitchFamily="18" charset="0"/>
              </a:rPr>
              <a:t>trước</a:t>
            </a:r>
            <a:r>
              <a:rPr lang="en-US" sz="2800" dirty="0">
                <a:solidFill>
                  <a:srgbClr val="0000FF"/>
                </a:solidFill>
                <a:cs typeface="Times New Roman" pitchFamily="18" charset="0"/>
              </a:rPr>
              <a:t> ý </a:t>
            </a:r>
            <a:r>
              <a:rPr lang="en-US" sz="2800" dirty="0" err="1">
                <a:solidFill>
                  <a:srgbClr val="0000FF"/>
                </a:solidFill>
                <a:cs typeface="Times New Roman" pitchFamily="18" charset="0"/>
              </a:rPr>
              <a:t>đúng</a:t>
            </a:r>
            <a:r>
              <a:rPr lang="en-US" sz="2800" dirty="0">
                <a:solidFill>
                  <a:srgbClr val="0000FF"/>
                </a:solidFill>
                <a:cs typeface="Times New Roman" pitchFamily="18" charset="0"/>
              </a:rPr>
              <a:t>:</a:t>
            </a:r>
            <a:endParaRPr lang="en-US" sz="2800" dirty="0"/>
          </a:p>
        </p:txBody>
      </p:sp>
      <p:sp>
        <p:nvSpPr>
          <p:cNvPr id="21" name="Rectangle 20">
            <a:extLst>
              <a:ext uri="{FF2B5EF4-FFF2-40B4-BE49-F238E27FC236}">
                <a16:creationId xmlns:a16="http://schemas.microsoft.com/office/drawing/2014/main" xmlns="" id="{441D3567-3B9C-4C36-A33B-917ADAC6CDB5}"/>
              </a:ext>
            </a:extLst>
          </p:cNvPr>
          <p:cNvSpPr/>
          <p:nvPr/>
        </p:nvSpPr>
        <p:spPr>
          <a:xfrm>
            <a:off x="1366004" y="2416314"/>
            <a:ext cx="10402194" cy="2586157"/>
          </a:xfrm>
          <a:prstGeom prst="rect">
            <a:avLst/>
          </a:prstGeom>
        </p:spPr>
        <p:txBody>
          <a:bodyPr wrap="square">
            <a:spAutoFit/>
          </a:bodyPr>
          <a:lstStyle/>
          <a:p>
            <a:pPr>
              <a:lnSpc>
                <a:spcPct val="150000"/>
              </a:lnSpc>
            </a:pPr>
            <a:r>
              <a:rPr lang="vi-VN" sz="2800" dirty="0">
                <a:latin typeface="+mj-lt"/>
                <a:cs typeface="Times New Roman" pitchFamily="18" charset="0"/>
              </a:rPr>
              <a:t> 	</a:t>
            </a:r>
            <a:r>
              <a:rPr lang="en-US" sz="2800" dirty="0">
                <a:latin typeface="+mj-lt"/>
                <a:cs typeface="Times New Roman" pitchFamily="18" charset="0"/>
              </a:rPr>
              <a:t>a) </a:t>
            </a:r>
            <a:r>
              <a:rPr lang="en-US" sz="2800" dirty="0" err="1">
                <a:latin typeface="+mj-lt"/>
                <a:cs typeface="Times New Roman" pitchFamily="18" charset="0"/>
              </a:rPr>
              <a:t>Vì</a:t>
            </a:r>
            <a:r>
              <a:rPr lang="en-US" sz="2800" dirty="0">
                <a:latin typeface="+mj-lt"/>
                <a:cs typeface="Times New Roman" pitchFamily="18" charset="0"/>
              </a:rPr>
              <a:t> </a:t>
            </a:r>
            <a:r>
              <a:rPr lang="en-US" sz="2800" dirty="0" err="1">
                <a:latin typeface="+mj-lt"/>
                <a:cs typeface="Times New Roman" pitchFamily="18" charset="0"/>
              </a:rPr>
              <a:t>bồ</a:t>
            </a:r>
            <a:r>
              <a:rPr lang="en-US" sz="2800" dirty="0">
                <a:latin typeface="+mj-lt"/>
                <a:cs typeface="Times New Roman" pitchFamily="18" charset="0"/>
              </a:rPr>
              <a:t> </a:t>
            </a:r>
            <a:r>
              <a:rPr lang="en-US" sz="2800" dirty="0" err="1">
                <a:latin typeface="+mj-lt"/>
                <a:cs typeface="Times New Roman" pitchFamily="18" charset="0"/>
              </a:rPr>
              <a:t>câu</a:t>
            </a:r>
            <a:r>
              <a:rPr lang="en-US" sz="2800" dirty="0">
                <a:latin typeface="+mj-lt"/>
                <a:cs typeface="Times New Roman" pitchFamily="18" charset="0"/>
              </a:rPr>
              <a:t> </a:t>
            </a:r>
            <a:r>
              <a:rPr lang="en-US" sz="2800" dirty="0" err="1">
                <a:latin typeface="+mj-lt"/>
                <a:cs typeface="Times New Roman" pitchFamily="18" charset="0"/>
              </a:rPr>
              <a:t>rất</a:t>
            </a:r>
            <a:r>
              <a:rPr lang="en-US" sz="2800" dirty="0">
                <a:latin typeface="+mj-lt"/>
                <a:cs typeface="Times New Roman" pitchFamily="18" charset="0"/>
              </a:rPr>
              <a:t> </a:t>
            </a:r>
            <a:r>
              <a:rPr lang="en-US" sz="2800" dirty="0" err="1">
                <a:latin typeface="+mj-lt"/>
                <a:cs typeface="Times New Roman" pitchFamily="18" charset="0"/>
              </a:rPr>
              <a:t>thông</a:t>
            </a:r>
            <a:r>
              <a:rPr lang="en-US" sz="2800" dirty="0">
                <a:latin typeface="+mj-lt"/>
                <a:cs typeface="Times New Roman" pitchFamily="18" charset="0"/>
              </a:rPr>
              <a:t> </a:t>
            </a:r>
            <a:r>
              <a:rPr lang="en-US" sz="2800" dirty="0" err="1">
                <a:latin typeface="+mj-lt"/>
                <a:cs typeface="Times New Roman" pitchFamily="18" charset="0"/>
              </a:rPr>
              <a:t>minh</a:t>
            </a:r>
            <a:r>
              <a:rPr lang="en-US" sz="2800" dirty="0">
                <a:latin typeface="+mj-lt"/>
                <a:cs typeface="Times New Roman" pitchFamily="18" charset="0"/>
              </a:rPr>
              <a:t>, bay </a:t>
            </a:r>
            <a:r>
              <a:rPr lang="en-US" sz="2800" dirty="0" err="1">
                <a:latin typeface="+mj-lt"/>
                <a:cs typeface="Times New Roman" pitchFamily="18" charset="0"/>
              </a:rPr>
              <a:t>xa</a:t>
            </a:r>
            <a:r>
              <a:rPr lang="en-US" sz="2800" dirty="0">
                <a:latin typeface="+mj-lt"/>
                <a:cs typeface="Times New Roman" pitchFamily="18" charset="0"/>
              </a:rPr>
              <a:t> </a:t>
            </a:r>
            <a:r>
              <a:rPr lang="en-US" sz="2800" dirty="0" err="1">
                <a:latin typeface="+mj-lt"/>
                <a:cs typeface="Times New Roman" pitchFamily="18" charset="0"/>
              </a:rPr>
              <a:t>đến</a:t>
            </a:r>
            <a:r>
              <a:rPr lang="en-US" sz="2800" dirty="0">
                <a:latin typeface="+mj-lt"/>
                <a:cs typeface="Times New Roman" pitchFamily="18" charset="0"/>
              </a:rPr>
              <a:t> </a:t>
            </a:r>
            <a:r>
              <a:rPr lang="en-US" sz="2800" dirty="0" err="1">
                <a:latin typeface="+mj-lt"/>
                <a:cs typeface="Times New Roman" pitchFamily="18" charset="0"/>
              </a:rPr>
              <a:t>đâu</a:t>
            </a:r>
            <a:r>
              <a:rPr lang="en-US" sz="2800" dirty="0">
                <a:latin typeface="+mj-lt"/>
                <a:cs typeface="Times New Roman" pitchFamily="18" charset="0"/>
              </a:rPr>
              <a:t> </a:t>
            </a:r>
            <a:r>
              <a:rPr lang="en-US" sz="2800" dirty="0" err="1">
                <a:latin typeface="+mj-lt"/>
                <a:cs typeface="Times New Roman" pitchFamily="18" charset="0"/>
              </a:rPr>
              <a:t>cũng</a:t>
            </a:r>
            <a:r>
              <a:rPr lang="en-US" sz="2800" dirty="0">
                <a:latin typeface="+mj-lt"/>
                <a:cs typeface="Times New Roman" pitchFamily="18" charset="0"/>
              </a:rPr>
              <a:t> </a:t>
            </a:r>
            <a:r>
              <a:rPr lang="en-US" sz="2800" dirty="0" err="1">
                <a:latin typeface="+mj-lt"/>
                <a:cs typeface="Times New Roman" pitchFamily="18" charset="0"/>
              </a:rPr>
              <a:t>nhớ</a:t>
            </a:r>
            <a:r>
              <a:rPr lang="en-US" sz="2800" dirty="0">
                <a:latin typeface="+mj-lt"/>
                <a:cs typeface="Times New Roman" pitchFamily="18" charset="0"/>
              </a:rPr>
              <a:t> </a:t>
            </a:r>
            <a:r>
              <a:rPr lang="en-US" sz="2800" dirty="0" err="1">
                <a:latin typeface="+mj-lt"/>
                <a:cs typeface="Times New Roman" pitchFamily="18" charset="0"/>
              </a:rPr>
              <a:t>đường</a:t>
            </a:r>
            <a:r>
              <a:rPr lang="en-US" sz="2800" dirty="0">
                <a:latin typeface="+mj-lt"/>
                <a:cs typeface="Times New Roman" pitchFamily="18" charset="0"/>
              </a:rPr>
              <a:t> </a:t>
            </a:r>
            <a:r>
              <a:rPr lang="en-US" sz="2800" dirty="0" err="1">
                <a:latin typeface="+mj-lt"/>
                <a:cs typeface="Times New Roman" pitchFamily="18" charset="0"/>
              </a:rPr>
              <a:t>về</a:t>
            </a:r>
            <a:r>
              <a:rPr lang="en-US" sz="2800" dirty="0">
                <a:latin typeface="+mj-lt"/>
                <a:cs typeface="Times New Roman" pitchFamily="18" charset="0"/>
              </a:rPr>
              <a:t>.</a:t>
            </a:r>
            <a:endParaRPr lang="vi-VN" sz="2800" dirty="0">
              <a:latin typeface="+mj-lt"/>
              <a:cs typeface="Times New Roman" pitchFamily="18" charset="0"/>
            </a:endParaRPr>
          </a:p>
          <a:p>
            <a:pPr>
              <a:lnSpc>
                <a:spcPct val="150000"/>
              </a:lnSpc>
            </a:pPr>
            <a:r>
              <a:rPr lang="vi-VN" sz="2800" dirty="0">
                <a:latin typeface="+mj-lt"/>
                <a:cs typeface="Times New Roman" pitchFamily="18" charset="0"/>
              </a:rPr>
              <a:t>	</a:t>
            </a:r>
            <a:r>
              <a:rPr lang="en-US" sz="2800" dirty="0">
                <a:latin typeface="+mj-lt"/>
                <a:cs typeface="Times New Roman" pitchFamily="18" charset="0"/>
              </a:rPr>
              <a:t>b) </a:t>
            </a:r>
            <a:r>
              <a:rPr lang="en-US" sz="2800" dirty="0" err="1">
                <a:latin typeface="+mj-lt"/>
                <a:cs typeface="Times New Roman" pitchFamily="18" charset="0"/>
              </a:rPr>
              <a:t>Vì</a:t>
            </a:r>
            <a:r>
              <a:rPr lang="en-US" sz="2800" dirty="0">
                <a:latin typeface="+mj-lt"/>
                <a:cs typeface="Times New Roman" pitchFamily="18" charset="0"/>
              </a:rPr>
              <a:t> </a:t>
            </a:r>
            <a:r>
              <a:rPr lang="en-US" sz="2800" dirty="0" err="1">
                <a:latin typeface="+mj-lt"/>
                <a:cs typeface="Times New Roman" pitchFamily="18" charset="0"/>
              </a:rPr>
              <a:t>bồ</a:t>
            </a:r>
            <a:r>
              <a:rPr lang="en-US" sz="2800" dirty="0">
                <a:latin typeface="+mj-lt"/>
                <a:cs typeface="Times New Roman" pitchFamily="18" charset="0"/>
              </a:rPr>
              <a:t> </a:t>
            </a:r>
            <a:r>
              <a:rPr lang="en-US" sz="2800" dirty="0" err="1">
                <a:latin typeface="+mj-lt"/>
                <a:cs typeface="Times New Roman" pitchFamily="18" charset="0"/>
              </a:rPr>
              <a:t>câu</a:t>
            </a:r>
            <a:r>
              <a:rPr lang="en-US" sz="2800" dirty="0">
                <a:latin typeface="+mj-lt"/>
                <a:cs typeface="Times New Roman" pitchFamily="18" charset="0"/>
              </a:rPr>
              <a:t> </a:t>
            </a:r>
            <a:r>
              <a:rPr lang="en-US" sz="2800" dirty="0" err="1">
                <a:latin typeface="+mj-lt"/>
                <a:cs typeface="Times New Roman" pitchFamily="18" charset="0"/>
              </a:rPr>
              <a:t>có</a:t>
            </a:r>
            <a:r>
              <a:rPr lang="en-US" sz="2800" dirty="0">
                <a:latin typeface="+mj-lt"/>
                <a:cs typeface="Times New Roman" pitchFamily="18" charset="0"/>
              </a:rPr>
              <a:t> </a:t>
            </a:r>
            <a:r>
              <a:rPr lang="en-US" sz="2800" dirty="0" err="1">
                <a:latin typeface="+mj-lt"/>
                <a:cs typeface="Times New Roman" pitchFamily="18" charset="0"/>
              </a:rPr>
              <a:t>khả</a:t>
            </a:r>
            <a:r>
              <a:rPr lang="en-US" sz="2800" dirty="0">
                <a:latin typeface="+mj-lt"/>
                <a:cs typeface="Times New Roman" pitchFamily="18" charset="0"/>
              </a:rPr>
              <a:t> </a:t>
            </a:r>
            <a:r>
              <a:rPr lang="en-US" sz="2800" dirty="0" err="1">
                <a:latin typeface="+mj-lt"/>
                <a:cs typeface="Times New Roman" pitchFamily="18" charset="0"/>
              </a:rPr>
              <a:t>năng</a:t>
            </a:r>
            <a:r>
              <a:rPr lang="en-US" sz="2800" dirty="0">
                <a:latin typeface="+mj-lt"/>
                <a:cs typeface="Times New Roman" pitchFamily="18" charset="0"/>
              </a:rPr>
              <a:t> bay </a:t>
            </a:r>
            <a:r>
              <a:rPr lang="en-US" sz="2800" dirty="0" err="1">
                <a:latin typeface="+mj-lt"/>
                <a:cs typeface="Times New Roman" pitchFamily="18" charset="0"/>
              </a:rPr>
              <a:t>cao</a:t>
            </a:r>
            <a:r>
              <a:rPr lang="en-US" sz="2800" dirty="0">
                <a:latin typeface="+mj-lt"/>
                <a:cs typeface="Times New Roman" pitchFamily="18" charset="0"/>
              </a:rPr>
              <a:t>, </a:t>
            </a:r>
            <a:r>
              <a:rPr lang="en-US" sz="2800" dirty="0" err="1">
                <a:latin typeface="+mj-lt"/>
                <a:cs typeface="Times New Roman" pitchFamily="18" charset="0"/>
              </a:rPr>
              <a:t>không</a:t>
            </a:r>
            <a:r>
              <a:rPr lang="en-US" sz="2800" dirty="0">
                <a:latin typeface="+mj-lt"/>
                <a:cs typeface="Times New Roman" pitchFamily="18" charset="0"/>
              </a:rPr>
              <a:t> </a:t>
            </a:r>
            <a:r>
              <a:rPr lang="en-US" sz="2800" dirty="0" err="1">
                <a:latin typeface="+mj-lt"/>
                <a:cs typeface="Times New Roman" pitchFamily="18" charset="0"/>
              </a:rPr>
              <a:t>bỏ</a:t>
            </a:r>
            <a:r>
              <a:rPr lang="en-US" sz="2800" dirty="0">
                <a:latin typeface="+mj-lt"/>
                <a:cs typeface="Times New Roman" pitchFamily="18" charset="0"/>
              </a:rPr>
              <a:t> </a:t>
            </a:r>
            <a:r>
              <a:rPr lang="en-US" sz="2800" dirty="0" err="1">
                <a:latin typeface="+mj-lt"/>
                <a:cs typeface="Times New Roman" pitchFamily="18" charset="0"/>
              </a:rPr>
              <a:t>nhiệm</a:t>
            </a:r>
            <a:r>
              <a:rPr lang="en-US" sz="2800" dirty="0">
                <a:latin typeface="+mj-lt"/>
                <a:cs typeface="Times New Roman" pitchFamily="18" charset="0"/>
              </a:rPr>
              <a:t> </a:t>
            </a:r>
            <a:r>
              <a:rPr lang="en-US" sz="2800" dirty="0" err="1">
                <a:latin typeface="+mj-lt"/>
                <a:cs typeface="Times New Roman" pitchFamily="18" charset="0"/>
              </a:rPr>
              <a:t>vụ</a:t>
            </a:r>
            <a:r>
              <a:rPr lang="en-US" sz="2800" dirty="0">
                <a:cs typeface="Times New Roman" pitchFamily="18" charset="0"/>
              </a:rPr>
              <a:t>.</a:t>
            </a:r>
            <a:endParaRPr lang="vi-VN" sz="2800" dirty="0">
              <a:cs typeface="Times New Roman" pitchFamily="18" charset="0"/>
            </a:endParaRPr>
          </a:p>
          <a:p>
            <a:pPr>
              <a:lnSpc>
                <a:spcPct val="150000"/>
              </a:lnSpc>
            </a:pPr>
            <a:r>
              <a:rPr lang="vi-VN" sz="2800" dirty="0">
                <a:latin typeface="+mj-lt"/>
                <a:cs typeface="Times New Roman" pitchFamily="18" charset="0"/>
              </a:rPr>
              <a:t>	</a:t>
            </a:r>
            <a:r>
              <a:rPr lang="en-US" sz="2800" dirty="0">
                <a:latin typeface="+mj-lt"/>
                <a:cs typeface="Times New Roman" pitchFamily="18" charset="0"/>
              </a:rPr>
              <a:t>c) </a:t>
            </a:r>
            <a:r>
              <a:rPr lang="en-US" sz="2800" dirty="0" err="1">
                <a:latin typeface="+mj-lt"/>
                <a:cs typeface="Times New Roman" pitchFamily="18" charset="0"/>
              </a:rPr>
              <a:t>Vì</a:t>
            </a:r>
            <a:r>
              <a:rPr lang="en-US" sz="2800" dirty="0">
                <a:latin typeface="+mj-lt"/>
                <a:cs typeface="Times New Roman" pitchFamily="18" charset="0"/>
              </a:rPr>
              <a:t> </a:t>
            </a:r>
            <a:r>
              <a:rPr lang="en-US" sz="2800" dirty="0" err="1">
                <a:latin typeface="+mj-lt"/>
                <a:cs typeface="Times New Roman" pitchFamily="18" charset="0"/>
              </a:rPr>
              <a:t>bồ</a:t>
            </a:r>
            <a:r>
              <a:rPr lang="en-US" sz="2800" dirty="0">
                <a:latin typeface="+mj-lt"/>
                <a:cs typeface="Times New Roman" pitchFamily="18" charset="0"/>
              </a:rPr>
              <a:t> </a:t>
            </a:r>
            <a:r>
              <a:rPr lang="en-US" sz="2800" dirty="0" err="1">
                <a:latin typeface="+mj-lt"/>
                <a:cs typeface="Times New Roman" pitchFamily="18" charset="0"/>
              </a:rPr>
              <a:t>câu</a:t>
            </a:r>
            <a:r>
              <a:rPr lang="en-US" sz="2800" dirty="0">
                <a:latin typeface="+mj-lt"/>
                <a:cs typeface="Times New Roman" pitchFamily="18" charset="0"/>
              </a:rPr>
              <a:t> </a:t>
            </a:r>
            <a:r>
              <a:rPr lang="en-US" sz="2800" dirty="0" err="1">
                <a:latin typeface="+mj-lt"/>
                <a:cs typeface="Times New Roman" pitchFamily="18" charset="0"/>
              </a:rPr>
              <a:t>trung</a:t>
            </a:r>
            <a:r>
              <a:rPr lang="en-US" sz="2800" dirty="0">
                <a:latin typeface="+mj-lt"/>
                <a:cs typeface="Times New Roman" pitchFamily="18" charset="0"/>
              </a:rPr>
              <a:t> </a:t>
            </a:r>
            <a:r>
              <a:rPr lang="en-US" sz="2800" dirty="0" err="1">
                <a:latin typeface="+mj-lt"/>
                <a:cs typeface="Times New Roman" pitchFamily="18" charset="0"/>
              </a:rPr>
              <a:t>thành</a:t>
            </a:r>
            <a:r>
              <a:rPr lang="en-US" sz="2800" dirty="0">
                <a:latin typeface="+mj-lt"/>
                <a:cs typeface="Times New Roman" pitchFamily="18" charset="0"/>
              </a:rPr>
              <a:t>, </a:t>
            </a:r>
            <a:r>
              <a:rPr lang="en-US" sz="2800" dirty="0" err="1">
                <a:latin typeface="+mj-lt"/>
                <a:cs typeface="Times New Roman" pitchFamily="18" charset="0"/>
              </a:rPr>
              <a:t>tận</a:t>
            </a:r>
            <a:r>
              <a:rPr lang="en-US" sz="2800" dirty="0">
                <a:latin typeface="+mj-lt"/>
                <a:cs typeface="Times New Roman" pitchFamily="18" charset="0"/>
              </a:rPr>
              <a:t> </a:t>
            </a:r>
            <a:r>
              <a:rPr lang="en-US" sz="2800" dirty="0" err="1">
                <a:latin typeface="+mj-lt"/>
                <a:cs typeface="Times New Roman" pitchFamily="18" charset="0"/>
              </a:rPr>
              <a:t>tụy</a:t>
            </a:r>
            <a:r>
              <a:rPr lang="en-US" sz="2800" dirty="0">
                <a:latin typeface="+mj-lt"/>
                <a:cs typeface="Times New Roman" pitchFamily="18" charset="0"/>
              </a:rPr>
              <a:t>, bay </a:t>
            </a:r>
            <a:r>
              <a:rPr lang="en-US" sz="2800" dirty="0" err="1">
                <a:latin typeface="+mj-lt"/>
                <a:cs typeface="Times New Roman" pitchFamily="18" charset="0"/>
              </a:rPr>
              <a:t>không</a:t>
            </a:r>
            <a:r>
              <a:rPr lang="en-US" sz="2800" dirty="0">
                <a:latin typeface="+mj-lt"/>
                <a:cs typeface="Times New Roman" pitchFamily="18" charset="0"/>
              </a:rPr>
              <a:t> </a:t>
            </a:r>
            <a:r>
              <a:rPr lang="en-US" sz="2800" dirty="0" err="1">
                <a:latin typeface="+mj-lt"/>
                <a:cs typeface="Times New Roman" pitchFamily="18" charset="0"/>
              </a:rPr>
              <a:t>biết</a:t>
            </a:r>
            <a:r>
              <a:rPr lang="en-US" sz="2800" dirty="0">
                <a:latin typeface="+mj-lt"/>
                <a:cs typeface="Times New Roman" pitchFamily="18" charset="0"/>
              </a:rPr>
              <a:t> </a:t>
            </a:r>
            <a:r>
              <a:rPr lang="en-US" sz="2800" dirty="0" err="1">
                <a:latin typeface="+mj-lt"/>
                <a:cs typeface="Times New Roman" pitchFamily="18" charset="0"/>
              </a:rPr>
              <a:t>mệt</a:t>
            </a:r>
            <a:r>
              <a:rPr lang="en-US" sz="2800" dirty="0">
                <a:latin typeface="+mj-lt"/>
                <a:cs typeface="Times New Roman" pitchFamily="18" charset="0"/>
              </a:rPr>
              <a:t>.</a:t>
            </a:r>
            <a:endParaRPr lang="en-US" sz="3200" dirty="0">
              <a:latin typeface="+mj-lt"/>
              <a:cs typeface="Times New Roman" pitchFamily="18" charset="0"/>
            </a:endParaRPr>
          </a:p>
        </p:txBody>
      </p:sp>
      <p:sp>
        <p:nvSpPr>
          <p:cNvPr id="22" name="Oval 21">
            <a:extLst>
              <a:ext uri="{FF2B5EF4-FFF2-40B4-BE49-F238E27FC236}">
                <a16:creationId xmlns:a16="http://schemas.microsoft.com/office/drawing/2014/main" xmlns="" id="{D082E55C-C6C7-4EEC-8AD9-01D547C67038}"/>
              </a:ext>
            </a:extLst>
          </p:cNvPr>
          <p:cNvSpPr/>
          <p:nvPr/>
        </p:nvSpPr>
        <p:spPr>
          <a:xfrm>
            <a:off x="1713726" y="2526606"/>
            <a:ext cx="604434" cy="61458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Tieng-tinh-tinh-www_nhacchuongvui_com.mp3">
            <a:hlinkClick r:id="" action="ppaction://media"/>
            <a:extLst>
              <a:ext uri="{FF2B5EF4-FFF2-40B4-BE49-F238E27FC236}">
                <a16:creationId xmlns:a16="http://schemas.microsoft.com/office/drawing/2014/main" xmlns="" id="{60469BDC-DB4E-42A8-B51D-5FD0014AA287}"/>
              </a:ext>
            </a:extLst>
          </p:cNvPr>
          <p:cNvPicPr>
            <a:picLocks noChangeAspect="1"/>
          </p:cNvPicPr>
          <p:nvPr>
            <a:videoFile r:link="rId1"/>
            <p:extLst>
              <p:ext uri="{DAA4B4D4-6D71-4841-9C94-3DE7FCFB9230}">
                <p14:media xmlns:p14="http://schemas.microsoft.com/office/powerpoint/2010/main" xmlns="" r:embed="rId6"/>
              </p:ext>
            </p:extLst>
          </p:nvPr>
        </p:nvPicPr>
        <p:blipFill>
          <a:blip r:embed="rId5" cstate="print"/>
          <a:stretch>
            <a:fillRect/>
          </a:stretch>
        </p:blipFill>
        <p:spPr>
          <a:xfrm>
            <a:off x="12649140" y="2526606"/>
            <a:ext cx="609521" cy="609521"/>
          </a:xfrm>
          <a:prstGeom prst="rect">
            <a:avLst/>
          </a:prstGeom>
        </p:spPr>
      </p:pic>
      <p:pic>
        <p:nvPicPr>
          <p:cNvPr id="13" name="Picture 12">
            <a:extLst>
              <a:ext uri="{FF2B5EF4-FFF2-40B4-BE49-F238E27FC236}">
                <a16:creationId xmlns:a16="http://schemas.microsoft.com/office/drawing/2014/main" xmlns="" id="{3C92C11D-AD30-4BCA-B0E6-4A9211015364}"/>
              </a:ext>
            </a:extLst>
          </p:cNvPr>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flipH="1">
            <a:off x="11147675" y="-722734"/>
            <a:ext cx="3699600" cy="2959680"/>
          </a:xfrm>
          <a:prstGeom prst="rect">
            <a:avLst/>
          </a:prstGeom>
        </p:spPr>
      </p:pic>
    </p:spTree>
    <p:extLst>
      <p:ext uri="{BB962C8B-B14F-4D97-AF65-F5344CB8AC3E}">
        <p14:creationId xmlns:p14="http://schemas.microsoft.com/office/powerpoint/2010/main" xmlns="" val="1838446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000" fill="hold"/>
                                        <p:tgtEl>
                                          <p:spTgt spid="21"/>
                                        </p:tgtEl>
                                        <p:attrNameLst>
                                          <p:attrName>ppt_x</p:attrName>
                                        </p:attrNameLst>
                                      </p:cBhvr>
                                      <p:tavLst>
                                        <p:tav tm="0">
                                          <p:val>
                                            <p:strVal val="#ppt_x"/>
                                          </p:val>
                                        </p:tav>
                                        <p:tav tm="100000">
                                          <p:val>
                                            <p:strVal val="#ppt_x"/>
                                          </p:val>
                                        </p:tav>
                                      </p:tavLst>
                                    </p:anim>
                                    <p:anim calcmode="lin" valueType="num">
                                      <p:cBhvr additive="base">
                                        <p:cTn id="8" dur="10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par>
                                <p:cTn id="14" presetID="1" presetClass="mediacall" presetSubtype="0" fill="hold" nodeType="withEffect">
                                  <p:stCondLst>
                                    <p:cond delay="0"/>
                                  </p:stCondLst>
                                  <p:childTnLst>
                                    <p:cmd type="call" cmd="playFrom(0.0)">
                                      <p:cBhvr>
                                        <p:cTn id="15" dur="3448" fill="hold"/>
                                        <p:tgtEl>
                                          <p:spTgt spid="24"/>
                                        </p:tgtEl>
                                      </p:cBhvr>
                                    </p:cmd>
                                  </p:childTnLst>
                                </p:cTn>
                              </p:par>
                              <p:par>
                                <p:cTn id="16" presetID="1" presetClass="mediacall" presetSubtype="0" fill="hold" nodeType="withEffect">
                                  <p:stCondLst>
                                    <p:cond delay="0"/>
                                  </p:stCondLst>
                                  <p:childTnLst>
                                    <p:cmd type="call" cmd="playFrom(0.0)">
                                      <p:cBhvr>
                                        <p:cTn id="17" dur="4414" fill="hold"/>
                                        <p:tgtEl>
                                          <p:spTgt spid="16"/>
                                        </p:tgtEl>
                                      </p:cBhvr>
                                    </p:cmd>
                                  </p:childTnLst>
                                </p:cTn>
                              </p:par>
                              <p:par>
                                <p:cTn id="18" presetID="42" presetClass="path" presetSubtype="0" accel="50000" decel="50000" fill="hold" nodeType="withEffect">
                                  <p:stCondLst>
                                    <p:cond delay="0"/>
                                  </p:stCondLst>
                                  <p:childTnLst>
                                    <p:animMotion origin="layout" path="M -4.44719E-6 3.33333E-6 L -0.94244 0.61898 " pathEditMode="relative" rAng="0" ptsTypes="AA">
                                      <p:cBhvr>
                                        <p:cTn id="19" dur="2000" fill="hold"/>
                                        <p:tgtEl>
                                          <p:spTgt spid="13"/>
                                        </p:tgtEl>
                                        <p:attrNameLst>
                                          <p:attrName>ppt_x</p:attrName>
                                          <p:attrName>ppt_y</p:attrName>
                                        </p:attrNameLst>
                                      </p:cBhvr>
                                      <p:rCtr x="-47129" y="30949"/>
                                    </p:animMotion>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endCondLst>
                    <p:cond evt="onStopAudio" delay="0">
                      <p:tgtEl>
                        <p:sldTgt/>
                      </p:tgtEl>
                    </p:cond>
                  </p:endCondLst>
                </p:cTn>
                <p:tgtEl>
                  <p:spTgt spid="16"/>
                </p:tgtEl>
              </p:cMediaNode>
            </p:video>
            <p:video>
              <p:cMediaNode vol="80000">
                <p:cTn id="21" fill="hold" display="0">
                  <p:stCondLst>
                    <p:cond delay="indefinite"/>
                  </p:stCondLst>
                  <p:endCondLst>
                    <p:cond evt="onStopAudio" delay="0">
                      <p:tgtEl>
                        <p:sldTgt/>
                      </p:tgtEl>
                    </p:cond>
                  </p:endCondLst>
                </p:cTn>
                <p:tgtEl>
                  <p:spTgt spid="24"/>
                </p:tgtEl>
              </p:cMediaNode>
            </p:video>
          </p:childTnLst>
        </p:cTn>
      </p:par>
    </p:tnLst>
    <p:bldLst>
      <p:bldP spid="21" grpId="0"/>
      <p:bldP spid="2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7C2F3A7A-AB9F-4CF2-83A9-99CDEADD7049}"/>
              </a:ext>
            </a:extLst>
          </p:cNvPr>
          <p:cNvPicPr>
            <a:picLocks noChangeAspect="1"/>
          </p:cNvPicPr>
          <p:nvPr/>
        </p:nvPicPr>
        <p:blipFill>
          <a:blip r:embed="rId3"/>
          <a:stretch>
            <a:fillRect/>
          </a:stretch>
        </p:blipFill>
        <p:spPr>
          <a:xfrm>
            <a:off x="-1" y="467921"/>
            <a:ext cx="12190413" cy="6444206"/>
          </a:xfrm>
          <a:prstGeom prst="rect">
            <a:avLst/>
          </a:prstGeom>
        </p:spPr>
      </p:pic>
      <p:sp>
        <p:nvSpPr>
          <p:cNvPr id="8" name="Rectangle 7">
            <a:extLst>
              <a:ext uri="{FF2B5EF4-FFF2-40B4-BE49-F238E27FC236}">
                <a16:creationId xmlns:a16="http://schemas.microsoft.com/office/drawing/2014/main" xmlns="" id="{FAD91D5F-66D8-4056-9246-67CECD155932}"/>
              </a:ext>
            </a:extLst>
          </p:cNvPr>
          <p:cNvSpPr/>
          <p:nvPr/>
        </p:nvSpPr>
        <p:spPr>
          <a:xfrm>
            <a:off x="1808263" y="2905194"/>
            <a:ext cx="9211031" cy="1077218"/>
          </a:xfrm>
          <a:prstGeom prst="rect">
            <a:avLst/>
          </a:prstGeom>
        </p:spPr>
        <p:txBody>
          <a:bodyPr wrap="square">
            <a:spAutoFit/>
          </a:bodyPr>
          <a:lstStyle/>
          <a:p>
            <a:pPr algn="ctr"/>
            <a:r>
              <a:rPr lang="en-US" sz="3200" dirty="0" err="1">
                <a:cs typeface="Times New Roman" pitchFamily="18" charset="0"/>
              </a:rPr>
              <a:t>Bồ</a:t>
            </a:r>
            <a:r>
              <a:rPr lang="en-US" sz="3200" dirty="0">
                <a:cs typeface="Times New Roman" pitchFamily="18" charset="0"/>
              </a:rPr>
              <a:t> </a:t>
            </a:r>
            <a:r>
              <a:rPr lang="en-US" sz="3200" dirty="0" err="1">
                <a:cs typeface="Times New Roman" pitchFamily="18" charset="0"/>
              </a:rPr>
              <a:t>câu</a:t>
            </a:r>
            <a:r>
              <a:rPr lang="en-US" sz="3200" dirty="0">
                <a:cs typeface="Times New Roman" pitchFamily="18" charset="0"/>
              </a:rPr>
              <a:t> </a:t>
            </a:r>
            <a:r>
              <a:rPr lang="en-US" sz="3200" dirty="0" err="1">
                <a:cs typeface="Times New Roman" pitchFamily="18" charset="0"/>
              </a:rPr>
              <a:t>đã</a:t>
            </a:r>
            <a:r>
              <a:rPr lang="en-US" sz="3200" dirty="0">
                <a:cs typeface="Times New Roman" pitchFamily="18" charset="0"/>
              </a:rPr>
              <a:t> </a:t>
            </a:r>
            <a:r>
              <a:rPr lang="en-US" sz="3200" dirty="0" err="1">
                <a:cs typeface="Times New Roman" pitchFamily="18" charset="0"/>
              </a:rPr>
              <a:t>giúp</a:t>
            </a:r>
            <a:r>
              <a:rPr lang="en-US" sz="3200" dirty="0">
                <a:cs typeface="Times New Roman" pitchFamily="18" charset="0"/>
              </a:rPr>
              <a:t> </a:t>
            </a:r>
            <a:r>
              <a:rPr lang="en-US" sz="3200" dirty="0" err="1">
                <a:cs typeface="Times New Roman" pitchFamily="18" charset="0"/>
              </a:rPr>
              <a:t>tướng</a:t>
            </a:r>
            <a:r>
              <a:rPr lang="en-US" sz="3200" dirty="0">
                <a:cs typeface="Times New Roman" pitchFamily="18" charset="0"/>
              </a:rPr>
              <a:t> </a:t>
            </a:r>
            <a:r>
              <a:rPr lang="en-US" sz="3200" dirty="0" err="1">
                <a:cs typeface="Times New Roman" pitchFamily="18" charset="0"/>
              </a:rPr>
              <a:t>Nguyễn</a:t>
            </a:r>
            <a:r>
              <a:rPr lang="en-US" sz="3200" dirty="0">
                <a:cs typeface="Times New Roman" pitchFamily="18" charset="0"/>
              </a:rPr>
              <a:t> </a:t>
            </a:r>
            <a:r>
              <a:rPr lang="en-US" sz="3200" dirty="0" err="1">
                <a:cs typeface="Times New Roman" pitchFamily="18" charset="0"/>
              </a:rPr>
              <a:t>Chích</a:t>
            </a:r>
            <a:r>
              <a:rPr lang="en-US" sz="3200" dirty="0">
                <a:cs typeface="Times New Roman" pitchFamily="18" charset="0"/>
              </a:rPr>
              <a:t> </a:t>
            </a:r>
            <a:r>
              <a:rPr lang="en-US" sz="3200" dirty="0" err="1">
                <a:cs typeface="Times New Roman" pitchFamily="18" charset="0"/>
              </a:rPr>
              <a:t>đưa</a:t>
            </a:r>
            <a:r>
              <a:rPr lang="en-US" sz="3200" dirty="0">
                <a:cs typeface="Times New Roman" pitchFamily="18" charset="0"/>
              </a:rPr>
              <a:t> tin, </a:t>
            </a:r>
            <a:r>
              <a:rPr lang="en-US" sz="3200" dirty="0" err="1">
                <a:cs typeface="Times New Roman" pitchFamily="18" charset="0"/>
              </a:rPr>
              <a:t>góp</a:t>
            </a:r>
            <a:r>
              <a:rPr lang="en-US" sz="3200" dirty="0">
                <a:cs typeface="Times New Roman" pitchFamily="18" charset="0"/>
              </a:rPr>
              <a:t> </a:t>
            </a:r>
            <a:r>
              <a:rPr lang="en-US" sz="3200" dirty="0" err="1">
                <a:cs typeface="Times New Roman" pitchFamily="18" charset="0"/>
              </a:rPr>
              <a:t>phần</a:t>
            </a:r>
            <a:r>
              <a:rPr lang="en-US" sz="3200" dirty="0">
                <a:cs typeface="Times New Roman" pitchFamily="18" charset="0"/>
              </a:rPr>
              <a:t> </a:t>
            </a:r>
            <a:r>
              <a:rPr lang="en-US" sz="3200" dirty="0" err="1">
                <a:cs typeface="Times New Roman" pitchFamily="18" charset="0"/>
              </a:rPr>
              <a:t>đánh</a:t>
            </a:r>
            <a:r>
              <a:rPr lang="en-US" sz="3200" dirty="0">
                <a:cs typeface="Times New Roman" pitchFamily="18" charset="0"/>
              </a:rPr>
              <a:t> </a:t>
            </a:r>
            <a:r>
              <a:rPr lang="en-US" sz="3200" dirty="0" err="1">
                <a:cs typeface="Times New Roman" pitchFamily="18" charset="0"/>
              </a:rPr>
              <a:t>thắng</a:t>
            </a:r>
            <a:r>
              <a:rPr lang="en-US" sz="3200" dirty="0">
                <a:cs typeface="Times New Roman" pitchFamily="18" charset="0"/>
              </a:rPr>
              <a:t> </a:t>
            </a:r>
            <a:r>
              <a:rPr lang="en-US" sz="3200" dirty="0" err="1">
                <a:cs typeface="Times New Roman" pitchFamily="18" charset="0"/>
              </a:rPr>
              <a:t>nhiều</a:t>
            </a:r>
            <a:r>
              <a:rPr lang="en-US" sz="3200" dirty="0">
                <a:cs typeface="Times New Roman" pitchFamily="18" charset="0"/>
              </a:rPr>
              <a:t> </a:t>
            </a:r>
            <a:r>
              <a:rPr lang="en-US" sz="3200" dirty="0" err="1">
                <a:cs typeface="Times New Roman" pitchFamily="18" charset="0"/>
              </a:rPr>
              <a:t>trận</a:t>
            </a:r>
            <a:r>
              <a:rPr lang="en-US" sz="3200" dirty="0">
                <a:cs typeface="Times New Roman" pitchFamily="18" charset="0"/>
              </a:rPr>
              <a:t> </a:t>
            </a:r>
            <a:r>
              <a:rPr lang="en-US" sz="3200" dirty="0" err="1">
                <a:cs typeface="Times New Roman" pitchFamily="18" charset="0"/>
              </a:rPr>
              <a:t>quan</a:t>
            </a:r>
            <a:r>
              <a:rPr lang="en-US" sz="3200" dirty="0">
                <a:cs typeface="Times New Roman" pitchFamily="18" charset="0"/>
              </a:rPr>
              <a:t> </a:t>
            </a:r>
            <a:r>
              <a:rPr lang="en-US" sz="3200" dirty="0" err="1">
                <a:cs typeface="Times New Roman" pitchFamily="18" charset="0"/>
              </a:rPr>
              <a:t>trọng</a:t>
            </a:r>
            <a:r>
              <a:rPr lang="en-US" sz="3200" dirty="0">
                <a:cs typeface="Times New Roman" pitchFamily="18" charset="0"/>
              </a:rPr>
              <a:t>.</a:t>
            </a:r>
            <a:endParaRPr lang="vi-VN" sz="3200" dirty="0">
              <a:latin typeface="+mj-lt"/>
              <a:cs typeface="Times New Roman" pitchFamily="18" charset="0"/>
            </a:endParaRPr>
          </a:p>
        </p:txBody>
      </p:sp>
      <p:pic>
        <p:nvPicPr>
          <p:cNvPr id="9" name="Tieng-yeah-tre-con-www_nhacchuongvui_com.mp3">
            <a:hlinkClick r:id="" action="ppaction://media"/>
            <a:extLst>
              <a:ext uri="{FF2B5EF4-FFF2-40B4-BE49-F238E27FC236}">
                <a16:creationId xmlns:a16="http://schemas.microsoft.com/office/drawing/2014/main" xmlns="" id="{55C4B5CE-51CF-4455-8822-5A4AED17D1FC}"/>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12419776" y="3545222"/>
            <a:ext cx="609521" cy="609521"/>
          </a:xfrm>
          <a:prstGeom prst="rect">
            <a:avLst/>
          </a:prstGeom>
        </p:spPr>
      </p:pic>
      <p:sp>
        <p:nvSpPr>
          <p:cNvPr id="13" name="Flowchart: Alternate Process 12">
            <a:extLst>
              <a:ext uri="{FF2B5EF4-FFF2-40B4-BE49-F238E27FC236}">
                <a16:creationId xmlns:a16="http://schemas.microsoft.com/office/drawing/2014/main" xmlns="" id="{F3B12AE5-0A42-4D1A-9181-898ADAA410D4}"/>
              </a:ext>
            </a:extLst>
          </p:cNvPr>
          <p:cNvSpPr/>
          <p:nvPr/>
        </p:nvSpPr>
        <p:spPr>
          <a:xfrm>
            <a:off x="1873106" y="629230"/>
            <a:ext cx="8364237" cy="1300790"/>
          </a:xfrm>
          <a:prstGeom prst="flowChartAlternateProcess">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TextBox 13">
            <a:extLst>
              <a:ext uri="{FF2B5EF4-FFF2-40B4-BE49-F238E27FC236}">
                <a16:creationId xmlns:a16="http://schemas.microsoft.com/office/drawing/2014/main" xmlns="" id="{63EBAF4E-1278-4124-B85B-71F9561D3EAC}"/>
              </a:ext>
            </a:extLst>
          </p:cNvPr>
          <p:cNvSpPr txBox="1"/>
          <p:nvPr/>
        </p:nvSpPr>
        <p:spPr>
          <a:xfrm>
            <a:off x="2095227" y="802572"/>
            <a:ext cx="8115935" cy="954107"/>
          </a:xfrm>
          <a:prstGeom prst="rect">
            <a:avLst/>
          </a:prstGeom>
          <a:noFill/>
        </p:spPr>
        <p:txBody>
          <a:bodyPr wrap="square" rtlCol="0">
            <a:spAutoFit/>
          </a:bodyPr>
          <a:lstStyle/>
          <a:p>
            <a:r>
              <a:rPr lang="en-US" sz="2800" dirty="0">
                <a:solidFill>
                  <a:srgbClr val="0000FF"/>
                </a:solidFill>
                <a:cs typeface="Times New Roman" pitchFamily="18" charset="0"/>
              </a:rPr>
              <a:t>3. </a:t>
            </a:r>
            <a:r>
              <a:rPr lang="en-US" sz="2800" dirty="0" err="1">
                <a:solidFill>
                  <a:srgbClr val="0000FF"/>
                </a:solidFill>
                <a:cs typeface="Times New Roman" pitchFamily="18" charset="0"/>
              </a:rPr>
              <a:t>Bồ</a:t>
            </a:r>
            <a:r>
              <a:rPr lang="en-US" sz="2800" dirty="0">
                <a:solidFill>
                  <a:srgbClr val="0000FF"/>
                </a:solidFill>
                <a:cs typeface="Times New Roman" pitchFamily="18" charset="0"/>
              </a:rPr>
              <a:t> </a:t>
            </a:r>
            <a:r>
              <a:rPr lang="en-US" sz="2800" dirty="0" err="1">
                <a:solidFill>
                  <a:srgbClr val="0000FF"/>
                </a:solidFill>
                <a:cs typeface="Times New Roman" pitchFamily="18" charset="0"/>
              </a:rPr>
              <a:t>câu</a:t>
            </a:r>
            <a:r>
              <a:rPr lang="en-US" sz="2800" dirty="0">
                <a:solidFill>
                  <a:srgbClr val="0000FF"/>
                </a:solidFill>
                <a:cs typeface="Times New Roman" pitchFamily="18" charset="0"/>
              </a:rPr>
              <a:t> </a:t>
            </a:r>
            <a:r>
              <a:rPr lang="en-US" sz="2800" dirty="0" err="1">
                <a:solidFill>
                  <a:srgbClr val="0000FF"/>
                </a:solidFill>
                <a:cs typeface="Times New Roman" pitchFamily="18" charset="0"/>
              </a:rPr>
              <a:t>giúp</a:t>
            </a:r>
            <a:r>
              <a:rPr lang="en-US" sz="2800" dirty="0">
                <a:solidFill>
                  <a:srgbClr val="0000FF"/>
                </a:solidFill>
                <a:cs typeface="Times New Roman" pitchFamily="18" charset="0"/>
              </a:rPr>
              <a:t> </a:t>
            </a:r>
            <a:r>
              <a:rPr lang="en-US" sz="2800" dirty="0" err="1">
                <a:solidFill>
                  <a:srgbClr val="0000FF"/>
                </a:solidFill>
                <a:cs typeface="Times New Roman" pitchFamily="18" charset="0"/>
              </a:rPr>
              <a:t>tướng</a:t>
            </a:r>
            <a:r>
              <a:rPr lang="en-US" sz="2800" dirty="0">
                <a:solidFill>
                  <a:srgbClr val="0000FF"/>
                </a:solidFill>
                <a:cs typeface="Times New Roman" pitchFamily="18" charset="0"/>
              </a:rPr>
              <a:t> </a:t>
            </a:r>
            <a:r>
              <a:rPr lang="en-US" sz="2800" dirty="0" err="1">
                <a:solidFill>
                  <a:srgbClr val="0000FF"/>
                </a:solidFill>
                <a:cs typeface="Times New Roman" pitchFamily="18" charset="0"/>
              </a:rPr>
              <a:t>Nguyễn</a:t>
            </a:r>
            <a:r>
              <a:rPr lang="en-US" sz="2800" dirty="0">
                <a:solidFill>
                  <a:srgbClr val="0000FF"/>
                </a:solidFill>
                <a:cs typeface="Times New Roman" pitchFamily="18" charset="0"/>
              </a:rPr>
              <a:t> </a:t>
            </a:r>
            <a:r>
              <a:rPr lang="en-US" sz="2800" dirty="0" err="1">
                <a:solidFill>
                  <a:srgbClr val="0000FF"/>
                </a:solidFill>
                <a:cs typeface="Times New Roman" pitchFamily="18" charset="0"/>
              </a:rPr>
              <a:t>Chích</a:t>
            </a:r>
            <a:r>
              <a:rPr lang="en-US" sz="2800" dirty="0">
                <a:solidFill>
                  <a:srgbClr val="0000FF"/>
                </a:solidFill>
                <a:cs typeface="Times New Roman" pitchFamily="18" charset="0"/>
              </a:rPr>
              <a:t> </a:t>
            </a:r>
            <a:r>
              <a:rPr lang="en-US" sz="2800" dirty="0" err="1">
                <a:solidFill>
                  <a:srgbClr val="0000FF"/>
                </a:solidFill>
                <a:cs typeface="Times New Roman" pitchFamily="18" charset="0"/>
              </a:rPr>
              <a:t>đánh</a:t>
            </a:r>
            <a:r>
              <a:rPr lang="en-US" sz="2800" dirty="0">
                <a:solidFill>
                  <a:srgbClr val="0000FF"/>
                </a:solidFill>
                <a:cs typeface="Times New Roman" pitchFamily="18" charset="0"/>
              </a:rPr>
              <a:t> </a:t>
            </a:r>
            <a:r>
              <a:rPr lang="en-US" sz="2800" dirty="0" err="1">
                <a:solidFill>
                  <a:srgbClr val="0000FF"/>
                </a:solidFill>
                <a:cs typeface="Times New Roman" pitchFamily="18" charset="0"/>
              </a:rPr>
              <a:t>giặc</a:t>
            </a:r>
            <a:r>
              <a:rPr lang="en-US" sz="2800" dirty="0">
                <a:solidFill>
                  <a:srgbClr val="0000FF"/>
                </a:solidFill>
                <a:cs typeface="Times New Roman" pitchFamily="18" charset="0"/>
              </a:rPr>
              <a:t> </a:t>
            </a:r>
            <a:r>
              <a:rPr lang="en-US" sz="2800" dirty="0" err="1">
                <a:solidFill>
                  <a:srgbClr val="0000FF"/>
                </a:solidFill>
                <a:cs typeface="Times New Roman" pitchFamily="18" charset="0"/>
              </a:rPr>
              <a:t>như</a:t>
            </a:r>
            <a:r>
              <a:rPr lang="en-US" sz="2800" dirty="0">
                <a:solidFill>
                  <a:srgbClr val="0000FF"/>
                </a:solidFill>
                <a:cs typeface="Times New Roman" pitchFamily="18" charset="0"/>
              </a:rPr>
              <a:t> </a:t>
            </a:r>
            <a:r>
              <a:rPr lang="en-US" sz="2800" dirty="0" err="1">
                <a:solidFill>
                  <a:srgbClr val="0000FF"/>
                </a:solidFill>
                <a:cs typeface="Times New Roman" pitchFamily="18" charset="0"/>
              </a:rPr>
              <a:t>thế</a:t>
            </a:r>
            <a:r>
              <a:rPr lang="en-US" sz="2800" dirty="0">
                <a:solidFill>
                  <a:srgbClr val="0000FF"/>
                </a:solidFill>
                <a:cs typeface="Times New Roman" pitchFamily="18" charset="0"/>
              </a:rPr>
              <a:t> </a:t>
            </a:r>
            <a:r>
              <a:rPr lang="en-US" sz="2800" dirty="0" err="1">
                <a:solidFill>
                  <a:srgbClr val="0000FF"/>
                </a:solidFill>
                <a:cs typeface="Times New Roman" pitchFamily="18" charset="0"/>
              </a:rPr>
              <a:t>nào</a:t>
            </a:r>
            <a:r>
              <a:rPr lang="en-US" sz="2800" dirty="0">
                <a:solidFill>
                  <a:srgbClr val="0000FF"/>
                </a:solidFill>
                <a:cs typeface="Times New Roman" pitchFamily="18" charset="0"/>
              </a:rPr>
              <a:t>?</a:t>
            </a:r>
            <a:endParaRPr lang="en-US" sz="2800" dirty="0"/>
          </a:p>
        </p:txBody>
      </p:sp>
      <p:pic>
        <p:nvPicPr>
          <p:cNvPr id="15" name="Tieng-tinh-tinh-www_nhacchuongvui_com.mp3">
            <a:hlinkClick r:id="" action="ppaction://media"/>
            <a:extLst>
              <a:ext uri="{FF2B5EF4-FFF2-40B4-BE49-F238E27FC236}">
                <a16:creationId xmlns:a16="http://schemas.microsoft.com/office/drawing/2014/main" xmlns="" id="{8F3B82A0-E06C-46DC-B9D9-4AE5F27F92D0}"/>
              </a:ext>
            </a:extLst>
          </p:cNvPr>
          <p:cNvPicPr>
            <a:picLocks noChangeAspect="1"/>
          </p:cNvPicPr>
          <p:nvPr>
            <a:videoFile r:link="rId1"/>
            <p:extLst>
              <p:ext uri="{DAA4B4D4-6D71-4841-9C94-3DE7FCFB9230}">
                <p14:media xmlns:p14="http://schemas.microsoft.com/office/powerpoint/2010/main" xmlns="" r:embed="rId6"/>
              </p:ext>
            </p:extLst>
          </p:nvPr>
        </p:nvPicPr>
        <p:blipFill>
          <a:blip r:embed="rId5" cstate="print"/>
          <a:stretch>
            <a:fillRect/>
          </a:stretch>
        </p:blipFill>
        <p:spPr>
          <a:xfrm>
            <a:off x="12649140" y="2526606"/>
            <a:ext cx="609521" cy="609521"/>
          </a:xfrm>
          <a:prstGeom prst="rect">
            <a:avLst/>
          </a:prstGeom>
        </p:spPr>
      </p:pic>
      <p:pic>
        <p:nvPicPr>
          <p:cNvPr id="19" name="Picture 18">
            <a:extLst>
              <a:ext uri="{FF2B5EF4-FFF2-40B4-BE49-F238E27FC236}">
                <a16:creationId xmlns:a16="http://schemas.microsoft.com/office/drawing/2014/main" xmlns="" id="{F7967EAA-3670-41D6-92EF-C24D30B70B1C}"/>
              </a:ext>
            </a:extLst>
          </p:cNvPr>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3927527" y="1156224"/>
            <a:ext cx="3468798" cy="2888462"/>
          </a:xfrm>
          <a:prstGeom prst="rect">
            <a:avLst/>
          </a:prstGeom>
        </p:spPr>
      </p:pic>
      <p:pic>
        <p:nvPicPr>
          <p:cNvPr id="16" name="Picture 15">
            <a:extLst>
              <a:ext uri="{FF2B5EF4-FFF2-40B4-BE49-F238E27FC236}">
                <a16:creationId xmlns:a16="http://schemas.microsoft.com/office/drawing/2014/main" xmlns="" id="{28A61E0B-B56A-45ED-82F1-D83123D0CF84}"/>
              </a:ext>
            </a:extLst>
          </p:cNvPr>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flipH="1">
            <a:off x="11219501" y="1093950"/>
            <a:ext cx="3468798" cy="2888462"/>
          </a:xfrm>
          <a:prstGeom prst="rect">
            <a:avLst/>
          </a:prstGeom>
        </p:spPr>
      </p:pic>
    </p:spTree>
    <p:extLst>
      <p:ext uri="{BB962C8B-B14F-4D97-AF65-F5344CB8AC3E}">
        <p14:creationId xmlns:p14="http://schemas.microsoft.com/office/powerpoint/2010/main" xmlns="" val="1385756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par>
                                <p:cTn id="8" presetID="42" presetClass="path" presetSubtype="0" accel="50000" decel="50000" fill="hold" nodeType="withEffect">
                                  <p:stCondLst>
                                    <p:cond delay="0"/>
                                  </p:stCondLst>
                                  <p:childTnLst>
                                    <p:animMotion origin="layout" path="M -0.09507 -0.01065 L 0.50267 0.45231 " pathEditMode="relative" rAng="0" ptsTypes="AA">
                                      <p:cBhvr>
                                        <p:cTn id="9" dur="2000" fill="hold"/>
                                        <p:tgtEl>
                                          <p:spTgt spid="19"/>
                                        </p:tgtEl>
                                        <p:attrNameLst>
                                          <p:attrName>ppt_x</p:attrName>
                                          <p:attrName>ppt_y</p:attrName>
                                        </p:attrNameLst>
                                      </p:cBhvr>
                                      <p:rCtr x="29887" y="23148"/>
                                    </p:animMotion>
                                  </p:childTnLst>
                                </p:cTn>
                              </p:par>
                              <p:par>
                                <p:cTn id="10" presetID="1" presetClass="mediacall" presetSubtype="0" fill="hold" nodeType="withEffect">
                                  <p:stCondLst>
                                    <p:cond delay="0"/>
                                  </p:stCondLst>
                                  <p:childTnLst>
                                    <p:cmd type="call" cmd="playFrom(0.0)">
                                      <p:cBhvr>
                                        <p:cTn id="11" dur="4414" fill="hold"/>
                                        <p:tgtEl>
                                          <p:spTgt spid="9"/>
                                        </p:tgtEl>
                                      </p:cBhvr>
                                    </p:cmd>
                                  </p:childTnLst>
                                </p:cTn>
                              </p:par>
                              <p:par>
                                <p:cTn id="12" presetID="42" presetClass="path" presetSubtype="0" accel="50000" decel="50000" fill="hold" nodeType="withEffect">
                                  <p:stCondLst>
                                    <p:cond delay="0"/>
                                  </p:stCondLst>
                                  <p:childTnLst>
                                    <p:animMotion origin="layout" path="M -0.09507 -0.01065 L -0.36802 0.41273 " pathEditMode="relative" rAng="0" ptsTypes="AA">
                                      <p:cBhvr>
                                        <p:cTn id="13" dur="2000" fill="hold"/>
                                        <p:tgtEl>
                                          <p:spTgt spid="16"/>
                                        </p:tgtEl>
                                        <p:attrNameLst>
                                          <p:attrName>ppt_x</p:attrName>
                                          <p:attrName>ppt_y</p:attrName>
                                        </p:attrNameLst>
                                      </p:cBhvr>
                                      <p:rCtr x="-13648" y="21157"/>
                                    </p:animMotion>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endCondLst>
                    <p:cond evt="onStopAudio" delay="0">
                      <p:tgtEl>
                        <p:sldTgt/>
                      </p:tgtEl>
                    </p:cond>
                  </p:endCondLst>
                </p:cTn>
                <p:tgtEl>
                  <p:spTgt spid="9"/>
                </p:tgtEl>
              </p:cMediaNode>
            </p:video>
            <p:video>
              <p:cMediaNode vol="80000">
                <p:cTn id="15" fill="hold" display="0">
                  <p:stCondLst>
                    <p:cond delay="indefinite"/>
                  </p:stCondLst>
                  <p:endCondLst>
                    <p:cond evt="onStopAudio" delay="0">
                      <p:tgtEl>
                        <p:sldTgt/>
                      </p:tgtEl>
                    </p:cond>
                  </p:endCondLst>
                </p:cTn>
                <p:tgtEl>
                  <p:spTgt spid="15"/>
                </p:tgtEl>
              </p:cMediaNode>
            </p:video>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379C4D33-D95C-41F2-8AC8-75E0CC13E20E}"/>
              </a:ext>
            </a:extLst>
          </p:cNvPr>
          <p:cNvPicPr>
            <a:picLocks noChangeAspect="1"/>
          </p:cNvPicPr>
          <p:nvPr/>
        </p:nvPicPr>
        <p:blipFill rotWithShape="1">
          <a:blip r:embed="rId2">
            <a:extLst>
              <a:ext uri="{28A0092B-C50C-407E-A947-70E740481C1C}">
                <a14:useLocalDpi xmlns:a14="http://schemas.microsoft.com/office/drawing/2010/main" xmlns="" val="0"/>
              </a:ext>
            </a:extLst>
          </a:blip>
          <a:srcRect l="15164" t="10568" r="11039" b="58716"/>
          <a:stretch/>
        </p:blipFill>
        <p:spPr>
          <a:xfrm>
            <a:off x="41733" y="604297"/>
            <a:ext cx="5421491" cy="5203369"/>
          </a:xfrm>
          <a:prstGeom prst="ellipse">
            <a:avLst/>
          </a:prstGeom>
          <a:ln>
            <a:noFill/>
          </a:ln>
          <a:effectLst>
            <a:softEdge rad="112500"/>
          </a:effectLst>
        </p:spPr>
      </p:pic>
      <p:sp>
        <p:nvSpPr>
          <p:cNvPr id="5" name="Flowchart: Alternate Process 4">
            <a:extLst>
              <a:ext uri="{FF2B5EF4-FFF2-40B4-BE49-F238E27FC236}">
                <a16:creationId xmlns:a16="http://schemas.microsoft.com/office/drawing/2014/main" xmlns="" id="{E2DAA67D-47F7-4D88-B20E-CD592D23DD68}"/>
              </a:ext>
            </a:extLst>
          </p:cNvPr>
          <p:cNvSpPr/>
          <p:nvPr/>
        </p:nvSpPr>
        <p:spPr>
          <a:xfrm>
            <a:off x="5282384" y="3154850"/>
            <a:ext cx="6866296" cy="2899037"/>
          </a:xfrm>
          <a:prstGeom prst="flowChartAlternateProcess">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TextBox 5">
            <a:extLst>
              <a:ext uri="{FF2B5EF4-FFF2-40B4-BE49-F238E27FC236}">
                <a16:creationId xmlns:a16="http://schemas.microsoft.com/office/drawing/2014/main" xmlns="" id="{5F2EC9F5-083D-4FB3-A238-28A205028F39}"/>
              </a:ext>
            </a:extLst>
          </p:cNvPr>
          <p:cNvSpPr txBox="1"/>
          <p:nvPr/>
        </p:nvSpPr>
        <p:spPr>
          <a:xfrm>
            <a:off x="5707625" y="1753725"/>
            <a:ext cx="6282813" cy="1077218"/>
          </a:xfrm>
          <a:prstGeom prst="rect">
            <a:avLst/>
          </a:prstGeom>
          <a:solidFill>
            <a:srgbClr val="00B0F0"/>
          </a:solidFill>
        </p:spPr>
        <p:txBody>
          <a:bodyPr wrap="square" rtlCol="0">
            <a:spAutoFit/>
          </a:bodyPr>
          <a:lstStyle/>
          <a:p>
            <a:r>
              <a:rPr lang="en-US" sz="3200">
                <a:cs typeface="Times New Roman" pitchFamily="18" charset="0"/>
              </a:rPr>
              <a:t>Bài đọc giúp em biết thông tin gì về chim bồ câu?</a:t>
            </a:r>
          </a:p>
        </p:txBody>
      </p:sp>
      <p:sp>
        <p:nvSpPr>
          <p:cNvPr id="7" name="TextBox 6">
            <a:extLst>
              <a:ext uri="{FF2B5EF4-FFF2-40B4-BE49-F238E27FC236}">
                <a16:creationId xmlns:a16="http://schemas.microsoft.com/office/drawing/2014/main" xmlns="" id="{4EABFC10-9A70-4D0C-9040-AF1D7CA58995}"/>
              </a:ext>
            </a:extLst>
          </p:cNvPr>
          <p:cNvSpPr txBox="1"/>
          <p:nvPr/>
        </p:nvSpPr>
        <p:spPr>
          <a:xfrm>
            <a:off x="5789563" y="3327095"/>
            <a:ext cx="5979650" cy="2554545"/>
          </a:xfrm>
          <a:prstGeom prst="rect">
            <a:avLst/>
          </a:prstGeom>
          <a:noFill/>
        </p:spPr>
        <p:txBody>
          <a:bodyPr wrap="square" rtlCol="0">
            <a:spAutoFit/>
          </a:bodyPr>
          <a:lstStyle/>
          <a:p>
            <a:pPr algn="just"/>
            <a:r>
              <a:rPr lang="en-US" sz="3200" dirty="0" err="1">
                <a:solidFill>
                  <a:schemeClr val="accent1"/>
                </a:solidFill>
                <a:cs typeface="Times New Roman" pitchFamily="18" charset="0"/>
              </a:rPr>
              <a:t>Bài</a:t>
            </a:r>
            <a:r>
              <a:rPr lang="en-US" sz="3200" dirty="0">
                <a:solidFill>
                  <a:schemeClr val="accent1"/>
                </a:solidFill>
                <a:cs typeface="Times New Roman" pitchFamily="18" charset="0"/>
              </a:rPr>
              <a:t> </a:t>
            </a:r>
            <a:r>
              <a:rPr lang="en-US" sz="3200" dirty="0" err="1">
                <a:solidFill>
                  <a:schemeClr val="accent1"/>
                </a:solidFill>
                <a:cs typeface="Times New Roman" pitchFamily="18" charset="0"/>
              </a:rPr>
              <a:t>đọc</a:t>
            </a:r>
            <a:r>
              <a:rPr lang="en-US" sz="3200" dirty="0">
                <a:solidFill>
                  <a:schemeClr val="accent1"/>
                </a:solidFill>
                <a:cs typeface="Times New Roman" pitchFamily="18" charset="0"/>
              </a:rPr>
              <a:t> </a:t>
            </a:r>
            <a:r>
              <a:rPr lang="en-US" sz="3200" dirty="0" err="1">
                <a:solidFill>
                  <a:schemeClr val="accent1"/>
                </a:solidFill>
                <a:cs typeface="Times New Roman" pitchFamily="18" charset="0"/>
              </a:rPr>
              <a:t>cung</a:t>
            </a:r>
            <a:r>
              <a:rPr lang="en-US" sz="3200" dirty="0">
                <a:solidFill>
                  <a:schemeClr val="accent1"/>
                </a:solidFill>
                <a:cs typeface="Times New Roman" pitchFamily="18" charset="0"/>
              </a:rPr>
              <a:t> </a:t>
            </a:r>
            <a:r>
              <a:rPr lang="en-US" sz="3200" dirty="0" err="1">
                <a:solidFill>
                  <a:schemeClr val="accent1"/>
                </a:solidFill>
                <a:cs typeface="Times New Roman" pitchFamily="18" charset="0"/>
              </a:rPr>
              <a:t>cấp</a:t>
            </a:r>
            <a:r>
              <a:rPr lang="en-US" sz="3200" dirty="0">
                <a:solidFill>
                  <a:schemeClr val="accent1"/>
                </a:solidFill>
                <a:cs typeface="Times New Roman" pitchFamily="18" charset="0"/>
              </a:rPr>
              <a:t> </a:t>
            </a:r>
            <a:r>
              <a:rPr lang="en-US" sz="3200" dirty="0" err="1">
                <a:solidFill>
                  <a:schemeClr val="accent1"/>
                </a:solidFill>
                <a:cs typeface="Times New Roman" pitchFamily="18" charset="0"/>
              </a:rPr>
              <a:t>những</a:t>
            </a:r>
            <a:r>
              <a:rPr lang="en-US" sz="3200" dirty="0">
                <a:solidFill>
                  <a:schemeClr val="accent1"/>
                </a:solidFill>
                <a:cs typeface="Times New Roman" pitchFamily="18" charset="0"/>
              </a:rPr>
              <a:t> </a:t>
            </a:r>
            <a:r>
              <a:rPr lang="en-US" sz="3200" dirty="0" err="1">
                <a:solidFill>
                  <a:schemeClr val="accent1"/>
                </a:solidFill>
                <a:cs typeface="Times New Roman" pitchFamily="18" charset="0"/>
              </a:rPr>
              <a:t>thông</a:t>
            </a:r>
            <a:r>
              <a:rPr lang="en-US" sz="3200" dirty="0">
                <a:solidFill>
                  <a:schemeClr val="accent1"/>
                </a:solidFill>
                <a:cs typeface="Times New Roman" pitchFamily="18" charset="0"/>
              </a:rPr>
              <a:t> tin </a:t>
            </a:r>
            <a:r>
              <a:rPr lang="en-US" sz="3200" dirty="0" err="1">
                <a:solidFill>
                  <a:schemeClr val="accent1"/>
                </a:solidFill>
                <a:cs typeface="Times New Roman" pitchFamily="18" charset="0"/>
              </a:rPr>
              <a:t>về</a:t>
            </a:r>
            <a:r>
              <a:rPr lang="en-US" sz="3200" dirty="0">
                <a:solidFill>
                  <a:schemeClr val="accent1"/>
                </a:solidFill>
                <a:cs typeface="Times New Roman" pitchFamily="18" charset="0"/>
              </a:rPr>
              <a:t> </a:t>
            </a:r>
            <a:r>
              <a:rPr lang="en-US" sz="3200" dirty="0" err="1">
                <a:solidFill>
                  <a:schemeClr val="accent1"/>
                </a:solidFill>
                <a:cs typeface="Times New Roman" pitchFamily="18" charset="0"/>
              </a:rPr>
              <a:t>tổ</a:t>
            </a:r>
            <a:r>
              <a:rPr lang="en-US" sz="3200" dirty="0">
                <a:solidFill>
                  <a:schemeClr val="accent1"/>
                </a:solidFill>
                <a:cs typeface="Times New Roman" pitchFamily="18" charset="0"/>
              </a:rPr>
              <a:t> </a:t>
            </a:r>
            <a:r>
              <a:rPr lang="en-US" sz="3200" dirty="0" err="1">
                <a:solidFill>
                  <a:schemeClr val="accent1"/>
                </a:solidFill>
                <a:cs typeface="Times New Roman" pitchFamily="18" charset="0"/>
              </a:rPr>
              <a:t>tiên</a:t>
            </a:r>
            <a:r>
              <a:rPr lang="en-US" sz="3200" dirty="0">
                <a:solidFill>
                  <a:schemeClr val="accent1"/>
                </a:solidFill>
                <a:cs typeface="Times New Roman" pitchFamily="18" charset="0"/>
              </a:rPr>
              <a:t> </a:t>
            </a:r>
            <a:r>
              <a:rPr lang="en-US" sz="3200" dirty="0" err="1">
                <a:solidFill>
                  <a:schemeClr val="accent1"/>
                </a:solidFill>
                <a:cs typeface="Times New Roman" pitchFamily="18" charset="0"/>
              </a:rPr>
              <a:t>của</a:t>
            </a:r>
            <a:r>
              <a:rPr lang="en-US" sz="3200" dirty="0">
                <a:solidFill>
                  <a:schemeClr val="accent1"/>
                </a:solidFill>
                <a:cs typeface="Times New Roman" pitchFamily="18" charset="0"/>
              </a:rPr>
              <a:t> </a:t>
            </a:r>
            <a:r>
              <a:rPr lang="en-US" sz="3200" dirty="0" err="1">
                <a:solidFill>
                  <a:schemeClr val="accent1"/>
                </a:solidFill>
                <a:cs typeface="Times New Roman" pitchFamily="18" charset="0"/>
              </a:rPr>
              <a:t>bồ</a:t>
            </a:r>
            <a:r>
              <a:rPr lang="en-US" sz="3200" dirty="0">
                <a:solidFill>
                  <a:schemeClr val="accent1"/>
                </a:solidFill>
                <a:cs typeface="Times New Roman" pitchFamily="18" charset="0"/>
              </a:rPr>
              <a:t> </a:t>
            </a:r>
            <a:r>
              <a:rPr lang="en-US" sz="3200" dirty="0" err="1">
                <a:solidFill>
                  <a:schemeClr val="accent1"/>
                </a:solidFill>
                <a:cs typeface="Times New Roman" pitchFamily="18" charset="0"/>
              </a:rPr>
              <a:t>câu</a:t>
            </a:r>
            <a:r>
              <a:rPr lang="en-US" sz="3200" dirty="0">
                <a:solidFill>
                  <a:schemeClr val="accent1"/>
                </a:solidFill>
                <a:cs typeface="Times New Roman" pitchFamily="18" charset="0"/>
              </a:rPr>
              <a:t>; </a:t>
            </a:r>
            <a:r>
              <a:rPr lang="en-US" sz="3200" dirty="0" err="1">
                <a:solidFill>
                  <a:schemeClr val="accent1"/>
                </a:solidFill>
                <a:cs typeface="Times New Roman" pitchFamily="18" charset="0"/>
              </a:rPr>
              <a:t>về</a:t>
            </a:r>
            <a:r>
              <a:rPr lang="en-US" sz="3200" dirty="0">
                <a:solidFill>
                  <a:schemeClr val="accent1"/>
                </a:solidFill>
                <a:cs typeface="Times New Roman" pitchFamily="18" charset="0"/>
              </a:rPr>
              <a:t> </a:t>
            </a:r>
            <a:r>
              <a:rPr lang="en-US" sz="3200" dirty="0" err="1">
                <a:solidFill>
                  <a:schemeClr val="accent1"/>
                </a:solidFill>
                <a:cs typeface="Times New Roman" pitchFamily="18" charset="0"/>
              </a:rPr>
              <a:t>đặc</a:t>
            </a:r>
            <a:r>
              <a:rPr lang="en-US" sz="3200" dirty="0">
                <a:solidFill>
                  <a:schemeClr val="accent1"/>
                </a:solidFill>
                <a:cs typeface="Times New Roman" pitchFamily="18" charset="0"/>
              </a:rPr>
              <a:t> </a:t>
            </a:r>
            <a:r>
              <a:rPr lang="en-US" sz="3200" dirty="0" err="1">
                <a:solidFill>
                  <a:schemeClr val="accent1"/>
                </a:solidFill>
                <a:cs typeface="Times New Roman" pitchFamily="18" charset="0"/>
              </a:rPr>
              <a:t>điểm</a:t>
            </a:r>
            <a:r>
              <a:rPr lang="en-US" sz="3200" dirty="0">
                <a:solidFill>
                  <a:schemeClr val="accent1"/>
                </a:solidFill>
                <a:cs typeface="Times New Roman" pitchFamily="18" charset="0"/>
              </a:rPr>
              <a:t> </a:t>
            </a:r>
            <a:r>
              <a:rPr lang="en-US" sz="3200" dirty="0" err="1">
                <a:solidFill>
                  <a:schemeClr val="accent1"/>
                </a:solidFill>
                <a:cs typeface="Times New Roman" pitchFamily="18" charset="0"/>
              </a:rPr>
              <a:t>ấp</a:t>
            </a:r>
            <a:r>
              <a:rPr lang="en-US" sz="3200" dirty="0">
                <a:solidFill>
                  <a:schemeClr val="accent1"/>
                </a:solidFill>
                <a:cs typeface="Times New Roman" pitchFamily="18" charset="0"/>
              </a:rPr>
              <a:t> </a:t>
            </a:r>
            <a:r>
              <a:rPr lang="en-US" sz="3200" dirty="0" err="1">
                <a:solidFill>
                  <a:schemeClr val="accent1"/>
                </a:solidFill>
                <a:cs typeface="Times New Roman" pitchFamily="18" charset="0"/>
              </a:rPr>
              <a:t>trứng</a:t>
            </a:r>
            <a:r>
              <a:rPr lang="en-US" sz="3200" dirty="0">
                <a:solidFill>
                  <a:schemeClr val="accent1"/>
                </a:solidFill>
                <a:cs typeface="Times New Roman" pitchFamily="18" charset="0"/>
              </a:rPr>
              <a:t>, </a:t>
            </a:r>
            <a:r>
              <a:rPr lang="en-US" sz="3200" dirty="0" err="1">
                <a:solidFill>
                  <a:schemeClr val="accent1"/>
                </a:solidFill>
                <a:cs typeface="Times New Roman" pitchFamily="18" charset="0"/>
              </a:rPr>
              <a:t>nuôi</a:t>
            </a:r>
            <a:r>
              <a:rPr lang="en-US" sz="3200" dirty="0">
                <a:solidFill>
                  <a:schemeClr val="accent1"/>
                </a:solidFill>
                <a:cs typeface="Times New Roman" pitchFamily="18" charset="0"/>
              </a:rPr>
              <a:t> con </a:t>
            </a:r>
            <a:r>
              <a:rPr lang="en-US" sz="3200" dirty="0" err="1">
                <a:solidFill>
                  <a:schemeClr val="accent1"/>
                </a:solidFill>
                <a:cs typeface="Times New Roman" pitchFamily="18" charset="0"/>
              </a:rPr>
              <a:t>của</a:t>
            </a:r>
            <a:r>
              <a:rPr lang="en-US" sz="3200" dirty="0">
                <a:solidFill>
                  <a:schemeClr val="accent1"/>
                </a:solidFill>
                <a:cs typeface="Times New Roman" pitchFamily="18" charset="0"/>
              </a:rPr>
              <a:t> </a:t>
            </a:r>
            <a:r>
              <a:rPr lang="en-US" sz="3200" dirty="0" err="1">
                <a:solidFill>
                  <a:schemeClr val="accent1"/>
                </a:solidFill>
                <a:cs typeface="Times New Roman" pitchFamily="18" charset="0"/>
              </a:rPr>
              <a:t>bồ</a:t>
            </a:r>
            <a:r>
              <a:rPr lang="en-US" sz="3200" dirty="0">
                <a:solidFill>
                  <a:schemeClr val="accent1"/>
                </a:solidFill>
                <a:cs typeface="Times New Roman" pitchFamily="18" charset="0"/>
              </a:rPr>
              <a:t> </a:t>
            </a:r>
            <a:r>
              <a:rPr lang="en-US" sz="3200" dirty="0" err="1">
                <a:solidFill>
                  <a:schemeClr val="accent1"/>
                </a:solidFill>
                <a:cs typeface="Times New Roman" pitchFamily="18" charset="0"/>
              </a:rPr>
              <a:t>câu</a:t>
            </a:r>
            <a:r>
              <a:rPr lang="en-US" sz="3200" dirty="0">
                <a:solidFill>
                  <a:schemeClr val="accent1"/>
                </a:solidFill>
                <a:cs typeface="Times New Roman" pitchFamily="18" charset="0"/>
              </a:rPr>
              <a:t>, </a:t>
            </a:r>
            <a:r>
              <a:rPr lang="en-US" sz="3200" dirty="0" err="1">
                <a:solidFill>
                  <a:schemeClr val="accent1"/>
                </a:solidFill>
                <a:cs typeface="Times New Roman" pitchFamily="18" charset="0"/>
              </a:rPr>
              <a:t>sự</a:t>
            </a:r>
            <a:r>
              <a:rPr lang="en-US" sz="3200" dirty="0">
                <a:solidFill>
                  <a:schemeClr val="accent1"/>
                </a:solidFill>
                <a:cs typeface="Times New Roman" pitchFamily="18" charset="0"/>
              </a:rPr>
              <a:t> </a:t>
            </a:r>
            <a:r>
              <a:rPr lang="en-US" sz="3200" dirty="0" err="1">
                <a:solidFill>
                  <a:schemeClr val="accent1"/>
                </a:solidFill>
                <a:cs typeface="Times New Roman" pitchFamily="18" charset="0"/>
              </a:rPr>
              <a:t>thông</a:t>
            </a:r>
            <a:r>
              <a:rPr lang="en-US" sz="3200" dirty="0">
                <a:solidFill>
                  <a:schemeClr val="accent1"/>
                </a:solidFill>
                <a:cs typeface="Times New Roman" pitchFamily="18" charset="0"/>
              </a:rPr>
              <a:t> </a:t>
            </a:r>
            <a:r>
              <a:rPr lang="en-US" sz="3200" dirty="0" err="1">
                <a:solidFill>
                  <a:schemeClr val="accent1"/>
                </a:solidFill>
                <a:cs typeface="Times New Roman" pitchFamily="18" charset="0"/>
              </a:rPr>
              <a:t>minh</a:t>
            </a:r>
            <a:r>
              <a:rPr lang="en-US" sz="3200" dirty="0">
                <a:solidFill>
                  <a:schemeClr val="accent1"/>
                </a:solidFill>
                <a:cs typeface="Times New Roman" pitchFamily="18" charset="0"/>
              </a:rPr>
              <a:t> </a:t>
            </a:r>
            <a:r>
              <a:rPr lang="en-US" sz="3200" dirty="0" err="1">
                <a:solidFill>
                  <a:schemeClr val="accent1"/>
                </a:solidFill>
                <a:cs typeface="Times New Roman" pitchFamily="18" charset="0"/>
              </a:rPr>
              <a:t>của</a:t>
            </a:r>
            <a:r>
              <a:rPr lang="en-US" sz="3200" dirty="0">
                <a:solidFill>
                  <a:schemeClr val="accent1"/>
                </a:solidFill>
                <a:cs typeface="Times New Roman" pitchFamily="18" charset="0"/>
              </a:rPr>
              <a:t> </a:t>
            </a:r>
            <a:r>
              <a:rPr lang="en-US" sz="3200" dirty="0" err="1">
                <a:solidFill>
                  <a:schemeClr val="accent1"/>
                </a:solidFill>
                <a:cs typeface="Times New Roman" pitchFamily="18" charset="0"/>
              </a:rPr>
              <a:t>bồ</a:t>
            </a:r>
            <a:r>
              <a:rPr lang="en-US" sz="3200" dirty="0">
                <a:solidFill>
                  <a:schemeClr val="accent1"/>
                </a:solidFill>
                <a:cs typeface="Times New Roman" pitchFamily="18" charset="0"/>
              </a:rPr>
              <a:t> </a:t>
            </a:r>
            <a:r>
              <a:rPr lang="en-US" sz="3200" dirty="0" err="1">
                <a:solidFill>
                  <a:schemeClr val="accent1"/>
                </a:solidFill>
                <a:cs typeface="Times New Roman" pitchFamily="18" charset="0"/>
              </a:rPr>
              <a:t>câu</a:t>
            </a:r>
            <a:r>
              <a:rPr lang="en-US" sz="3200" dirty="0">
                <a:solidFill>
                  <a:schemeClr val="accent1"/>
                </a:solidFill>
                <a:cs typeface="Times New Roman" pitchFamily="18" charset="0"/>
              </a:rPr>
              <a:t>.</a:t>
            </a:r>
          </a:p>
        </p:txBody>
      </p:sp>
    </p:spTree>
    <p:extLst>
      <p:ext uri="{BB962C8B-B14F-4D97-AF65-F5344CB8AC3E}">
        <p14:creationId xmlns:p14="http://schemas.microsoft.com/office/powerpoint/2010/main" xmlns="" val="3258364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40AF6A02-1082-4239-8F62-4F2C730EEB9E}"/>
              </a:ext>
            </a:extLst>
          </p:cNvPr>
          <p:cNvPicPr>
            <a:picLocks noChangeAspect="1"/>
          </p:cNvPicPr>
          <p:nvPr/>
        </p:nvPicPr>
        <p:blipFill>
          <a:blip r:embed="rId2"/>
          <a:stretch>
            <a:fillRect/>
          </a:stretch>
        </p:blipFill>
        <p:spPr>
          <a:xfrm>
            <a:off x="3042465" y="1204434"/>
            <a:ext cx="6005056" cy="4776057"/>
          </a:xfrm>
          <a:prstGeom prst="rect">
            <a:avLst/>
          </a:prstGeom>
        </p:spPr>
      </p:pic>
      <p:sp>
        <p:nvSpPr>
          <p:cNvPr id="10" name="Rectangle 9">
            <a:extLst>
              <a:ext uri="{FF2B5EF4-FFF2-40B4-BE49-F238E27FC236}">
                <a16:creationId xmlns:a16="http://schemas.microsoft.com/office/drawing/2014/main" xmlns="" id="{1B31CC8B-ABEF-4847-94C3-C9CE9426FE77}"/>
              </a:ext>
            </a:extLst>
          </p:cNvPr>
          <p:cNvSpPr/>
          <p:nvPr/>
        </p:nvSpPr>
        <p:spPr>
          <a:xfrm>
            <a:off x="4175217" y="3373367"/>
            <a:ext cx="4051118" cy="800219"/>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600" b="1" cap="all" dirty="0" err="1">
                <a:ln w="9000" cmpd="sng">
                  <a:solidFill>
                    <a:srgbClr val="FFC000">
                      <a:shade val="50000"/>
                      <a:satMod val="120000"/>
                    </a:srgbClr>
                  </a:solidFill>
                  <a:prstDash val="solid"/>
                </a:ln>
                <a:gradFill>
                  <a:gsLst>
                    <a:gs pos="0">
                      <a:srgbClr val="FFC000">
                        <a:shade val="20000"/>
                        <a:satMod val="245000"/>
                      </a:srgbClr>
                    </a:gs>
                    <a:gs pos="43000">
                      <a:srgbClr val="FFC000">
                        <a:satMod val="255000"/>
                      </a:srgbClr>
                    </a:gs>
                    <a:gs pos="48000">
                      <a:srgbClr val="FFC000">
                        <a:shade val="85000"/>
                        <a:satMod val="255000"/>
                      </a:srgbClr>
                    </a:gs>
                    <a:gs pos="100000">
                      <a:srgbClr val="FFC000">
                        <a:shade val="20000"/>
                        <a:satMod val="245000"/>
                      </a:srgbClr>
                    </a:gs>
                  </a:gsLst>
                  <a:lin ang="5400000"/>
                </a:gradFill>
                <a:effectLst>
                  <a:reflection blurRad="12700" stA="28000" endPos="45000" dist="1000" dir="5400000" sy="-100000" algn="bl" rotWithShape="0"/>
                </a:effectLst>
                <a:latin typeface="+mj-lt"/>
                <a:cs typeface="Times New Roman" pitchFamily="18" charset="0"/>
              </a:rPr>
              <a:t>LuyệN</a:t>
            </a:r>
            <a:r>
              <a:rPr lang="en-US" sz="4600" b="1" cap="all" dirty="0">
                <a:ln w="9000" cmpd="sng">
                  <a:solidFill>
                    <a:srgbClr val="FFC000">
                      <a:shade val="50000"/>
                      <a:satMod val="120000"/>
                    </a:srgbClr>
                  </a:solidFill>
                  <a:prstDash val="solid"/>
                </a:ln>
                <a:gradFill>
                  <a:gsLst>
                    <a:gs pos="0">
                      <a:srgbClr val="FFC000">
                        <a:shade val="20000"/>
                        <a:satMod val="245000"/>
                      </a:srgbClr>
                    </a:gs>
                    <a:gs pos="43000">
                      <a:srgbClr val="FFC000">
                        <a:satMod val="255000"/>
                      </a:srgbClr>
                    </a:gs>
                    <a:gs pos="48000">
                      <a:srgbClr val="FFC000">
                        <a:shade val="85000"/>
                        <a:satMod val="255000"/>
                      </a:srgbClr>
                    </a:gs>
                    <a:gs pos="100000">
                      <a:srgbClr val="FFC000">
                        <a:shade val="20000"/>
                        <a:satMod val="245000"/>
                      </a:srgbClr>
                    </a:gs>
                  </a:gsLst>
                  <a:lin ang="5400000"/>
                </a:gradFill>
                <a:effectLst>
                  <a:reflection blurRad="12700" stA="28000" endPos="45000" dist="1000" dir="5400000" sy="-100000" algn="bl" rotWithShape="0"/>
                </a:effectLst>
                <a:latin typeface="+mj-lt"/>
                <a:cs typeface="Times New Roman" pitchFamily="18" charset="0"/>
              </a:rPr>
              <a:t> </a:t>
            </a:r>
            <a:r>
              <a:rPr lang="en-US" sz="4600" b="1" cap="all" dirty="0" err="1">
                <a:ln w="9000" cmpd="sng">
                  <a:solidFill>
                    <a:srgbClr val="FFC000">
                      <a:shade val="50000"/>
                      <a:satMod val="120000"/>
                    </a:srgbClr>
                  </a:solidFill>
                  <a:prstDash val="solid"/>
                </a:ln>
                <a:gradFill>
                  <a:gsLst>
                    <a:gs pos="0">
                      <a:srgbClr val="FFC000">
                        <a:shade val="20000"/>
                        <a:satMod val="245000"/>
                      </a:srgbClr>
                    </a:gs>
                    <a:gs pos="43000">
                      <a:srgbClr val="FFC000">
                        <a:satMod val="255000"/>
                      </a:srgbClr>
                    </a:gs>
                    <a:gs pos="48000">
                      <a:srgbClr val="FFC000">
                        <a:shade val="85000"/>
                        <a:satMod val="255000"/>
                      </a:srgbClr>
                    </a:gs>
                    <a:gs pos="100000">
                      <a:srgbClr val="FFC000">
                        <a:shade val="20000"/>
                        <a:satMod val="245000"/>
                      </a:srgbClr>
                    </a:gs>
                  </a:gsLst>
                  <a:lin ang="5400000"/>
                </a:gradFill>
                <a:effectLst>
                  <a:reflection blurRad="12700" stA="28000" endPos="45000" dist="1000" dir="5400000" sy="-100000" algn="bl" rotWithShape="0"/>
                </a:effectLst>
                <a:latin typeface="+mj-lt"/>
                <a:cs typeface="Times New Roman" pitchFamily="18" charset="0"/>
              </a:rPr>
              <a:t>tập</a:t>
            </a:r>
            <a:endParaRPr kumimoji="0" lang="en-US" sz="4600" b="1" i="0" u="none" strike="noStrike" kern="1200" cap="all" spc="0" normalizeH="0" baseline="0" noProof="0" dirty="0">
              <a:ln w="9000" cmpd="sng">
                <a:solidFill>
                  <a:srgbClr val="FFC000">
                    <a:shade val="50000"/>
                    <a:satMod val="120000"/>
                  </a:srgbClr>
                </a:solidFill>
                <a:prstDash val="solid"/>
              </a:ln>
              <a:gradFill>
                <a:gsLst>
                  <a:gs pos="0">
                    <a:srgbClr val="FFC000">
                      <a:shade val="20000"/>
                      <a:satMod val="245000"/>
                    </a:srgbClr>
                  </a:gs>
                  <a:gs pos="43000">
                    <a:srgbClr val="FFC000">
                      <a:satMod val="255000"/>
                    </a:srgbClr>
                  </a:gs>
                  <a:gs pos="48000">
                    <a:srgbClr val="FFC000">
                      <a:shade val="85000"/>
                      <a:satMod val="255000"/>
                    </a:srgbClr>
                  </a:gs>
                  <a:gs pos="100000">
                    <a:srgbClr val="FFC000">
                      <a:shade val="20000"/>
                      <a:satMod val="245000"/>
                    </a:srgbClr>
                  </a:gs>
                </a:gsLst>
                <a:lin ang="5400000"/>
              </a:gradFill>
              <a:effectLst>
                <a:reflection blurRad="12700" stA="28000" endPos="45000" dist="1000" dir="5400000" sy="-100000" algn="bl" rotWithShape="0"/>
              </a:effectLst>
              <a:uLnTx/>
              <a:uFillTx/>
              <a:latin typeface="UTM Avo"/>
              <a:cs typeface="Times New Roman" pitchFamily="18" charset="0"/>
            </a:endParaRPr>
          </a:p>
        </p:txBody>
      </p:sp>
      <p:pic>
        <p:nvPicPr>
          <p:cNvPr id="11" name="55">
            <a:extLst>
              <a:ext uri="{FF2B5EF4-FFF2-40B4-BE49-F238E27FC236}">
                <a16:creationId xmlns:a16="http://schemas.microsoft.com/office/drawing/2014/main" xmlns="" id="{A4E03999-78D9-44EB-93F4-688400BA9EAA}"/>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80975" y="3373367"/>
            <a:ext cx="3549247" cy="3312889"/>
          </a:xfrm>
          <a:prstGeom prst="rect">
            <a:avLst/>
          </a:prstGeom>
        </p:spPr>
      </p:pic>
      <p:pic>
        <p:nvPicPr>
          <p:cNvPr id="12" name="54">
            <a:extLst>
              <a:ext uri="{FF2B5EF4-FFF2-40B4-BE49-F238E27FC236}">
                <a16:creationId xmlns:a16="http://schemas.microsoft.com/office/drawing/2014/main" xmlns="" id="{A0E53A23-6590-4835-BA19-F48CBC9A5CD7}"/>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864176" y="3592463"/>
            <a:ext cx="3592090" cy="3265537"/>
          </a:xfrm>
          <a:prstGeom prst="rect">
            <a:avLst/>
          </a:prstGeom>
        </p:spPr>
      </p:pic>
      <p:pic>
        <p:nvPicPr>
          <p:cNvPr id="13" name="42">
            <a:extLst>
              <a:ext uri="{FF2B5EF4-FFF2-40B4-BE49-F238E27FC236}">
                <a16:creationId xmlns:a16="http://schemas.microsoft.com/office/drawing/2014/main" xmlns="" id="{5EE46816-CEE4-4965-A34F-88072896694E}"/>
              </a:ext>
            </a:extLst>
          </p:cNvPr>
          <p:cNvPicPr>
            <a:picLocks noChangeAspect="1"/>
          </p:cNvPicPr>
          <p:nvPr/>
        </p:nvPicPr>
        <p:blipFill>
          <a:blip r:embed="rId5"/>
          <a:stretch>
            <a:fillRect/>
          </a:stretch>
        </p:blipFill>
        <p:spPr>
          <a:xfrm>
            <a:off x="2495746" y="171744"/>
            <a:ext cx="2177862" cy="3291654"/>
          </a:xfrm>
          <a:prstGeom prst="rect">
            <a:avLst/>
          </a:prstGeom>
        </p:spPr>
      </p:pic>
    </p:spTree>
    <p:extLst>
      <p:ext uri="{BB962C8B-B14F-4D97-AF65-F5344CB8AC3E}">
        <p14:creationId xmlns:p14="http://schemas.microsoft.com/office/powerpoint/2010/main" xmlns="" val="219692175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1+#ppt_w/2"/>
                                          </p:val>
                                        </p:tav>
                                        <p:tav tm="100000">
                                          <p:val>
                                            <p:strVal val="#ppt_x"/>
                                          </p:val>
                                        </p:tav>
                                      </p:tavLst>
                                    </p:anim>
                                    <p:anim calcmode="lin" valueType="num">
                                      <p:cBhvr additive="base">
                                        <p:cTn id="17" dur="500" fill="hold"/>
                                        <p:tgtEl>
                                          <p:spTgt spid="12"/>
                                        </p:tgtEl>
                                        <p:attrNameLst>
                                          <p:attrName>ppt_y</p:attrName>
                                        </p:attrNameLst>
                                      </p:cBhvr>
                                      <p:tavLst>
                                        <p:tav tm="0">
                                          <p:val>
                                            <p:strVal val="#ppt_y"/>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7493" y="525645"/>
            <a:ext cx="10771222" cy="2888035"/>
          </a:xfrm>
          <a:prstGeom prst="rect">
            <a:avLst/>
          </a:prstGeom>
        </p:spPr>
        <p:txBody>
          <a:bodyPr wrap="square">
            <a:spAutoFit/>
          </a:bodyPr>
          <a:lstStyle/>
          <a:p>
            <a:pPr>
              <a:lnSpc>
                <a:spcPct val="200000"/>
              </a:lnSpc>
            </a:pPr>
            <a:r>
              <a:rPr lang="en-US" sz="3200" b="1">
                <a:solidFill>
                  <a:prstClr val="black"/>
                </a:solidFill>
                <a:latin typeface="+mj-lt"/>
                <a:cs typeface="Times New Roman" pitchFamily="18" charset="0"/>
              </a:rPr>
              <a:t>1.</a:t>
            </a:r>
            <a:r>
              <a:rPr lang="en-US" sz="3200">
                <a:solidFill>
                  <a:prstClr val="black"/>
                </a:solidFill>
                <a:latin typeface="+mj-lt"/>
                <a:cs typeface="Times New Roman" pitchFamily="18" charset="0"/>
              </a:rPr>
              <a:t> Đặt câu hỏi cho bộ phận câu in đậm:</a:t>
            </a:r>
          </a:p>
          <a:p>
            <a:pPr>
              <a:lnSpc>
                <a:spcPct val="200000"/>
              </a:lnSpc>
            </a:pPr>
            <a:r>
              <a:rPr lang="en-US" sz="3200">
                <a:solidFill>
                  <a:prstClr val="black"/>
                </a:solidFill>
                <a:latin typeface="+mj-lt"/>
                <a:cs typeface="Times New Roman" pitchFamily="18" charset="0"/>
              </a:rPr>
              <a:t>a) </a:t>
            </a:r>
            <a:r>
              <a:rPr lang="en-US" sz="3200" b="1">
                <a:solidFill>
                  <a:prstClr val="black"/>
                </a:solidFill>
                <a:latin typeface="+mj-lt"/>
                <a:cs typeface="Times New Roman" pitchFamily="18" charset="0"/>
              </a:rPr>
              <a:t>Bồ câu </a:t>
            </a:r>
            <a:r>
              <a:rPr lang="en-US" sz="3200">
                <a:solidFill>
                  <a:prstClr val="black"/>
                </a:solidFill>
                <a:latin typeface="+mj-lt"/>
                <a:cs typeface="Times New Roman" pitchFamily="18" charset="0"/>
              </a:rPr>
              <a:t>rất thông minh.</a:t>
            </a:r>
          </a:p>
          <a:p>
            <a:pPr>
              <a:lnSpc>
                <a:spcPct val="200000"/>
              </a:lnSpc>
            </a:pPr>
            <a:r>
              <a:rPr lang="en-US" sz="3200">
                <a:solidFill>
                  <a:prstClr val="black"/>
                </a:solidFill>
                <a:latin typeface="+mj-lt"/>
                <a:cs typeface="Times New Roman" pitchFamily="18" charset="0"/>
              </a:rPr>
              <a:t>b) Bồ câu </a:t>
            </a:r>
            <a:r>
              <a:rPr lang="en-US" sz="3200" b="1">
                <a:solidFill>
                  <a:prstClr val="black"/>
                </a:solidFill>
                <a:latin typeface="+mj-lt"/>
                <a:cs typeface="Times New Roman" pitchFamily="18" charset="0"/>
              </a:rPr>
              <a:t>rất thông minh.</a:t>
            </a:r>
            <a:endParaRPr lang="en-US" sz="3200" b="1" dirty="0">
              <a:solidFill>
                <a:prstClr val="black"/>
              </a:solidFill>
              <a:latin typeface="+mj-lt"/>
              <a:cs typeface="Times New Roman" pitchFamily="18" charset="0"/>
            </a:endParaRPr>
          </a:p>
        </p:txBody>
      </p:sp>
      <p:sp>
        <p:nvSpPr>
          <p:cNvPr id="10" name="TextBox 9">
            <a:extLst>
              <a:ext uri="{FF2B5EF4-FFF2-40B4-BE49-F238E27FC236}">
                <a16:creationId xmlns:a16="http://schemas.microsoft.com/office/drawing/2014/main" xmlns="" id="{CBABDF4B-8FD6-4FA4-AB38-A619570E44FD}"/>
              </a:ext>
            </a:extLst>
          </p:cNvPr>
          <p:cNvSpPr txBox="1"/>
          <p:nvPr/>
        </p:nvSpPr>
        <p:spPr>
          <a:xfrm>
            <a:off x="7015655" y="1820917"/>
            <a:ext cx="5691352" cy="584775"/>
          </a:xfrm>
          <a:prstGeom prst="rect">
            <a:avLst/>
          </a:prstGeom>
          <a:noFill/>
        </p:spPr>
        <p:txBody>
          <a:bodyPr wrap="square" rtlCol="0">
            <a:spAutoFit/>
          </a:bodyPr>
          <a:lstStyle/>
          <a:p>
            <a:r>
              <a:rPr lang="en-US" sz="3200" b="1"/>
              <a:t>Con gì </a:t>
            </a:r>
            <a:r>
              <a:rPr lang="en-US" sz="3200"/>
              <a:t>rất thông minh?</a:t>
            </a:r>
          </a:p>
        </p:txBody>
      </p:sp>
      <p:cxnSp>
        <p:nvCxnSpPr>
          <p:cNvPr id="12" name="Straight Arrow Connector 11">
            <a:extLst>
              <a:ext uri="{FF2B5EF4-FFF2-40B4-BE49-F238E27FC236}">
                <a16:creationId xmlns:a16="http://schemas.microsoft.com/office/drawing/2014/main" xmlns="" id="{B53C6FE3-A2CD-4107-BED8-DE61EC1D056F}"/>
              </a:ext>
            </a:extLst>
          </p:cNvPr>
          <p:cNvCxnSpPr/>
          <p:nvPr/>
        </p:nvCxnSpPr>
        <p:spPr>
          <a:xfrm>
            <a:off x="6274676" y="2129070"/>
            <a:ext cx="536027"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xmlns="" id="{137536A6-D7C1-4C49-B0F4-2BBB1C1CA047}"/>
              </a:ext>
            </a:extLst>
          </p:cNvPr>
          <p:cNvSpPr txBox="1"/>
          <p:nvPr/>
        </p:nvSpPr>
        <p:spPr>
          <a:xfrm>
            <a:off x="7015655" y="2859546"/>
            <a:ext cx="5691352" cy="584775"/>
          </a:xfrm>
          <a:prstGeom prst="rect">
            <a:avLst/>
          </a:prstGeom>
          <a:noFill/>
        </p:spPr>
        <p:txBody>
          <a:bodyPr wrap="square" rtlCol="0">
            <a:spAutoFit/>
          </a:bodyPr>
          <a:lstStyle/>
          <a:p>
            <a:r>
              <a:rPr lang="en-US" sz="3200"/>
              <a:t>Bồ câu </a:t>
            </a:r>
            <a:r>
              <a:rPr lang="en-US" sz="3200" b="1"/>
              <a:t>thế nào</a:t>
            </a:r>
            <a:r>
              <a:rPr lang="en-US" sz="3200"/>
              <a:t>?</a:t>
            </a:r>
          </a:p>
        </p:txBody>
      </p:sp>
      <p:cxnSp>
        <p:nvCxnSpPr>
          <p:cNvPr id="14" name="Straight Arrow Connector 13">
            <a:extLst>
              <a:ext uri="{FF2B5EF4-FFF2-40B4-BE49-F238E27FC236}">
                <a16:creationId xmlns:a16="http://schemas.microsoft.com/office/drawing/2014/main" xmlns="" id="{F14E2556-520C-4F29-B027-FF65569DD59A}"/>
              </a:ext>
            </a:extLst>
          </p:cNvPr>
          <p:cNvCxnSpPr/>
          <p:nvPr/>
        </p:nvCxnSpPr>
        <p:spPr>
          <a:xfrm>
            <a:off x="6274676" y="3167699"/>
            <a:ext cx="536027"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xmlns="" id="{DF8ADD18-8816-4F6B-B5F4-489389ECB9C5}"/>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632" y="525645"/>
            <a:ext cx="12010944" cy="6613958"/>
          </a:xfrm>
          <a:prstGeom prst="rect">
            <a:avLst/>
          </a:prstGeom>
        </p:spPr>
      </p:pic>
    </p:spTree>
    <p:extLst>
      <p:ext uri="{BB962C8B-B14F-4D97-AF65-F5344CB8AC3E}">
        <p14:creationId xmlns:p14="http://schemas.microsoft.com/office/powerpoint/2010/main" xmlns="" val="2742346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down)">
                                      <p:cBhvr>
                                        <p:cTn id="14" dur="500"/>
                                        <p:tgtEl>
                                          <p:spTgt spid="12"/>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down)">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1BD7C8FE-C178-48CE-9813-6E14DCEFE688}"/>
              </a:ext>
            </a:extLst>
          </p:cNvPr>
          <p:cNvPicPr>
            <a:picLocks noChangeAspect="1"/>
          </p:cNvPicPr>
          <p:nvPr/>
        </p:nvPicPr>
        <p:blipFill>
          <a:blip r:embed="rId4"/>
          <a:stretch>
            <a:fillRect/>
          </a:stretch>
        </p:blipFill>
        <p:spPr>
          <a:xfrm>
            <a:off x="267223" y="3863790"/>
            <a:ext cx="2365462" cy="2873712"/>
          </a:xfrm>
          <a:prstGeom prst="rect">
            <a:avLst/>
          </a:prstGeom>
        </p:spPr>
      </p:pic>
      <p:pic>
        <p:nvPicPr>
          <p:cNvPr id="8" name="Picture 7">
            <a:extLst>
              <a:ext uri="{FF2B5EF4-FFF2-40B4-BE49-F238E27FC236}">
                <a16:creationId xmlns:a16="http://schemas.microsoft.com/office/drawing/2014/main" xmlns="" id="{57C8DC43-FFCB-4498-B43E-3ABEB1054B1C}"/>
              </a:ext>
            </a:extLst>
          </p:cNvPr>
          <p:cNvPicPr>
            <a:picLocks noChangeAspect="1"/>
          </p:cNvPicPr>
          <p:nvPr/>
        </p:nvPicPr>
        <p:blipFill>
          <a:blip r:embed="rId5"/>
          <a:stretch>
            <a:fillRect/>
          </a:stretch>
        </p:blipFill>
        <p:spPr>
          <a:xfrm>
            <a:off x="9264802" y="3863790"/>
            <a:ext cx="2925611" cy="2873712"/>
          </a:xfrm>
          <a:prstGeom prst="rect">
            <a:avLst/>
          </a:prstGeom>
        </p:spPr>
      </p:pic>
      <p:sp>
        <p:nvSpPr>
          <p:cNvPr id="9" name="Rectangle 8">
            <a:extLst>
              <a:ext uri="{FF2B5EF4-FFF2-40B4-BE49-F238E27FC236}">
                <a16:creationId xmlns:a16="http://schemas.microsoft.com/office/drawing/2014/main" xmlns="" id="{8FB34A8D-713B-4780-93EB-06E373C4F3C5}"/>
              </a:ext>
            </a:extLst>
          </p:cNvPr>
          <p:cNvSpPr/>
          <p:nvPr/>
        </p:nvSpPr>
        <p:spPr>
          <a:xfrm>
            <a:off x="523054" y="448366"/>
            <a:ext cx="11562920" cy="1895968"/>
          </a:xfrm>
          <a:prstGeom prst="rect">
            <a:avLst/>
          </a:prstGeom>
        </p:spPr>
        <p:txBody>
          <a:bodyPr wrap="square">
            <a:spAutoFit/>
          </a:bodyPr>
          <a:lstStyle/>
          <a:p>
            <a:pPr>
              <a:lnSpc>
                <a:spcPct val="200000"/>
              </a:lnSpc>
            </a:pPr>
            <a:r>
              <a:rPr lang="en-US" sz="3200" b="1">
                <a:solidFill>
                  <a:prstClr val="black"/>
                </a:solidFill>
                <a:latin typeface="+mj-lt"/>
                <a:cs typeface="Times New Roman" pitchFamily="18" charset="0"/>
              </a:rPr>
              <a:t>2.</a:t>
            </a:r>
            <a:r>
              <a:rPr lang="en-US" sz="3200">
                <a:solidFill>
                  <a:prstClr val="black"/>
                </a:solidFill>
                <a:latin typeface="+mj-lt"/>
                <a:cs typeface="Times New Roman" pitchFamily="18" charset="0"/>
              </a:rPr>
              <a:t> Xem hình ở trang 3, hỏi đáp với các bạn về vật nuôi theo mẫu sau:</a:t>
            </a:r>
          </a:p>
        </p:txBody>
      </p:sp>
      <p:sp>
        <p:nvSpPr>
          <p:cNvPr id="10" name="Rounded Rectangular Callout 6">
            <a:extLst>
              <a:ext uri="{FF2B5EF4-FFF2-40B4-BE49-F238E27FC236}">
                <a16:creationId xmlns:a16="http://schemas.microsoft.com/office/drawing/2014/main" xmlns="" id="{66272499-35ED-4D1D-B039-59BF6A298FF5}"/>
              </a:ext>
            </a:extLst>
          </p:cNvPr>
          <p:cNvSpPr/>
          <p:nvPr/>
        </p:nvSpPr>
        <p:spPr>
          <a:xfrm>
            <a:off x="1919265" y="2539156"/>
            <a:ext cx="4175941" cy="910107"/>
          </a:xfrm>
          <a:prstGeom prst="wedgeRoundRectCallout">
            <a:avLst>
              <a:gd name="adj1" fmla="val -70298"/>
              <a:gd name="adj2" fmla="val 132507"/>
              <a:gd name="adj3" fmla="val 16667"/>
            </a:avLst>
          </a:prstGeom>
          <a:solidFill>
            <a:sysClr val="window" lastClr="FFFFFF"/>
          </a:solidFill>
          <a:ln w="19050" cap="flat" cmpd="sng" algn="ctr">
            <a:solidFill>
              <a:srgbClr val="ED7D31"/>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i="0" u="none" strike="noStrike" kern="0" cap="none" spc="0" normalizeH="0" baseline="0" noProof="0">
                <a:ln>
                  <a:noFill/>
                </a:ln>
                <a:solidFill>
                  <a:schemeClr val="accent1"/>
                </a:solidFill>
                <a:effectLst/>
                <a:uLnTx/>
                <a:uFillTx/>
                <a:latin typeface="+mj-lt"/>
                <a:ea typeface="+mn-ea"/>
                <a:cs typeface="Times New Roman" pitchFamily="18" charset="0"/>
              </a:rPr>
              <a:t>Con</a:t>
            </a:r>
            <a:r>
              <a:rPr kumimoji="0" lang="en-US" sz="2800" i="0" u="none" strike="noStrike" kern="0" cap="none" spc="0" normalizeH="0" noProof="0">
                <a:ln>
                  <a:noFill/>
                </a:ln>
                <a:solidFill>
                  <a:schemeClr val="accent1"/>
                </a:solidFill>
                <a:effectLst/>
                <a:uLnTx/>
                <a:uFillTx/>
                <a:latin typeface="+mj-lt"/>
                <a:ea typeface="+mn-ea"/>
                <a:cs typeface="Times New Roman" pitchFamily="18" charset="0"/>
              </a:rPr>
              <a:t> gì </a:t>
            </a:r>
            <a:r>
              <a:rPr kumimoji="0" lang="en-US" sz="2800" b="0" i="0" u="none" strike="noStrike" kern="0" cap="none" spc="0" normalizeH="0" noProof="0">
                <a:ln>
                  <a:noFill/>
                </a:ln>
                <a:effectLst/>
                <a:uLnTx/>
                <a:uFillTx/>
                <a:latin typeface="+mj-lt"/>
                <a:ea typeface="+mn-ea"/>
                <a:cs typeface="Times New Roman" pitchFamily="18" charset="0"/>
              </a:rPr>
              <a:t>lạch bạch,lạch bạch?</a:t>
            </a:r>
            <a:endParaRPr kumimoji="0" lang="en-US" sz="2800" b="0" i="0" u="none" strike="noStrike" kern="0" cap="none" spc="0" normalizeH="0" baseline="0" noProof="0" dirty="0">
              <a:ln>
                <a:noFill/>
              </a:ln>
              <a:effectLst/>
              <a:uLnTx/>
              <a:uFillTx/>
              <a:latin typeface="+mj-lt"/>
              <a:ea typeface="+mn-ea"/>
            </a:endParaRPr>
          </a:p>
        </p:txBody>
      </p:sp>
      <p:sp>
        <p:nvSpPr>
          <p:cNvPr id="11" name="Rounded Rectangular Callout 4">
            <a:extLst>
              <a:ext uri="{FF2B5EF4-FFF2-40B4-BE49-F238E27FC236}">
                <a16:creationId xmlns:a16="http://schemas.microsoft.com/office/drawing/2014/main" xmlns="" id="{67D1CCC0-0A1B-4EE5-B533-C92AF99D4525}"/>
              </a:ext>
            </a:extLst>
          </p:cNvPr>
          <p:cNvSpPr/>
          <p:nvPr/>
        </p:nvSpPr>
        <p:spPr>
          <a:xfrm>
            <a:off x="7777902" y="2505674"/>
            <a:ext cx="3941263" cy="910107"/>
          </a:xfrm>
          <a:prstGeom prst="wedgeRoundRectCallout">
            <a:avLst>
              <a:gd name="adj1" fmla="val 11780"/>
              <a:gd name="adj2" fmla="val 135424"/>
              <a:gd name="adj3" fmla="val 16667"/>
            </a:avLst>
          </a:prstGeom>
          <a:solidFill>
            <a:sysClr val="window" lastClr="FFFFFF"/>
          </a:solidFill>
          <a:ln w="19050" cap="flat" cmpd="sng" algn="ctr">
            <a:solidFill>
              <a:srgbClr val="4472C4"/>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0070C0"/>
                </a:solidFill>
                <a:effectLst/>
                <a:uLnTx/>
                <a:uFillTx/>
                <a:latin typeface="+mj-lt"/>
                <a:ea typeface="+mn-ea"/>
              </a:rPr>
              <a:t>Con</a:t>
            </a:r>
            <a:r>
              <a:rPr kumimoji="0" lang="en-US" sz="2800" b="0" i="0" u="none" strike="noStrike" kern="0" cap="none" spc="0" normalizeH="0" noProof="0">
                <a:ln>
                  <a:noFill/>
                </a:ln>
                <a:solidFill>
                  <a:srgbClr val="0070C0"/>
                </a:solidFill>
                <a:effectLst/>
                <a:uLnTx/>
                <a:uFillTx/>
                <a:latin typeface="+mj-lt"/>
                <a:ea typeface="+mn-ea"/>
              </a:rPr>
              <a:t> vịt đi </a:t>
            </a:r>
            <a:r>
              <a:rPr kumimoji="0" lang="en-US" sz="2800" b="0" i="0" u="none" strike="noStrike" kern="0" cap="none" spc="0" normalizeH="0" noProof="0">
                <a:ln>
                  <a:noFill/>
                </a:ln>
                <a:effectLst/>
                <a:uLnTx/>
                <a:uFillTx/>
                <a:latin typeface="+mj-lt"/>
                <a:ea typeface="+mn-ea"/>
              </a:rPr>
              <a:t>lạch bạch, lạch bạch.</a:t>
            </a:r>
            <a:endParaRPr kumimoji="0" lang="en-US" sz="2800" b="0" i="0" u="none" strike="noStrike" kern="0" cap="none" spc="0" normalizeH="0" baseline="0" noProof="0" dirty="0">
              <a:ln>
                <a:noFill/>
              </a:ln>
              <a:effectLst/>
              <a:uLnTx/>
              <a:uFillTx/>
              <a:latin typeface="+mj-lt"/>
              <a:ea typeface="+mn-ea"/>
            </a:endParaRPr>
          </a:p>
        </p:txBody>
      </p:sp>
      <p:sp>
        <p:nvSpPr>
          <p:cNvPr id="12" name="Rounded Rectangular Callout 6">
            <a:extLst>
              <a:ext uri="{FF2B5EF4-FFF2-40B4-BE49-F238E27FC236}">
                <a16:creationId xmlns:a16="http://schemas.microsoft.com/office/drawing/2014/main" xmlns="" id="{EDDF3E54-161E-4873-B82D-736760DF2E4F}"/>
              </a:ext>
            </a:extLst>
          </p:cNvPr>
          <p:cNvSpPr/>
          <p:nvPr/>
        </p:nvSpPr>
        <p:spPr>
          <a:xfrm>
            <a:off x="2654474" y="4228486"/>
            <a:ext cx="3660935" cy="740234"/>
          </a:xfrm>
          <a:prstGeom prst="wedgeRoundRectCallout">
            <a:avLst>
              <a:gd name="adj1" fmla="val -66736"/>
              <a:gd name="adj2" fmla="val 45649"/>
              <a:gd name="adj3" fmla="val 16667"/>
            </a:avLst>
          </a:prstGeom>
          <a:solidFill>
            <a:sysClr val="window" lastClr="FFFFFF"/>
          </a:solidFill>
          <a:ln w="19050" cap="flat" cmpd="sng" algn="ctr">
            <a:solidFill>
              <a:srgbClr val="ED7D31"/>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effectLst/>
                <a:uLnTx/>
                <a:uFillTx/>
                <a:latin typeface="+mj-lt"/>
                <a:ea typeface="+mn-ea"/>
                <a:cs typeface="Times New Roman" pitchFamily="18" charset="0"/>
              </a:rPr>
              <a:t>Con vịt</a:t>
            </a:r>
            <a:r>
              <a:rPr kumimoji="0" lang="en-US" sz="2800" b="0" i="0" u="none" strike="noStrike" kern="0" cap="none" spc="0" normalizeH="0" noProof="0">
                <a:ln>
                  <a:noFill/>
                </a:ln>
                <a:effectLst/>
                <a:uLnTx/>
                <a:uFillTx/>
                <a:latin typeface="+mj-lt"/>
                <a:ea typeface="+mn-ea"/>
                <a:cs typeface="Times New Roman" pitchFamily="18" charset="0"/>
              </a:rPr>
              <a:t> đi </a:t>
            </a:r>
            <a:r>
              <a:rPr kumimoji="0" lang="en-US" sz="2800" b="0" i="0" u="none" strike="noStrike" kern="0" cap="none" spc="0" normalizeH="0" noProof="0">
                <a:ln>
                  <a:noFill/>
                </a:ln>
                <a:solidFill>
                  <a:schemeClr val="accent1"/>
                </a:solidFill>
                <a:effectLst/>
                <a:uLnTx/>
                <a:uFillTx/>
                <a:latin typeface="+mj-lt"/>
                <a:ea typeface="+mn-ea"/>
                <a:cs typeface="Times New Roman" pitchFamily="18" charset="0"/>
              </a:rPr>
              <a:t>thế nào</a:t>
            </a:r>
            <a:r>
              <a:rPr kumimoji="0" lang="en-US" sz="2800" b="0" i="0" u="none" strike="noStrike" kern="0" cap="none" spc="0" normalizeH="0" noProof="0">
                <a:ln>
                  <a:noFill/>
                </a:ln>
                <a:effectLst/>
                <a:uLnTx/>
                <a:uFillTx/>
                <a:latin typeface="+mj-lt"/>
                <a:ea typeface="+mn-ea"/>
                <a:cs typeface="Times New Roman" pitchFamily="18" charset="0"/>
              </a:rPr>
              <a:t>?</a:t>
            </a:r>
            <a:endParaRPr kumimoji="0" lang="en-US" sz="2800" b="0" i="0" u="none" strike="noStrike" kern="0" cap="none" spc="0" normalizeH="0" baseline="0" noProof="0" dirty="0">
              <a:ln>
                <a:noFill/>
              </a:ln>
              <a:effectLst/>
              <a:uLnTx/>
              <a:uFillTx/>
              <a:latin typeface="+mj-lt"/>
              <a:ea typeface="+mn-ea"/>
            </a:endParaRPr>
          </a:p>
        </p:txBody>
      </p:sp>
      <p:sp>
        <p:nvSpPr>
          <p:cNvPr id="14" name="Rounded Rectangular Callout 4">
            <a:extLst>
              <a:ext uri="{FF2B5EF4-FFF2-40B4-BE49-F238E27FC236}">
                <a16:creationId xmlns:a16="http://schemas.microsoft.com/office/drawing/2014/main" xmlns="" id="{6A27E670-D029-4508-AE99-15B5965D224D}"/>
              </a:ext>
            </a:extLst>
          </p:cNvPr>
          <p:cNvSpPr/>
          <p:nvPr/>
        </p:nvSpPr>
        <p:spPr>
          <a:xfrm>
            <a:off x="5139559" y="5333415"/>
            <a:ext cx="3941263" cy="910108"/>
          </a:xfrm>
          <a:prstGeom prst="wedgeRoundRectCallout">
            <a:avLst>
              <a:gd name="adj1" fmla="val 67012"/>
              <a:gd name="adj2" fmla="val -95833"/>
              <a:gd name="adj3" fmla="val 16667"/>
            </a:avLst>
          </a:prstGeom>
          <a:solidFill>
            <a:sysClr val="window" lastClr="FFFFFF"/>
          </a:solidFill>
          <a:ln w="19050" cap="flat" cmpd="sng" algn="ctr">
            <a:solidFill>
              <a:srgbClr val="4472C4"/>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effectLst/>
                <a:uLnTx/>
                <a:uFillTx/>
                <a:latin typeface="+mj-lt"/>
                <a:ea typeface="+mn-ea"/>
              </a:rPr>
              <a:t>Con</a:t>
            </a:r>
            <a:r>
              <a:rPr kumimoji="0" lang="en-US" sz="2800" b="0" i="0" u="none" strike="noStrike" kern="0" cap="none" spc="0" normalizeH="0" noProof="0">
                <a:ln>
                  <a:noFill/>
                </a:ln>
                <a:effectLst/>
                <a:uLnTx/>
                <a:uFillTx/>
                <a:latin typeface="+mj-lt"/>
                <a:ea typeface="+mn-ea"/>
              </a:rPr>
              <a:t> vịt đi </a:t>
            </a:r>
            <a:r>
              <a:rPr kumimoji="0" lang="en-US" sz="2800" b="0" i="0" u="none" strike="noStrike" kern="0" cap="none" spc="0" normalizeH="0" noProof="0">
                <a:ln>
                  <a:noFill/>
                </a:ln>
                <a:solidFill>
                  <a:srgbClr val="0070C0"/>
                </a:solidFill>
                <a:effectLst/>
                <a:uLnTx/>
                <a:uFillTx/>
                <a:latin typeface="+mj-lt"/>
                <a:ea typeface="+mn-ea"/>
              </a:rPr>
              <a:t>lạch bạch, lạch bạch.</a:t>
            </a:r>
            <a:endParaRPr kumimoji="0" lang="en-US" sz="2800" b="0" i="0" u="none" strike="noStrike" kern="0" cap="none" spc="0" normalizeH="0" baseline="0" noProof="0" dirty="0">
              <a:ln>
                <a:noFill/>
              </a:ln>
              <a:solidFill>
                <a:srgbClr val="0070C0"/>
              </a:solidFill>
              <a:effectLst/>
              <a:uLnTx/>
              <a:uFillTx/>
              <a:latin typeface="+mj-lt"/>
              <a:ea typeface="+mn-ea"/>
            </a:endParaRPr>
          </a:p>
        </p:txBody>
      </p:sp>
      <p:sp>
        <p:nvSpPr>
          <p:cNvPr id="16" name="Rounded Rectangular Callout 6">
            <a:extLst>
              <a:ext uri="{FF2B5EF4-FFF2-40B4-BE49-F238E27FC236}">
                <a16:creationId xmlns:a16="http://schemas.microsoft.com/office/drawing/2014/main" xmlns="" id="{39264375-61BA-4E03-A141-F59D0059795E}"/>
              </a:ext>
            </a:extLst>
          </p:cNvPr>
          <p:cNvSpPr/>
          <p:nvPr/>
        </p:nvSpPr>
        <p:spPr>
          <a:xfrm>
            <a:off x="1935030" y="2539156"/>
            <a:ext cx="4175941" cy="910107"/>
          </a:xfrm>
          <a:prstGeom prst="wedgeRoundRectCallout">
            <a:avLst>
              <a:gd name="adj1" fmla="val -70298"/>
              <a:gd name="adj2" fmla="val 132507"/>
              <a:gd name="adj3" fmla="val 16667"/>
            </a:avLst>
          </a:prstGeom>
          <a:solidFill>
            <a:sysClr val="window" lastClr="FFFFFF"/>
          </a:solidFill>
          <a:ln w="19050" cap="flat" cmpd="sng" algn="ctr">
            <a:solidFill>
              <a:srgbClr val="ED7D31"/>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chemeClr val="accent1"/>
                </a:solidFill>
                <a:effectLst/>
                <a:uLnTx/>
                <a:uFillTx/>
                <a:latin typeface="+mj-lt"/>
                <a:ea typeface="+mn-ea"/>
              </a:rPr>
              <a:t>Con</a:t>
            </a:r>
            <a:r>
              <a:rPr kumimoji="0" lang="en-US" sz="2800" b="0" i="0" u="none" strike="noStrike" kern="0" cap="none" spc="0" normalizeH="0" noProof="0">
                <a:ln>
                  <a:noFill/>
                </a:ln>
                <a:solidFill>
                  <a:schemeClr val="accent1"/>
                </a:solidFill>
                <a:effectLst/>
                <a:uLnTx/>
                <a:uFillTx/>
                <a:latin typeface="+mj-lt"/>
                <a:ea typeface="+mn-ea"/>
              </a:rPr>
              <a:t> chó </a:t>
            </a:r>
            <a:r>
              <a:rPr kumimoji="0" lang="en-US" sz="2800" b="0" i="0" u="none" strike="noStrike" kern="0" cap="none" spc="0" normalizeH="0" noProof="0">
                <a:ln>
                  <a:noFill/>
                </a:ln>
                <a:effectLst/>
                <a:uLnTx/>
                <a:uFillTx/>
                <a:latin typeface="+mj-lt"/>
                <a:ea typeface="+mn-ea"/>
              </a:rPr>
              <a:t>rất trung thành.</a:t>
            </a:r>
            <a:endParaRPr kumimoji="0" lang="en-US" sz="2800" b="0" i="0" u="none" strike="noStrike" kern="0" cap="none" spc="0" normalizeH="0" baseline="0" noProof="0" dirty="0">
              <a:ln>
                <a:noFill/>
              </a:ln>
              <a:effectLst/>
              <a:uLnTx/>
              <a:uFillTx/>
              <a:latin typeface="+mj-lt"/>
              <a:ea typeface="+mn-ea"/>
            </a:endParaRPr>
          </a:p>
        </p:txBody>
      </p:sp>
      <p:sp>
        <p:nvSpPr>
          <p:cNvPr id="17" name="Rounded Rectangular Callout 4">
            <a:extLst>
              <a:ext uri="{FF2B5EF4-FFF2-40B4-BE49-F238E27FC236}">
                <a16:creationId xmlns:a16="http://schemas.microsoft.com/office/drawing/2014/main" xmlns="" id="{38C2B511-53B4-4D64-BE9B-9CF37DB5F0D0}"/>
              </a:ext>
            </a:extLst>
          </p:cNvPr>
          <p:cNvSpPr/>
          <p:nvPr/>
        </p:nvSpPr>
        <p:spPr>
          <a:xfrm>
            <a:off x="7793667" y="2505674"/>
            <a:ext cx="3941263" cy="910107"/>
          </a:xfrm>
          <a:prstGeom prst="wedgeRoundRectCallout">
            <a:avLst>
              <a:gd name="adj1" fmla="val 11780"/>
              <a:gd name="adj2" fmla="val 135424"/>
              <a:gd name="adj3" fmla="val 16667"/>
            </a:avLst>
          </a:prstGeom>
          <a:solidFill>
            <a:sysClr val="window" lastClr="FFFFFF"/>
          </a:solidFill>
          <a:ln w="19050" cap="flat" cmpd="sng" algn="ctr">
            <a:solidFill>
              <a:srgbClr val="4472C4"/>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0070C0"/>
                </a:solidFill>
                <a:effectLst/>
                <a:uLnTx/>
                <a:uFillTx/>
                <a:latin typeface="+mj-lt"/>
                <a:ea typeface="+mn-ea"/>
              </a:rPr>
              <a:t>Con</a:t>
            </a:r>
            <a:r>
              <a:rPr kumimoji="0" lang="en-US" sz="2800" b="0" i="0" u="none" strike="noStrike" kern="0" cap="none" spc="0" normalizeH="0" noProof="0">
                <a:ln>
                  <a:noFill/>
                </a:ln>
                <a:solidFill>
                  <a:srgbClr val="0070C0"/>
                </a:solidFill>
                <a:effectLst/>
                <a:uLnTx/>
                <a:uFillTx/>
                <a:latin typeface="+mj-lt"/>
                <a:ea typeface="+mn-ea"/>
              </a:rPr>
              <a:t> gì </a:t>
            </a:r>
            <a:r>
              <a:rPr kumimoji="0" lang="en-US" sz="2800" b="0" i="0" u="none" strike="noStrike" kern="0" cap="none" spc="0" normalizeH="0" noProof="0">
                <a:ln>
                  <a:noFill/>
                </a:ln>
                <a:effectLst/>
                <a:uLnTx/>
                <a:uFillTx/>
                <a:latin typeface="+mj-lt"/>
                <a:ea typeface="+mn-ea"/>
              </a:rPr>
              <a:t>rất trung thành?</a:t>
            </a:r>
            <a:endParaRPr kumimoji="0" lang="en-US" sz="2800" b="0" i="0" u="none" strike="noStrike" kern="0" cap="none" spc="0" normalizeH="0" baseline="0" noProof="0" dirty="0">
              <a:ln>
                <a:noFill/>
              </a:ln>
              <a:effectLst/>
              <a:uLnTx/>
              <a:uFillTx/>
              <a:latin typeface="+mj-lt"/>
              <a:ea typeface="+mn-ea"/>
            </a:endParaRPr>
          </a:p>
        </p:txBody>
      </p:sp>
      <p:sp>
        <p:nvSpPr>
          <p:cNvPr id="18" name="Rounded Rectangular Callout 6">
            <a:extLst>
              <a:ext uri="{FF2B5EF4-FFF2-40B4-BE49-F238E27FC236}">
                <a16:creationId xmlns:a16="http://schemas.microsoft.com/office/drawing/2014/main" xmlns="" id="{A66B2294-6AF9-40E5-BD99-CA7EE16564EF}"/>
              </a:ext>
            </a:extLst>
          </p:cNvPr>
          <p:cNvSpPr/>
          <p:nvPr/>
        </p:nvSpPr>
        <p:spPr>
          <a:xfrm>
            <a:off x="2643579" y="4081778"/>
            <a:ext cx="3660935" cy="863777"/>
          </a:xfrm>
          <a:prstGeom prst="wedgeRoundRectCallout">
            <a:avLst>
              <a:gd name="adj1" fmla="val -66216"/>
              <a:gd name="adj2" fmla="val 52646"/>
              <a:gd name="adj3" fmla="val 16667"/>
            </a:avLst>
          </a:prstGeom>
          <a:solidFill>
            <a:sysClr val="window" lastClr="FFFFFF"/>
          </a:solidFill>
          <a:ln w="19050" cap="flat" cmpd="sng" algn="ctr">
            <a:solidFill>
              <a:srgbClr val="ED7D31"/>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effectLst/>
                <a:uLnTx/>
                <a:uFillTx/>
                <a:latin typeface="+mj-lt"/>
                <a:ea typeface="+mn-ea"/>
                <a:cs typeface="Times New Roman" pitchFamily="18" charset="0"/>
              </a:rPr>
              <a:t>Con chó</a:t>
            </a:r>
            <a:r>
              <a:rPr kumimoji="0" lang="en-US" sz="2800" b="0" i="0" u="none" strike="noStrike" kern="0" cap="none" spc="0" normalizeH="0" noProof="0">
                <a:ln>
                  <a:noFill/>
                </a:ln>
                <a:effectLst/>
                <a:uLnTx/>
                <a:uFillTx/>
                <a:latin typeface="+mj-lt"/>
                <a:ea typeface="+mn-ea"/>
                <a:cs typeface="Times New Roman" pitchFamily="18" charset="0"/>
              </a:rPr>
              <a:t> </a:t>
            </a:r>
            <a:r>
              <a:rPr kumimoji="0" lang="en-US" sz="2800" b="0" i="0" u="none" strike="noStrike" kern="0" cap="none" spc="0" normalizeH="0" noProof="0">
                <a:ln>
                  <a:noFill/>
                </a:ln>
                <a:solidFill>
                  <a:schemeClr val="accent1"/>
                </a:solidFill>
                <a:effectLst/>
                <a:uLnTx/>
                <a:uFillTx/>
                <a:latin typeface="+mj-lt"/>
                <a:ea typeface="+mn-ea"/>
                <a:cs typeface="Times New Roman" pitchFamily="18" charset="0"/>
              </a:rPr>
              <a:t>rất trung thành.</a:t>
            </a:r>
            <a:endParaRPr kumimoji="0" lang="en-US" sz="2800" b="0" i="0" u="none" strike="noStrike" kern="0" cap="none" spc="0" normalizeH="0" baseline="0" noProof="0" dirty="0">
              <a:ln>
                <a:noFill/>
              </a:ln>
              <a:solidFill>
                <a:schemeClr val="accent1"/>
              </a:solidFill>
              <a:effectLst/>
              <a:uLnTx/>
              <a:uFillTx/>
              <a:latin typeface="+mj-lt"/>
              <a:ea typeface="+mn-ea"/>
            </a:endParaRPr>
          </a:p>
        </p:txBody>
      </p:sp>
      <p:sp>
        <p:nvSpPr>
          <p:cNvPr id="19" name="Rounded Rectangular Callout 4">
            <a:extLst>
              <a:ext uri="{FF2B5EF4-FFF2-40B4-BE49-F238E27FC236}">
                <a16:creationId xmlns:a16="http://schemas.microsoft.com/office/drawing/2014/main" xmlns="" id="{9626295C-4D27-4C67-B570-139D56A74249}"/>
              </a:ext>
            </a:extLst>
          </p:cNvPr>
          <p:cNvSpPr/>
          <p:nvPr/>
        </p:nvSpPr>
        <p:spPr>
          <a:xfrm>
            <a:off x="5155324" y="5333415"/>
            <a:ext cx="3941263" cy="910108"/>
          </a:xfrm>
          <a:prstGeom prst="wedgeRoundRectCallout">
            <a:avLst>
              <a:gd name="adj1" fmla="val 67012"/>
              <a:gd name="adj2" fmla="val -97927"/>
              <a:gd name="adj3" fmla="val 16667"/>
            </a:avLst>
          </a:prstGeom>
          <a:solidFill>
            <a:sysClr val="window" lastClr="FFFFFF"/>
          </a:solidFill>
          <a:ln w="19050" cap="flat" cmpd="sng" algn="ctr">
            <a:solidFill>
              <a:srgbClr val="4472C4"/>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effectLst/>
                <a:uLnTx/>
                <a:uFillTx/>
                <a:latin typeface="+mj-lt"/>
                <a:ea typeface="+mn-ea"/>
              </a:rPr>
              <a:t>Con chó</a:t>
            </a:r>
            <a:r>
              <a:rPr kumimoji="0" lang="en-US" sz="2800" b="0" i="0" u="none" strike="noStrike" kern="0" cap="none" spc="0" normalizeH="0" noProof="0">
                <a:ln>
                  <a:noFill/>
                </a:ln>
                <a:effectLst/>
                <a:uLnTx/>
                <a:uFillTx/>
                <a:latin typeface="+mj-lt"/>
                <a:ea typeface="+mn-ea"/>
              </a:rPr>
              <a:t> </a:t>
            </a:r>
            <a:r>
              <a:rPr kumimoji="0" lang="en-US" sz="2800" b="0" i="0" u="none" strike="noStrike" kern="0" cap="none" spc="0" normalizeH="0" noProof="0">
                <a:ln>
                  <a:noFill/>
                </a:ln>
                <a:solidFill>
                  <a:schemeClr val="accent1"/>
                </a:solidFill>
                <a:effectLst/>
                <a:uLnTx/>
                <a:uFillTx/>
                <a:latin typeface="+mj-lt"/>
                <a:ea typeface="+mn-ea"/>
              </a:rPr>
              <a:t>thế nào</a:t>
            </a:r>
            <a:r>
              <a:rPr kumimoji="0" lang="en-US" sz="2800" b="0" i="0" u="none" strike="noStrike" kern="0" cap="none" spc="0" normalizeH="0" noProof="0">
                <a:ln>
                  <a:noFill/>
                </a:ln>
                <a:effectLst/>
                <a:uLnTx/>
                <a:uFillTx/>
                <a:latin typeface="+mj-lt"/>
                <a:ea typeface="+mn-ea"/>
              </a:rPr>
              <a:t>?</a:t>
            </a:r>
            <a:endParaRPr kumimoji="0" lang="en-US" sz="2800" b="0" i="0" u="none" strike="noStrike" kern="0" cap="none" spc="0" normalizeH="0" baseline="0" noProof="0" dirty="0">
              <a:ln>
                <a:noFill/>
              </a:ln>
              <a:solidFill>
                <a:srgbClr val="0070C0"/>
              </a:solidFill>
              <a:effectLst/>
              <a:uLnTx/>
              <a:uFillTx/>
              <a:latin typeface="+mj-lt"/>
              <a:ea typeface="+mn-ea"/>
            </a:endParaRPr>
          </a:p>
        </p:txBody>
      </p:sp>
      <p:pic>
        <p:nvPicPr>
          <p:cNvPr id="24" name="Picture 23">
            <a:extLst>
              <a:ext uri="{FF2B5EF4-FFF2-40B4-BE49-F238E27FC236}">
                <a16:creationId xmlns:a16="http://schemas.microsoft.com/office/drawing/2014/main" xmlns="" id="{1A845CE8-660D-43FB-9E76-D3DFA18E31F7}"/>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xmlns="" val="0"/>
              </a:ext>
            </a:extLst>
          </a:blip>
          <a:srcRect b="15734"/>
          <a:stretch/>
        </p:blipFill>
        <p:spPr>
          <a:xfrm>
            <a:off x="5841373" y="2827032"/>
            <a:ext cx="1905000" cy="1605278"/>
          </a:xfrm>
          <a:prstGeom prst="rect">
            <a:avLst/>
          </a:prstGeom>
        </p:spPr>
      </p:pic>
      <p:pic>
        <p:nvPicPr>
          <p:cNvPr id="25" name="Picture 24">
            <a:extLst>
              <a:ext uri="{FF2B5EF4-FFF2-40B4-BE49-F238E27FC236}">
                <a16:creationId xmlns:a16="http://schemas.microsoft.com/office/drawing/2014/main" xmlns="" id="{72D4A470-61EF-4AF6-AAAC-3790872991C3}"/>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xmlns="" val="0"/>
              </a:ext>
            </a:extLst>
          </a:blip>
          <a:srcRect b="15734"/>
          <a:stretch/>
        </p:blipFill>
        <p:spPr>
          <a:xfrm>
            <a:off x="5888667" y="2795490"/>
            <a:ext cx="1905000" cy="1605278"/>
          </a:xfrm>
          <a:prstGeom prst="rect">
            <a:avLst/>
          </a:prstGeom>
        </p:spPr>
      </p:pic>
      <p:sp>
        <p:nvSpPr>
          <p:cNvPr id="26" name="Rounded Rectangular Callout 6">
            <a:extLst>
              <a:ext uri="{FF2B5EF4-FFF2-40B4-BE49-F238E27FC236}">
                <a16:creationId xmlns:a16="http://schemas.microsoft.com/office/drawing/2014/main" xmlns="" id="{D96AE455-3319-447E-97B4-D87A337C0FDF}"/>
              </a:ext>
            </a:extLst>
          </p:cNvPr>
          <p:cNvSpPr/>
          <p:nvPr/>
        </p:nvSpPr>
        <p:spPr>
          <a:xfrm>
            <a:off x="1927147" y="2551156"/>
            <a:ext cx="4175941" cy="910107"/>
          </a:xfrm>
          <a:prstGeom prst="wedgeRoundRectCallout">
            <a:avLst>
              <a:gd name="adj1" fmla="val -51138"/>
              <a:gd name="adj2" fmla="val 197395"/>
              <a:gd name="adj3" fmla="val 16667"/>
            </a:avLst>
          </a:prstGeom>
          <a:solidFill>
            <a:sysClr val="window" lastClr="FFFFFF"/>
          </a:solidFill>
          <a:ln w="19050" cap="flat" cmpd="sng" algn="ctr">
            <a:solidFill>
              <a:srgbClr val="ED7D31"/>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chemeClr val="accent1"/>
                </a:solidFill>
                <a:effectLst/>
                <a:uLnTx/>
                <a:uFillTx/>
                <a:latin typeface="+mj-lt"/>
                <a:ea typeface="+mn-ea"/>
              </a:rPr>
              <a:t>Con</a:t>
            </a:r>
            <a:r>
              <a:rPr kumimoji="0" lang="en-US" sz="2800" b="0" i="0" u="none" strike="noStrike" kern="0" cap="none" spc="0" normalizeH="0" noProof="0">
                <a:ln>
                  <a:noFill/>
                </a:ln>
                <a:solidFill>
                  <a:schemeClr val="accent1"/>
                </a:solidFill>
                <a:effectLst/>
                <a:uLnTx/>
                <a:uFillTx/>
                <a:latin typeface="+mj-lt"/>
                <a:ea typeface="+mn-ea"/>
              </a:rPr>
              <a:t> gì </a:t>
            </a:r>
            <a:r>
              <a:rPr lang="en-US" sz="2800" kern="0">
                <a:latin typeface="+mj-lt"/>
              </a:rPr>
              <a:t>béo múp míp?</a:t>
            </a:r>
            <a:endParaRPr kumimoji="0" lang="en-US" sz="2800" b="0" i="0" u="none" strike="noStrike" kern="0" cap="none" spc="0" normalizeH="0" baseline="0" noProof="0" dirty="0">
              <a:ln>
                <a:noFill/>
              </a:ln>
              <a:effectLst/>
              <a:uLnTx/>
              <a:uFillTx/>
              <a:latin typeface="+mj-lt"/>
              <a:ea typeface="+mn-ea"/>
            </a:endParaRPr>
          </a:p>
        </p:txBody>
      </p:sp>
      <p:sp>
        <p:nvSpPr>
          <p:cNvPr id="27" name="Rounded Rectangular Callout 4">
            <a:extLst>
              <a:ext uri="{FF2B5EF4-FFF2-40B4-BE49-F238E27FC236}">
                <a16:creationId xmlns:a16="http://schemas.microsoft.com/office/drawing/2014/main" xmlns="" id="{F807DC59-8FCA-4483-B582-C7D81690870F}"/>
              </a:ext>
            </a:extLst>
          </p:cNvPr>
          <p:cNvSpPr/>
          <p:nvPr/>
        </p:nvSpPr>
        <p:spPr>
          <a:xfrm>
            <a:off x="7742774" y="2497135"/>
            <a:ext cx="4175941" cy="910107"/>
          </a:xfrm>
          <a:prstGeom prst="wedgeRoundRectCallout">
            <a:avLst>
              <a:gd name="adj1" fmla="val 11780"/>
              <a:gd name="adj2" fmla="val 135424"/>
              <a:gd name="adj3" fmla="val 16667"/>
            </a:avLst>
          </a:prstGeom>
          <a:solidFill>
            <a:sysClr val="window" lastClr="FFFFFF"/>
          </a:solidFill>
          <a:ln w="19050" cap="flat" cmpd="sng" algn="ctr">
            <a:solidFill>
              <a:srgbClr val="4472C4"/>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0070C0"/>
                </a:solidFill>
                <a:effectLst/>
                <a:uLnTx/>
                <a:uFillTx/>
                <a:latin typeface="+mj-lt"/>
                <a:ea typeface="+mn-ea"/>
              </a:rPr>
              <a:t>Con</a:t>
            </a:r>
            <a:r>
              <a:rPr kumimoji="0" lang="en-US" sz="2800" b="0" i="0" u="none" strike="noStrike" kern="0" cap="none" spc="0" normalizeH="0" noProof="0">
                <a:ln>
                  <a:noFill/>
                </a:ln>
                <a:solidFill>
                  <a:srgbClr val="0070C0"/>
                </a:solidFill>
                <a:effectLst/>
                <a:uLnTx/>
                <a:uFillTx/>
                <a:latin typeface="+mj-lt"/>
                <a:ea typeface="+mn-ea"/>
              </a:rPr>
              <a:t> lợn </a:t>
            </a:r>
            <a:r>
              <a:rPr lang="en-US" sz="2800" kern="0">
                <a:latin typeface="+mj-lt"/>
              </a:rPr>
              <a:t>béo múp míp.</a:t>
            </a:r>
            <a:endParaRPr kumimoji="0" lang="en-US" sz="2800" b="0" i="0" u="none" strike="noStrike" kern="0" cap="none" spc="0" normalizeH="0" baseline="0" noProof="0" dirty="0">
              <a:ln>
                <a:noFill/>
              </a:ln>
              <a:effectLst/>
              <a:uLnTx/>
              <a:uFillTx/>
              <a:latin typeface="+mj-lt"/>
              <a:ea typeface="+mn-ea"/>
            </a:endParaRPr>
          </a:p>
        </p:txBody>
      </p:sp>
      <p:sp>
        <p:nvSpPr>
          <p:cNvPr id="28" name="Rounded Rectangular Callout 6">
            <a:extLst>
              <a:ext uri="{FF2B5EF4-FFF2-40B4-BE49-F238E27FC236}">
                <a16:creationId xmlns:a16="http://schemas.microsoft.com/office/drawing/2014/main" xmlns="" id="{054D672F-98BB-470E-A6A0-0BAE7DF51412}"/>
              </a:ext>
            </a:extLst>
          </p:cNvPr>
          <p:cNvSpPr/>
          <p:nvPr/>
        </p:nvSpPr>
        <p:spPr>
          <a:xfrm>
            <a:off x="2595947" y="4123426"/>
            <a:ext cx="3660935" cy="863777"/>
          </a:xfrm>
          <a:prstGeom prst="wedgeRoundRectCallout">
            <a:avLst>
              <a:gd name="adj1" fmla="val -65695"/>
              <a:gd name="adj2" fmla="val 50440"/>
              <a:gd name="adj3" fmla="val 16667"/>
            </a:avLst>
          </a:prstGeom>
          <a:solidFill>
            <a:sysClr val="window" lastClr="FFFFFF"/>
          </a:solidFill>
          <a:ln w="19050" cap="flat" cmpd="sng" algn="ctr">
            <a:solidFill>
              <a:srgbClr val="ED7D31"/>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effectLst/>
                <a:uLnTx/>
                <a:uFillTx/>
                <a:latin typeface="+mj-lt"/>
                <a:ea typeface="+mn-ea"/>
                <a:cs typeface="Times New Roman" pitchFamily="18" charset="0"/>
              </a:rPr>
              <a:t>Con lợn</a:t>
            </a:r>
            <a:r>
              <a:rPr kumimoji="0" lang="en-US" sz="2800" b="0" i="0" u="none" strike="noStrike" kern="0" cap="none" spc="0" normalizeH="0" noProof="0">
                <a:ln>
                  <a:noFill/>
                </a:ln>
                <a:effectLst/>
                <a:uLnTx/>
                <a:uFillTx/>
                <a:latin typeface="+mj-lt"/>
                <a:ea typeface="+mn-ea"/>
                <a:cs typeface="Times New Roman" pitchFamily="18" charset="0"/>
              </a:rPr>
              <a:t> </a:t>
            </a:r>
            <a:r>
              <a:rPr lang="en-US" sz="2800" kern="0">
                <a:solidFill>
                  <a:schemeClr val="accent1"/>
                </a:solidFill>
                <a:latin typeface="+mj-lt"/>
                <a:cs typeface="Times New Roman" pitchFamily="18" charset="0"/>
              </a:rPr>
              <a:t>thế nào</a:t>
            </a:r>
            <a:r>
              <a:rPr lang="en-US" sz="2800" kern="0">
                <a:latin typeface="+mj-lt"/>
                <a:cs typeface="Times New Roman" pitchFamily="18" charset="0"/>
              </a:rPr>
              <a:t>?</a:t>
            </a:r>
            <a:endParaRPr kumimoji="0" lang="en-US" sz="2800" b="0" i="0" u="none" strike="noStrike" kern="0" cap="none" spc="0" normalizeH="0" baseline="0" noProof="0" dirty="0">
              <a:ln>
                <a:noFill/>
              </a:ln>
              <a:effectLst/>
              <a:uLnTx/>
              <a:uFillTx/>
              <a:latin typeface="+mj-lt"/>
            </a:endParaRPr>
          </a:p>
        </p:txBody>
      </p:sp>
      <p:sp>
        <p:nvSpPr>
          <p:cNvPr id="29" name="Rounded Rectangular Callout 4">
            <a:extLst>
              <a:ext uri="{FF2B5EF4-FFF2-40B4-BE49-F238E27FC236}">
                <a16:creationId xmlns:a16="http://schemas.microsoft.com/office/drawing/2014/main" xmlns="" id="{9B1FB02E-C95B-4506-A02D-6389C695D646}"/>
              </a:ext>
            </a:extLst>
          </p:cNvPr>
          <p:cNvSpPr/>
          <p:nvPr/>
        </p:nvSpPr>
        <p:spPr>
          <a:xfrm>
            <a:off x="4819017" y="5343681"/>
            <a:ext cx="4361677" cy="910108"/>
          </a:xfrm>
          <a:prstGeom prst="wedgeRoundRectCallout">
            <a:avLst>
              <a:gd name="adj1" fmla="val 65527"/>
              <a:gd name="adj2" fmla="val -102113"/>
              <a:gd name="adj3" fmla="val 16667"/>
            </a:avLst>
          </a:prstGeom>
          <a:solidFill>
            <a:sysClr val="window" lastClr="FFFFFF"/>
          </a:solidFill>
          <a:ln w="19050" cap="flat" cmpd="sng" algn="ctr">
            <a:solidFill>
              <a:srgbClr val="4472C4"/>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effectLst/>
                <a:uLnTx/>
                <a:uFillTx/>
                <a:latin typeface="+mj-lt"/>
                <a:ea typeface="+mn-ea"/>
              </a:rPr>
              <a:t>Con lợn</a:t>
            </a:r>
            <a:r>
              <a:rPr kumimoji="0" lang="en-US" sz="2800" b="0" i="0" u="none" strike="noStrike" kern="0" cap="none" spc="0" normalizeH="0" noProof="0">
                <a:ln>
                  <a:noFill/>
                </a:ln>
                <a:effectLst/>
                <a:uLnTx/>
                <a:uFillTx/>
                <a:latin typeface="+mj-lt"/>
                <a:ea typeface="+mn-ea"/>
              </a:rPr>
              <a:t> </a:t>
            </a:r>
            <a:r>
              <a:rPr lang="en-US" sz="2800" kern="0">
                <a:solidFill>
                  <a:schemeClr val="accent1"/>
                </a:solidFill>
                <a:latin typeface="+mj-lt"/>
              </a:rPr>
              <a:t>béo múp míp.</a:t>
            </a:r>
            <a:endParaRPr kumimoji="0" lang="en-US" sz="2800" b="0" i="0" u="none" strike="noStrike" kern="0" cap="none" spc="0" normalizeH="0" baseline="0" noProof="0" dirty="0">
              <a:ln>
                <a:noFill/>
              </a:ln>
              <a:solidFill>
                <a:srgbClr val="0070C0"/>
              </a:solidFill>
              <a:effectLst/>
              <a:uLnTx/>
              <a:uFillTx/>
              <a:latin typeface="+mj-lt"/>
              <a:ea typeface="+mn-ea"/>
            </a:endParaRPr>
          </a:p>
        </p:txBody>
      </p:sp>
      <p:pic>
        <p:nvPicPr>
          <p:cNvPr id="30" name="Picture 29">
            <a:extLst>
              <a:ext uri="{FF2B5EF4-FFF2-40B4-BE49-F238E27FC236}">
                <a16:creationId xmlns:a16="http://schemas.microsoft.com/office/drawing/2014/main" xmlns="" id="{6DB36084-6BBF-47A2-9489-5BAD17B4CB4B}"/>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xmlns="" val="0"/>
              </a:ext>
            </a:extLst>
          </a:blip>
          <a:srcRect b="15734"/>
          <a:stretch/>
        </p:blipFill>
        <p:spPr>
          <a:xfrm>
            <a:off x="5865020" y="2793332"/>
            <a:ext cx="1905000" cy="1605278"/>
          </a:xfrm>
          <a:prstGeom prst="rect">
            <a:avLst/>
          </a:prstGeom>
        </p:spPr>
      </p:pic>
    </p:spTree>
    <p:extLst>
      <p:ext uri="{BB962C8B-B14F-4D97-AF65-F5344CB8AC3E}">
        <p14:creationId xmlns:p14="http://schemas.microsoft.com/office/powerpoint/2010/main" xmlns="" val="3610280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applause.wav"/>
                                        </p:tgtEl>
                                      </p:cMediaNode>
                                    </p:audio>
                                  </p:sub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10"/>
                                        </p:tgtEl>
                                      </p:cBhvr>
                                    </p:animEffect>
                                    <p:set>
                                      <p:cBhvr>
                                        <p:cTn id="39" dur="1" fill="hold">
                                          <p:stCondLst>
                                            <p:cond delay="499"/>
                                          </p:stCondLst>
                                        </p:cTn>
                                        <p:tgtEl>
                                          <p:spTgt spid="10"/>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24"/>
                                        </p:tgtEl>
                                      </p:cBhvr>
                                    </p:animEffect>
                                    <p:set>
                                      <p:cBhvr>
                                        <p:cTn id="42" dur="1" fill="hold">
                                          <p:stCondLst>
                                            <p:cond delay="499"/>
                                          </p:stCondLst>
                                        </p:cTn>
                                        <p:tgtEl>
                                          <p:spTgt spid="24"/>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11"/>
                                        </p:tgtEl>
                                      </p:cBhvr>
                                    </p:animEffect>
                                    <p:set>
                                      <p:cBhvr>
                                        <p:cTn id="45" dur="1" fill="hold">
                                          <p:stCondLst>
                                            <p:cond delay="499"/>
                                          </p:stCondLst>
                                        </p:cTn>
                                        <p:tgtEl>
                                          <p:spTgt spid="11"/>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12"/>
                                        </p:tgtEl>
                                      </p:cBhvr>
                                    </p:animEffect>
                                    <p:set>
                                      <p:cBhvr>
                                        <p:cTn id="48" dur="1" fill="hold">
                                          <p:stCondLst>
                                            <p:cond delay="499"/>
                                          </p:stCondLst>
                                        </p:cTn>
                                        <p:tgtEl>
                                          <p:spTgt spid="12"/>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14"/>
                                        </p:tgtEl>
                                      </p:cBhvr>
                                    </p:animEffect>
                                    <p:set>
                                      <p:cBhvr>
                                        <p:cTn id="51" dur="1" fill="hold">
                                          <p:stCondLst>
                                            <p:cond delay="499"/>
                                          </p:stCondLst>
                                        </p:cTn>
                                        <p:tgtEl>
                                          <p:spTgt spid="14"/>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1000"/>
                                        <p:tgtEl>
                                          <p:spTgt spid="17"/>
                                        </p:tgtEl>
                                      </p:cBhvr>
                                    </p:animEffect>
                                    <p:anim calcmode="lin" valueType="num">
                                      <p:cBhvr>
                                        <p:cTn id="57" dur="1000" fill="hold"/>
                                        <p:tgtEl>
                                          <p:spTgt spid="17"/>
                                        </p:tgtEl>
                                        <p:attrNameLst>
                                          <p:attrName>ppt_x</p:attrName>
                                        </p:attrNameLst>
                                      </p:cBhvr>
                                      <p:tavLst>
                                        <p:tav tm="0">
                                          <p:val>
                                            <p:strVal val="#ppt_x"/>
                                          </p:val>
                                        </p:tav>
                                        <p:tav tm="100000">
                                          <p:val>
                                            <p:strVal val="#ppt_x"/>
                                          </p:val>
                                        </p:tav>
                                      </p:tavLst>
                                    </p:anim>
                                    <p:anim calcmode="lin" valueType="num">
                                      <p:cBhvr>
                                        <p:cTn id="5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1000"/>
                                        <p:tgtEl>
                                          <p:spTgt spid="16"/>
                                        </p:tgtEl>
                                      </p:cBhvr>
                                    </p:animEffect>
                                    <p:anim calcmode="lin" valueType="num">
                                      <p:cBhvr>
                                        <p:cTn id="64" dur="1000" fill="hold"/>
                                        <p:tgtEl>
                                          <p:spTgt spid="16"/>
                                        </p:tgtEl>
                                        <p:attrNameLst>
                                          <p:attrName>ppt_x</p:attrName>
                                        </p:attrNameLst>
                                      </p:cBhvr>
                                      <p:tavLst>
                                        <p:tav tm="0">
                                          <p:val>
                                            <p:strVal val="#ppt_x"/>
                                          </p:val>
                                        </p:tav>
                                        <p:tav tm="100000">
                                          <p:val>
                                            <p:strVal val="#ppt_x"/>
                                          </p:val>
                                        </p:tav>
                                      </p:tavLst>
                                    </p:anim>
                                    <p:anim calcmode="lin" valueType="num">
                                      <p:cBhvr>
                                        <p:cTn id="6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fade">
                                      <p:cBhvr>
                                        <p:cTn id="70" dur="1000"/>
                                        <p:tgtEl>
                                          <p:spTgt spid="19"/>
                                        </p:tgtEl>
                                      </p:cBhvr>
                                    </p:animEffect>
                                    <p:anim calcmode="lin" valueType="num">
                                      <p:cBhvr>
                                        <p:cTn id="71" dur="1000" fill="hold"/>
                                        <p:tgtEl>
                                          <p:spTgt spid="19"/>
                                        </p:tgtEl>
                                        <p:attrNameLst>
                                          <p:attrName>ppt_x</p:attrName>
                                        </p:attrNameLst>
                                      </p:cBhvr>
                                      <p:tavLst>
                                        <p:tav tm="0">
                                          <p:val>
                                            <p:strVal val="#ppt_x"/>
                                          </p:val>
                                        </p:tav>
                                        <p:tav tm="100000">
                                          <p:val>
                                            <p:strVal val="#ppt_x"/>
                                          </p:val>
                                        </p:tav>
                                      </p:tavLst>
                                    </p:anim>
                                    <p:anim calcmode="lin" valueType="num">
                                      <p:cBhvr>
                                        <p:cTn id="7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fade">
                                      <p:cBhvr>
                                        <p:cTn id="77" dur="1000"/>
                                        <p:tgtEl>
                                          <p:spTgt spid="18"/>
                                        </p:tgtEl>
                                      </p:cBhvr>
                                    </p:animEffect>
                                    <p:anim calcmode="lin" valueType="num">
                                      <p:cBhvr>
                                        <p:cTn id="78" dur="1000" fill="hold"/>
                                        <p:tgtEl>
                                          <p:spTgt spid="18"/>
                                        </p:tgtEl>
                                        <p:attrNameLst>
                                          <p:attrName>ppt_x</p:attrName>
                                        </p:attrNameLst>
                                      </p:cBhvr>
                                      <p:tavLst>
                                        <p:tav tm="0">
                                          <p:val>
                                            <p:strVal val="#ppt_x"/>
                                          </p:val>
                                        </p:tav>
                                        <p:tav tm="100000">
                                          <p:val>
                                            <p:strVal val="#ppt_x"/>
                                          </p:val>
                                        </p:tav>
                                      </p:tavLst>
                                    </p:anim>
                                    <p:anim calcmode="lin" valueType="num">
                                      <p:cBhvr>
                                        <p:cTn id="7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3" name="applause.wav"/>
                                        </p:tgtEl>
                                      </p:cMediaNode>
                                    </p:audio>
                                  </p:subTnLst>
                                </p:cTn>
                              </p:par>
                            </p:childTnLst>
                          </p:cTn>
                        </p:par>
                      </p:childTnLst>
                    </p:cTn>
                  </p:par>
                  <p:par>
                    <p:cTn id="84" fill="hold">
                      <p:stCondLst>
                        <p:cond delay="indefinite"/>
                      </p:stCondLst>
                      <p:childTnLst>
                        <p:par>
                          <p:cTn id="85" fill="hold">
                            <p:stCondLst>
                              <p:cond delay="0"/>
                            </p:stCondLst>
                            <p:childTnLst>
                              <p:par>
                                <p:cTn id="86" presetID="10" presetClass="exit" presetSubtype="0" fill="hold" grpId="1" nodeType="clickEffect">
                                  <p:stCondLst>
                                    <p:cond delay="0"/>
                                  </p:stCondLst>
                                  <p:childTnLst>
                                    <p:animEffect transition="out" filter="fade">
                                      <p:cBhvr>
                                        <p:cTn id="87" dur="500"/>
                                        <p:tgtEl>
                                          <p:spTgt spid="16"/>
                                        </p:tgtEl>
                                      </p:cBhvr>
                                    </p:animEffect>
                                    <p:set>
                                      <p:cBhvr>
                                        <p:cTn id="88" dur="1" fill="hold">
                                          <p:stCondLst>
                                            <p:cond delay="499"/>
                                          </p:stCondLst>
                                        </p:cTn>
                                        <p:tgtEl>
                                          <p:spTgt spid="16"/>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500"/>
                                        <p:tgtEl>
                                          <p:spTgt spid="17"/>
                                        </p:tgtEl>
                                      </p:cBhvr>
                                    </p:animEffect>
                                    <p:set>
                                      <p:cBhvr>
                                        <p:cTn id="91" dur="1" fill="hold">
                                          <p:stCondLst>
                                            <p:cond delay="499"/>
                                          </p:stCondLst>
                                        </p:cTn>
                                        <p:tgtEl>
                                          <p:spTgt spid="17"/>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500"/>
                                        <p:tgtEl>
                                          <p:spTgt spid="18"/>
                                        </p:tgtEl>
                                      </p:cBhvr>
                                    </p:animEffect>
                                    <p:set>
                                      <p:cBhvr>
                                        <p:cTn id="94" dur="1" fill="hold">
                                          <p:stCondLst>
                                            <p:cond delay="499"/>
                                          </p:stCondLst>
                                        </p:cTn>
                                        <p:tgtEl>
                                          <p:spTgt spid="18"/>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500"/>
                                        <p:tgtEl>
                                          <p:spTgt spid="19"/>
                                        </p:tgtEl>
                                      </p:cBhvr>
                                    </p:animEffect>
                                    <p:set>
                                      <p:cBhvr>
                                        <p:cTn id="97" dur="1" fill="hold">
                                          <p:stCondLst>
                                            <p:cond delay="499"/>
                                          </p:stCondLst>
                                        </p:cTn>
                                        <p:tgtEl>
                                          <p:spTgt spid="19"/>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5"/>
                                        </p:tgtEl>
                                      </p:cBhvr>
                                    </p:animEffect>
                                    <p:set>
                                      <p:cBhvr>
                                        <p:cTn id="100" dur="1" fill="hold">
                                          <p:stCondLst>
                                            <p:cond delay="499"/>
                                          </p:stCondLst>
                                        </p:cTn>
                                        <p:tgtEl>
                                          <p:spTgt spid="25"/>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grpId="0" nodeType="clickEffect">
                                  <p:stCondLst>
                                    <p:cond delay="0"/>
                                  </p:stCondLst>
                                  <p:childTnLst>
                                    <p:set>
                                      <p:cBhvr>
                                        <p:cTn id="104" dur="1" fill="hold">
                                          <p:stCondLst>
                                            <p:cond delay="0"/>
                                          </p:stCondLst>
                                        </p:cTn>
                                        <p:tgtEl>
                                          <p:spTgt spid="26"/>
                                        </p:tgtEl>
                                        <p:attrNameLst>
                                          <p:attrName>style.visibility</p:attrName>
                                        </p:attrNameLst>
                                      </p:cBhvr>
                                      <p:to>
                                        <p:strVal val="visible"/>
                                      </p:to>
                                    </p:set>
                                    <p:animEffect transition="in" filter="fade">
                                      <p:cBhvr>
                                        <p:cTn id="105" dur="1000"/>
                                        <p:tgtEl>
                                          <p:spTgt spid="26"/>
                                        </p:tgtEl>
                                      </p:cBhvr>
                                    </p:animEffect>
                                    <p:anim calcmode="lin" valueType="num">
                                      <p:cBhvr>
                                        <p:cTn id="106" dur="1000" fill="hold"/>
                                        <p:tgtEl>
                                          <p:spTgt spid="26"/>
                                        </p:tgtEl>
                                        <p:attrNameLst>
                                          <p:attrName>ppt_x</p:attrName>
                                        </p:attrNameLst>
                                      </p:cBhvr>
                                      <p:tavLst>
                                        <p:tav tm="0">
                                          <p:val>
                                            <p:strVal val="#ppt_x"/>
                                          </p:val>
                                        </p:tav>
                                        <p:tav tm="100000">
                                          <p:val>
                                            <p:strVal val="#ppt_x"/>
                                          </p:val>
                                        </p:tav>
                                      </p:tavLst>
                                    </p:anim>
                                    <p:anim calcmode="lin" valueType="num">
                                      <p:cBhvr>
                                        <p:cTn id="107"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42" presetClass="entr" presetSubtype="0" fill="hold" grpId="0" nodeType="clickEffect">
                                  <p:stCondLst>
                                    <p:cond delay="0"/>
                                  </p:stCondLst>
                                  <p:childTnLst>
                                    <p:set>
                                      <p:cBhvr>
                                        <p:cTn id="111" dur="1" fill="hold">
                                          <p:stCondLst>
                                            <p:cond delay="0"/>
                                          </p:stCondLst>
                                        </p:cTn>
                                        <p:tgtEl>
                                          <p:spTgt spid="27"/>
                                        </p:tgtEl>
                                        <p:attrNameLst>
                                          <p:attrName>style.visibility</p:attrName>
                                        </p:attrNameLst>
                                      </p:cBhvr>
                                      <p:to>
                                        <p:strVal val="visible"/>
                                      </p:to>
                                    </p:set>
                                    <p:animEffect transition="in" filter="fade">
                                      <p:cBhvr>
                                        <p:cTn id="112" dur="1000"/>
                                        <p:tgtEl>
                                          <p:spTgt spid="27"/>
                                        </p:tgtEl>
                                      </p:cBhvr>
                                    </p:animEffect>
                                    <p:anim calcmode="lin" valueType="num">
                                      <p:cBhvr>
                                        <p:cTn id="113" dur="1000" fill="hold"/>
                                        <p:tgtEl>
                                          <p:spTgt spid="27"/>
                                        </p:tgtEl>
                                        <p:attrNameLst>
                                          <p:attrName>ppt_x</p:attrName>
                                        </p:attrNameLst>
                                      </p:cBhvr>
                                      <p:tavLst>
                                        <p:tav tm="0">
                                          <p:val>
                                            <p:strVal val="#ppt_x"/>
                                          </p:val>
                                        </p:tav>
                                        <p:tav tm="100000">
                                          <p:val>
                                            <p:strVal val="#ppt_x"/>
                                          </p:val>
                                        </p:tav>
                                      </p:tavLst>
                                    </p:anim>
                                    <p:anim calcmode="lin" valueType="num">
                                      <p:cBhvr>
                                        <p:cTn id="11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42" presetClass="entr" presetSubtype="0" fill="hold" grpId="0" nodeType="clickEffect">
                                  <p:stCondLst>
                                    <p:cond delay="0"/>
                                  </p:stCondLst>
                                  <p:childTnLst>
                                    <p:set>
                                      <p:cBhvr>
                                        <p:cTn id="118" dur="1" fill="hold">
                                          <p:stCondLst>
                                            <p:cond delay="0"/>
                                          </p:stCondLst>
                                        </p:cTn>
                                        <p:tgtEl>
                                          <p:spTgt spid="28"/>
                                        </p:tgtEl>
                                        <p:attrNameLst>
                                          <p:attrName>style.visibility</p:attrName>
                                        </p:attrNameLst>
                                      </p:cBhvr>
                                      <p:to>
                                        <p:strVal val="visible"/>
                                      </p:to>
                                    </p:set>
                                    <p:animEffect transition="in" filter="fade">
                                      <p:cBhvr>
                                        <p:cTn id="119" dur="1000"/>
                                        <p:tgtEl>
                                          <p:spTgt spid="28"/>
                                        </p:tgtEl>
                                      </p:cBhvr>
                                    </p:animEffect>
                                    <p:anim calcmode="lin" valueType="num">
                                      <p:cBhvr>
                                        <p:cTn id="120" dur="1000" fill="hold"/>
                                        <p:tgtEl>
                                          <p:spTgt spid="28"/>
                                        </p:tgtEl>
                                        <p:attrNameLst>
                                          <p:attrName>ppt_x</p:attrName>
                                        </p:attrNameLst>
                                      </p:cBhvr>
                                      <p:tavLst>
                                        <p:tav tm="0">
                                          <p:val>
                                            <p:strVal val="#ppt_x"/>
                                          </p:val>
                                        </p:tav>
                                        <p:tav tm="100000">
                                          <p:val>
                                            <p:strVal val="#ppt_x"/>
                                          </p:val>
                                        </p:tav>
                                      </p:tavLst>
                                    </p:anim>
                                    <p:anim calcmode="lin" valueType="num">
                                      <p:cBhvr>
                                        <p:cTn id="121"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22" fill="hold">
                      <p:stCondLst>
                        <p:cond delay="indefinite"/>
                      </p:stCondLst>
                      <p:childTnLst>
                        <p:par>
                          <p:cTn id="123" fill="hold">
                            <p:stCondLst>
                              <p:cond delay="0"/>
                            </p:stCondLst>
                            <p:childTnLst>
                              <p:par>
                                <p:cTn id="124" presetID="42" presetClass="entr" presetSubtype="0" fill="hold" grpId="0" nodeType="clickEffect">
                                  <p:stCondLst>
                                    <p:cond delay="0"/>
                                  </p:stCondLst>
                                  <p:childTnLst>
                                    <p:set>
                                      <p:cBhvr>
                                        <p:cTn id="125" dur="1" fill="hold">
                                          <p:stCondLst>
                                            <p:cond delay="0"/>
                                          </p:stCondLst>
                                        </p:cTn>
                                        <p:tgtEl>
                                          <p:spTgt spid="29"/>
                                        </p:tgtEl>
                                        <p:attrNameLst>
                                          <p:attrName>style.visibility</p:attrName>
                                        </p:attrNameLst>
                                      </p:cBhvr>
                                      <p:to>
                                        <p:strVal val="visible"/>
                                      </p:to>
                                    </p:set>
                                    <p:animEffect transition="in" filter="fade">
                                      <p:cBhvr>
                                        <p:cTn id="126" dur="1000"/>
                                        <p:tgtEl>
                                          <p:spTgt spid="29"/>
                                        </p:tgtEl>
                                      </p:cBhvr>
                                    </p:animEffect>
                                    <p:anim calcmode="lin" valueType="num">
                                      <p:cBhvr>
                                        <p:cTn id="127" dur="1000" fill="hold"/>
                                        <p:tgtEl>
                                          <p:spTgt spid="29"/>
                                        </p:tgtEl>
                                        <p:attrNameLst>
                                          <p:attrName>ppt_x</p:attrName>
                                        </p:attrNameLst>
                                      </p:cBhvr>
                                      <p:tavLst>
                                        <p:tav tm="0">
                                          <p:val>
                                            <p:strVal val="#ppt_x"/>
                                          </p:val>
                                        </p:tav>
                                        <p:tav tm="100000">
                                          <p:val>
                                            <p:strVal val="#ppt_x"/>
                                          </p:val>
                                        </p:tav>
                                      </p:tavLst>
                                    </p:anim>
                                    <p:anim calcmode="lin" valueType="num">
                                      <p:cBhvr>
                                        <p:cTn id="128"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nodeType="clickEffect">
                                  <p:stCondLst>
                                    <p:cond delay="0"/>
                                  </p:stCondLst>
                                  <p:childTnLst>
                                    <p:set>
                                      <p:cBhvr>
                                        <p:cTn id="132"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31"/>
                                            </p:cond>
                                          </p:stCondLst>
                                          <p:endCondLst>
                                            <p:cond evt="onStopAudio" delay="0">
                                              <p:tgtEl>
                                                <p:sldTgt/>
                                              </p:tgtEl>
                                            </p:cond>
                                          </p:endCondLst>
                                        </p:cTn>
                                        <p:tgtEl>
                                          <p:sndTgt r:embed="rId3" name="applause.wav"/>
                                        </p:tgtEl>
                                      </p:cMediaNode>
                                    </p:audio>
                                  </p:subTnLst>
                                </p:cTn>
                              </p:par>
                            </p:childTnLst>
                          </p:cTn>
                        </p:par>
                      </p:childTnLst>
                    </p:cTn>
                  </p:par>
                  <p:par>
                    <p:cTn id="133" fill="hold">
                      <p:stCondLst>
                        <p:cond delay="indefinite"/>
                      </p:stCondLst>
                      <p:childTnLst>
                        <p:par>
                          <p:cTn id="134" fill="hold">
                            <p:stCondLst>
                              <p:cond delay="0"/>
                            </p:stCondLst>
                            <p:childTnLst>
                              <p:par>
                                <p:cTn id="135" presetID="10" presetClass="exit" presetSubtype="0" fill="hold" grpId="1" nodeType="clickEffect">
                                  <p:stCondLst>
                                    <p:cond delay="0"/>
                                  </p:stCondLst>
                                  <p:childTnLst>
                                    <p:animEffect transition="out" filter="fade">
                                      <p:cBhvr>
                                        <p:cTn id="136" dur="500"/>
                                        <p:tgtEl>
                                          <p:spTgt spid="26"/>
                                        </p:tgtEl>
                                      </p:cBhvr>
                                    </p:animEffect>
                                    <p:set>
                                      <p:cBhvr>
                                        <p:cTn id="137" dur="1" fill="hold">
                                          <p:stCondLst>
                                            <p:cond delay="499"/>
                                          </p:stCondLst>
                                        </p:cTn>
                                        <p:tgtEl>
                                          <p:spTgt spid="26"/>
                                        </p:tgtEl>
                                        <p:attrNameLst>
                                          <p:attrName>style.visibility</p:attrName>
                                        </p:attrNameLst>
                                      </p:cBhvr>
                                      <p:to>
                                        <p:strVal val="hidden"/>
                                      </p:to>
                                    </p:set>
                                  </p:childTnLst>
                                </p:cTn>
                              </p:par>
                              <p:par>
                                <p:cTn id="138" presetID="10" presetClass="exit" presetSubtype="0" fill="hold" grpId="1" nodeType="withEffect">
                                  <p:stCondLst>
                                    <p:cond delay="0"/>
                                  </p:stCondLst>
                                  <p:childTnLst>
                                    <p:animEffect transition="out" filter="fade">
                                      <p:cBhvr>
                                        <p:cTn id="139" dur="500"/>
                                        <p:tgtEl>
                                          <p:spTgt spid="27"/>
                                        </p:tgtEl>
                                      </p:cBhvr>
                                    </p:animEffect>
                                    <p:set>
                                      <p:cBhvr>
                                        <p:cTn id="140" dur="1" fill="hold">
                                          <p:stCondLst>
                                            <p:cond delay="499"/>
                                          </p:stCondLst>
                                        </p:cTn>
                                        <p:tgtEl>
                                          <p:spTgt spid="27"/>
                                        </p:tgtEl>
                                        <p:attrNameLst>
                                          <p:attrName>style.visibility</p:attrName>
                                        </p:attrNameLst>
                                      </p:cBhvr>
                                      <p:to>
                                        <p:strVal val="hidden"/>
                                      </p:to>
                                    </p:set>
                                  </p:childTnLst>
                                </p:cTn>
                              </p:par>
                              <p:par>
                                <p:cTn id="141" presetID="10" presetClass="exit" presetSubtype="0" fill="hold" grpId="1" nodeType="withEffect">
                                  <p:stCondLst>
                                    <p:cond delay="0"/>
                                  </p:stCondLst>
                                  <p:childTnLst>
                                    <p:animEffect transition="out" filter="fade">
                                      <p:cBhvr>
                                        <p:cTn id="142" dur="500"/>
                                        <p:tgtEl>
                                          <p:spTgt spid="28"/>
                                        </p:tgtEl>
                                      </p:cBhvr>
                                    </p:animEffect>
                                    <p:set>
                                      <p:cBhvr>
                                        <p:cTn id="143" dur="1" fill="hold">
                                          <p:stCondLst>
                                            <p:cond delay="499"/>
                                          </p:stCondLst>
                                        </p:cTn>
                                        <p:tgtEl>
                                          <p:spTgt spid="28"/>
                                        </p:tgtEl>
                                        <p:attrNameLst>
                                          <p:attrName>style.visibility</p:attrName>
                                        </p:attrNameLst>
                                      </p:cBhvr>
                                      <p:to>
                                        <p:strVal val="hidden"/>
                                      </p:to>
                                    </p:set>
                                  </p:childTnLst>
                                </p:cTn>
                              </p:par>
                              <p:par>
                                <p:cTn id="144" presetID="10" presetClass="exit" presetSubtype="0" fill="hold" grpId="1" nodeType="withEffect">
                                  <p:stCondLst>
                                    <p:cond delay="0"/>
                                  </p:stCondLst>
                                  <p:childTnLst>
                                    <p:animEffect transition="out" filter="fade">
                                      <p:cBhvr>
                                        <p:cTn id="145" dur="500"/>
                                        <p:tgtEl>
                                          <p:spTgt spid="29"/>
                                        </p:tgtEl>
                                      </p:cBhvr>
                                    </p:animEffect>
                                    <p:set>
                                      <p:cBhvr>
                                        <p:cTn id="146" dur="1" fill="hold">
                                          <p:stCondLst>
                                            <p:cond delay="499"/>
                                          </p:stCondLst>
                                        </p:cTn>
                                        <p:tgtEl>
                                          <p:spTgt spid="29"/>
                                        </p:tgtEl>
                                        <p:attrNameLst>
                                          <p:attrName>style.visibility</p:attrName>
                                        </p:attrNameLst>
                                      </p:cBhvr>
                                      <p:to>
                                        <p:strVal val="hidden"/>
                                      </p:to>
                                    </p:set>
                                  </p:childTnLst>
                                </p:cTn>
                              </p:par>
                              <p:par>
                                <p:cTn id="147" presetID="10" presetClass="exit" presetSubtype="0" fill="hold" nodeType="withEffect">
                                  <p:stCondLst>
                                    <p:cond delay="0"/>
                                  </p:stCondLst>
                                  <p:childTnLst>
                                    <p:animEffect transition="out" filter="fade">
                                      <p:cBhvr>
                                        <p:cTn id="148" dur="500"/>
                                        <p:tgtEl>
                                          <p:spTgt spid="30"/>
                                        </p:tgtEl>
                                      </p:cBhvr>
                                    </p:animEffect>
                                    <p:set>
                                      <p:cBhvr>
                                        <p:cTn id="149"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12" grpId="0" animBg="1"/>
      <p:bldP spid="12" grpId="1" animBg="1"/>
      <p:bldP spid="14" grpId="0" animBg="1"/>
      <p:bldP spid="14" grpId="1" animBg="1"/>
      <p:bldP spid="16" grpId="0" animBg="1"/>
      <p:bldP spid="16" grpId="1" animBg="1"/>
      <p:bldP spid="17" grpId="0" animBg="1"/>
      <p:bldP spid="17" grpId="1" animBg="1"/>
      <p:bldP spid="18" grpId="0" animBg="1"/>
      <p:bldP spid="18" grpId="1" animBg="1"/>
      <p:bldP spid="19" grpId="0" animBg="1"/>
      <p:bldP spid="19" grpId="1" animBg="1"/>
      <p:bldP spid="26" grpId="0" animBg="1"/>
      <p:bldP spid="26" grpId="1" animBg="1"/>
      <p:bldP spid="27" grpId="0" animBg="1"/>
      <p:bldP spid="27" grpId="1" animBg="1"/>
      <p:bldP spid="28" grpId="0" animBg="1"/>
      <p:bldP spid="28" grpId="1" animBg="1"/>
      <p:bldP spid="29" grpId="0" animBg="1"/>
      <p:bldP spid="29"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79966962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3250">
        <p15:prstTrans prst="origami"/>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DMIN\Desktop\Lam tac\9309ac64-8288-4ea0-aa2f-061f9418d41f.jpg">
            <a:extLst>
              <a:ext uri="{FF2B5EF4-FFF2-40B4-BE49-F238E27FC236}">
                <a16:creationId xmlns:a16="http://schemas.microsoft.com/office/drawing/2014/main" xmlns="" id="{523EA2A0-7023-46AE-B203-B442553DF6FF}"/>
              </a:ext>
            </a:extLst>
          </p:cNvPr>
          <p:cNvPicPr>
            <a:picLocks noChangeAspect="1" noChangeArrowheads="1"/>
          </p:cNvPicPr>
          <p:nvPr/>
        </p:nvPicPr>
        <p:blipFill>
          <a:blip r:embed="rId3">
            <a:extLst>
              <a:ext uri="{BEBA8EAE-BF5A-486C-A8C5-ECC9F3942E4B}">
                <a14:imgProps xmlns:a14="http://schemas.microsoft.com/office/drawing/2010/main" xmlns="">
                  <a14:imgLayer r:embed="rId5">
                    <a14:imgEffect>
                      <a14:sharpenSoften amount="-25000"/>
                    </a14:imgEffect>
                  </a14:imgLayer>
                </a14:imgProps>
              </a:ext>
              <a:ext uri="{28A0092B-C50C-407E-A947-70E740481C1C}">
                <a14:useLocalDpi xmlns:a14="http://schemas.microsoft.com/office/drawing/2010/main" xmlns="" val="0"/>
              </a:ext>
            </a:extLst>
          </a:blip>
          <a:srcRect/>
          <a:stretch>
            <a:fillRect/>
          </a:stretch>
        </p:blipFill>
        <p:spPr bwMode="auto">
          <a:xfrm>
            <a:off x="-16930" y="447"/>
            <a:ext cx="12207343" cy="6857107"/>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3" descr="C:\Users\ADMIN\Desktop\Lam tac\tải xuống.jpg">
            <a:extLst>
              <a:ext uri="{FF2B5EF4-FFF2-40B4-BE49-F238E27FC236}">
                <a16:creationId xmlns:a16="http://schemas.microsoft.com/office/drawing/2014/main" xmlns="" id="{CFD866E1-46A4-4E5A-8692-FD67D9E50F5F}"/>
              </a:ext>
            </a:extLst>
          </p:cNvPr>
          <p:cNvPicPr>
            <a:picLocks noChangeAspect="1" noChangeArrowheads="1"/>
          </p:cNvPicPr>
          <p:nvPr/>
        </p:nvPicPr>
        <p:blipFill>
          <a:blip r:embed="rId6">
            <a:extLst>
              <a:ext uri="{BEBA8EAE-BF5A-486C-A8C5-ECC9F3942E4B}">
                <a14:imgProps xmlns:a14="http://schemas.microsoft.com/office/drawing/2010/main" xmlns="">
                  <a14:imgLayer r:embed="rId7">
                    <a14:imgEffect>
                      <a14:backgroundRemoval t="0" b="100000" l="0" r="100000"/>
                    </a14:imgEffect>
                  </a14:imgLayer>
                </a14:imgProps>
              </a:ext>
              <a:ext uri="{28A0092B-C50C-407E-A947-70E740481C1C}">
                <a14:useLocalDpi xmlns:a14="http://schemas.microsoft.com/office/drawing/2010/main" xmlns="" val="0"/>
              </a:ext>
            </a:extLst>
          </a:blip>
          <a:srcRect/>
          <a:stretch>
            <a:fillRect/>
          </a:stretch>
        </p:blipFill>
        <p:spPr bwMode="auto">
          <a:xfrm>
            <a:off x="2438082" y="4546455"/>
            <a:ext cx="1295231" cy="1568247"/>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5" descr="C:\Users\ADMIN\Desktop\Lam tac\800px_COLOURBOX9774185 (3).jpg">
            <a:extLst>
              <a:ext uri="{FF2B5EF4-FFF2-40B4-BE49-F238E27FC236}">
                <a16:creationId xmlns:a16="http://schemas.microsoft.com/office/drawing/2014/main" xmlns="" id="{7AEF7104-4589-4142-ACB1-398F9C7AAF45}"/>
              </a:ext>
            </a:extLst>
          </p:cNvPr>
          <p:cNvPicPr>
            <a:picLocks noChangeAspect="1" noChangeArrowheads="1"/>
          </p:cNvPicPr>
          <p:nvPr/>
        </p:nvPicPr>
        <p:blipFill>
          <a:blip r:embed="rId8" cstate="print">
            <a:extLst>
              <a:ext uri="{BEBA8EAE-BF5A-486C-A8C5-ECC9F3942E4B}">
                <a14:imgProps xmlns:a14="http://schemas.microsoft.com/office/drawing/2010/main" xmlns="">
                  <a14:imgLayer r:embed="rId9">
                    <a14:imgEffect>
                      <a14:backgroundRemoval t="0" b="100000" l="0" r="100000"/>
                    </a14:imgEffect>
                  </a14:imgLayer>
                </a14:imgProps>
              </a:ext>
              <a:ext uri="{28A0092B-C50C-407E-A947-70E740481C1C}">
                <a14:useLocalDpi xmlns:a14="http://schemas.microsoft.com/office/drawing/2010/main" xmlns="" val="0"/>
              </a:ext>
            </a:extLst>
          </a:blip>
          <a:srcRect/>
          <a:stretch>
            <a:fillRect/>
          </a:stretch>
        </p:blipFill>
        <p:spPr bwMode="auto">
          <a:xfrm>
            <a:off x="8795490" y="5330579"/>
            <a:ext cx="1422215" cy="943404"/>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6" descr="C:\Users\ADMIN\Desktop\Lam tac\800px_COLOURBOX9774185 (4).jpg">
            <a:extLst>
              <a:ext uri="{FF2B5EF4-FFF2-40B4-BE49-F238E27FC236}">
                <a16:creationId xmlns:a16="http://schemas.microsoft.com/office/drawing/2014/main" xmlns="" id="{4CFDFDBB-473A-43C3-BAED-576AC0A4B0AA}"/>
              </a:ext>
            </a:extLst>
          </p:cNvPr>
          <p:cNvPicPr>
            <a:picLocks noChangeAspect="1" noChangeArrowheads="1"/>
          </p:cNvPicPr>
          <p:nvPr/>
        </p:nvPicPr>
        <p:blipFill>
          <a:blip r:embed="rId10" cstate="print">
            <a:extLst>
              <a:ext uri="{BEBA8EAE-BF5A-486C-A8C5-ECC9F3942E4B}">
                <a14:imgProps xmlns:a14="http://schemas.microsoft.com/office/drawing/2010/main" xmlns="">
                  <a14:imgLayer r:embed="rId11">
                    <a14:imgEffect>
                      <a14:backgroundRemoval t="0" b="100000" l="0" r="100000"/>
                    </a14:imgEffect>
                  </a14:imgLayer>
                </a14:imgProps>
              </a:ext>
              <a:ext uri="{28A0092B-C50C-407E-A947-70E740481C1C}">
                <a14:useLocalDpi xmlns:a14="http://schemas.microsoft.com/office/drawing/2010/main" xmlns="" val="0"/>
              </a:ext>
            </a:extLst>
          </a:blip>
          <a:srcRect/>
          <a:stretch>
            <a:fillRect/>
          </a:stretch>
        </p:blipFill>
        <p:spPr bwMode="auto">
          <a:xfrm>
            <a:off x="6412665" y="5330579"/>
            <a:ext cx="2382827" cy="807404"/>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5" descr="C:\Users\ADMIN\Desktop\Lam tac\800px_COLOURBOX9774185 (3).jpg">
            <a:extLst>
              <a:ext uri="{FF2B5EF4-FFF2-40B4-BE49-F238E27FC236}">
                <a16:creationId xmlns:a16="http://schemas.microsoft.com/office/drawing/2014/main" xmlns="" id="{E1DF60F0-D63D-4CCD-A440-DC5641C385ED}"/>
              </a:ext>
            </a:extLst>
          </p:cNvPr>
          <p:cNvPicPr>
            <a:picLocks noChangeAspect="1" noChangeArrowheads="1"/>
          </p:cNvPicPr>
          <p:nvPr/>
        </p:nvPicPr>
        <p:blipFill>
          <a:blip r:embed="rId12" cstate="print">
            <a:extLst>
              <a:ext uri="{BEBA8EAE-BF5A-486C-A8C5-ECC9F3942E4B}">
                <a14:imgProps xmlns:a14="http://schemas.microsoft.com/office/drawing/2010/main" xmlns="">
                  <a14:imgLayer r:embed="rId13">
                    <a14:imgEffect>
                      <a14:backgroundRemoval t="0" b="100000" l="0" r="100000"/>
                    </a14:imgEffect>
                  </a14:imgLayer>
                </a14:imgProps>
              </a:ext>
              <a:ext uri="{28A0092B-C50C-407E-A947-70E740481C1C}">
                <a14:useLocalDpi xmlns:a14="http://schemas.microsoft.com/office/drawing/2010/main" xmlns="" val="0"/>
              </a:ext>
            </a:extLst>
          </a:blip>
          <a:srcRect/>
          <a:stretch>
            <a:fillRect/>
          </a:stretch>
        </p:blipFill>
        <p:spPr bwMode="auto">
          <a:xfrm>
            <a:off x="4266644" y="5330578"/>
            <a:ext cx="1015868" cy="673860"/>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5" descr="C:\Users\ADMIN\Desktop\Lam tac\800px_COLOURBOX9774185 (3).jpg">
            <a:extLst>
              <a:ext uri="{FF2B5EF4-FFF2-40B4-BE49-F238E27FC236}">
                <a16:creationId xmlns:a16="http://schemas.microsoft.com/office/drawing/2014/main" xmlns="" id="{08158B2F-2EE0-4AF7-B193-1F001D812169}"/>
              </a:ext>
            </a:extLst>
          </p:cNvPr>
          <p:cNvPicPr>
            <a:picLocks noChangeAspect="1" noChangeArrowheads="1"/>
          </p:cNvPicPr>
          <p:nvPr/>
        </p:nvPicPr>
        <p:blipFill>
          <a:blip r:embed="rId14" cstate="print">
            <a:extLst>
              <a:ext uri="{BEBA8EAE-BF5A-486C-A8C5-ECC9F3942E4B}">
                <a14:imgProps xmlns:a14="http://schemas.microsoft.com/office/drawing/2010/main" xmlns="">
                  <a14:imgLayer r:embed="rId15">
                    <a14:imgEffect>
                      <a14:backgroundRemoval t="0" b="100000" l="0" r="100000"/>
                    </a14:imgEffect>
                  </a14:imgLayer>
                </a14:imgProps>
              </a:ext>
              <a:ext uri="{28A0092B-C50C-407E-A947-70E740481C1C}">
                <a14:useLocalDpi xmlns:a14="http://schemas.microsoft.com/office/drawing/2010/main" xmlns="" val="0"/>
              </a:ext>
            </a:extLst>
          </a:blip>
          <a:srcRect/>
          <a:stretch>
            <a:fillRect/>
          </a:stretch>
        </p:blipFill>
        <p:spPr bwMode="auto">
          <a:xfrm>
            <a:off x="0" y="5330579"/>
            <a:ext cx="1422215" cy="943404"/>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5" descr="C:\Users\ADMIN\Desktop\Lam tac\800px_COLOURBOX9774185 (3).jpg">
            <a:extLst>
              <a:ext uri="{FF2B5EF4-FFF2-40B4-BE49-F238E27FC236}">
                <a16:creationId xmlns:a16="http://schemas.microsoft.com/office/drawing/2014/main" xmlns="" id="{AA7E0EBF-5307-48BA-9940-9775D349A092}"/>
              </a:ext>
            </a:extLst>
          </p:cNvPr>
          <p:cNvPicPr>
            <a:picLocks noChangeAspect="1" noChangeArrowheads="1"/>
          </p:cNvPicPr>
          <p:nvPr/>
        </p:nvPicPr>
        <p:blipFill>
          <a:blip r:embed="rId16" cstate="print">
            <a:extLst>
              <a:ext uri="{BEBA8EAE-BF5A-486C-A8C5-ECC9F3942E4B}">
                <a14:imgProps xmlns:a14="http://schemas.microsoft.com/office/drawing/2010/main" xmlns="">
                  <a14:imgLayer r:embed="rId17">
                    <a14:imgEffect>
                      <a14:backgroundRemoval t="0" b="100000" l="0" r="100000"/>
                    </a14:imgEffect>
                  </a14:imgLayer>
                </a14:imgProps>
              </a:ext>
              <a:ext uri="{28A0092B-C50C-407E-A947-70E740481C1C}">
                <a14:useLocalDpi xmlns:a14="http://schemas.microsoft.com/office/drawing/2010/main" xmlns="" val="0"/>
              </a:ext>
            </a:extLst>
          </a:blip>
          <a:srcRect/>
          <a:stretch>
            <a:fillRect/>
          </a:stretch>
        </p:blipFill>
        <p:spPr bwMode="auto">
          <a:xfrm flipH="1">
            <a:off x="10835924" y="5294884"/>
            <a:ext cx="1219041" cy="745246"/>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8" descr="C:\Users\ADMIN\Desktop\Lam tac\il_570xN.938660066_slvo.jpg">
            <a:extLst>
              <a:ext uri="{FF2B5EF4-FFF2-40B4-BE49-F238E27FC236}">
                <a16:creationId xmlns:a16="http://schemas.microsoft.com/office/drawing/2014/main" xmlns="" id="{C0DE17B5-6144-4407-8E34-BBCF769BEA8F}"/>
              </a:ext>
            </a:extLst>
          </p:cNvPr>
          <p:cNvPicPr>
            <a:picLocks noChangeAspect="1" noChangeArrowheads="1"/>
          </p:cNvPicPr>
          <p:nvPr/>
        </p:nvPicPr>
        <p:blipFill>
          <a:blip r:embed="rId18" cstate="print">
            <a:extLst>
              <a:ext uri="{BEBA8EAE-BF5A-486C-A8C5-ECC9F3942E4B}">
                <a14:imgProps xmlns:a14="http://schemas.microsoft.com/office/drawing/2010/main" xmlns="">
                  <a14:imgLayer r:embed="rId19">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xmlns="" val="0"/>
              </a:ext>
            </a:extLst>
          </a:blip>
          <a:srcRect/>
          <a:stretch>
            <a:fillRect/>
          </a:stretch>
        </p:blipFill>
        <p:spPr bwMode="auto">
          <a:xfrm>
            <a:off x="8025355" y="3680571"/>
            <a:ext cx="1966387" cy="3507140"/>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5" descr="C:\Users\ADMIN\Desktop\Lam tac\lumberjack-lean-on-the-wood-log-vector-7780327.jpg">
            <a:extLst>
              <a:ext uri="{FF2B5EF4-FFF2-40B4-BE49-F238E27FC236}">
                <a16:creationId xmlns:a16="http://schemas.microsoft.com/office/drawing/2014/main" xmlns="" id="{D65235D6-E696-41EB-AE32-6D1D6A9940A0}"/>
              </a:ext>
            </a:extLst>
          </p:cNvPr>
          <p:cNvPicPr>
            <a:picLocks noChangeAspect="1" noChangeArrowheads="1"/>
          </p:cNvPicPr>
          <p:nvPr/>
        </p:nvPicPr>
        <p:blipFill>
          <a:blip r:embed="rId20" cstate="print">
            <a:extLst>
              <a:ext uri="{BEBA8EAE-BF5A-486C-A8C5-ECC9F3942E4B}">
                <a14:imgProps xmlns:a14="http://schemas.microsoft.com/office/drawing/2010/main" xmlns="">
                  <a14:imgLayer r:embed="rId21">
                    <a14:imgEffect>
                      <a14:backgroundRemoval t="0" b="91944" l="0" r="100000">
                        <a14:foregroundMark x1="43460" y1="12500" x2="39782" y2="19444"/>
                        <a14:foregroundMark x1="45913" y1="32778" x2="44278" y2="41389"/>
                      </a14:backgroundRemoval>
                    </a14:imgEffect>
                    <a14:imgEffect>
                      <a14:colorTemperature colorTemp="11200"/>
                    </a14:imgEffect>
                    <a14:imgEffect>
                      <a14:brightnessContrast contrast="20000"/>
                    </a14:imgEffect>
                  </a14:imgLayer>
                </a14:imgProps>
              </a:ext>
              <a:ext uri="{28A0092B-C50C-407E-A947-70E740481C1C}">
                <a14:useLocalDpi xmlns:a14="http://schemas.microsoft.com/office/drawing/2010/main" xmlns="" val="0"/>
              </a:ext>
            </a:extLst>
          </a:blip>
          <a:srcRect/>
          <a:stretch>
            <a:fillRect/>
          </a:stretch>
        </p:blipFill>
        <p:spPr bwMode="auto">
          <a:xfrm rot="160243">
            <a:off x="9854709" y="3830500"/>
            <a:ext cx="2447426" cy="3697124"/>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8" descr="Hình ảnh có liên quan">
            <a:extLst>
              <a:ext uri="{FF2B5EF4-FFF2-40B4-BE49-F238E27FC236}">
                <a16:creationId xmlns:a16="http://schemas.microsoft.com/office/drawing/2014/main" xmlns="" id="{F50CE20D-9EC1-45D7-91CE-D21A0F195FE1}"/>
              </a:ext>
            </a:extLst>
          </p:cNvPr>
          <p:cNvPicPr>
            <a:picLocks noChangeAspect="1" noChangeArrowheads="1"/>
          </p:cNvPicPr>
          <p:nvPr/>
        </p:nvPicPr>
        <p:blipFill>
          <a:blip r:embed="rId22">
            <a:extLst>
              <a:ext uri="{BEBA8EAE-BF5A-486C-A8C5-ECC9F3942E4B}">
                <a14:imgProps xmlns:a14="http://schemas.microsoft.com/office/drawing/2010/main" xmlns="">
                  <a14:imgLayer r:embed="rId23">
                    <a14:imgEffect>
                      <a14:backgroundRemoval t="0" b="99133" l="4950" r="90900">
                        <a14:backgroundMark x1="50900" y1="25867" x2="52200" y2="26400"/>
                        <a14:backgroundMark x1="63000" y1="48667" x2="62200" y2="49333"/>
                        <a14:backgroundMark x1="64800" y1="41467" x2="63600" y2="42000"/>
                        <a14:backgroundMark x1="71800" y1="48933" x2="72300" y2="50000"/>
                        <a14:backgroundMark x1="59500" y1="61467" x2="58500" y2="62800"/>
                        <a14:backgroundMark x1="39700" y1="48800" x2="39700" y2="49867"/>
                        <a14:backgroundMark x1="38400" y1="51600" x2="38000" y2="51867"/>
                        <a14:backgroundMark x1="46700" y1="53600" x2="47200" y2="54933"/>
                        <a14:backgroundMark x1="53100" y1="35333" x2="53100" y2="35867"/>
                        <a14:backgroundMark x1="71700" y1="45733" x2="71200" y2="46133"/>
                        <a14:backgroundMark x1="74600" y1="44267" x2="74000" y2="44800"/>
                        <a14:backgroundMark x1="77200" y1="49200" x2="77300" y2="49867"/>
                        <a14:backgroundMark x1="19800" y1="50133" x2="20500" y2="50400"/>
                        <a14:backgroundMark x1="22000" y1="47333" x2="22700" y2="47333"/>
                        <a14:backgroundMark x1="21100" y1="56800" x2="21100" y2="57333"/>
                        <a14:backgroundMark x1="23300" y1="34400" x2="23500" y2="35067"/>
                        <a14:backgroundMark x1="53500" y1="42667" x2="53600" y2="43467"/>
                        <a14:backgroundMark x1="66300" y1="23200" x2="67600" y2="23867"/>
                        <a14:backgroundMark x1="73400" y1="58400" x2="73500" y2="58800"/>
                      </a14:backgroundRemoval>
                    </a14:imgEffect>
                    <a14:imgEffect>
                      <a14:artisticPaintBrush/>
                    </a14:imgEffect>
                  </a14:imgLayer>
                </a14:imgProps>
              </a:ext>
              <a:ext uri="{28A0092B-C50C-407E-A947-70E740481C1C}">
                <a14:useLocalDpi xmlns:a14="http://schemas.microsoft.com/office/drawing/2010/main" xmlns="" val="0"/>
              </a:ext>
            </a:extLst>
          </a:blip>
          <a:srcRect/>
          <a:stretch>
            <a:fillRect/>
          </a:stretch>
        </p:blipFill>
        <p:spPr bwMode="auto">
          <a:xfrm flipH="1">
            <a:off x="-5688858" y="-2259858"/>
            <a:ext cx="12374158" cy="10996929"/>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8" descr="C:\Users\ADMIN\Desktop\Tai nguyen thiet ke tro choi\Giai cuu rung xanh\playful-wild-monkeys_1308-2930 (4).jpg">
            <a:extLst>
              <a:ext uri="{FF2B5EF4-FFF2-40B4-BE49-F238E27FC236}">
                <a16:creationId xmlns:a16="http://schemas.microsoft.com/office/drawing/2014/main" xmlns="" id="{9C176098-0B42-4DD7-88A2-85B1A6AE5A53}"/>
              </a:ext>
            </a:extLst>
          </p:cNvPr>
          <p:cNvPicPr>
            <a:picLocks noChangeAspect="1" noChangeArrowheads="1"/>
          </p:cNvPicPr>
          <p:nvPr/>
        </p:nvPicPr>
        <p:blipFill>
          <a:blip r:embed="rId24">
            <a:extLst>
              <a:ext uri="{BEBA8EAE-BF5A-486C-A8C5-ECC9F3942E4B}">
                <a14:imgProps xmlns:a14="http://schemas.microsoft.com/office/drawing/2010/main" xmlns="">
                  <a14:imgLayer r:embed="rId25">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xmlns="" val="0"/>
              </a:ext>
            </a:extLst>
          </a:blip>
          <a:srcRect/>
          <a:stretch>
            <a:fillRect/>
          </a:stretch>
        </p:blipFill>
        <p:spPr bwMode="auto">
          <a:xfrm flipH="1">
            <a:off x="1219044" y="-133187"/>
            <a:ext cx="1219040" cy="1759022"/>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14" descr="Hình ảnh có liên quan">
            <a:extLst>
              <a:ext uri="{FF2B5EF4-FFF2-40B4-BE49-F238E27FC236}">
                <a16:creationId xmlns:a16="http://schemas.microsoft.com/office/drawing/2014/main" xmlns="" id="{0E2826E3-6227-49BE-A394-924375AE546A}"/>
              </a:ext>
            </a:extLst>
          </p:cNvPr>
          <p:cNvPicPr>
            <a:picLocks noChangeAspect="1" noChangeArrowheads="1"/>
          </p:cNvPicPr>
          <p:nvPr/>
        </p:nvPicPr>
        <p:blipFill>
          <a:blip r:embed="rId26" cstate="print">
            <a:extLst>
              <a:ext uri="{BEBA8EAE-BF5A-486C-A8C5-ECC9F3942E4B}">
                <a14:imgProps xmlns:a14="http://schemas.microsoft.com/office/drawing/2010/main" xmlns="">
                  <a14:imgLayer r:embed="rId27">
                    <a14:imgEffect>
                      <a14:backgroundRemoval t="0" b="100000" l="0" r="99688">
                        <a14:foregroundMark x1="22813" y1="35938" x2="26563" y2="52188"/>
                        <a14:foregroundMark x1="34063" y1="19375" x2="37813" y2="46875"/>
                        <a14:foregroundMark x1="30000" y1="28125" x2="35938" y2="44063"/>
                        <a14:foregroundMark x1="32813" y1="25938" x2="33750" y2="35625"/>
                      </a14:backgroundRemoval>
                    </a14:imgEffect>
                  </a14:imgLayer>
                </a14:imgProps>
              </a:ext>
              <a:ext uri="{28A0092B-C50C-407E-A947-70E740481C1C}">
                <a14:useLocalDpi xmlns:a14="http://schemas.microsoft.com/office/drawing/2010/main" xmlns="" val="0"/>
              </a:ext>
            </a:extLst>
          </a:blip>
          <a:srcRect/>
          <a:stretch>
            <a:fillRect/>
          </a:stretch>
        </p:blipFill>
        <p:spPr bwMode="auto">
          <a:xfrm rot="20925904" flipH="1">
            <a:off x="846513" y="3244841"/>
            <a:ext cx="1354007" cy="1322336"/>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9" descr="C:\Users\ADMIN\Desktop\Tai nguyen thiet ke tro choi\Bảng gỗ\images.jpg">
            <a:extLst>
              <a:ext uri="{FF2B5EF4-FFF2-40B4-BE49-F238E27FC236}">
                <a16:creationId xmlns:a16="http://schemas.microsoft.com/office/drawing/2014/main" xmlns="" id="{AE03ADA6-06E1-4ED8-B61B-E2D3C09A23C2}"/>
              </a:ext>
            </a:extLst>
          </p:cNvPr>
          <p:cNvPicPr>
            <a:picLocks noChangeAspect="1" noChangeArrowheads="1"/>
          </p:cNvPicPr>
          <p:nvPr/>
        </p:nvPicPr>
        <p:blipFill>
          <a:blip r:embed="rId28">
            <a:extLst>
              <a:ext uri="{BEBA8EAE-BF5A-486C-A8C5-ECC9F3942E4B}">
                <a14:imgProps xmlns:a14="http://schemas.microsoft.com/office/drawing/2010/main" xmlns="">
                  <a14:imgLayer r:embed="rId29">
                    <a14:imgEffect>
                      <a14:backgroundRemoval t="0" b="100000" l="0" r="100000"/>
                    </a14:imgEffect>
                    <a14:imgEffect>
                      <a14:sharpenSoften amount="25000"/>
                    </a14:imgEffect>
                  </a14:imgLayer>
                </a14:imgProps>
              </a:ext>
              <a:ext uri="{28A0092B-C50C-407E-A947-70E740481C1C}">
                <a14:useLocalDpi xmlns:a14="http://schemas.microsoft.com/office/drawing/2010/main" xmlns="" val="0"/>
              </a:ext>
            </a:extLst>
          </a:blip>
          <a:srcRect/>
          <a:stretch>
            <a:fillRect/>
          </a:stretch>
        </p:blipFill>
        <p:spPr bwMode="auto">
          <a:xfrm>
            <a:off x="4551305" y="-837644"/>
            <a:ext cx="3474051" cy="3489559"/>
          </a:xfrm>
          <a:prstGeom prst="rect">
            <a:avLst/>
          </a:prstGeom>
          <a:noFill/>
          <a:extLst>
            <a:ext uri="{909E8E84-426E-40DD-AFC4-6F175D3DCCD1}">
              <a14:hiddenFill xmlns:a14="http://schemas.microsoft.com/office/drawing/2010/main" xmlns="">
                <a:solidFill>
                  <a:srgbClr val="FFFFFF"/>
                </a:solidFill>
              </a14:hiddenFill>
            </a:ext>
          </a:extLst>
        </p:spPr>
      </p:pic>
      <p:sp>
        <p:nvSpPr>
          <p:cNvPr id="15" name="TextBox 14">
            <a:extLst>
              <a:ext uri="{FF2B5EF4-FFF2-40B4-BE49-F238E27FC236}">
                <a16:creationId xmlns:a16="http://schemas.microsoft.com/office/drawing/2014/main" xmlns="" id="{1AED5CDE-93BE-4E90-A27D-861653B0DCC2}"/>
              </a:ext>
            </a:extLst>
          </p:cNvPr>
          <p:cNvSpPr txBox="1"/>
          <p:nvPr/>
        </p:nvSpPr>
        <p:spPr>
          <a:xfrm>
            <a:off x="4890488" y="843914"/>
            <a:ext cx="2755691" cy="1077218"/>
          </a:xfrm>
          <a:prstGeom prst="rect">
            <a:avLst/>
          </a:prstGeom>
          <a:noFill/>
        </p:spPr>
        <p:txBody>
          <a:bodyPr wrap="none" rtlCol="0">
            <a:spAutoFit/>
          </a:bodyPr>
          <a:lstStyle/>
          <a:p>
            <a:pPr algn="ctr" defTabSz="1219048"/>
            <a:r>
              <a:rPr lang="en-US" sz="3200" b="1" dirty="0">
                <a:solidFill>
                  <a:srgbClr val="008000"/>
                </a:solidFill>
                <a:latin typeface="+mj-lt"/>
                <a:cs typeface="Arial" panose="020B0604020202020204" pitchFamily="34" charset="0"/>
              </a:rPr>
              <a:t>BẢO VỆ</a:t>
            </a:r>
          </a:p>
          <a:p>
            <a:pPr algn="ctr" defTabSz="1219048"/>
            <a:r>
              <a:rPr lang="en-US" sz="3200" b="1" dirty="0">
                <a:solidFill>
                  <a:srgbClr val="008000"/>
                </a:solidFill>
                <a:latin typeface="+mj-lt"/>
                <a:cs typeface="Arial" panose="020B0604020202020204" pitchFamily="34" charset="0"/>
              </a:rPr>
              <a:t>RỪNG XANH</a:t>
            </a:r>
          </a:p>
        </p:txBody>
      </p:sp>
      <p:pic>
        <p:nvPicPr>
          <p:cNvPr id="16" name="Picture 10" descr="C:\Users\ADMIN\Desktop\Tai nguyen thiet ke tro choi\Angry birds epic birds\1505573783630 (2).png">
            <a:hlinkClick r:id="" action="ppaction://hlinkshowjump?jump=nextslide"/>
            <a:extLst>
              <a:ext uri="{FF2B5EF4-FFF2-40B4-BE49-F238E27FC236}">
                <a16:creationId xmlns:a16="http://schemas.microsoft.com/office/drawing/2014/main" xmlns="" id="{58153DE3-B30B-49CB-B13D-8A11085E1A9F}"/>
              </a:ext>
            </a:extLst>
          </p:cNvPr>
          <p:cNvPicPr>
            <a:picLocks noChangeAspect="1" noChangeArrowheads="1"/>
          </p:cNvPicPr>
          <p:nvPr/>
        </p:nvPicPr>
        <p:blipFill>
          <a:blip r:embed="rId30" cstate="print">
            <a:extLst>
              <a:ext uri="{28A0092B-C50C-407E-A947-70E740481C1C}">
                <a14:useLocalDpi xmlns:a14="http://schemas.microsoft.com/office/drawing/2010/main" xmlns="" val="0"/>
              </a:ext>
            </a:extLst>
          </a:blip>
          <a:srcRect/>
          <a:stretch>
            <a:fillRect/>
          </a:stretch>
        </p:blipFill>
        <p:spPr bwMode="auto">
          <a:xfrm>
            <a:off x="5500306" y="2746136"/>
            <a:ext cx="1536057" cy="934435"/>
          </a:xfrm>
          <a:prstGeom prst="rect">
            <a:avLst/>
          </a:prstGeom>
          <a:noFill/>
          <a:extLst>
            <a:ext uri="{909E8E84-426E-40DD-AFC4-6F175D3DCCD1}">
              <a14:hiddenFill xmlns:a14="http://schemas.microsoft.com/office/drawing/2010/main" xmlns="">
                <a:solidFill>
                  <a:srgbClr val="FFFFFF"/>
                </a:solidFill>
              </a14:hiddenFill>
            </a:ext>
          </a:extLst>
        </p:spPr>
      </p:pic>
      <p:pic>
        <p:nvPicPr>
          <p:cNvPr id="17" name="Zen Garden In-Game - Laura Shigihara - NhacCuaTui.MP3">
            <a:hlinkClick r:id="" action="ppaction://media"/>
            <a:extLst>
              <a:ext uri="{FF2B5EF4-FFF2-40B4-BE49-F238E27FC236}">
                <a16:creationId xmlns:a16="http://schemas.microsoft.com/office/drawing/2014/main" xmlns="" id="{31EACFC7-0E76-4F6A-92F5-90B5B540B5D9}"/>
              </a:ext>
            </a:extLst>
          </p:cNvPr>
          <p:cNvPicPr>
            <a:picLocks noChangeAspect="1"/>
          </p:cNvPicPr>
          <p:nvPr>
            <a:videoFile r:link="rId1"/>
            <p:extLst>
              <p:ext uri="{DAA4B4D4-6D71-4841-9C94-3DE7FCFB9230}">
                <p14:media xmlns:p14="http://schemas.microsoft.com/office/powerpoint/2010/main" xmlns="" r:embed="rId31"/>
              </p:ext>
            </p:extLst>
          </p:nvPr>
        </p:nvPicPr>
        <p:blipFill>
          <a:blip r:embed="rId32"/>
          <a:stretch>
            <a:fillRect/>
          </a:stretch>
        </p:blipFill>
        <p:spPr>
          <a:xfrm>
            <a:off x="12901520" y="6006539"/>
            <a:ext cx="812694" cy="812694"/>
          </a:xfrm>
          <a:prstGeom prst="rect">
            <a:avLst/>
          </a:prstGeom>
        </p:spPr>
      </p:pic>
      <p:sp>
        <p:nvSpPr>
          <p:cNvPr id="20" name="TextBox 19">
            <a:extLst>
              <a:ext uri="{FF2B5EF4-FFF2-40B4-BE49-F238E27FC236}">
                <a16:creationId xmlns:a16="http://schemas.microsoft.com/office/drawing/2014/main" xmlns="" id="{149E401F-ACFC-433F-84EC-A5F7D7BDB1DF}"/>
              </a:ext>
            </a:extLst>
          </p:cNvPr>
          <p:cNvSpPr txBox="1"/>
          <p:nvPr/>
        </p:nvSpPr>
        <p:spPr>
          <a:xfrm>
            <a:off x="1516183" y="4864913"/>
            <a:ext cx="4133375"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defTabSz="1219048"/>
            <a:r>
              <a:rPr lang="en-US" sz="2400" dirty="0" err="1">
                <a:solidFill>
                  <a:srgbClr val="FF0000"/>
                </a:solidFill>
                <a:latin typeface="+mj-lt"/>
                <a:cs typeface="Arial" panose="020B0604020202020204" pitchFamily="34" charset="0"/>
              </a:rPr>
              <a:t>Chọn</a:t>
            </a:r>
            <a:r>
              <a:rPr lang="en-US" sz="2400" dirty="0">
                <a:solidFill>
                  <a:srgbClr val="FF0000"/>
                </a:solidFill>
                <a:latin typeface="+mj-lt"/>
                <a:cs typeface="Arial" panose="020B0604020202020204" pitchFamily="34" charset="0"/>
              </a:rPr>
              <a:t> </a:t>
            </a:r>
            <a:r>
              <a:rPr lang="en-US" sz="2400" dirty="0" err="1">
                <a:solidFill>
                  <a:srgbClr val="FF0000"/>
                </a:solidFill>
                <a:latin typeface="+mj-lt"/>
                <a:cs typeface="Arial" panose="020B0604020202020204" pitchFamily="34" charset="0"/>
              </a:rPr>
              <a:t>câu</a:t>
            </a:r>
            <a:r>
              <a:rPr lang="en-US" sz="2400" dirty="0">
                <a:solidFill>
                  <a:srgbClr val="FF0000"/>
                </a:solidFill>
                <a:latin typeface="+mj-lt"/>
                <a:cs typeface="Arial" panose="020B0604020202020204" pitchFamily="34" charset="0"/>
              </a:rPr>
              <a:t> </a:t>
            </a:r>
            <a:r>
              <a:rPr lang="en-US" sz="2400" dirty="0" err="1">
                <a:solidFill>
                  <a:srgbClr val="FF0000"/>
                </a:solidFill>
                <a:latin typeface="+mj-lt"/>
                <a:cs typeface="Arial" panose="020B0604020202020204" pitchFamily="34" charset="0"/>
              </a:rPr>
              <a:t>hỏi</a:t>
            </a:r>
            <a:r>
              <a:rPr lang="en-US" sz="2400" dirty="0">
                <a:solidFill>
                  <a:srgbClr val="FF0000"/>
                </a:solidFill>
                <a:latin typeface="+mj-lt"/>
                <a:cs typeface="Arial" panose="020B0604020202020204" pitchFamily="34" charset="0"/>
              </a:rPr>
              <a:t>, </a:t>
            </a:r>
            <a:r>
              <a:rPr lang="en-US" sz="2400" dirty="0" err="1">
                <a:solidFill>
                  <a:srgbClr val="FF0000"/>
                </a:solidFill>
                <a:latin typeface="+mj-lt"/>
                <a:cs typeface="Arial" panose="020B0604020202020204" pitchFamily="34" charset="0"/>
              </a:rPr>
              <a:t>trả</a:t>
            </a:r>
            <a:r>
              <a:rPr lang="en-US" sz="2400" dirty="0">
                <a:solidFill>
                  <a:srgbClr val="FF0000"/>
                </a:solidFill>
                <a:latin typeface="+mj-lt"/>
                <a:cs typeface="Arial" panose="020B0604020202020204" pitchFamily="34" charset="0"/>
              </a:rPr>
              <a:t> </a:t>
            </a:r>
            <a:r>
              <a:rPr lang="en-US" sz="2400" dirty="0" err="1">
                <a:solidFill>
                  <a:srgbClr val="FF0000"/>
                </a:solidFill>
                <a:latin typeface="+mj-lt"/>
                <a:cs typeface="Arial" panose="020B0604020202020204" pitchFamily="34" charset="0"/>
              </a:rPr>
              <a:t>lời</a:t>
            </a:r>
            <a:r>
              <a:rPr lang="en-US" sz="2400" dirty="0">
                <a:solidFill>
                  <a:srgbClr val="FF0000"/>
                </a:solidFill>
                <a:latin typeface="+mj-lt"/>
                <a:cs typeface="Arial" panose="020B0604020202020204" pitchFamily="34" charset="0"/>
              </a:rPr>
              <a:t> </a:t>
            </a:r>
            <a:r>
              <a:rPr lang="en-US" sz="2400" dirty="0" err="1">
                <a:solidFill>
                  <a:srgbClr val="FF0000"/>
                </a:solidFill>
                <a:latin typeface="+mj-lt"/>
                <a:cs typeface="Arial" panose="020B0604020202020204" pitchFamily="34" charset="0"/>
              </a:rPr>
              <a:t>đúng</a:t>
            </a:r>
            <a:r>
              <a:rPr lang="en-US" sz="2400" dirty="0">
                <a:solidFill>
                  <a:srgbClr val="FF0000"/>
                </a:solidFill>
                <a:latin typeface="+mj-lt"/>
                <a:cs typeface="Arial" panose="020B0604020202020204" pitchFamily="34" charset="0"/>
              </a:rPr>
              <a:t> click </a:t>
            </a:r>
            <a:r>
              <a:rPr lang="en-US" sz="2400" dirty="0" err="1">
                <a:solidFill>
                  <a:srgbClr val="FF0000"/>
                </a:solidFill>
                <a:latin typeface="+mj-lt"/>
                <a:cs typeface="Arial" panose="020B0604020202020204" pitchFamily="34" charset="0"/>
              </a:rPr>
              <a:t>vào</a:t>
            </a:r>
            <a:r>
              <a:rPr lang="en-US" sz="2400" dirty="0">
                <a:solidFill>
                  <a:srgbClr val="FF0000"/>
                </a:solidFill>
                <a:latin typeface="+mj-lt"/>
                <a:cs typeface="Arial" panose="020B0604020202020204" pitchFamily="34" charset="0"/>
              </a:rPr>
              <a:t> </a:t>
            </a:r>
            <a:r>
              <a:rPr lang="en-US" sz="2400" dirty="0" err="1">
                <a:solidFill>
                  <a:srgbClr val="FF0000"/>
                </a:solidFill>
                <a:latin typeface="+mj-lt"/>
                <a:cs typeface="Arial" panose="020B0604020202020204" pitchFamily="34" charset="0"/>
              </a:rPr>
              <a:t>chú</a:t>
            </a:r>
            <a:r>
              <a:rPr lang="en-US" sz="2400" dirty="0">
                <a:solidFill>
                  <a:srgbClr val="FF0000"/>
                </a:solidFill>
                <a:latin typeface="+mj-lt"/>
                <a:cs typeface="Arial" panose="020B0604020202020204" pitchFamily="34" charset="0"/>
              </a:rPr>
              <a:t> </a:t>
            </a:r>
            <a:r>
              <a:rPr lang="en-US" sz="2400" dirty="0" err="1">
                <a:solidFill>
                  <a:srgbClr val="FF0000"/>
                </a:solidFill>
                <a:latin typeface="+mj-lt"/>
                <a:cs typeface="Arial" panose="020B0604020202020204" pitchFamily="34" charset="0"/>
              </a:rPr>
              <a:t>khỉ</a:t>
            </a:r>
            <a:r>
              <a:rPr lang="en-US" sz="2400" dirty="0">
                <a:solidFill>
                  <a:srgbClr val="FF0000"/>
                </a:solidFill>
                <a:latin typeface="+mj-lt"/>
                <a:cs typeface="Arial" panose="020B0604020202020204" pitchFamily="34" charset="0"/>
              </a:rPr>
              <a:t> </a:t>
            </a:r>
            <a:r>
              <a:rPr lang="en-US" sz="2400" dirty="0" err="1">
                <a:solidFill>
                  <a:srgbClr val="FF0000"/>
                </a:solidFill>
                <a:latin typeface="+mj-lt"/>
                <a:cs typeface="Arial" panose="020B0604020202020204" pitchFamily="34" charset="0"/>
              </a:rPr>
              <a:t>để</a:t>
            </a:r>
            <a:r>
              <a:rPr lang="en-US" sz="2400" dirty="0">
                <a:solidFill>
                  <a:srgbClr val="FF0000"/>
                </a:solidFill>
                <a:latin typeface="+mj-lt"/>
                <a:cs typeface="Arial" panose="020B0604020202020204" pitchFamily="34" charset="0"/>
              </a:rPr>
              <a:t> </a:t>
            </a:r>
            <a:r>
              <a:rPr lang="en-US" sz="2400" dirty="0" err="1">
                <a:solidFill>
                  <a:srgbClr val="FF0000"/>
                </a:solidFill>
                <a:latin typeface="+mj-lt"/>
                <a:cs typeface="Arial" panose="020B0604020202020204" pitchFamily="34" charset="0"/>
              </a:rPr>
              <a:t>đuổi</a:t>
            </a:r>
            <a:r>
              <a:rPr lang="en-US" sz="2400" dirty="0">
                <a:solidFill>
                  <a:srgbClr val="FF0000"/>
                </a:solidFill>
                <a:latin typeface="+mj-lt"/>
                <a:cs typeface="Arial" panose="020B0604020202020204" pitchFamily="34" charset="0"/>
              </a:rPr>
              <a:t> </a:t>
            </a:r>
            <a:r>
              <a:rPr lang="en-US" sz="2400" dirty="0" err="1">
                <a:solidFill>
                  <a:srgbClr val="FF0000"/>
                </a:solidFill>
                <a:latin typeface="+mj-lt"/>
                <a:cs typeface="Arial" panose="020B0604020202020204" pitchFamily="34" charset="0"/>
              </a:rPr>
              <a:t>lâm</a:t>
            </a:r>
            <a:r>
              <a:rPr lang="en-US" sz="2400" dirty="0">
                <a:solidFill>
                  <a:srgbClr val="FF0000"/>
                </a:solidFill>
                <a:latin typeface="+mj-lt"/>
                <a:cs typeface="Arial" panose="020B0604020202020204" pitchFamily="34" charset="0"/>
              </a:rPr>
              <a:t> </a:t>
            </a:r>
            <a:r>
              <a:rPr lang="en-US" sz="2400" dirty="0" err="1">
                <a:solidFill>
                  <a:srgbClr val="FF0000"/>
                </a:solidFill>
                <a:latin typeface="+mj-lt"/>
                <a:cs typeface="Arial" panose="020B0604020202020204" pitchFamily="34" charset="0"/>
              </a:rPr>
              <a:t>tặc</a:t>
            </a:r>
            <a:r>
              <a:rPr lang="en-US" sz="2400" dirty="0">
                <a:solidFill>
                  <a:srgbClr val="FF0000"/>
                </a:solidFill>
                <a:latin typeface="+mj-lt"/>
                <a:cs typeface="Arial" panose="020B0604020202020204" pitchFamily="34" charset="0"/>
              </a:rPr>
              <a:t> </a:t>
            </a:r>
            <a:r>
              <a:rPr lang="en-US" sz="2400" dirty="0" err="1">
                <a:solidFill>
                  <a:srgbClr val="FF0000"/>
                </a:solidFill>
                <a:latin typeface="+mj-lt"/>
                <a:cs typeface="Arial" panose="020B0604020202020204" pitchFamily="34" charset="0"/>
              </a:rPr>
              <a:t>đi</a:t>
            </a:r>
            <a:r>
              <a:rPr lang="en-US" sz="2400" dirty="0">
                <a:solidFill>
                  <a:srgbClr val="FF0000"/>
                </a:solidFill>
                <a:latin typeface="+mj-lt"/>
                <a:cs typeface="Arial" panose="020B0604020202020204" pitchFamily="34" charset="0"/>
              </a:rPr>
              <a:t>.</a:t>
            </a:r>
          </a:p>
        </p:txBody>
      </p:sp>
      <p:pic>
        <p:nvPicPr>
          <p:cNvPr id="21" name="Picture 20">
            <a:extLst>
              <a:ext uri="{FF2B5EF4-FFF2-40B4-BE49-F238E27FC236}">
                <a16:creationId xmlns:a16="http://schemas.microsoft.com/office/drawing/2014/main" xmlns="" id="{35D89BAF-86AA-44CA-BC49-A345E5425E1A}"/>
              </a:ext>
            </a:extLst>
          </p:cNvPr>
          <p:cNvPicPr>
            <a:picLocks noChangeAspect="1"/>
          </p:cNvPicPr>
          <p:nvPr/>
        </p:nvPicPr>
        <p:blipFill>
          <a:blip r:embed="rId33" cstate="print">
            <a:extLst>
              <a:ext uri="{28A0092B-C50C-407E-A947-70E740481C1C}">
                <a14:useLocalDpi xmlns:a14="http://schemas.microsoft.com/office/drawing/2010/main" xmlns="" val="0"/>
              </a:ext>
            </a:extLst>
          </a:blip>
          <a:stretch>
            <a:fillRect/>
          </a:stretch>
        </p:blipFill>
        <p:spPr>
          <a:xfrm>
            <a:off x="10138577" y="150544"/>
            <a:ext cx="1999282" cy="866945"/>
          </a:xfrm>
          <a:prstGeom prst="rect">
            <a:avLst/>
          </a:prstGeom>
        </p:spPr>
      </p:pic>
    </p:spTree>
    <p:extLst>
      <p:ext uri="{BB962C8B-B14F-4D97-AF65-F5344CB8AC3E}">
        <p14:creationId xmlns:p14="http://schemas.microsoft.com/office/powerpoint/2010/main" xmlns="" val="2217453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9365" fill="hold"/>
                                        <p:tgtEl>
                                          <p:spTgt spid="17"/>
                                        </p:tgtEl>
                                      </p:cBhvr>
                                    </p:cmd>
                                  </p:childTnLst>
                                </p:cTn>
                              </p:par>
                              <p:par>
                                <p:cTn id="7" presetID="26"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wipe(down)">
                                      <p:cBhvr>
                                        <p:cTn id="9" dur="580">
                                          <p:stCondLst>
                                            <p:cond delay="0"/>
                                          </p:stCondLst>
                                        </p:cTn>
                                        <p:tgtEl>
                                          <p:spTgt spid="14"/>
                                        </p:tgtEl>
                                      </p:cBhvr>
                                    </p:animEffect>
                                    <p:anim calcmode="lin" valueType="num">
                                      <p:cBhvr>
                                        <p:cTn id="10"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5" dur="26">
                                          <p:stCondLst>
                                            <p:cond delay="650"/>
                                          </p:stCondLst>
                                        </p:cTn>
                                        <p:tgtEl>
                                          <p:spTgt spid="14"/>
                                        </p:tgtEl>
                                      </p:cBhvr>
                                      <p:to x="100000" y="60000"/>
                                    </p:animScale>
                                    <p:animScale>
                                      <p:cBhvr>
                                        <p:cTn id="16" dur="166" decel="50000">
                                          <p:stCondLst>
                                            <p:cond delay="676"/>
                                          </p:stCondLst>
                                        </p:cTn>
                                        <p:tgtEl>
                                          <p:spTgt spid="14"/>
                                        </p:tgtEl>
                                      </p:cBhvr>
                                      <p:to x="100000" y="100000"/>
                                    </p:animScale>
                                    <p:animScale>
                                      <p:cBhvr>
                                        <p:cTn id="17" dur="26">
                                          <p:stCondLst>
                                            <p:cond delay="1312"/>
                                          </p:stCondLst>
                                        </p:cTn>
                                        <p:tgtEl>
                                          <p:spTgt spid="14"/>
                                        </p:tgtEl>
                                      </p:cBhvr>
                                      <p:to x="100000" y="80000"/>
                                    </p:animScale>
                                    <p:animScale>
                                      <p:cBhvr>
                                        <p:cTn id="18" dur="166" decel="50000">
                                          <p:stCondLst>
                                            <p:cond delay="1338"/>
                                          </p:stCondLst>
                                        </p:cTn>
                                        <p:tgtEl>
                                          <p:spTgt spid="14"/>
                                        </p:tgtEl>
                                      </p:cBhvr>
                                      <p:to x="100000" y="100000"/>
                                    </p:animScale>
                                    <p:animScale>
                                      <p:cBhvr>
                                        <p:cTn id="19" dur="26">
                                          <p:stCondLst>
                                            <p:cond delay="1642"/>
                                          </p:stCondLst>
                                        </p:cTn>
                                        <p:tgtEl>
                                          <p:spTgt spid="14"/>
                                        </p:tgtEl>
                                      </p:cBhvr>
                                      <p:to x="100000" y="90000"/>
                                    </p:animScale>
                                    <p:animScale>
                                      <p:cBhvr>
                                        <p:cTn id="20" dur="166" decel="50000">
                                          <p:stCondLst>
                                            <p:cond delay="1668"/>
                                          </p:stCondLst>
                                        </p:cTn>
                                        <p:tgtEl>
                                          <p:spTgt spid="14"/>
                                        </p:tgtEl>
                                      </p:cBhvr>
                                      <p:to x="100000" y="100000"/>
                                    </p:animScale>
                                    <p:animScale>
                                      <p:cBhvr>
                                        <p:cTn id="21" dur="26">
                                          <p:stCondLst>
                                            <p:cond delay="1808"/>
                                          </p:stCondLst>
                                        </p:cTn>
                                        <p:tgtEl>
                                          <p:spTgt spid="14"/>
                                        </p:tgtEl>
                                      </p:cBhvr>
                                      <p:to x="100000" y="95000"/>
                                    </p:animScale>
                                    <p:animScale>
                                      <p:cBhvr>
                                        <p:cTn id="22" dur="166" decel="50000">
                                          <p:stCondLst>
                                            <p:cond delay="1834"/>
                                          </p:stCondLst>
                                        </p:cTn>
                                        <p:tgtEl>
                                          <p:spTgt spid="14"/>
                                        </p:tgtEl>
                                      </p:cBhvr>
                                      <p:to x="100000" y="100000"/>
                                    </p:animScale>
                                  </p:childTnLst>
                                </p:cTn>
                              </p:par>
                              <p:par>
                                <p:cTn id="23" presetID="26"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80">
                                          <p:stCondLst>
                                            <p:cond delay="0"/>
                                          </p:stCondLst>
                                        </p:cTn>
                                        <p:tgtEl>
                                          <p:spTgt spid="15"/>
                                        </p:tgtEl>
                                      </p:cBhvr>
                                    </p:animEffect>
                                    <p:anim calcmode="lin" valueType="num">
                                      <p:cBhvr>
                                        <p:cTn id="26"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31" dur="26">
                                          <p:stCondLst>
                                            <p:cond delay="650"/>
                                          </p:stCondLst>
                                        </p:cTn>
                                        <p:tgtEl>
                                          <p:spTgt spid="15"/>
                                        </p:tgtEl>
                                      </p:cBhvr>
                                      <p:to x="100000" y="60000"/>
                                    </p:animScale>
                                    <p:animScale>
                                      <p:cBhvr>
                                        <p:cTn id="32" dur="166" decel="50000">
                                          <p:stCondLst>
                                            <p:cond delay="676"/>
                                          </p:stCondLst>
                                        </p:cTn>
                                        <p:tgtEl>
                                          <p:spTgt spid="15"/>
                                        </p:tgtEl>
                                      </p:cBhvr>
                                      <p:to x="100000" y="100000"/>
                                    </p:animScale>
                                    <p:animScale>
                                      <p:cBhvr>
                                        <p:cTn id="33" dur="26">
                                          <p:stCondLst>
                                            <p:cond delay="1312"/>
                                          </p:stCondLst>
                                        </p:cTn>
                                        <p:tgtEl>
                                          <p:spTgt spid="15"/>
                                        </p:tgtEl>
                                      </p:cBhvr>
                                      <p:to x="100000" y="80000"/>
                                    </p:animScale>
                                    <p:animScale>
                                      <p:cBhvr>
                                        <p:cTn id="34" dur="166" decel="50000">
                                          <p:stCondLst>
                                            <p:cond delay="1338"/>
                                          </p:stCondLst>
                                        </p:cTn>
                                        <p:tgtEl>
                                          <p:spTgt spid="15"/>
                                        </p:tgtEl>
                                      </p:cBhvr>
                                      <p:to x="100000" y="100000"/>
                                    </p:animScale>
                                    <p:animScale>
                                      <p:cBhvr>
                                        <p:cTn id="35" dur="26">
                                          <p:stCondLst>
                                            <p:cond delay="1642"/>
                                          </p:stCondLst>
                                        </p:cTn>
                                        <p:tgtEl>
                                          <p:spTgt spid="15"/>
                                        </p:tgtEl>
                                      </p:cBhvr>
                                      <p:to x="100000" y="90000"/>
                                    </p:animScale>
                                    <p:animScale>
                                      <p:cBhvr>
                                        <p:cTn id="36" dur="166" decel="50000">
                                          <p:stCondLst>
                                            <p:cond delay="1668"/>
                                          </p:stCondLst>
                                        </p:cTn>
                                        <p:tgtEl>
                                          <p:spTgt spid="15"/>
                                        </p:tgtEl>
                                      </p:cBhvr>
                                      <p:to x="100000" y="100000"/>
                                    </p:animScale>
                                    <p:animScale>
                                      <p:cBhvr>
                                        <p:cTn id="37" dur="26">
                                          <p:stCondLst>
                                            <p:cond delay="1808"/>
                                          </p:stCondLst>
                                        </p:cTn>
                                        <p:tgtEl>
                                          <p:spTgt spid="15"/>
                                        </p:tgtEl>
                                      </p:cBhvr>
                                      <p:to x="100000" y="95000"/>
                                    </p:animScale>
                                    <p:animScale>
                                      <p:cBhvr>
                                        <p:cTn id="38" dur="166" decel="50000">
                                          <p:stCondLst>
                                            <p:cond delay="1834"/>
                                          </p:stCondLst>
                                        </p:cTn>
                                        <p:tgtEl>
                                          <p:spTgt spid="15"/>
                                        </p:tgtEl>
                                      </p:cBhvr>
                                      <p:to x="100000" y="100000"/>
                                    </p:animScale>
                                  </p:childTnLst>
                                </p:cTn>
                              </p:par>
                            </p:childTnLst>
                          </p:cTn>
                        </p:par>
                        <p:par>
                          <p:cTn id="39" fill="hold">
                            <p:stCondLst>
                              <p:cond delay="69365"/>
                            </p:stCondLst>
                            <p:childTnLst>
                              <p:par>
                                <p:cTn id="40" presetID="10" presetClass="entr" presetSubtype="0" fill="hold" nodeType="after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par>
                          <p:cTn id="43" fill="hold">
                            <p:stCondLst>
                              <p:cond delay="69865"/>
                            </p:stCondLst>
                            <p:childTnLst>
                              <p:par>
                                <p:cTn id="44" presetID="42" presetClass="entr" presetSubtype="0" fill="hold" grpId="0" nodeType="after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1000"/>
                                        <p:tgtEl>
                                          <p:spTgt spid="20"/>
                                        </p:tgtEl>
                                      </p:cBhvr>
                                    </p:animEffect>
                                    <p:anim calcmode="lin" valueType="num">
                                      <p:cBhvr>
                                        <p:cTn id="47" dur="1000" fill="hold"/>
                                        <p:tgtEl>
                                          <p:spTgt spid="20"/>
                                        </p:tgtEl>
                                        <p:attrNameLst>
                                          <p:attrName>ppt_x</p:attrName>
                                        </p:attrNameLst>
                                      </p:cBhvr>
                                      <p:tavLst>
                                        <p:tav tm="0">
                                          <p:val>
                                            <p:strVal val="#ppt_x"/>
                                          </p:val>
                                        </p:tav>
                                        <p:tav tm="100000">
                                          <p:val>
                                            <p:strVal val="#ppt_x"/>
                                          </p:val>
                                        </p:tav>
                                      </p:tavLst>
                                    </p:anim>
                                    <p:anim calcmode="lin" valueType="num">
                                      <p:cBhvr>
                                        <p:cTn id="4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49" fill="hold" display="0">
                  <p:stCondLst>
                    <p:cond delay="indefinite"/>
                  </p:stCondLst>
                  <p:endCondLst>
                    <p:cond evt="onStopAudio" delay="0">
                      <p:tgtEl>
                        <p:sldTgt/>
                      </p:tgtEl>
                    </p:cond>
                  </p:endCondLst>
                </p:cTn>
                <p:tgtEl>
                  <p:spTgt spid="17"/>
                </p:tgtEl>
              </p:cMediaNode>
            </p:video>
          </p:childTnLst>
        </p:cTn>
      </p:par>
    </p:tnLst>
    <p:bldLst>
      <p:bldP spid="15" grpId="0"/>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01586" y="-63045"/>
            <a:ext cx="12624217" cy="6984090"/>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4" descr="C:\Users\ADMIN\Desktop\Lam tac\tải xuống.jpg"/>
          <p:cNvPicPr>
            <a:picLocks noChangeAspect="1" noChangeArrowheads="1"/>
          </p:cNvPicPr>
          <p:nvPr/>
        </p:nvPicPr>
        <p:blipFill>
          <a:blip r:embed="rId4" cstate="print">
            <a:extLst>
              <a:ext uri="{BEBA8EAE-BF5A-486C-A8C5-ECC9F3942E4B}">
                <a14:imgProps xmlns:a14="http://schemas.microsoft.com/office/drawing/2010/main" xmlns="">
                  <a14:imgLayer r:embed="rId5">
                    <a14:imgEffect>
                      <a14:backgroundRemoval t="0" b="100000" l="0" r="100000"/>
                    </a14:imgEffect>
                  </a14:imgLayer>
                </a14:imgProps>
              </a:ext>
              <a:ext uri="{28A0092B-C50C-407E-A947-70E740481C1C}">
                <a14:useLocalDpi xmlns:a14="http://schemas.microsoft.com/office/drawing/2010/main" xmlns="" val="0"/>
              </a:ext>
            </a:extLst>
          </a:blip>
          <a:srcRect/>
          <a:stretch>
            <a:fillRect/>
          </a:stretch>
        </p:blipFill>
        <p:spPr bwMode="auto">
          <a:xfrm flipH="1">
            <a:off x="2336495" y="4076812"/>
            <a:ext cx="1015868" cy="1282337"/>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5" descr="C:\Users\ADMIN\Desktop\Lam tac\800px_COLOURBOX9774185 (2).jpg"/>
          <p:cNvPicPr>
            <a:picLocks noChangeAspect="1" noChangeArrowheads="1"/>
          </p:cNvPicPr>
          <p:nvPr/>
        </p:nvPicPr>
        <p:blipFill>
          <a:blip r:embed="rId6" cstate="print">
            <a:extLst>
              <a:ext uri="{BEBA8EAE-BF5A-486C-A8C5-ECC9F3942E4B}">
                <a14:imgProps xmlns:a14="http://schemas.microsoft.com/office/drawing/2010/main" xmlns="">
                  <a14:imgLayer r:embed="rId7">
                    <a14:imgEffect>
                      <a14:backgroundRemoval t="0" b="100000" l="0" r="100000"/>
                    </a14:imgEffect>
                    <a14:imgEffect>
                      <a14:sharpenSoften amount="25000"/>
                    </a14:imgEffect>
                  </a14:imgLayer>
                </a14:imgProps>
              </a:ext>
              <a:ext uri="{28A0092B-C50C-407E-A947-70E740481C1C}">
                <a14:useLocalDpi xmlns:a14="http://schemas.microsoft.com/office/drawing/2010/main" xmlns="" val="0"/>
              </a:ext>
            </a:extLst>
          </a:blip>
          <a:srcRect/>
          <a:stretch>
            <a:fillRect/>
          </a:stretch>
        </p:blipFill>
        <p:spPr bwMode="auto">
          <a:xfrm flipH="1">
            <a:off x="5258326" y="4708719"/>
            <a:ext cx="2234909" cy="573542"/>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6" descr="C:\Users\ADMIN\Desktop\Lam tac\800px_COLOURBOX9774185 (3).jpg"/>
          <p:cNvPicPr>
            <a:picLocks noChangeAspect="1" noChangeArrowheads="1"/>
          </p:cNvPicPr>
          <p:nvPr/>
        </p:nvPicPr>
        <p:blipFill>
          <a:blip r:embed="rId8" cstate="print">
            <a:extLst>
              <a:ext uri="{BEBA8EAE-BF5A-486C-A8C5-ECC9F3942E4B}">
                <a14:imgProps xmlns:a14="http://schemas.microsoft.com/office/drawing/2010/main" xmlns="">
                  <a14:imgLayer r:embed="rId9">
                    <a14:imgEffect>
                      <a14:backgroundRemoval t="10233" b="100000" l="0" r="100000"/>
                    </a14:imgEffect>
                  </a14:imgLayer>
                </a14:imgProps>
              </a:ext>
              <a:ext uri="{28A0092B-C50C-407E-A947-70E740481C1C}">
                <a14:useLocalDpi xmlns:a14="http://schemas.microsoft.com/office/drawing/2010/main" xmlns="" val="0"/>
              </a:ext>
            </a:extLst>
          </a:blip>
          <a:srcRect/>
          <a:stretch>
            <a:fillRect/>
          </a:stretch>
        </p:blipFill>
        <p:spPr bwMode="auto">
          <a:xfrm>
            <a:off x="8939635" y="4708719"/>
            <a:ext cx="1392587" cy="923751"/>
          </a:xfrm>
          <a:prstGeom prst="rect">
            <a:avLst/>
          </a:prstGeom>
          <a:noFill/>
          <a:extLst>
            <a:ext uri="{909E8E84-426E-40DD-AFC4-6F175D3DCCD1}">
              <a14:hiddenFill xmlns:a14="http://schemas.microsoft.com/office/drawing/2010/main" xmlns="">
                <a:solidFill>
                  <a:srgbClr val="FFFFFF"/>
                </a:solidFill>
              </a14:hiddenFill>
            </a:ext>
          </a:extLst>
        </p:spPr>
      </p:pic>
      <p:pic>
        <p:nvPicPr>
          <p:cNvPr id="1031" name="Picture 7" descr="C:\Users\ADMIN\Desktop\Lam tac\800px_COLOURBOX9774185 (4).jpg"/>
          <p:cNvPicPr>
            <a:picLocks noChangeAspect="1" noChangeArrowheads="1"/>
          </p:cNvPicPr>
          <p:nvPr/>
        </p:nvPicPr>
        <p:blipFill>
          <a:blip r:embed="rId10" cstate="print">
            <a:extLst>
              <a:ext uri="{BEBA8EAE-BF5A-486C-A8C5-ECC9F3942E4B}">
                <a14:imgProps xmlns:a14="http://schemas.microsoft.com/office/drawing/2010/main" xmlns="">
                  <a14:imgLayer r:embed="rId11">
                    <a14:imgEffect>
                      <a14:backgroundRemoval t="0" b="100000" l="0" r="100000"/>
                    </a14:imgEffect>
                  </a14:imgLayer>
                </a14:imgProps>
              </a:ext>
              <a:ext uri="{28A0092B-C50C-407E-A947-70E740481C1C}">
                <a14:useLocalDpi xmlns:a14="http://schemas.microsoft.com/office/drawing/2010/main" xmlns="" val="0"/>
              </a:ext>
            </a:extLst>
          </a:blip>
          <a:srcRect/>
          <a:stretch>
            <a:fillRect/>
          </a:stretch>
        </p:blipFill>
        <p:spPr bwMode="auto">
          <a:xfrm rot="20830580">
            <a:off x="641446" y="5169848"/>
            <a:ext cx="1455302" cy="493120"/>
          </a:xfrm>
          <a:prstGeom prst="rect">
            <a:avLst/>
          </a:prstGeom>
          <a:noFill/>
          <a:extLst>
            <a:ext uri="{909E8E84-426E-40DD-AFC4-6F175D3DCCD1}">
              <a14:hiddenFill xmlns:a14="http://schemas.microsoft.com/office/drawing/2010/main" xmlns="">
                <a:solidFill>
                  <a:srgbClr val="FFFFFF"/>
                </a:solidFill>
              </a14:hiddenFill>
            </a:ext>
          </a:extLst>
        </p:spPr>
      </p:pic>
      <p:pic>
        <p:nvPicPr>
          <p:cNvPr id="19" name="Picture 6" descr="C:\Users\ADMIN\Desktop\Lam tac\800px_COLOURBOX9774185 (3).jpg"/>
          <p:cNvPicPr>
            <a:picLocks noChangeAspect="1" noChangeArrowheads="1"/>
          </p:cNvPicPr>
          <p:nvPr/>
        </p:nvPicPr>
        <p:blipFill>
          <a:blip r:embed="rId12" cstate="print">
            <a:extLst>
              <a:ext uri="{BEBA8EAE-BF5A-486C-A8C5-ECC9F3942E4B}">
                <a14:imgProps xmlns:a14="http://schemas.microsoft.com/office/drawing/2010/main" xmlns="">
                  <a14:imgLayer r:embed="rId13">
                    <a14:imgEffect>
                      <a14:backgroundRemoval t="10233" b="100000" l="0" r="100000"/>
                    </a14:imgEffect>
                  </a14:imgLayer>
                </a14:imgProps>
              </a:ext>
              <a:ext uri="{28A0092B-C50C-407E-A947-70E740481C1C}">
                <a14:useLocalDpi xmlns:a14="http://schemas.microsoft.com/office/drawing/2010/main" xmlns="" val="0"/>
              </a:ext>
            </a:extLst>
          </a:blip>
          <a:srcRect/>
          <a:stretch>
            <a:fillRect/>
          </a:stretch>
        </p:blipFill>
        <p:spPr bwMode="auto">
          <a:xfrm flipH="1">
            <a:off x="7493236" y="4954533"/>
            <a:ext cx="1326070" cy="923751"/>
          </a:xfrm>
          <a:prstGeom prst="rect">
            <a:avLst/>
          </a:prstGeom>
          <a:noFill/>
          <a:extLst>
            <a:ext uri="{909E8E84-426E-40DD-AFC4-6F175D3DCCD1}">
              <a14:hiddenFill xmlns:a14="http://schemas.microsoft.com/office/drawing/2010/main" xmlns="">
                <a:solidFill>
                  <a:srgbClr val="FFFFFF"/>
                </a:solidFill>
              </a14:hiddenFill>
            </a:ext>
          </a:extLst>
        </p:spPr>
      </p:pic>
      <p:pic>
        <p:nvPicPr>
          <p:cNvPr id="20" name="Picture 3" descr="C:\Users\ADMIN\Desktop\Lam tac\tree-576145_960_720.png"/>
          <p:cNvPicPr>
            <a:picLocks noChangeAspect="1" noChangeArrowheads="1"/>
          </p:cNvPicPr>
          <p:nvPr/>
        </p:nvPicPr>
        <p:blipFill>
          <a:blip r:embed="rId14" cstate="print">
            <a:extLst>
              <a:ext uri="{28A0092B-C50C-407E-A947-70E740481C1C}">
                <a14:useLocalDpi xmlns:a14="http://schemas.microsoft.com/office/drawing/2010/main" xmlns="" val="0"/>
              </a:ext>
            </a:extLst>
          </a:blip>
          <a:srcRect/>
          <a:stretch>
            <a:fillRect/>
          </a:stretch>
        </p:blipFill>
        <p:spPr bwMode="auto">
          <a:xfrm>
            <a:off x="4469819" y="5155975"/>
            <a:ext cx="791530" cy="761901"/>
          </a:xfrm>
          <a:prstGeom prst="rect">
            <a:avLst/>
          </a:prstGeom>
          <a:noFill/>
          <a:extLst>
            <a:ext uri="{909E8E84-426E-40DD-AFC4-6F175D3DCCD1}">
              <a14:hiddenFill xmlns:a14="http://schemas.microsoft.com/office/drawing/2010/main" xmlns="">
                <a:solidFill>
                  <a:srgbClr val="FFFFFF"/>
                </a:solidFill>
              </a14:hiddenFill>
            </a:ext>
          </a:extLst>
        </p:spPr>
      </p:pic>
      <p:pic>
        <p:nvPicPr>
          <p:cNvPr id="21" name="Picture 5" descr="C:\Users\ADMIN\Desktop\Lam tac\lumberjack-lean-on-the-wood-log-vector-7780327.jpg">
            <a:hlinkClick r:id="rId15" action="ppaction://hlinksldjump"/>
          </p:cNvPr>
          <p:cNvPicPr>
            <a:picLocks noChangeAspect="1" noChangeArrowheads="1"/>
          </p:cNvPicPr>
          <p:nvPr/>
        </p:nvPicPr>
        <p:blipFill>
          <a:blip r:embed="rId16" cstate="print">
            <a:extLst>
              <a:ext uri="{BEBA8EAE-BF5A-486C-A8C5-ECC9F3942E4B}">
                <a14:imgProps xmlns:a14="http://schemas.microsoft.com/office/drawing/2010/main" xmlns="">
                  <a14:imgLayer r:embed="rId17">
                    <a14:imgEffect>
                      <a14:backgroundRemoval t="0" b="91944" l="0" r="100000">
                        <a14:foregroundMark x1="43460" y1="12500" x2="39782" y2="19444"/>
                        <a14:foregroundMark x1="45913" y1="32778" x2="44278" y2="41389"/>
                      </a14:backgroundRemoval>
                    </a14:imgEffect>
                    <a14:imgEffect>
                      <a14:colorTemperature colorTemp="11200"/>
                    </a14:imgEffect>
                    <a14:imgEffect>
                      <a14:brightnessContrast contrast="20000"/>
                    </a14:imgEffect>
                  </a14:imgLayer>
                </a14:imgProps>
              </a:ext>
              <a:ext uri="{28A0092B-C50C-407E-A947-70E740481C1C}">
                <a14:useLocalDpi xmlns:a14="http://schemas.microsoft.com/office/drawing/2010/main" xmlns="" val="0"/>
              </a:ext>
            </a:extLst>
          </a:blip>
          <a:srcRect/>
          <a:stretch>
            <a:fillRect/>
          </a:stretch>
        </p:blipFill>
        <p:spPr bwMode="auto">
          <a:xfrm rot="160243" flipH="1">
            <a:off x="398731" y="4338233"/>
            <a:ext cx="1940731" cy="2989474"/>
          </a:xfrm>
          <a:prstGeom prst="rect">
            <a:avLst/>
          </a:prstGeom>
          <a:noFill/>
          <a:extLst>
            <a:ext uri="{909E8E84-426E-40DD-AFC4-6F175D3DCCD1}">
              <a14:hiddenFill xmlns:a14="http://schemas.microsoft.com/office/drawing/2010/main" xmlns="">
                <a:solidFill>
                  <a:srgbClr val="FFFFFF"/>
                </a:solidFill>
              </a14:hiddenFill>
            </a:ext>
          </a:extLst>
        </p:spPr>
      </p:pic>
      <p:pic>
        <p:nvPicPr>
          <p:cNvPr id="25" name="Picture 3" descr="C:\Users\ADMIN\Desktop\Untitleda (2).png"/>
          <p:cNvPicPr>
            <a:picLocks noChangeAspect="1" noChangeArrowheads="1"/>
          </p:cNvPicPr>
          <p:nvPr/>
        </p:nvPicPr>
        <p:blipFill>
          <a:blip r:embed="rId18">
            <a:extLst>
              <a:ext uri="{28A0092B-C50C-407E-A947-70E740481C1C}">
                <a14:useLocalDpi xmlns:a14="http://schemas.microsoft.com/office/drawing/2010/main" xmlns="" val="0"/>
              </a:ext>
            </a:extLst>
          </a:blip>
          <a:srcRect/>
          <a:stretch>
            <a:fillRect/>
          </a:stretch>
        </p:blipFill>
        <p:spPr bwMode="auto">
          <a:xfrm>
            <a:off x="2844430" y="2006785"/>
            <a:ext cx="5451823" cy="5079339"/>
          </a:xfrm>
          <a:prstGeom prst="rect">
            <a:avLst/>
          </a:prstGeom>
          <a:noFill/>
          <a:extLst>
            <a:ext uri="{909E8E84-426E-40DD-AFC4-6F175D3DCCD1}">
              <a14:hiddenFill xmlns:a14="http://schemas.microsoft.com/office/drawing/2010/main" xmlns="">
                <a:solidFill>
                  <a:srgbClr val="FFFFFF"/>
                </a:solidFill>
              </a14:hiddenFill>
            </a:ext>
          </a:extLst>
        </p:spPr>
      </p:pic>
      <p:pic>
        <p:nvPicPr>
          <p:cNvPr id="26" name="Picture 2" descr="C:\Users\ADMIN\Desktop\Picture1a (2).png">
            <a:hlinkClick r:id="rId19" action="ppaction://hlinksldjump"/>
          </p:cNvPr>
          <p:cNvPicPr>
            <a:picLocks noChangeAspect="1" noChangeArrowheads="1"/>
          </p:cNvPicPr>
          <p:nvPr/>
        </p:nvPicPr>
        <p:blipFill>
          <a:blip r:embed="rId20">
            <a:extLst>
              <a:ext uri="{28A0092B-C50C-407E-A947-70E740481C1C}">
                <a14:useLocalDpi xmlns:a14="http://schemas.microsoft.com/office/drawing/2010/main" xmlns="" val="0"/>
              </a:ext>
            </a:extLst>
          </a:blip>
          <a:srcRect/>
          <a:stretch>
            <a:fillRect/>
          </a:stretch>
        </p:blipFill>
        <p:spPr bwMode="auto">
          <a:xfrm>
            <a:off x="5893785" y="4121116"/>
            <a:ext cx="2080413" cy="3015856"/>
          </a:xfrm>
          <a:prstGeom prst="rect">
            <a:avLst/>
          </a:prstGeom>
          <a:noFill/>
          <a:extLst>
            <a:ext uri="{909E8E84-426E-40DD-AFC4-6F175D3DCCD1}">
              <a14:hiddenFill xmlns:a14="http://schemas.microsoft.com/office/drawing/2010/main" xmlns="">
                <a:solidFill>
                  <a:srgbClr val="FFFFFF"/>
                </a:solidFill>
              </a14:hiddenFill>
            </a:ext>
          </a:extLst>
        </p:spPr>
      </p:pic>
      <p:pic>
        <p:nvPicPr>
          <p:cNvPr id="27" name="Picture 8" descr="C:\Users\ADMIN\Desktop\Lam tac\il_570xN.938660066_slvo.jpg">
            <a:hlinkClick r:id="rId21" action="ppaction://hlinksldjump"/>
          </p:cNvPr>
          <p:cNvPicPr>
            <a:picLocks noChangeAspect="1" noChangeArrowheads="1"/>
          </p:cNvPicPr>
          <p:nvPr/>
        </p:nvPicPr>
        <p:blipFill>
          <a:blip r:embed="rId22" cstate="print">
            <a:extLst>
              <a:ext uri="{BEBA8EAE-BF5A-486C-A8C5-ECC9F3942E4B}">
                <a14:imgProps xmlns:a14="http://schemas.microsoft.com/office/drawing/2010/main" xmlns="">
                  <a14:imgLayer r:embed="rId23">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xmlns="" val="0"/>
              </a:ext>
            </a:extLst>
          </a:blip>
          <a:srcRect/>
          <a:stretch>
            <a:fillRect/>
          </a:stretch>
        </p:blipFill>
        <p:spPr bwMode="auto">
          <a:xfrm flipH="1">
            <a:off x="2946016" y="4316490"/>
            <a:ext cx="1473008" cy="2758884"/>
          </a:xfrm>
          <a:prstGeom prst="rect">
            <a:avLst/>
          </a:prstGeom>
          <a:noFill/>
          <a:extLst>
            <a:ext uri="{909E8E84-426E-40DD-AFC4-6F175D3DCCD1}">
              <a14:hiddenFill xmlns:a14="http://schemas.microsoft.com/office/drawing/2010/main" xmlns="">
                <a:solidFill>
                  <a:srgbClr val="FFFFFF"/>
                </a:solidFill>
              </a14:hiddenFill>
            </a:ext>
          </a:extLst>
        </p:spPr>
      </p:pic>
      <p:pic>
        <p:nvPicPr>
          <p:cNvPr id="28" name="Picture 6" descr="C:\Users\ADMIN\Desktop\Lam tac\stock-vector-cartoon-art-of-a-lumberjack-paul-bunyan-type-with-a-log-on-his-shoulder-this-guy-has-the-typical-17555299.jpg">
            <a:hlinkClick r:id="rId24" action="ppaction://hlinksldjump"/>
          </p:cNvPr>
          <p:cNvPicPr>
            <a:picLocks noChangeAspect="1" noChangeArrowheads="1"/>
          </p:cNvPicPr>
          <p:nvPr/>
        </p:nvPicPr>
        <p:blipFill>
          <a:blip r:embed="rId25" cstate="print">
            <a:extLst>
              <a:ext uri="{BEBA8EAE-BF5A-486C-A8C5-ECC9F3942E4B}">
                <a14:imgProps xmlns:a14="http://schemas.microsoft.com/office/drawing/2010/main" xmlns="">
                  <a14:imgLayer r:embed="rId26">
                    <a14:imgEffect>
                      <a14:backgroundRemoval t="0" b="93868" l="0" r="100000">
                        <a14:backgroundMark x1="34375" y1="82830" x2="30250" y2="82830"/>
                        <a14:backgroundMark x1="43250" y1="81698" x2="37000" y2="82830"/>
                        <a14:backgroundMark x1="69750" y1="79717" x2="77625" y2="77358"/>
                        <a14:backgroundMark x1="44250" y1="6226" x2="12500" y2="13679"/>
                        <a14:backgroundMark x1="51000" y1="7358" x2="7250" y2="26981"/>
                        <a14:backgroundMark x1="93250" y1="3396" x2="99000" y2="7358"/>
                        <a14:backgroundMark x1="96375" y1="23113" x2="84875" y2="73019"/>
                        <a14:backgroundMark x1="6250" y1="68302" x2="13500" y2="87925"/>
                        <a14:backgroundMark x1="30750" y1="63585" x2="10375" y2="86038"/>
                        <a14:backgroundMark x1="77125" y1="91132" x2="92750" y2="84057"/>
                      </a14:backgroundRemoval>
                    </a14:imgEffect>
                    <a14:imgEffect>
                      <a14:sharpenSoften amount="25000"/>
                    </a14:imgEffect>
                    <a14:imgEffect>
                      <a14:colorTemperature colorTemp="11200"/>
                    </a14:imgEffect>
                    <a14:imgEffect>
                      <a14:saturation sat="200000"/>
                    </a14:imgEffect>
                    <a14:imgEffect>
                      <a14:brightnessContrast bright="-20000" contrast="20000"/>
                    </a14:imgEffect>
                  </a14:imgLayer>
                </a14:imgProps>
              </a:ext>
              <a:ext uri="{28A0092B-C50C-407E-A947-70E740481C1C}">
                <a14:useLocalDpi xmlns:a14="http://schemas.microsoft.com/office/drawing/2010/main" xmlns="" val="0"/>
              </a:ext>
            </a:extLst>
          </a:blip>
          <a:srcRect/>
          <a:stretch>
            <a:fillRect/>
          </a:stretch>
        </p:blipFill>
        <p:spPr bwMode="auto">
          <a:xfrm flipH="1">
            <a:off x="7974197" y="5228509"/>
            <a:ext cx="1320628" cy="1846862"/>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8" descr="C:\Users\ADMIN\Desktop\Tai nguyen thiet ke tro choi\Giai cuu rung xanh\playful-wild-monkeys_1308-2930 (4).jpg"/>
          <p:cNvPicPr>
            <a:picLocks noChangeAspect="1" noChangeArrowheads="1"/>
          </p:cNvPicPr>
          <p:nvPr/>
        </p:nvPicPr>
        <p:blipFill>
          <a:blip r:embed="rId27">
            <a:extLst>
              <a:ext uri="{BEBA8EAE-BF5A-486C-A8C5-ECC9F3942E4B}">
                <a14:imgProps xmlns:a14="http://schemas.microsoft.com/office/drawing/2010/main" xmlns="">
                  <a14:imgLayer r:embed="rId28">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xmlns="" val="0"/>
              </a:ext>
            </a:extLst>
          </a:blip>
          <a:srcRect/>
          <a:stretch>
            <a:fillRect/>
          </a:stretch>
        </p:blipFill>
        <p:spPr bwMode="auto">
          <a:xfrm>
            <a:off x="870895" y="-158583"/>
            <a:ext cx="1262428" cy="1759022"/>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10" descr="C:\Users\ADMIN\Desktop\Tai nguyen thiet ke tro choi\Giai cuu rung xanh\scimmia-del-fumetto-31653934.jpg"/>
          <p:cNvPicPr>
            <a:picLocks noChangeAspect="1" noChangeArrowheads="1"/>
          </p:cNvPicPr>
          <p:nvPr/>
        </p:nvPicPr>
        <p:blipFill>
          <a:blip r:embed="rId29" cstate="print">
            <a:extLst>
              <a:ext uri="{BEBA8EAE-BF5A-486C-A8C5-ECC9F3942E4B}">
                <a14:imgProps xmlns:a14="http://schemas.microsoft.com/office/drawing/2010/main" xmlns="">
                  <a14:imgLayer r:embed="rId30">
                    <a14:imgEffect>
                      <a14:backgroundRemoval t="0" b="100000" l="0" r="100000">
                        <a14:foregroundMark x1="21875" y1="25791" x2="17750" y2="43845"/>
                        <a14:foregroundMark x1="39625" y1="23329" x2="31750" y2="45369"/>
                        <a14:foregroundMark x1="29750" y1="24385" x2="28625" y2="40914"/>
                        <a14:foregroundMark x1="14625" y1="28722" x2="19250" y2="40445"/>
                      </a14:backgroundRemoval>
                    </a14:imgEffect>
                    <a14:imgEffect>
                      <a14:brightnessContrast bright="20000" contrast="40000"/>
                    </a14:imgEffect>
                  </a14:imgLayer>
                </a14:imgProps>
              </a:ext>
              <a:ext uri="{28A0092B-C50C-407E-A947-70E740481C1C}">
                <a14:useLocalDpi xmlns:a14="http://schemas.microsoft.com/office/drawing/2010/main" xmlns="" val="0"/>
              </a:ext>
            </a:extLst>
          </a:blip>
          <a:srcRect/>
          <a:stretch>
            <a:fillRect/>
          </a:stretch>
        </p:blipFill>
        <p:spPr bwMode="auto">
          <a:xfrm rot="20616793">
            <a:off x="2769068" y="715481"/>
            <a:ext cx="1063749" cy="1134388"/>
          </a:xfrm>
          <a:prstGeom prst="rect">
            <a:avLst/>
          </a:prstGeom>
          <a:noFill/>
          <a:extLst>
            <a:ext uri="{909E8E84-426E-40DD-AFC4-6F175D3DCCD1}">
              <a14:hiddenFill xmlns:a14="http://schemas.microsoft.com/office/drawing/2010/main" xmlns="">
                <a:solidFill>
                  <a:srgbClr val="FFFFFF"/>
                </a:solidFill>
              </a14:hiddenFill>
            </a:ext>
          </a:extLst>
        </p:spPr>
      </p:pic>
      <p:pic>
        <p:nvPicPr>
          <p:cNvPr id="1036" name="Picture 12" descr="Hình ảnh có liên quan"/>
          <p:cNvPicPr>
            <a:picLocks noChangeAspect="1" noChangeArrowheads="1"/>
          </p:cNvPicPr>
          <p:nvPr/>
        </p:nvPicPr>
        <p:blipFill>
          <a:blip r:embed="rId31" cstate="print">
            <a:extLst>
              <a:ext uri="{BEBA8EAE-BF5A-486C-A8C5-ECC9F3942E4B}">
                <a14:imgProps xmlns:a14="http://schemas.microsoft.com/office/drawing/2010/main" xmlns="">
                  <a14:imgLayer r:embed="rId32">
                    <a14:imgEffect>
                      <a14:backgroundRemoval t="0" b="100000" l="0" r="100000">
                        <a14:foregroundMark x1="14088" y1="17556" x2="2210" y2="22889"/>
                        <a14:foregroundMark x1="22376" y1="11778" x2="27624" y2="14444"/>
                        <a14:foregroundMark x1="33149" y1="4667" x2="33978" y2="10000"/>
                        <a14:foregroundMark x1="35083" y1="21333" x2="38398" y2="26667"/>
                        <a14:foregroundMark x1="81215" y1="8000" x2="83149" y2="14444"/>
                        <a14:foregroundMark x1="92541" y1="12444" x2="98619" y2="14667"/>
                        <a14:foregroundMark x1="98895" y1="19778" x2="96961" y2="21556"/>
                        <a14:foregroundMark x1="88398" y1="21556" x2="90608" y2="24667"/>
                        <a14:foregroundMark x1="82873" y1="26889" x2="84807" y2="31556"/>
                        <a14:backgroundMark x1="46409" y1="26667" x2="47514" y2="27778"/>
                        <a14:backgroundMark x1="35359" y1="55778" x2="33978" y2="56444"/>
                      </a14:backgroundRemoval>
                    </a14:imgEffect>
                  </a14:imgLayer>
                </a14:imgProps>
              </a:ext>
              <a:ext uri="{28A0092B-C50C-407E-A947-70E740481C1C}">
                <a14:useLocalDpi xmlns:a14="http://schemas.microsoft.com/office/drawing/2010/main" xmlns="" val="0"/>
              </a:ext>
            </a:extLst>
          </a:blip>
          <a:srcRect/>
          <a:stretch>
            <a:fillRect/>
          </a:stretch>
        </p:blipFill>
        <p:spPr bwMode="auto">
          <a:xfrm rot="19892671">
            <a:off x="7589626" y="-404290"/>
            <a:ext cx="1421294" cy="1766802"/>
          </a:xfrm>
          <a:prstGeom prst="rect">
            <a:avLst/>
          </a:prstGeom>
          <a:noFill/>
          <a:extLst>
            <a:ext uri="{909E8E84-426E-40DD-AFC4-6F175D3DCCD1}">
              <a14:hiddenFill xmlns:a14="http://schemas.microsoft.com/office/drawing/2010/main" xmlns="">
                <a:solidFill>
                  <a:srgbClr val="FFFFFF"/>
                </a:solidFill>
              </a14:hiddenFill>
            </a:ext>
          </a:extLst>
        </p:spPr>
      </p:pic>
      <p:pic>
        <p:nvPicPr>
          <p:cNvPr id="1038" name="Picture 14" descr="Hình ảnh có liên quan"/>
          <p:cNvPicPr>
            <a:picLocks noChangeAspect="1" noChangeArrowheads="1"/>
          </p:cNvPicPr>
          <p:nvPr/>
        </p:nvPicPr>
        <p:blipFill>
          <a:blip r:embed="rId33" cstate="print">
            <a:extLst>
              <a:ext uri="{BEBA8EAE-BF5A-486C-A8C5-ECC9F3942E4B}">
                <a14:imgProps xmlns:a14="http://schemas.microsoft.com/office/drawing/2010/main" xmlns="">
                  <a14:imgLayer r:embed="rId34">
                    <a14:imgEffect>
                      <a14:backgroundRemoval t="0" b="100000" l="0" r="99688">
                        <a14:foregroundMark x1="22813" y1="35938" x2="26563" y2="52188"/>
                        <a14:foregroundMark x1="34063" y1="19375" x2="37813" y2="46875"/>
                        <a14:foregroundMark x1="30000" y1="28125" x2="35938" y2="44063"/>
                        <a14:foregroundMark x1="32813" y1="25938" x2="33750" y2="35625"/>
                      </a14:backgroundRemoval>
                    </a14:imgEffect>
                  </a14:imgLayer>
                </a14:imgProps>
              </a:ext>
              <a:ext uri="{28A0092B-C50C-407E-A947-70E740481C1C}">
                <a14:useLocalDpi xmlns:a14="http://schemas.microsoft.com/office/drawing/2010/main" xmlns="" val="0"/>
              </a:ext>
            </a:extLst>
          </a:blip>
          <a:srcRect/>
          <a:stretch>
            <a:fillRect/>
          </a:stretch>
        </p:blipFill>
        <p:spPr bwMode="auto">
          <a:xfrm rot="20925904" flipH="1">
            <a:off x="6128147" y="479112"/>
            <a:ext cx="1114223" cy="1088161"/>
          </a:xfrm>
          <a:prstGeom prst="rect">
            <a:avLst/>
          </a:prstGeom>
          <a:noFill/>
          <a:extLst>
            <a:ext uri="{909E8E84-426E-40DD-AFC4-6F175D3DCCD1}">
              <a14:hiddenFill xmlns:a14="http://schemas.microsoft.com/office/drawing/2010/main" xmlns="">
                <a:solidFill>
                  <a:srgbClr val="FFFFFF"/>
                </a:solidFill>
              </a14:hiddenFill>
            </a:ext>
          </a:extLst>
        </p:spPr>
      </p:pic>
      <p:pic>
        <p:nvPicPr>
          <p:cNvPr id="1042" name="Picture 18" descr="Kết quả hình ảnh cho pineapple cartoon"/>
          <p:cNvPicPr>
            <a:picLocks noChangeAspect="1" noChangeArrowheads="1"/>
          </p:cNvPicPr>
          <p:nvPr/>
        </p:nvPicPr>
        <p:blipFill>
          <a:blip r:embed="rId35" cstate="print">
            <a:extLst>
              <a:ext uri="{BEBA8EAE-BF5A-486C-A8C5-ECC9F3942E4B}">
                <a14:imgProps xmlns:a14="http://schemas.microsoft.com/office/drawing/2010/main" xmlns="">
                  <a14:imgLayer r:embed="rId36">
                    <a14:imgEffect>
                      <a14:backgroundRemoval t="0" b="100000" l="0" r="100000"/>
                    </a14:imgEffect>
                  </a14:imgLayer>
                </a14:imgProps>
              </a:ext>
              <a:ext uri="{28A0092B-C50C-407E-A947-70E740481C1C}">
                <a14:useLocalDpi xmlns:a14="http://schemas.microsoft.com/office/drawing/2010/main" xmlns="" val="0"/>
              </a:ext>
            </a:extLst>
          </a:blip>
          <a:srcRect/>
          <a:stretch>
            <a:fillRect/>
          </a:stretch>
        </p:blipFill>
        <p:spPr bwMode="auto">
          <a:xfrm>
            <a:off x="6232262" y="1267687"/>
            <a:ext cx="1105439" cy="1161176"/>
          </a:xfrm>
          <a:prstGeom prst="rect">
            <a:avLst/>
          </a:prstGeom>
          <a:noFill/>
          <a:extLst>
            <a:ext uri="{909E8E84-426E-40DD-AFC4-6F175D3DCCD1}">
              <a14:hiddenFill xmlns:a14="http://schemas.microsoft.com/office/drawing/2010/main" xmlns="">
                <a:solidFill>
                  <a:srgbClr val="FFFFFF"/>
                </a:solidFill>
              </a14:hiddenFill>
            </a:ext>
          </a:extLst>
        </p:spPr>
      </p:pic>
      <p:pic>
        <p:nvPicPr>
          <p:cNvPr id="1044" name="Picture 20" descr="Hình ảnh có liên quan"/>
          <p:cNvPicPr>
            <a:picLocks noChangeAspect="1" noChangeArrowheads="1"/>
          </p:cNvPicPr>
          <p:nvPr/>
        </p:nvPicPr>
        <p:blipFill>
          <a:blip r:embed="rId37" cstate="print">
            <a:extLst>
              <a:ext uri="{BEBA8EAE-BF5A-486C-A8C5-ECC9F3942E4B}">
                <a14:imgProps xmlns:a14="http://schemas.microsoft.com/office/drawing/2010/main" xmlns="">
                  <a14:imgLayer r:embed="rId38">
                    <a14:imgEffect>
                      <a14:backgroundRemoval t="0" b="100000" l="0" r="100000"/>
                    </a14:imgEffect>
                  </a14:imgLayer>
                </a14:imgProps>
              </a:ext>
              <a:ext uri="{28A0092B-C50C-407E-A947-70E740481C1C}">
                <a14:useLocalDpi xmlns:a14="http://schemas.microsoft.com/office/drawing/2010/main" xmlns="" val="0"/>
              </a:ext>
            </a:extLst>
          </a:blip>
          <a:srcRect/>
          <a:stretch>
            <a:fillRect/>
          </a:stretch>
        </p:blipFill>
        <p:spPr bwMode="auto">
          <a:xfrm>
            <a:off x="3159082" y="1783097"/>
            <a:ext cx="667352" cy="806815"/>
          </a:xfrm>
          <a:prstGeom prst="rect">
            <a:avLst/>
          </a:prstGeom>
          <a:noFill/>
          <a:extLst>
            <a:ext uri="{909E8E84-426E-40DD-AFC4-6F175D3DCCD1}">
              <a14:hiddenFill xmlns:a14="http://schemas.microsoft.com/office/drawing/2010/main" xmlns="">
                <a:solidFill>
                  <a:srgbClr val="FFFFFF"/>
                </a:solidFill>
              </a14:hiddenFill>
            </a:ext>
          </a:extLst>
        </p:spPr>
      </p:pic>
      <p:pic>
        <p:nvPicPr>
          <p:cNvPr id="1046" name="Picture 22" descr="Kết quả hình ảnh cho durian cartoon"/>
          <p:cNvPicPr>
            <a:picLocks noChangeAspect="1" noChangeArrowheads="1"/>
          </p:cNvPicPr>
          <p:nvPr/>
        </p:nvPicPr>
        <p:blipFill>
          <a:blip r:embed="rId39" cstate="print">
            <a:extLst>
              <a:ext uri="{BEBA8EAE-BF5A-486C-A8C5-ECC9F3942E4B}">
                <a14:imgProps xmlns:a14="http://schemas.microsoft.com/office/drawing/2010/main" xmlns="">
                  <a14:imgLayer r:embed="rId40">
                    <a14:imgEffect>
                      <a14:backgroundRemoval t="0" b="100000" l="0" r="100000">
                        <a14:foregroundMark x1="24000" y1="4621" x2="31846" y2="21209"/>
                        <a14:foregroundMark x1="28462" y1="3791" x2="34308" y2="17417"/>
                      </a14:backgroundRemoval>
                    </a14:imgEffect>
                  </a14:imgLayer>
                </a14:imgProps>
              </a:ext>
              <a:ext uri="{28A0092B-C50C-407E-A947-70E740481C1C}">
                <a14:useLocalDpi xmlns:a14="http://schemas.microsoft.com/office/drawing/2010/main" xmlns="" val="0"/>
              </a:ext>
            </a:extLst>
          </a:blip>
          <a:srcRect/>
          <a:stretch>
            <a:fillRect/>
          </a:stretch>
        </p:blipFill>
        <p:spPr bwMode="auto">
          <a:xfrm>
            <a:off x="1120837" y="309087"/>
            <a:ext cx="749801" cy="973588"/>
          </a:xfrm>
          <a:prstGeom prst="rect">
            <a:avLst/>
          </a:prstGeom>
          <a:noFill/>
          <a:extLst>
            <a:ext uri="{909E8E84-426E-40DD-AFC4-6F175D3DCCD1}">
              <a14:hiddenFill xmlns:a14="http://schemas.microsoft.com/office/drawing/2010/main" xmlns="">
                <a:solidFill>
                  <a:srgbClr val="FFFFFF"/>
                </a:solidFill>
              </a14:hiddenFill>
            </a:ext>
          </a:extLst>
        </p:spPr>
      </p:pic>
      <p:pic>
        <p:nvPicPr>
          <p:cNvPr id="23" name="Picture 20" descr="Hình ảnh có liên quan"/>
          <p:cNvPicPr>
            <a:picLocks noChangeAspect="1" noChangeArrowheads="1"/>
          </p:cNvPicPr>
          <p:nvPr/>
        </p:nvPicPr>
        <p:blipFill>
          <a:blip r:embed="rId41" cstate="print">
            <a:extLst>
              <a:ext uri="{BEBA8EAE-BF5A-486C-A8C5-ECC9F3942E4B}">
                <a14:imgProps xmlns:a14="http://schemas.microsoft.com/office/drawing/2010/main" xmlns="">
                  <a14:imgLayer r:embed="rId42">
                    <a14:imgEffect>
                      <a14:backgroundRemoval t="0" b="100000" l="0" r="100000"/>
                    </a14:imgEffect>
                  </a14:imgLayer>
                </a14:imgProps>
              </a:ext>
              <a:ext uri="{28A0092B-C50C-407E-A947-70E740481C1C}">
                <a14:useLocalDpi xmlns:a14="http://schemas.microsoft.com/office/drawing/2010/main" xmlns="" val="0"/>
              </a:ext>
            </a:extLst>
          </a:blip>
          <a:srcRect/>
          <a:stretch>
            <a:fillRect/>
          </a:stretch>
        </p:blipFill>
        <p:spPr bwMode="auto">
          <a:xfrm>
            <a:off x="8222182" y="1310204"/>
            <a:ext cx="643383" cy="777838"/>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Picture 2" descr="C:\Users\ADMIN\Desktop\Picture1.png"/>
          <p:cNvPicPr>
            <a:picLocks noChangeAspect="1" noChangeArrowheads="1"/>
          </p:cNvPicPr>
          <p:nvPr/>
        </p:nvPicPr>
        <p:blipFill>
          <a:blip r:embed="rId43">
            <a:extLst>
              <a:ext uri="{BEBA8EAE-BF5A-486C-A8C5-ECC9F3942E4B}">
                <a14:imgProps xmlns:a14="http://schemas.microsoft.com/office/drawing/2010/main" xmlns="">
                  <a14:imgLayer r:embed="rId44">
                    <a14:imgEffect>
                      <a14:backgroundRemoval t="0" b="100000" l="0" r="100000"/>
                    </a14:imgEffect>
                  </a14:imgLayer>
                </a14:imgProps>
              </a:ext>
              <a:ext uri="{28A0092B-C50C-407E-A947-70E740481C1C}">
                <a14:useLocalDpi xmlns:a14="http://schemas.microsoft.com/office/drawing/2010/main" xmlns="" val="0"/>
              </a:ext>
            </a:extLst>
          </a:blip>
          <a:srcRect/>
          <a:stretch>
            <a:fillRect/>
          </a:stretch>
        </p:blipFill>
        <p:spPr bwMode="auto">
          <a:xfrm>
            <a:off x="640902" y="3665050"/>
            <a:ext cx="2171417" cy="1358723"/>
          </a:xfrm>
          <a:prstGeom prst="rect">
            <a:avLst/>
          </a:prstGeom>
          <a:noFill/>
          <a:extLst>
            <a:ext uri="{909E8E84-426E-40DD-AFC4-6F175D3DCCD1}">
              <a14:hiddenFill xmlns:a14="http://schemas.microsoft.com/office/drawing/2010/main" xmlns="">
                <a:solidFill>
                  <a:srgbClr val="FFFFFF"/>
                </a:solidFill>
              </a14:hiddenFill>
            </a:ext>
          </a:extLst>
        </p:spPr>
      </p:pic>
      <p:pic>
        <p:nvPicPr>
          <p:cNvPr id="31" name="Picture 5" descr="C:\Users\ADMIN\Desktop\Lam tac\lumberjack-lean-on-the-wood-log-vector-7780327.jpg"/>
          <p:cNvPicPr>
            <a:picLocks noChangeAspect="1" noChangeArrowheads="1"/>
          </p:cNvPicPr>
          <p:nvPr/>
        </p:nvPicPr>
        <p:blipFill>
          <a:blip r:embed="rId16" cstate="print">
            <a:extLst>
              <a:ext uri="{BEBA8EAE-BF5A-486C-A8C5-ECC9F3942E4B}">
                <a14:imgProps xmlns:a14="http://schemas.microsoft.com/office/drawing/2010/main" xmlns="">
                  <a14:imgLayer r:embed="rId17">
                    <a14:imgEffect>
                      <a14:backgroundRemoval t="0" b="91944" l="0" r="100000">
                        <a14:foregroundMark x1="43460" y1="12500" x2="39782" y2="19444"/>
                        <a14:foregroundMark x1="45913" y1="32778" x2="44278" y2="41389"/>
                      </a14:backgroundRemoval>
                    </a14:imgEffect>
                    <a14:imgEffect>
                      <a14:colorTemperature colorTemp="11200"/>
                    </a14:imgEffect>
                    <a14:imgEffect>
                      <a14:brightnessContrast contrast="20000"/>
                    </a14:imgEffect>
                  </a14:imgLayer>
                </a14:imgProps>
              </a:ext>
              <a:ext uri="{28A0092B-C50C-407E-A947-70E740481C1C}">
                <a14:useLocalDpi xmlns:a14="http://schemas.microsoft.com/office/drawing/2010/main" xmlns="" val="0"/>
              </a:ext>
            </a:extLst>
          </a:blip>
          <a:srcRect/>
          <a:stretch>
            <a:fillRect/>
          </a:stretch>
        </p:blipFill>
        <p:spPr bwMode="auto">
          <a:xfrm rot="15344994" flipH="1">
            <a:off x="-524648" y="5632031"/>
            <a:ext cx="1940731" cy="2989474"/>
          </a:xfrm>
          <a:prstGeom prst="rect">
            <a:avLst/>
          </a:prstGeom>
          <a:noFill/>
          <a:extLst>
            <a:ext uri="{909E8E84-426E-40DD-AFC4-6F175D3DCCD1}">
              <a14:hiddenFill xmlns:a14="http://schemas.microsoft.com/office/drawing/2010/main" xmlns="">
                <a:solidFill>
                  <a:srgbClr val="FFFFFF"/>
                </a:solidFill>
              </a14:hiddenFill>
            </a:ext>
          </a:extLst>
        </p:spPr>
      </p:pic>
      <p:pic>
        <p:nvPicPr>
          <p:cNvPr id="32" name="Picture 2" descr="C:\Users\ADMIN\Desktop\Picture1.png"/>
          <p:cNvPicPr>
            <a:picLocks noChangeAspect="1" noChangeArrowheads="1"/>
          </p:cNvPicPr>
          <p:nvPr/>
        </p:nvPicPr>
        <p:blipFill>
          <a:blip r:embed="rId43">
            <a:extLst>
              <a:ext uri="{BEBA8EAE-BF5A-486C-A8C5-ECC9F3942E4B}">
                <a14:imgProps xmlns:a14="http://schemas.microsoft.com/office/drawing/2010/main" xmlns="">
                  <a14:imgLayer r:embed="rId44">
                    <a14:imgEffect>
                      <a14:backgroundRemoval t="0" b="100000" l="0" r="100000"/>
                    </a14:imgEffect>
                  </a14:imgLayer>
                </a14:imgProps>
              </a:ext>
              <a:ext uri="{28A0092B-C50C-407E-A947-70E740481C1C}">
                <a14:useLocalDpi xmlns:a14="http://schemas.microsoft.com/office/drawing/2010/main" xmlns="" val="0"/>
              </a:ext>
            </a:extLst>
          </a:blip>
          <a:srcRect/>
          <a:stretch>
            <a:fillRect/>
          </a:stretch>
        </p:blipFill>
        <p:spPr bwMode="auto">
          <a:xfrm>
            <a:off x="2740724" y="3862218"/>
            <a:ext cx="2171417" cy="1358723"/>
          </a:xfrm>
          <a:prstGeom prst="rect">
            <a:avLst/>
          </a:prstGeom>
          <a:noFill/>
          <a:extLst>
            <a:ext uri="{909E8E84-426E-40DD-AFC4-6F175D3DCCD1}">
              <a14:hiddenFill xmlns:a14="http://schemas.microsoft.com/office/drawing/2010/main" xmlns="">
                <a:solidFill>
                  <a:srgbClr val="FFFFFF"/>
                </a:solidFill>
              </a14:hiddenFill>
            </a:ext>
          </a:extLst>
        </p:spPr>
      </p:pic>
      <p:pic>
        <p:nvPicPr>
          <p:cNvPr id="33" name="Picture 8" descr="C:\Users\ADMIN\Desktop\Lam tac\il_570xN.938660066_slvo.jpg"/>
          <p:cNvPicPr>
            <a:picLocks noChangeAspect="1" noChangeArrowheads="1"/>
          </p:cNvPicPr>
          <p:nvPr/>
        </p:nvPicPr>
        <p:blipFill>
          <a:blip r:embed="rId22" cstate="print">
            <a:extLst>
              <a:ext uri="{BEBA8EAE-BF5A-486C-A8C5-ECC9F3942E4B}">
                <a14:imgProps xmlns:a14="http://schemas.microsoft.com/office/drawing/2010/main" xmlns="">
                  <a14:imgLayer r:embed="rId23">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xmlns="" val="0"/>
              </a:ext>
            </a:extLst>
          </a:blip>
          <a:srcRect/>
          <a:stretch>
            <a:fillRect/>
          </a:stretch>
        </p:blipFill>
        <p:spPr bwMode="auto">
          <a:xfrm rot="12097892" flipH="1">
            <a:off x="2540168" y="5980339"/>
            <a:ext cx="1473008" cy="2758884"/>
          </a:xfrm>
          <a:prstGeom prst="rect">
            <a:avLst/>
          </a:prstGeom>
          <a:noFill/>
          <a:extLst>
            <a:ext uri="{909E8E84-426E-40DD-AFC4-6F175D3DCCD1}">
              <a14:hiddenFill xmlns:a14="http://schemas.microsoft.com/office/drawing/2010/main" xmlns="">
                <a:solidFill>
                  <a:srgbClr val="FFFFFF"/>
                </a:solidFill>
              </a14:hiddenFill>
            </a:ext>
          </a:extLst>
        </p:spPr>
      </p:pic>
      <p:pic>
        <p:nvPicPr>
          <p:cNvPr id="34" name="Picture 2" descr="C:\Users\ADMIN\Desktop\Picture1.png"/>
          <p:cNvPicPr>
            <a:picLocks noChangeAspect="1" noChangeArrowheads="1"/>
          </p:cNvPicPr>
          <p:nvPr/>
        </p:nvPicPr>
        <p:blipFill>
          <a:blip r:embed="rId43">
            <a:extLst>
              <a:ext uri="{BEBA8EAE-BF5A-486C-A8C5-ECC9F3942E4B}">
                <a14:imgProps xmlns:a14="http://schemas.microsoft.com/office/drawing/2010/main" xmlns="">
                  <a14:imgLayer r:embed="rId44">
                    <a14:imgEffect>
                      <a14:backgroundRemoval t="0" b="100000" l="0" r="100000"/>
                    </a14:imgEffect>
                  </a14:imgLayer>
                </a14:imgProps>
              </a:ext>
              <a:ext uri="{28A0092B-C50C-407E-A947-70E740481C1C}">
                <a14:useLocalDpi xmlns:a14="http://schemas.microsoft.com/office/drawing/2010/main" xmlns="" val="0"/>
              </a:ext>
            </a:extLst>
          </a:blip>
          <a:srcRect/>
          <a:stretch>
            <a:fillRect/>
          </a:stretch>
        </p:blipFill>
        <p:spPr bwMode="auto">
          <a:xfrm>
            <a:off x="5802781" y="3765506"/>
            <a:ext cx="2171417" cy="1358723"/>
          </a:xfrm>
          <a:prstGeom prst="rect">
            <a:avLst/>
          </a:prstGeom>
          <a:noFill/>
          <a:extLst>
            <a:ext uri="{909E8E84-426E-40DD-AFC4-6F175D3DCCD1}">
              <a14:hiddenFill xmlns:a14="http://schemas.microsoft.com/office/drawing/2010/main" xmlns="">
                <a:solidFill>
                  <a:srgbClr val="FFFFFF"/>
                </a:solidFill>
              </a14:hiddenFill>
            </a:ext>
          </a:extLst>
        </p:spPr>
      </p:pic>
      <p:pic>
        <p:nvPicPr>
          <p:cNvPr id="35" name="Picture 2" descr="C:\Users\ADMIN\Desktop\Picture1a (2).png"/>
          <p:cNvPicPr>
            <a:picLocks noChangeAspect="1" noChangeArrowheads="1"/>
          </p:cNvPicPr>
          <p:nvPr/>
        </p:nvPicPr>
        <p:blipFill>
          <a:blip r:embed="rId20">
            <a:extLst>
              <a:ext uri="{28A0092B-C50C-407E-A947-70E740481C1C}">
                <a14:useLocalDpi xmlns:a14="http://schemas.microsoft.com/office/drawing/2010/main" xmlns="" val="0"/>
              </a:ext>
            </a:extLst>
          </a:blip>
          <a:srcRect/>
          <a:stretch>
            <a:fillRect/>
          </a:stretch>
        </p:blipFill>
        <p:spPr bwMode="auto">
          <a:xfrm rot="4983466">
            <a:off x="5864907" y="5629044"/>
            <a:ext cx="2080413" cy="3015856"/>
          </a:xfrm>
          <a:prstGeom prst="rect">
            <a:avLst/>
          </a:prstGeom>
          <a:noFill/>
          <a:extLst>
            <a:ext uri="{909E8E84-426E-40DD-AFC4-6F175D3DCCD1}">
              <a14:hiddenFill xmlns:a14="http://schemas.microsoft.com/office/drawing/2010/main" xmlns="">
                <a:solidFill>
                  <a:srgbClr val="FFFFFF"/>
                </a:solidFill>
              </a14:hiddenFill>
            </a:ext>
          </a:extLst>
        </p:spPr>
      </p:pic>
      <p:pic>
        <p:nvPicPr>
          <p:cNvPr id="36" name="Picture 2" descr="C:\Users\ADMIN\Desktop\Picture1.png"/>
          <p:cNvPicPr>
            <a:picLocks noChangeAspect="1" noChangeArrowheads="1"/>
          </p:cNvPicPr>
          <p:nvPr/>
        </p:nvPicPr>
        <p:blipFill>
          <a:blip r:embed="rId43">
            <a:extLst>
              <a:ext uri="{BEBA8EAE-BF5A-486C-A8C5-ECC9F3942E4B}">
                <a14:imgProps xmlns:a14="http://schemas.microsoft.com/office/drawing/2010/main" xmlns="">
                  <a14:imgLayer r:embed="rId44">
                    <a14:imgEffect>
                      <a14:backgroundRemoval t="0" b="100000" l="0" r="100000"/>
                    </a14:imgEffect>
                  </a14:imgLayer>
                </a14:imgProps>
              </a:ext>
              <a:ext uri="{28A0092B-C50C-407E-A947-70E740481C1C}">
                <a14:useLocalDpi xmlns:a14="http://schemas.microsoft.com/office/drawing/2010/main" xmlns="" val="0"/>
              </a:ext>
            </a:extLst>
          </a:blip>
          <a:srcRect/>
          <a:stretch>
            <a:fillRect/>
          </a:stretch>
        </p:blipFill>
        <p:spPr bwMode="auto">
          <a:xfrm>
            <a:off x="7479327" y="4813121"/>
            <a:ext cx="2171417" cy="1358723"/>
          </a:xfrm>
          <a:prstGeom prst="rect">
            <a:avLst/>
          </a:prstGeom>
          <a:noFill/>
          <a:extLst>
            <a:ext uri="{909E8E84-426E-40DD-AFC4-6F175D3DCCD1}">
              <a14:hiddenFill xmlns:a14="http://schemas.microsoft.com/office/drawing/2010/main" xmlns="">
                <a:solidFill>
                  <a:srgbClr val="FFFFFF"/>
                </a:solidFill>
              </a14:hiddenFill>
            </a:ext>
          </a:extLst>
        </p:spPr>
      </p:pic>
      <p:pic>
        <p:nvPicPr>
          <p:cNvPr id="37" name="Picture 6" descr="C:\Users\ADMIN\Desktop\Lam tac\stock-vector-cartoon-art-of-a-lumberjack-paul-bunyan-type-with-a-log-on-his-shoulder-this-guy-has-the-typical-17555299.jpg"/>
          <p:cNvPicPr>
            <a:picLocks noChangeAspect="1" noChangeArrowheads="1"/>
          </p:cNvPicPr>
          <p:nvPr/>
        </p:nvPicPr>
        <p:blipFill>
          <a:blip r:embed="rId25" cstate="print">
            <a:extLst>
              <a:ext uri="{BEBA8EAE-BF5A-486C-A8C5-ECC9F3942E4B}">
                <a14:imgProps xmlns:a14="http://schemas.microsoft.com/office/drawing/2010/main" xmlns="">
                  <a14:imgLayer r:embed="rId26">
                    <a14:imgEffect>
                      <a14:backgroundRemoval t="0" b="93868" l="0" r="100000">
                        <a14:backgroundMark x1="34375" y1="82830" x2="30250" y2="82830"/>
                        <a14:backgroundMark x1="43250" y1="81698" x2="37000" y2="82830"/>
                        <a14:backgroundMark x1="69750" y1="79717" x2="77625" y2="77358"/>
                        <a14:backgroundMark x1="44250" y1="6226" x2="12500" y2="13679"/>
                        <a14:backgroundMark x1="51000" y1="7358" x2="7250" y2="26981"/>
                        <a14:backgroundMark x1="93250" y1="3396" x2="99000" y2="7358"/>
                        <a14:backgroundMark x1="96375" y1="23113" x2="84875" y2="73019"/>
                        <a14:backgroundMark x1="6250" y1="68302" x2="13500" y2="87925"/>
                        <a14:backgroundMark x1="30750" y1="63585" x2="10375" y2="86038"/>
                        <a14:backgroundMark x1="77125" y1="91132" x2="92750" y2="84057"/>
                      </a14:backgroundRemoval>
                    </a14:imgEffect>
                    <a14:imgEffect>
                      <a14:sharpenSoften amount="25000"/>
                    </a14:imgEffect>
                    <a14:imgEffect>
                      <a14:colorTemperature colorTemp="11200"/>
                    </a14:imgEffect>
                    <a14:imgEffect>
                      <a14:saturation sat="200000"/>
                    </a14:imgEffect>
                    <a14:imgEffect>
                      <a14:brightnessContrast bright="-20000" contrast="20000"/>
                    </a14:imgEffect>
                  </a14:imgLayer>
                </a14:imgProps>
              </a:ext>
              <a:ext uri="{28A0092B-C50C-407E-A947-70E740481C1C}">
                <a14:useLocalDpi xmlns:a14="http://schemas.microsoft.com/office/drawing/2010/main" xmlns="" val="0"/>
              </a:ext>
            </a:extLst>
          </a:blip>
          <a:srcRect/>
          <a:stretch>
            <a:fillRect/>
          </a:stretch>
        </p:blipFill>
        <p:spPr bwMode="auto">
          <a:xfrm rot="10071364" flipH="1">
            <a:off x="8555828" y="6595515"/>
            <a:ext cx="1320628" cy="1846862"/>
          </a:xfrm>
          <a:prstGeom prst="rect">
            <a:avLst/>
          </a:prstGeom>
          <a:noFill/>
          <a:extLst>
            <a:ext uri="{909E8E84-426E-40DD-AFC4-6F175D3DCCD1}">
              <a14:hiddenFill xmlns:a14="http://schemas.microsoft.com/office/drawing/2010/main" xmlns="">
                <a:solidFill>
                  <a:srgbClr val="FFFFFF"/>
                </a:solidFill>
              </a14:hiddenFill>
            </a:ext>
          </a:extLst>
        </p:spPr>
      </p:pic>
      <p:sp>
        <p:nvSpPr>
          <p:cNvPr id="3" name="Oval 2">
            <a:hlinkClick r:id="rId15" action="ppaction://hlinksldjump"/>
          </p:cNvPr>
          <p:cNvSpPr/>
          <p:nvPr/>
        </p:nvSpPr>
        <p:spPr>
          <a:xfrm>
            <a:off x="1302515" y="3695692"/>
            <a:ext cx="497942" cy="486185"/>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48"/>
            <a:r>
              <a:rPr lang="en-US" sz="2400" dirty="0">
                <a:solidFill>
                  <a:srgbClr val="006600"/>
                </a:solidFill>
                <a:latin typeface="+mj-lt"/>
              </a:rPr>
              <a:t>1</a:t>
            </a:r>
          </a:p>
        </p:txBody>
      </p:sp>
      <p:sp>
        <p:nvSpPr>
          <p:cNvPr id="40" name="Oval 39">
            <a:hlinkClick r:id="rId21" action="ppaction://hlinksldjump"/>
          </p:cNvPr>
          <p:cNvSpPr/>
          <p:nvPr/>
        </p:nvSpPr>
        <p:spPr>
          <a:xfrm>
            <a:off x="3328744" y="3811370"/>
            <a:ext cx="559657" cy="50512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48"/>
            <a:r>
              <a:rPr lang="en-US" sz="2400" dirty="0">
                <a:solidFill>
                  <a:srgbClr val="006600"/>
                </a:solidFill>
                <a:latin typeface="+mj-lt"/>
              </a:rPr>
              <a:t>2</a:t>
            </a:r>
          </a:p>
        </p:txBody>
      </p:sp>
      <p:sp>
        <p:nvSpPr>
          <p:cNvPr id="41" name="Oval 40">
            <a:hlinkClick r:id="rId19" action="ppaction://hlinksldjump"/>
          </p:cNvPr>
          <p:cNvSpPr/>
          <p:nvPr/>
        </p:nvSpPr>
        <p:spPr>
          <a:xfrm>
            <a:off x="6571281" y="3780925"/>
            <a:ext cx="504406" cy="507934"/>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48"/>
            <a:r>
              <a:rPr lang="en-US" sz="2400" dirty="0">
                <a:solidFill>
                  <a:srgbClr val="006600"/>
                </a:solidFill>
                <a:latin typeface="+mj-lt"/>
              </a:rPr>
              <a:t>3</a:t>
            </a:r>
          </a:p>
        </p:txBody>
      </p:sp>
      <p:sp>
        <p:nvSpPr>
          <p:cNvPr id="42" name="Oval 41">
            <a:hlinkClick r:id="rId24" action="ppaction://hlinksldjump"/>
          </p:cNvPr>
          <p:cNvSpPr/>
          <p:nvPr/>
        </p:nvSpPr>
        <p:spPr>
          <a:xfrm>
            <a:off x="8228529" y="4559153"/>
            <a:ext cx="504097" cy="504277"/>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48"/>
            <a:r>
              <a:rPr lang="en-US" sz="2400" dirty="0">
                <a:solidFill>
                  <a:srgbClr val="006600"/>
                </a:solidFill>
                <a:latin typeface="+mj-lt"/>
              </a:rPr>
              <a:t>4</a:t>
            </a:r>
          </a:p>
        </p:txBody>
      </p:sp>
      <p:pic>
        <p:nvPicPr>
          <p:cNvPr id="38" name="Picture 2" descr="C:\Users\ADMIN\Desktop\Tai nguyen thiet ke tro choi\Bảng gỗ\Picture1 (2).png">
            <a:hlinkClick r:id="rId45" action="ppaction://hlinksldjump"/>
            <a:extLst>
              <a:ext uri="{FF2B5EF4-FFF2-40B4-BE49-F238E27FC236}">
                <a16:creationId xmlns:a16="http://schemas.microsoft.com/office/drawing/2014/main" xmlns="" id="{DD24C8C5-38BA-48B8-9FDE-8F4F84D9960A}"/>
              </a:ext>
            </a:extLst>
          </p:cNvPr>
          <p:cNvPicPr>
            <a:picLocks noChangeAspect="1" noChangeArrowheads="1"/>
          </p:cNvPicPr>
          <p:nvPr/>
        </p:nvPicPr>
        <p:blipFill>
          <a:blip r:embed="rId46" cstate="print">
            <a:extLst>
              <a:ext uri="{28A0092B-C50C-407E-A947-70E740481C1C}">
                <a14:useLocalDpi xmlns:a14="http://schemas.microsoft.com/office/drawing/2010/main" xmlns="" val="0"/>
              </a:ext>
            </a:extLst>
          </a:blip>
          <a:srcRect/>
          <a:stretch>
            <a:fillRect/>
          </a:stretch>
        </p:blipFill>
        <p:spPr bwMode="auto">
          <a:xfrm>
            <a:off x="10178028" y="5968670"/>
            <a:ext cx="1690883" cy="718829"/>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9">
            <a:extLst>
              <a:ext uri="{FF2B5EF4-FFF2-40B4-BE49-F238E27FC236}">
                <a16:creationId xmlns:a16="http://schemas.microsoft.com/office/drawing/2014/main" xmlns="" id="{1F880778-4FBA-4A0C-A7CB-85F5D29D116B}"/>
              </a:ext>
            </a:extLst>
          </p:cNvPr>
          <p:cNvPicPr>
            <a:picLocks noChangeAspect="1"/>
          </p:cNvPicPr>
          <p:nvPr/>
        </p:nvPicPr>
        <p:blipFill>
          <a:blip r:embed="rId47" cstate="print">
            <a:extLst>
              <a:ext uri="{28A0092B-C50C-407E-A947-70E740481C1C}">
                <a14:useLocalDpi xmlns:a14="http://schemas.microsoft.com/office/drawing/2010/main" xmlns="" val="0"/>
              </a:ext>
            </a:extLst>
          </a:blip>
          <a:stretch>
            <a:fillRect/>
          </a:stretch>
        </p:blipFill>
        <p:spPr>
          <a:xfrm>
            <a:off x="10831747" y="0"/>
            <a:ext cx="1690883" cy="733214"/>
          </a:xfrm>
          <a:prstGeom prst="rect">
            <a:avLst/>
          </a:prstGeom>
        </p:spPr>
      </p:pic>
    </p:spTree>
    <p:extLst>
      <p:ext uri="{BB962C8B-B14F-4D97-AF65-F5344CB8AC3E}">
        <p14:creationId xmlns:p14="http://schemas.microsoft.com/office/powerpoint/2010/main" xmlns="" val="112387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9"/>
                                        </p:tgtEl>
                                        <p:attrNameLst>
                                          <p:attrName>r</p:attrName>
                                        </p:attrNameLst>
                                      </p:cBhvr>
                                    </p:animRot>
                                    <p:animRot by="-240000">
                                      <p:cBhvr>
                                        <p:cTn id="13" dur="600" fill="hold">
                                          <p:stCondLst>
                                            <p:cond delay="600"/>
                                          </p:stCondLst>
                                        </p:cTn>
                                        <p:tgtEl>
                                          <p:spTgt spid="9"/>
                                        </p:tgtEl>
                                        <p:attrNameLst>
                                          <p:attrName>r</p:attrName>
                                        </p:attrNameLst>
                                      </p:cBhvr>
                                    </p:animRot>
                                    <p:animRot by="240000">
                                      <p:cBhvr>
                                        <p:cTn id="14" dur="600" fill="hold">
                                          <p:stCondLst>
                                            <p:cond delay="1200"/>
                                          </p:stCondLst>
                                        </p:cTn>
                                        <p:tgtEl>
                                          <p:spTgt spid="9"/>
                                        </p:tgtEl>
                                        <p:attrNameLst>
                                          <p:attrName>r</p:attrName>
                                        </p:attrNameLst>
                                      </p:cBhvr>
                                    </p:animRot>
                                    <p:animRot by="-240000">
                                      <p:cBhvr>
                                        <p:cTn id="15" dur="600" fill="hold">
                                          <p:stCondLst>
                                            <p:cond delay="1800"/>
                                          </p:stCondLst>
                                        </p:cTn>
                                        <p:tgtEl>
                                          <p:spTgt spid="9"/>
                                        </p:tgtEl>
                                        <p:attrNameLst>
                                          <p:attrName>r</p:attrName>
                                        </p:attrNameLst>
                                      </p:cBhvr>
                                    </p:animRot>
                                    <p:animRot by="120000">
                                      <p:cBhvr>
                                        <p:cTn id="16" dur="600" fill="hold">
                                          <p:stCondLst>
                                            <p:cond delay="2400"/>
                                          </p:stCondLst>
                                        </p:cTn>
                                        <p:tgtEl>
                                          <p:spTgt spid="9"/>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1038"/>
                                        </p:tgtEl>
                                        <p:attrNameLst>
                                          <p:attrName>r</p:attrName>
                                        </p:attrNameLst>
                                      </p:cBhvr>
                                    </p:animRot>
                                    <p:animRot by="-240000">
                                      <p:cBhvr>
                                        <p:cTn id="19" dur="600" fill="hold">
                                          <p:stCondLst>
                                            <p:cond delay="600"/>
                                          </p:stCondLst>
                                        </p:cTn>
                                        <p:tgtEl>
                                          <p:spTgt spid="1038"/>
                                        </p:tgtEl>
                                        <p:attrNameLst>
                                          <p:attrName>r</p:attrName>
                                        </p:attrNameLst>
                                      </p:cBhvr>
                                    </p:animRot>
                                    <p:animRot by="240000">
                                      <p:cBhvr>
                                        <p:cTn id="20" dur="600" fill="hold">
                                          <p:stCondLst>
                                            <p:cond delay="1200"/>
                                          </p:stCondLst>
                                        </p:cTn>
                                        <p:tgtEl>
                                          <p:spTgt spid="1038"/>
                                        </p:tgtEl>
                                        <p:attrNameLst>
                                          <p:attrName>r</p:attrName>
                                        </p:attrNameLst>
                                      </p:cBhvr>
                                    </p:animRot>
                                    <p:animRot by="-240000">
                                      <p:cBhvr>
                                        <p:cTn id="21" dur="600" fill="hold">
                                          <p:stCondLst>
                                            <p:cond delay="1800"/>
                                          </p:stCondLst>
                                        </p:cTn>
                                        <p:tgtEl>
                                          <p:spTgt spid="1038"/>
                                        </p:tgtEl>
                                        <p:attrNameLst>
                                          <p:attrName>r</p:attrName>
                                        </p:attrNameLst>
                                      </p:cBhvr>
                                    </p:animRot>
                                    <p:animRot by="120000">
                                      <p:cBhvr>
                                        <p:cTn id="22" dur="600" fill="hold">
                                          <p:stCondLst>
                                            <p:cond delay="2400"/>
                                          </p:stCondLst>
                                        </p:cTn>
                                        <p:tgtEl>
                                          <p:spTgt spid="1038"/>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1036"/>
                                        </p:tgtEl>
                                        <p:attrNameLst>
                                          <p:attrName>r</p:attrName>
                                        </p:attrNameLst>
                                      </p:cBhvr>
                                    </p:animRot>
                                    <p:animRot by="-240000">
                                      <p:cBhvr>
                                        <p:cTn id="25" dur="600" fill="hold">
                                          <p:stCondLst>
                                            <p:cond delay="600"/>
                                          </p:stCondLst>
                                        </p:cTn>
                                        <p:tgtEl>
                                          <p:spTgt spid="1036"/>
                                        </p:tgtEl>
                                        <p:attrNameLst>
                                          <p:attrName>r</p:attrName>
                                        </p:attrNameLst>
                                      </p:cBhvr>
                                    </p:animRot>
                                    <p:animRot by="240000">
                                      <p:cBhvr>
                                        <p:cTn id="26" dur="600" fill="hold">
                                          <p:stCondLst>
                                            <p:cond delay="1200"/>
                                          </p:stCondLst>
                                        </p:cTn>
                                        <p:tgtEl>
                                          <p:spTgt spid="1036"/>
                                        </p:tgtEl>
                                        <p:attrNameLst>
                                          <p:attrName>r</p:attrName>
                                        </p:attrNameLst>
                                      </p:cBhvr>
                                    </p:animRot>
                                    <p:animRot by="-240000">
                                      <p:cBhvr>
                                        <p:cTn id="27" dur="600" fill="hold">
                                          <p:stCondLst>
                                            <p:cond delay="1800"/>
                                          </p:stCondLst>
                                        </p:cTn>
                                        <p:tgtEl>
                                          <p:spTgt spid="1036"/>
                                        </p:tgtEl>
                                        <p:attrNameLst>
                                          <p:attrName>r</p:attrName>
                                        </p:attrNameLst>
                                      </p:cBhvr>
                                    </p:animRot>
                                    <p:animRot by="120000">
                                      <p:cBhvr>
                                        <p:cTn id="28" dur="600" fill="hold">
                                          <p:stCondLst>
                                            <p:cond delay="2400"/>
                                          </p:stCondLst>
                                        </p:cTn>
                                        <p:tgtEl>
                                          <p:spTgt spid="103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7"/>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046"/>
                                        </p:tgtEl>
                                        <p:attrNameLst>
                                          <p:attrName>style.visibility</p:attrName>
                                        </p:attrNameLst>
                                      </p:cBhvr>
                                      <p:to>
                                        <p:strVal val="visible"/>
                                      </p:to>
                                    </p:set>
                                  </p:childTnLst>
                                </p:cTn>
                              </p:par>
                              <p:par>
                                <p:cTn id="34" presetID="42" presetClass="path" presetSubtype="0" accel="50000" decel="50000" fill="hold" nodeType="withEffect">
                                  <p:stCondLst>
                                    <p:cond delay="0"/>
                                  </p:stCondLst>
                                  <p:childTnLst>
                                    <p:animMotion origin="layout" path="M -3.05556E-6 6.17284E-7 L 0.00226 0.47284 " pathEditMode="relative" rAng="0" ptsTypes="AA">
                                      <p:cBhvr>
                                        <p:cTn id="35" dur="1000" fill="hold"/>
                                        <p:tgtEl>
                                          <p:spTgt spid="1046"/>
                                        </p:tgtEl>
                                        <p:attrNameLst>
                                          <p:attrName>ppt_x</p:attrName>
                                          <p:attrName>ppt_y</p:attrName>
                                        </p:attrNameLst>
                                      </p:cBhvr>
                                      <p:rCtr x="104" y="23642"/>
                                    </p:animMotion>
                                  </p:childTnLst>
                                </p:cTn>
                              </p:par>
                            </p:childTnLst>
                          </p:cTn>
                        </p:par>
                        <p:par>
                          <p:cTn id="36" fill="hold">
                            <p:stCondLst>
                              <p:cond delay="1000"/>
                            </p:stCondLst>
                            <p:childTnLst>
                              <p:par>
                                <p:cTn id="37" presetID="1" presetClass="exit" presetSubtype="0" fill="hold" nodeType="afterEffect">
                                  <p:stCondLst>
                                    <p:cond delay="0"/>
                                  </p:stCondLst>
                                  <p:childTnLst>
                                    <p:set>
                                      <p:cBhvr>
                                        <p:cTn id="38" dur="1" fill="hold">
                                          <p:stCondLst>
                                            <p:cond delay="0"/>
                                          </p:stCondLst>
                                        </p:cTn>
                                        <p:tgtEl>
                                          <p:spTgt spid="1046"/>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2"/>
                                        </p:tgtEl>
                                        <p:attrNameLst>
                                          <p:attrName>style.visibility</p:attrName>
                                        </p:attrNameLst>
                                      </p:cBhvr>
                                      <p:to>
                                        <p:strVal val="visible"/>
                                      </p:to>
                                    </p:set>
                                  </p:childTnLst>
                                </p:cTn>
                              </p:par>
                              <p:par>
                                <p:cTn id="41" presetID="1" presetClass="exit" presetSubtype="0" fill="hold" nodeType="withEffect">
                                  <p:stCondLst>
                                    <p:cond delay="1000"/>
                                  </p:stCondLst>
                                  <p:childTnLst>
                                    <p:set>
                                      <p:cBhvr>
                                        <p:cTn id="42" dur="1" fill="hold">
                                          <p:stCondLst>
                                            <p:cond delay="0"/>
                                          </p:stCondLst>
                                        </p:cTn>
                                        <p:tgtEl>
                                          <p:spTgt spid="2"/>
                                        </p:tgtEl>
                                        <p:attrNameLst>
                                          <p:attrName>style.visibility</p:attrName>
                                        </p:attrNameLst>
                                      </p:cBhvr>
                                      <p:to>
                                        <p:strVal val="hidden"/>
                                      </p:to>
                                    </p:set>
                                  </p:childTnLst>
                                </p:cTn>
                              </p:par>
                              <p:par>
                                <p:cTn id="43" presetID="1" presetClass="exit" presetSubtype="0" fill="hold" nodeType="withEffect">
                                  <p:stCondLst>
                                    <p:cond delay="1000"/>
                                  </p:stCondLst>
                                  <p:childTnLst>
                                    <p:set>
                                      <p:cBhvr>
                                        <p:cTn id="44" dur="1" fill="hold">
                                          <p:stCondLst>
                                            <p:cond delay="0"/>
                                          </p:stCondLst>
                                        </p:cTn>
                                        <p:tgtEl>
                                          <p:spTgt spid="21"/>
                                        </p:tgtEl>
                                        <p:attrNameLst>
                                          <p:attrName>style.visibility</p:attrName>
                                        </p:attrNameLst>
                                      </p:cBhvr>
                                      <p:to>
                                        <p:strVal val="hidden"/>
                                      </p:to>
                                    </p:set>
                                  </p:childTnLst>
                                </p:cTn>
                              </p:par>
                              <p:par>
                                <p:cTn id="45" presetID="10" presetClass="exit" presetSubtype="0" fill="hold" grpId="0" nodeType="withEffect">
                                  <p:stCondLst>
                                    <p:cond delay="1000"/>
                                  </p:stCondLst>
                                  <p:childTnLst>
                                    <p:animEffect transition="out" filter="fade">
                                      <p:cBhvr>
                                        <p:cTn id="46" dur="500"/>
                                        <p:tgtEl>
                                          <p:spTgt spid="3"/>
                                        </p:tgtEl>
                                      </p:cBhvr>
                                    </p:animEffect>
                                    <p:set>
                                      <p:cBhvr>
                                        <p:cTn id="47" dur="1" fill="hold">
                                          <p:stCondLst>
                                            <p:cond delay="499"/>
                                          </p:stCondLst>
                                        </p:cTn>
                                        <p:tgtEl>
                                          <p:spTgt spid="3"/>
                                        </p:tgtEl>
                                        <p:attrNameLst>
                                          <p:attrName>style.visibility</p:attrName>
                                        </p:attrNameLst>
                                      </p:cBhvr>
                                      <p:to>
                                        <p:strVal val="hidden"/>
                                      </p:to>
                                    </p:set>
                                  </p:childTnLst>
                                </p:cTn>
                              </p:par>
                            </p:childTnLst>
                          </p:cTn>
                        </p:par>
                        <p:par>
                          <p:cTn id="48" fill="hold">
                            <p:stCondLst>
                              <p:cond delay="2500"/>
                            </p:stCondLst>
                            <p:childTnLst>
                              <p:par>
                                <p:cTn id="49" presetID="1" presetClass="entr" presetSubtype="0" fill="hold" nodeType="after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51" restart="whenNotActive" fill="hold" evtFilter="cancelBubble" nodeType="interactiveSeq">
                <p:stCondLst>
                  <p:cond evt="onClick" delay="0">
                    <p:tgtEl>
                      <p:spTgt spid="9"/>
                    </p:tgtEl>
                  </p:cond>
                </p:stCondLst>
                <p:endSync evt="end" delay="0">
                  <p:rtn val="all"/>
                </p:endSync>
                <p:childTnLst>
                  <p:par>
                    <p:cTn id="52" fill="hold">
                      <p:stCondLst>
                        <p:cond delay="0"/>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1044"/>
                                        </p:tgtEl>
                                        <p:attrNameLst>
                                          <p:attrName>style.visibility</p:attrName>
                                        </p:attrNameLst>
                                      </p:cBhvr>
                                      <p:to>
                                        <p:strVal val="visible"/>
                                      </p:to>
                                    </p:set>
                                  </p:childTnLst>
                                </p:cTn>
                              </p:par>
                              <p:par>
                                <p:cTn id="56" presetID="64" presetClass="path" presetSubtype="0" accel="50000" decel="50000" fill="hold" nodeType="withEffect">
                                  <p:stCondLst>
                                    <p:cond delay="0"/>
                                  </p:stCondLst>
                                  <p:childTnLst>
                                    <p:animMotion origin="layout" path="M 1.66667E-6 2.83951E-6 L 0.00521 0.28487 " pathEditMode="relative" rAng="0" ptsTypes="AA">
                                      <p:cBhvr>
                                        <p:cTn id="57" dur="1000" fill="hold"/>
                                        <p:tgtEl>
                                          <p:spTgt spid="1044"/>
                                        </p:tgtEl>
                                        <p:attrNameLst>
                                          <p:attrName>ppt_x</p:attrName>
                                          <p:attrName>ppt_y</p:attrName>
                                        </p:attrNameLst>
                                      </p:cBhvr>
                                      <p:rCtr x="260" y="14228"/>
                                    </p:animMotion>
                                  </p:childTnLst>
                                </p:cTn>
                              </p:par>
                            </p:childTnLst>
                          </p:cTn>
                        </p:par>
                        <p:par>
                          <p:cTn id="58" fill="hold">
                            <p:stCondLst>
                              <p:cond delay="1000"/>
                            </p:stCondLst>
                            <p:childTnLst>
                              <p:par>
                                <p:cTn id="59" presetID="1" presetClass="entr" presetSubtype="0" fill="hold" nodeType="afterEffect">
                                  <p:stCondLst>
                                    <p:cond delay="0"/>
                                  </p:stCondLst>
                                  <p:childTnLst>
                                    <p:set>
                                      <p:cBhvr>
                                        <p:cTn id="60" dur="1" fill="hold">
                                          <p:stCondLst>
                                            <p:cond delay="0"/>
                                          </p:stCondLst>
                                        </p:cTn>
                                        <p:tgtEl>
                                          <p:spTgt spid="32"/>
                                        </p:tgtEl>
                                        <p:attrNameLst>
                                          <p:attrName>style.visibility</p:attrName>
                                        </p:attrNameLst>
                                      </p:cBhvr>
                                      <p:to>
                                        <p:strVal val="visible"/>
                                      </p:to>
                                    </p:set>
                                  </p:childTnLst>
                                </p:cTn>
                              </p:par>
                              <p:par>
                                <p:cTn id="61" presetID="1" presetClass="exit" presetSubtype="0" fill="hold" nodeType="withEffect">
                                  <p:stCondLst>
                                    <p:cond delay="0"/>
                                  </p:stCondLst>
                                  <p:childTnLst>
                                    <p:set>
                                      <p:cBhvr>
                                        <p:cTn id="62" dur="1" fill="hold">
                                          <p:stCondLst>
                                            <p:cond delay="0"/>
                                          </p:stCondLst>
                                        </p:cTn>
                                        <p:tgtEl>
                                          <p:spTgt spid="1044"/>
                                        </p:tgtEl>
                                        <p:attrNameLst>
                                          <p:attrName>style.visibility</p:attrName>
                                        </p:attrNameLst>
                                      </p:cBhvr>
                                      <p:to>
                                        <p:strVal val="hidden"/>
                                      </p:to>
                                    </p:set>
                                  </p:childTnLst>
                                </p:cTn>
                              </p:par>
                              <p:par>
                                <p:cTn id="63" presetID="1" presetClass="exit" presetSubtype="0" fill="hold" nodeType="withEffect">
                                  <p:stCondLst>
                                    <p:cond delay="1000"/>
                                  </p:stCondLst>
                                  <p:childTnLst>
                                    <p:set>
                                      <p:cBhvr>
                                        <p:cTn id="64" dur="1" fill="hold">
                                          <p:stCondLst>
                                            <p:cond delay="0"/>
                                          </p:stCondLst>
                                        </p:cTn>
                                        <p:tgtEl>
                                          <p:spTgt spid="32"/>
                                        </p:tgtEl>
                                        <p:attrNameLst>
                                          <p:attrName>style.visibility</p:attrName>
                                        </p:attrNameLst>
                                      </p:cBhvr>
                                      <p:to>
                                        <p:strVal val="hidden"/>
                                      </p:to>
                                    </p:set>
                                  </p:childTnLst>
                                </p:cTn>
                              </p:par>
                              <p:par>
                                <p:cTn id="65" presetID="10" presetClass="exit" presetSubtype="0" fill="hold" grpId="0" nodeType="withEffect">
                                  <p:stCondLst>
                                    <p:cond delay="1000"/>
                                  </p:stCondLst>
                                  <p:childTnLst>
                                    <p:animEffect transition="out" filter="fade">
                                      <p:cBhvr>
                                        <p:cTn id="66" dur="500"/>
                                        <p:tgtEl>
                                          <p:spTgt spid="40"/>
                                        </p:tgtEl>
                                      </p:cBhvr>
                                    </p:animEffect>
                                    <p:set>
                                      <p:cBhvr>
                                        <p:cTn id="67" dur="1" fill="hold">
                                          <p:stCondLst>
                                            <p:cond delay="499"/>
                                          </p:stCondLst>
                                        </p:cTn>
                                        <p:tgtEl>
                                          <p:spTgt spid="40"/>
                                        </p:tgtEl>
                                        <p:attrNameLst>
                                          <p:attrName>style.visibility</p:attrName>
                                        </p:attrNameLst>
                                      </p:cBhvr>
                                      <p:to>
                                        <p:strVal val="hidden"/>
                                      </p:to>
                                    </p:set>
                                  </p:childTnLst>
                                </p:cTn>
                              </p:par>
                              <p:par>
                                <p:cTn id="68" presetID="1" presetClass="exit" presetSubtype="0" fill="hold" nodeType="withEffect">
                                  <p:stCondLst>
                                    <p:cond delay="1000"/>
                                  </p:stCondLst>
                                  <p:childTnLst>
                                    <p:set>
                                      <p:cBhvr>
                                        <p:cTn id="69" dur="1" fill="hold">
                                          <p:stCondLst>
                                            <p:cond delay="0"/>
                                          </p:stCondLst>
                                        </p:cTn>
                                        <p:tgtEl>
                                          <p:spTgt spid="27"/>
                                        </p:tgtEl>
                                        <p:attrNameLst>
                                          <p:attrName>style.visibility</p:attrName>
                                        </p:attrNameLst>
                                      </p:cBhvr>
                                      <p:to>
                                        <p:strVal val="hidden"/>
                                      </p:to>
                                    </p:set>
                                  </p:childTnLst>
                                </p:cTn>
                              </p:par>
                              <p:par>
                                <p:cTn id="70" presetID="1" presetClass="entr" presetSubtype="0" fill="hold" nodeType="withEffect">
                                  <p:stCondLst>
                                    <p:cond delay="1000"/>
                                  </p:stCondLst>
                                  <p:childTnLst>
                                    <p:set>
                                      <p:cBhvr>
                                        <p:cTn id="71"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72" restart="whenNotActive" fill="hold" evtFilter="cancelBubble" nodeType="interactiveSeq">
                <p:stCondLst>
                  <p:cond evt="onClick" delay="0">
                    <p:tgtEl>
                      <p:spTgt spid="1038"/>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042"/>
                                        </p:tgtEl>
                                        <p:attrNameLst>
                                          <p:attrName>style.visibility</p:attrName>
                                        </p:attrNameLst>
                                      </p:cBhvr>
                                      <p:to>
                                        <p:strVal val="visible"/>
                                      </p:to>
                                    </p:set>
                                  </p:childTnLst>
                                </p:cTn>
                              </p:par>
                              <p:par>
                                <p:cTn id="77" presetID="42" presetClass="path" presetSubtype="0" accel="50000" decel="50000" fill="hold" nodeType="withEffect">
                                  <p:stCondLst>
                                    <p:cond delay="0"/>
                                  </p:stCondLst>
                                  <p:childTnLst>
                                    <p:animMotion origin="layout" path="M 2.77778E-6 -4.44444E-6 L 0.00173 0.33426 " pathEditMode="relative" rAng="0" ptsTypes="AA">
                                      <p:cBhvr>
                                        <p:cTn id="78" dur="1000" fill="hold"/>
                                        <p:tgtEl>
                                          <p:spTgt spid="1042"/>
                                        </p:tgtEl>
                                        <p:attrNameLst>
                                          <p:attrName>ppt_x</p:attrName>
                                          <p:attrName>ppt_y</p:attrName>
                                        </p:attrNameLst>
                                      </p:cBhvr>
                                      <p:rCtr x="87" y="16698"/>
                                    </p:animMotion>
                                  </p:childTnLst>
                                </p:cTn>
                              </p:par>
                            </p:childTnLst>
                          </p:cTn>
                        </p:par>
                        <p:par>
                          <p:cTn id="79" fill="hold">
                            <p:stCondLst>
                              <p:cond delay="1000"/>
                            </p:stCondLst>
                            <p:childTnLst>
                              <p:par>
                                <p:cTn id="80" presetID="1" presetClass="entr" presetSubtype="0" fill="hold" nodeType="afterEffect">
                                  <p:stCondLst>
                                    <p:cond delay="0"/>
                                  </p:stCondLst>
                                  <p:childTnLst>
                                    <p:set>
                                      <p:cBhvr>
                                        <p:cTn id="81" dur="1" fill="hold">
                                          <p:stCondLst>
                                            <p:cond delay="0"/>
                                          </p:stCondLst>
                                        </p:cTn>
                                        <p:tgtEl>
                                          <p:spTgt spid="34"/>
                                        </p:tgtEl>
                                        <p:attrNameLst>
                                          <p:attrName>style.visibility</p:attrName>
                                        </p:attrNameLst>
                                      </p:cBhvr>
                                      <p:to>
                                        <p:strVal val="visible"/>
                                      </p:to>
                                    </p:set>
                                  </p:childTnLst>
                                </p:cTn>
                              </p:par>
                              <p:par>
                                <p:cTn id="82" presetID="1" presetClass="exit" presetSubtype="0" fill="hold" nodeType="withEffect">
                                  <p:stCondLst>
                                    <p:cond delay="0"/>
                                  </p:stCondLst>
                                  <p:childTnLst>
                                    <p:set>
                                      <p:cBhvr>
                                        <p:cTn id="83" dur="1" fill="hold">
                                          <p:stCondLst>
                                            <p:cond delay="0"/>
                                          </p:stCondLst>
                                        </p:cTn>
                                        <p:tgtEl>
                                          <p:spTgt spid="1042"/>
                                        </p:tgtEl>
                                        <p:attrNameLst>
                                          <p:attrName>style.visibility</p:attrName>
                                        </p:attrNameLst>
                                      </p:cBhvr>
                                      <p:to>
                                        <p:strVal val="hidden"/>
                                      </p:to>
                                    </p:set>
                                  </p:childTnLst>
                                </p:cTn>
                              </p:par>
                              <p:par>
                                <p:cTn id="84" presetID="1" presetClass="exit" presetSubtype="0" fill="hold"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10" presetClass="exit" presetSubtype="0" fill="hold" grpId="0" nodeType="withEffect">
                                  <p:stCondLst>
                                    <p:cond delay="1000"/>
                                  </p:stCondLst>
                                  <p:childTnLst>
                                    <p:animEffect transition="out" filter="fade">
                                      <p:cBhvr>
                                        <p:cTn id="87" dur="500"/>
                                        <p:tgtEl>
                                          <p:spTgt spid="41"/>
                                        </p:tgtEl>
                                      </p:cBhvr>
                                    </p:animEffect>
                                    <p:set>
                                      <p:cBhvr>
                                        <p:cTn id="88" dur="1" fill="hold">
                                          <p:stCondLst>
                                            <p:cond delay="499"/>
                                          </p:stCondLst>
                                        </p:cTn>
                                        <p:tgtEl>
                                          <p:spTgt spid="41"/>
                                        </p:tgtEl>
                                        <p:attrNameLst>
                                          <p:attrName>style.visibility</p:attrName>
                                        </p:attrNameLst>
                                      </p:cBhvr>
                                      <p:to>
                                        <p:strVal val="hidden"/>
                                      </p:to>
                                    </p:set>
                                  </p:childTnLst>
                                </p:cTn>
                              </p:par>
                              <p:par>
                                <p:cTn id="89" presetID="1" presetClass="exit" presetSubtype="0" fill="hold" nodeType="withEffect">
                                  <p:stCondLst>
                                    <p:cond delay="1000"/>
                                  </p:stCondLst>
                                  <p:childTnLst>
                                    <p:set>
                                      <p:cBhvr>
                                        <p:cTn id="90" dur="1" fill="hold">
                                          <p:stCondLst>
                                            <p:cond delay="0"/>
                                          </p:stCondLst>
                                        </p:cTn>
                                        <p:tgtEl>
                                          <p:spTgt spid="26"/>
                                        </p:tgtEl>
                                        <p:attrNameLst>
                                          <p:attrName>style.visibility</p:attrName>
                                        </p:attrNameLst>
                                      </p:cBhvr>
                                      <p:to>
                                        <p:strVal val="hidden"/>
                                      </p:to>
                                    </p:set>
                                  </p:childTnLst>
                                </p:cTn>
                              </p:par>
                              <p:par>
                                <p:cTn id="91" presetID="1" presetClass="entr" presetSubtype="0" fill="hold" nodeType="withEffect">
                                  <p:stCondLst>
                                    <p:cond delay="1000"/>
                                  </p:stCondLst>
                                  <p:childTnLst>
                                    <p:set>
                                      <p:cBhvr>
                                        <p:cTn id="92"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038"/>
                  </p:tgtEl>
                </p:cond>
              </p:nextCondLst>
            </p:seq>
            <p:seq concurrent="1" nextAc="seek">
              <p:cTn id="93" restart="whenNotActive" fill="hold" evtFilter="cancelBubble" nodeType="interactiveSeq">
                <p:stCondLst>
                  <p:cond evt="onClick" delay="0">
                    <p:tgtEl>
                      <p:spTgt spid="1036"/>
                    </p:tgtEl>
                  </p:cond>
                </p:stCondLst>
                <p:endSync evt="end" delay="0">
                  <p:rtn val="all"/>
                </p:endSync>
                <p:childTnLst>
                  <p:par>
                    <p:cTn id="94" fill="hold">
                      <p:stCondLst>
                        <p:cond delay="0"/>
                      </p:stCondLst>
                      <p:childTnLst>
                        <p:par>
                          <p:cTn id="95" fill="hold">
                            <p:stCondLst>
                              <p:cond delay="0"/>
                            </p:stCondLst>
                            <p:childTnLst>
                              <p:par>
                                <p:cTn id="96" presetID="1" presetClass="entr" presetSubtype="0" fill="hold" nodeType="clickEffect">
                                  <p:stCondLst>
                                    <p:cond delay="0"/>
                                  </p:stCondLst>
                                  <p:childTnLst>
                                    <p:set>
                                      <p:cBhvr>
                                        <p:cTn id="97" dur="1" fill="hold">
                                          <p:stCondLst>
                                            <p:cond delay="0"/>
                                          </p:stCondLst>
                                        </p:cTn>
                                        <p:tgtEl>
                                          <p:spTgt spid="23"/>
                                        </p:tgtEl>
                                        <p:attrNameLst>
                                          <p:attrName>style.visibility</p:attrName>
                                        </p:attrNameLst>
                                      </p:cBhvr>
                                      <p:to>
                                        <p:strVal val="visible"/>
                                      </p:to>
                                    </p:set>
                                  </p:childTnLst>
                                </p:cTn>
                              </p:par>
                              <p:par>
                                <p:cTn id="98" presetID="42" presetClass="path" presetSubtype="0" accel="50000" decel="50000" fill="hold" nodeType="withEffect">
                                  <p:stCondLst>
                                    <p:cond delay="0"/>
                                  </p:stCondLst>
                                  <p:childTnLst>
                                    <p:animMotion origin="layout" path="M 1.94444E-6 -8.64198E-7 L -0.00087 0.53395 " pathEditMode="relative" rAng="0" ptsTypes="AA">
                                      <p:cBhvr>
                                        <p:cTn id="99" dur="1000" fill="hold"/>
                                        <p:tgtEl>
                                          <p:spTgt spid="23"/>
                                        </p:tgtEl>
                                        <p:attrNameLst>
                                          <p:attrName>ppt_x</p:attrName>
                                          <p:attrName>ppt_y</p:attrName>
                                        </p:attrNameLst>
                                      </p:cBhvr>
                                      <p:rCtr x="-52" y="26698"/>
                                    </p:animMotion>
                                  </p:childTnLst>
                                </p:cTn>
                              </p:par>
                            </p:childTnLst>
                          </p:cTn>
                        </p:par>
                        <p:par>
                          <p:cTn id="100" fill="hold">
                            <p:stCondLst>
                              <p:cond delay="1000"/>
                            </p:stCondLst>
                            <p:childTnLst>
                              <p:par>
                                <p:cTn id="101" presetID="1" presetClass="entr" presetSubtype="0" fill="hold" nodeType="afterEffect">
                                  <p:stCondLst>
                                    <p:cond delay="0"/>
                                  </p:stCondLst>
                                  <p:childTnLst>
                                    <p:set>
                                      <p:cBhvr>
                                        <p:cTn id="102" dur="1" fill="hold">
                                          <p:stCondLst>
                                            <p:cond delay="0"/>
                                          </p:stCondLst>
                                        </p:cTn>
                                        <p:tgtEl>
                                          <p:spTgt spid="36"/>
                                        </p:tgtEl>
                                        <p:attrNameLst>
                                          <p:attrName>style.visibility</p:attrName>
                                        </p:attrNameLst>
                                      </p:cBhvr>
                                      <p:to>
                                        <p:strVal val="visible"/>
                                      </p:to>
                                    </p:set>
                                  </p:childTnLst>
                                </p:cTn>
                              </p:par>
                              <p:par>
                                <p:cTn id="103" presetID="1" presetClass="exit" presetSubtype="0" fill="hold" nodeType="withEffect">
                                  <p:stCondLst>
                                    <p:cond delay="0"/>
                                  </p:stCondLst>
                                  <p:childTnLst>
                                    <p:set>
                                      <p:cBhvr>
                                        <p:cTn id="104" dur="1" fill="hold">
                                          <p:stCondLst>
                                            <p:cond delay="0"/>
                                          </p:stCondLst>
                                        </p:cTn>
                                        <p:tgtEl>
                                          <p:spTgt spid="23"/>
                                        </p:tgtEl>
                                        <p:attrNameLst>
                                          <p:attrName>style.visibility</p:attrName>
                                        </p:attrNameLst>
                                      </p:cBhvr>
                                      <p:to>
                                        <p:strVal val="hidden"/>
                                      </p:to>
                                    </p:set>
                                  </p:childTnLst>
                                </p:cTn>
                              </p:par>
                              <p:par>
                                <p:cTn id="105" presetID="1" presetClass="exit" presetSubtype="0" fill="hold" nodeType="withEffect">
                                  <p:stCondLst>
                                    <p:cond delay="1000"/>
                                  </p:stCondLst>
                                  <p:childTnLst>
                                    <p:set>
                                      <p:cBhvr>
                                        <p:cTn id="106" dur="1" fill="hold">
                                          <p:stCondLst>
                                            <p:cond delay="0"/>
                                          </p:stCondLst>
                                        </p:cTn>
                                        <p:tgtEl>
                                          <p:spTgt spid="36"/>
                                        </p:tgtEl>
                                        <p:attrNameLst>
                                          <p:attrName>style.visibility</p:attrName>
                                        </p:attrNameLst>
                                      </p:cBhvr>
                                      <p:to>
                                        <p:strVal val="hidden"/>
                                      </p:to>
                                    </p:set>
                                  </p:childTnLst>
                                </p:cTn>
                              </p:par>
                              <p:par>
                                <p:cTn id="107" presetID="10" presetClass="exit" presetSubtype="0" fill="hold" grpId="0" nodeType="withEffect">
                                  <p:stCondLst>
                                    <p:cond delay="1000"/>
                                  </p:stCondLst>
                                  <p:childTnLst>
                                    <p:animEffect transition="out" filter="fade">
                                      <p:cBhvr>
                                        <p:cTn id="108" dur="500"/>
                                        <p:tgtEl>
                                          <p:spTgt spid="42"/>
                                        </p:tgtEl>
                                      </p:cBhvr>
                                    </p:animEffect>
                                    <p:set>
                                      <p:cBhvr>
                                        <p:cTn id="109" dur="1" fill="hold">
                                          <p:stCondLst>
                                            <p:cond delay="499"/>
                                          </p:stCondLst>
                                        </p:cTn>
                                        <p:tgtEl>
                                          <p:spTgt spid="42"/>
                                        </p:tgtEl>
                                        <p:attrNameLst>
                                          <p:attrName>style.visibility</p:attrName>
                                        </p:attrNameLst>
                                      </p:cBhvr>
                                      <p:to>
                                        <p:strVal val="hidden"/>
                                      </p:to>
                                    </p:set>
                                  </p:childTnLst>
                                </p:cTn>
                              </p:par>
                              <p:par>
                                <p:cTn id="110" presetID="1" presetClass="exit" presetSubtype="0" fill="hold" nodeType="withEffect">
                                  <p:stCondLst>
                                    <p:cond delay="1000"/>
                                  </p:stCondLst>
                                  <p:childTnLst>
                                    <p:set>
                                      <p:cBhvr>
                                        <p:cTn id="111" dur="1" fill="hold">
                                          <p:stCondLst>
                                            <p:cond delay="0"/>
                                          </p:stCondLst>
                                        </p:cTn>
                                        <p:tgtEl>
                                          <p:spTgt spid="28"/>
                                        </p:tgtEl>
                                        <p:attrNameLst>
                                          <p:attrName>style.visibility</p:attrName>
                                        </p:attrNameLst>
                                      </p:cBhvr>
                                      <p:to>
                                        <p:strVal val="hidden"/>
                                      </p:to>
                                    </p:set>
                                  </p:childTnLst>
                                </p:cTn>
                              </p:par>
                              <p:par>
                                <p:cTn id="112" presetID="1" presetClass="entr" presetSubtype="0" fill="hold" nodeType="withEffect">
                                  <p:stCondLst>
                                    <p:cond delay="1000"/>
                                  </p:stCondLst>
                                  <p:childTnLst>
                                    <p:set>
                                      <p:cBhvr>
                                        <p:cTn id="113"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036"/>
                  </p:tgtEl>
                </p:cond>
              </p:nextCondLst>
            </p:seq>
          </p:childTnLst>
        </p:cTn>
      </p:par>
    </p:tnLst>
    <p:bldLst>
      <p:bldP spid="3" grpId="0" animBg="1"/>
      <p:bldP spid="40" grpId="0" animBg="1"/>
      <p:bldP spid="41" grpId="0" animBg="1"/>
      <p:bldP spid="4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01587" y="-126537"/>
            <a:ext cx="12624218" cy="6984090"/>
          </a:xfrm>
          <a:prstGeom prst="rect">
            <a:avLst/>
          </a:prstGeom>
          <a:noFill/>
          <a:extLst>
            <a:ext uri="{909E8E84-426E-40DD-AFC4-6F175D3DCCD1}">
              <a14:hiddenFill xmlns:a14="http://schemas.microsoft.com/office/drawing/2010/main" xmlns="">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4">
            <a:extLst>
              <a:ext uri="{BEBA8EAE-BF5A-486C-A8C5-ECC9F3942E4B}">
                <a14:imgProps xmlns:a14="http://schemas.microsoft.com/office/drawing/2010/main" xmlns="">
                  <a14:imgLayer r:embed="rId5">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xmlns="" val="0"/>
              </a:ext>
            </a:extLst>
          </a:blip>
          <a:srcRect/>
          <a:stretch>
            <a:fillRect/>
          </a:stretch>
        </p:blipFill>
        <p:spPr bwMode="auto">
          <a:xfrm>
            <a:off x="3141405" y="0"/>
            <a:ext cx="6705314" cy="3554438"/>
          </a:xfrm>
          <a:prstGeom prst="rect">
            <a:avLst/>
          </a:prstGeom>
          <a:noFill/>
          <a:extLst>
            <a:ext uri="{909E8E84-426E-40DD-AFC4-6F175D3DCCD1}">
              <a14:hiddenFill xmlns:a14="http://schemas.microsoft.com/office/drawing/2010/main" xmlns="">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4">
            <a:extLst>
              <a:ext uri="{BEBA8EAE-BF5A-486C-A8C5-ECC9F3942E4B}">
                <a14:imgProps xmlns:a14="http://schemas.microsoft.com/office/drawing/2010/main" xmlns="">
                  <a14:imgLayer r:embed="rId5">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xmlns="" val="0"/>
              </a:ext>
            </a:extLst>
          </a:blip>
          <a:srcRect/>
          <a:stretch>
            <a:fillRect/>
          </a:stretch>
        </p:blipFill>
        <p:spPr bwMode="auto">
          <a:xfrm>
            <a:off x="2891674" y="3108526"/>
            <a:ext cx="7092984" cy="3474232"/>
          </a:xfrm>
          <a:prstGeom prst="rect">
            <a:avLst/>
          </a:prstGeom>
          <a:noFill/>
          <a:extLst>
            <a:ext uri="{909E8E84-426E-40DD-AFC4-6F175D3DCCD1}">
              <a14:hiddenFill xmlns:a14="http://schemas.microsoft.com/office/drawing/2010/main" xmlns="">
                <a:solidFill>
                  <a:srgbClr val="FFFFFF"/>
                </a:solidFill>
              </a14:hiddenFill>
            </a:ext>
          </a:extLst>
        </p:spPr>
      </p:pic>
      <p:sp>
        <p:nvSpPr>
          <p:cNvPr id="42" name="TextBox 41"/>
          <p:cNvSpPr txBox="1"/>
          <p:nvPr/>
        </p:nvSpPr>
        <p:spPr>
          <a:xfrm>
            <a:off x="3860297" y="1015654"/>
            <a:ext cx="5338434" cy="1077218"/>
          </a:xfrm>
          <a:prstGeom prst="rect">
            <a:avLst/>
          </a:prstGeom>
          <a:noFill/>
        </p:spPr>
        <p:txBody>
          <a:bodyPr wrap="square" rtlCol="0">
            <a:spAutoFit/>
          </a:bodyPr>
          <a:lstStyle/>
          <a:p>
            <a:pPr algn="ctr"/>
            <a:r>
              <a:rPr lang="en-US" sz="3200" b="1" dirty="0" err="1">
                <a:cs typeface="Times New Roman" pitchFamily="18" charset="0"/>
              </a:rPr>
              <a:t>Tìm</a:t>
            </a:r>
            <a:r>
              <a:rPr lang="en-US" sz="3200" b="1" dirty="0">
                <a:cs typeface="Times New Roman" pitchFamily="18" charset="0"/>
              </a:rPr>
              <a:t> </a:t>
            </a:r>
            <a:r>
              <a:rPr lang="en-US" sz="3200" b="1" dirty="0" err="1">
                <a:cs typeface="Times New Roman" pitchFamily="18" charset="0"/>
              </a:rPr>
              <a:t>khổ</a:t>
            </a:r>
            <a:r>
              <a:rPr lang="en-US" sz="3200" b="1" dirty="0">
                <a:cs typeface="Times New Roman" pitchFamily="18" charset="0"/>
              </a:rPr>
              <a:t> </a:t>
            </a:r>
            <a:r>
              <a:rPr lang="en-US" sz="3200" b="1" dirty="0" err="1">
                <a:cs typeface="Times New Roman" pitchFamily="18" charset="0"/>
              </a:rPr>
              <a:t>thơ</a:t>
            </a:r>
            <a:r>
              <a:rPr lang="en-US" sz="3200" b="1" dirty="0">
                <a:cs typeface="Times New Roman" pitchFamily="18" charset="0"/>
              </a:rPr>
              <a:t> </a:t>
            </a:r>
            <a:r>
              <a:rPr lang="en-US" sz="3200" b="1" dirty="0" err="1">
                <a:cs typeface="Times New Roman" pitchFamily="18" charset="0"/>
              </a:rPr>
              <a:t>tả</a:t>
            </a:r>
            <a:r>
              <a:rPr lang="en-US" sz="3200" b="1" dirty="0">
                <a:cs typeface="Times New Roman" pitchFamily="18" charset="0"/>
              </a:rPr>
              <a:t> </a:t>
            </a:r>
            <a:r>
              <a:rPr lang="en-US" sz="3200" b="1" dirty="0" err="1">
                <a:cs typeface="Times New Roman" pitchFamily="18" charset="0"/>
              </a:rPr>
              <a:t>một</a:t>
            </a:r>
            <a:r>
              <a:rPr lang="en-US" sz="3200" b="1" dirty="0">
                <a:cs typeface="Times New Roman" pitchFamily="18" charset="0"/>
              </a:rPr>
              <a:t> </a:t>
            </a:r>
            <a:r>
              <a:rPr lang="en-US" sz="3200" b="1" dirty="0" err="1">
                <a:cs typeface="Times New Roman" pitchFamily="18" charset="0"/>
              </a:rPr>
              <a:t>chú</a:t>
            </a:r>
            <a:r>
              <a:rPr lang="en-US" sz="3200" b="1" dirty="0">
                <a:cs typeface="Times New Roman" pitchFamily="18" charset="0"/>
              </a:rPr>
              <a:t> </a:t>
            </a:r>
            <a:r>
              <a:rPr lang="en-US" sz="3200" b="1" dirty="0" err="1">
                <a:cs typeface="Times New Roman" pitchFamily="18" charset="0"/>
              </a:rPr>
              <a:t>gà</a:t>
            </a:r>
            <a:r>
              <a:rPr lang="en-US" sz="3200" b="1" dirty="0">
                <a:cs typeface="Times New Roman" pitchFamily="18" charset="0"/>
              </a:rPr>
              <a:t> con?</a:t>
            </a:r>
          </a:p>
        </p:txBody>
      </p:sp>
      <p:sp>
        <p:nvSpPr>
          <p:cNvPr id="43" name="TextBox 42"/>
          <p:cNvSpPr txBox="1"/>
          <p:nvPr/>
        </p:nvSpPr>
        <p:spPr>
          <a:xfrm>
            <a:off x="5183939" y="4260867"/>
            <a:ext cx="3045661" cy="707886"/>
          </a:xfrm>
          <a:prstGeom prst="rect">
            <a:avLst/>
          </a:prstGeom>
          <a:noFill/>
        </p:spPr>
        <p:txBody>
          <a:bodyPr wrap="square" rtlCol="0">
            <a:spAutoFit/>
          </a:bodyPr>
          <a:lstStyle/>
          <a:p>
            <a:pPr defTabSz="1219048"/>
            <a:r>
              <a:rPr lang="en-US" sz="4000" b="1" dirty="0" err="1">
                <a:solidFill>
                  <a:srgbClr val="0000FF"/>
                </a:solidFill>
                <a:cs typeface="Arial" panose="020B0604020202020204" pitchFamily="34" charset="0"/>
              </a:rPr>
              <a:t>Khổ</a:t>
            </a:r>
            <a:r>
              <a:rPr lang="en-US" sz="4000" b="1" dirty="0">
                <a:solidFill>
                  <a:srgbClr val="0000FF"/>
                </a:solidFill>
                <a:cs typeface="Arial" panose="020B0604020202020204" pitchFamily="34" charset="0"/>
              </a:rPr>
              <a:t> </a:t>
            </a:r>
            <a:r>
              <a:rPr lang="en-US" sz="4000" b="1" dirty="0" err="1">
                <a:solidFill>
                  <a:srgbClr val="0000FF"/>
                </a:solidFill>
                <a:cs typeface="Arial" panose="020B0604020202020204" pitchFamily="34" charset="0"/>
              </a:rPr>
              <a:t>thơ</a:t>
            </a:r>
            <a:r>
              <a:rPr lang="en-US" sz="4000" b="1" dirty="0">
                <a:solidFill>
                  <a:srgbClr val="0000FF"/>
                </a:solidFill>
                <a:cs typeface="Arial" panose="020B0604020202020204" pitchFamily="34" charset="0"/>
              </a:rPr>
              <a:t> 1</a:t>
            </a:r>
          </a:p>
        </p:txBody>
      </p:sp>
      <p:pic>
        <p:nvPicPr>
          <p:cNvPr id="3074"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10178028" y="5968670"/>
            <a:ext cx="1690883" cy="718829"/>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7">
            <a:extLst>
              <a:ext uri="{FF2B5EF4-FFF2-40B4-BE49-F238E27FC236}">
                <a16:creationId xmlns:a16="http://schemas.microsoft.com/office/drawing/2014/main" xmlns="" id="{B29BBAA1-C531-4FCB-AC1E-558ACB99E9F4}"/>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0" y="0"/>
            <a:ext cx="1166349" cy="505762"/>
          </a:xfrm>
          <a:prstGeom prst="rect">
            <a:avLst/>
          </a:prstGeom>
        </p:spPr>
      </p:pic>
    </p:spTree>
    <p:extLst>
      <p:ext uri="{BB962C8B-B14F-4D97-AF65-F5344CB8AC3E}">
        <p14:creationId xmlns:p14="http://schemas.microsoft.com/office/powerpoint/2010/main" xmlns="" val="2781677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Tieng-yeah-tre-con-www_nhacchuongvui_com.wav"/>
                                        </p:tgtEl>
                                      </p:cMediaNode>
                                    </p:audio>
                                  </p:sub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01587" y="-126537"/>
            <a:ext cx="12639716" cy="6984090"/>
          </a:xfrm>
          <a:prstGeom prst="rect">
            <a:avLst/>
          </a:prstGeom>
          <a:noFill/>
          <a:extLst>
            <a:ext uri="{909E8E84-426E-40DD-AFC4-6F175D3DCCD1}">
              <a14:hiddenFill xmlns:a14="http://schemas.microsoft.com/office/drawing/2010/main" xmlns="">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4">
            <a:extLst>
              <a:ext uri="{BEBA8EAE-BF5A-486C-A8C5-ECC9F3942E4B}">
                <a14:imgProps xmlns:a14="http://schemas.microsoft.com/office/drawing/2010/main" xmlns="">
                  <a14:imgLayer r:embed="rId5">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xmlns="" val="0"/>
              </a:ext>
            </a:extLst>
          </a:blip>
          <a:srcRect/>
          <a:stretch>
            <a:fillRect/>
          </a:stretch>
        </p:blipFill>
        <p:spPr bwMode="auto">
          <a:xfrm>
            <a:off x="3154989" y="0"/>
            <a:ext cx="6749050" cy="3577622"/>
          </a:xfrm>
          <a:prstGeom prst="rect">
            <a:avLst/>
          </a:prstGeom>
          <a:noFill/>
          <a:extLst>
            <a:ext uri="{909E8E84-426E-40DD-AFC4-6F175D3DCCD1}">
              <a14:hiddenFill xmlns:a14="http://schemas.microsoft.com/office/drawing/2010/main" xmlns="">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4">
            <a:extLst>
              <a:ext uri="{BEBA8EAE-BF5A-486C-A8C5-ECC9F3942E4B}">
                <a14:imgProps xmlns:a14="http://schemas.microsoft.com/office/drawing/2010/main" xmlns="">
                  <a14:imgLayer r:embed="rId5">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xmlns="" val="0"/>
              </a:ext>
            </a:extLst>
          </a:blip>
          <a:srcRect/>
          <a:stretch>
            <a:fillRect/>
          </a:stretch>
        </p:blipFill>
        <p:spPr bwMode="auto">
          <a:xfrm>
            <a:off x="3154989" y="3272582"/>
            <a:ext cx="6554007" cy="3474232"/>
          </a:xfrm>
          <a:prstGeom prst="rect">
            <a:avLst/>
          </a:prstGeom>
          <a:noFill/>
          <a:extLst>
            <a:ext uri="{909E8E84-426E-40DD-AFC4-6F175D3DCCD1}">
              <a14:hiddenFill xmlns:a14="http://schemas.microsoft.com/office/drawing/2010/main" xmlns="">
                <a:solidFill>
                  <a:srgbClr val="FFFFFF"/>
                </a:solidFill>
              </a14:hiddenFill>
            </a:ext>
          </a:extLst>
        </p:spPr>
      </p:pic>
      <p:pic>
        <p:nvPicPr>
          <p:cNvPr id="3074"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10178028" y="5968670"/>
            <a:ext cx="1690883" cy="718829"/>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Box 8">
            <a:extLst>
              <a:ext uri="{FF2B5EF4-FFF2-40B4-BE49-F238E27FC236}">
                <a16:creationId xmlns:a16="http://schemas.microsoft.com/office/drawing/2014/main" xmlns="" id="{B15424AA-5C84-484C-849C-30F7D27C8F5B}"/>
              </a:ext>
            </a:extLst>
          </p:cNvPr>
          <p:cNvSpPr txBox="1"/>
          <p:nvPr/>
        </p:nvSpPr>
        <p:spPr>
          <a:xfrm>
            <a:off x="3860297" y="1015654"/>
            <a:ext cx="5338434" cy="1077218"/>
          </a:xfrm>
          <a:prstGeom prst="rect">
            <a:avLst/>
          </a:prstGeom>
          <a:noFill/>
        </p:spPr>
        <p:txBody>
          <a:bodyPr wrap="square" rtlCol="0">
            <a:spAutoFit/>
          </a:bodyPr>
          <a:lstStyle/>
          <a:p>
            <a:pPr algn="ctr"/>
            <a:r>
              <a:rPr lang="en-US" sz="3200" b="1">
                <a:cs typeface="Times New Roman" pitchFamily="18" charset="0"/>
              </a:rPr>
              <a:t>Tìm những khổ thơ tả đàn gà con và gà mẹ?</a:t>
            </a:r>
          </a:p>
        </p:txBody>
      </p:sp>
      <p:sp>
        <p:nvSpPr>
          <p:cNvPr id="10" name="TextBox 9">
            <a:extLst>
              <a:ext uri="{FF2B5EF4-FFF2-40B4-BE49-F238E27FC236}">
                <a16:creationId xmlns:a16="http://schemas.microsoft.com/office/drawing/2014/main" xmlns="" id="{03755773-3A16-4397-9C03-745ED5278C78}"/>
              </a:ext>
            </a:extLst>
          </p:cNvPr>
          <p:cNvSpPr txBox="1"/>
          <p:nvPr/>
        </p:nvSpPr>
        <p:spPr>
          <a:xfrm>
            <a:off x="4367551" y="4515886"/>
            <a:ext cx="4323926" cy="646331"/>
          </a:xfrm>
          <a:prstGeom prst="rect">
            <a:avLst/>
          </a:prstGeom>
          <a:noFill/>
        </p:spPr>
        <p:txBody>
          <a:bodyPr wrap="square" rtlCol="0">
            <a:spAutoFit/>
          </a:bodyPr>
          <a:lstStyle/>
          <a:p>
            <a:pPr defTabSz="1219048"/>
            <a:r>
              <a:rPr lang="en-US" sz="3600" b="1" dirty="0" err="1">
                <a:solidFill>
                  <a:srgbClr val="0000FF"/>
                </a:solidFill>
                <a:cs typeface="Arial" panose="020B0604020202020204" pitchFamily="34" charset="0"/>
              </a:rPr>
              <a:t>Khổ</a:t>
            </a:r>
            <a:r>
              <a:rPr lang="en-US" sz="3600" b="1" dirty="0">
                <a:solidFill>
                  <a:srgbClr val="0000FF"/>
                </a:solidFill>
                <a:cs typeface="Arial" panose="020B0604020202020204" pitchFamily="34" charset="0"/>
              </a:rPr>
              <a:t> </a:t>
            </a:r>
            <a:r>
              <a:rPr lang="en-US" sz="3600" b="1" dirty="0" err="1">
                <a:solidFill>
                  <a:srgbClr val="0000FF"/>
                </a:solidFill>
                <a:cs typeface="Arial" panose="020B0604020202020204" pitchFamily="34" charset="0"/>
              </a:rPr>
              <a:t>thơ</a:t>
            </a:r>
            <a:r>
              <a:rPr lang="en-US" sz="3600" b="1" dirty="0">
                <a:solidFill>
                  <a:srgbClr val="0000FF"/>
                </a:solidFill>
                <a:cs typeface="Arial" panose="020B0604020202020204" pitchFamily="34" charset="0"/>
              </a:rPr>
              <a:t> 2, 3, 4, 5</a:t>
            </a:r>
          </a:p>
        </p:txBody>
      </p:sp>
      <p:pic>
        <p:nvPicPr>
          <p:cNvPr id="12" name="Picture 11">
            <a:extLst>
              <a:ext uri="{FF2B5EF4-FFF2-40B4-BE49-F238E27FC236}">
                <a16:creationId xmlns:a16="http://schemas.microsoft.com/office/drawing/2014/main" xmlns="" id="{6D9EEE1B-9FBC-4429-B334-F25DC8F5F03F}"/>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0" y="0"/>
            <a:ext cx="1166349" cy="505762"/>
          </a:xfrm>
          <a:prstGeom prst="rect">
            <a:avLst/>
          </a:prstGeom>
        </p:spPr>
      </p:pic>
    </p:spTree>
    <p:extLst>
      <p:ext uri="{BB962C8B-B14F-4D97-AF65-F5344CB8AC3E}">
        <p14:creationId xmlns:p14="http://schemas.microsoft.com/office/powerpoint/2010/main" xmlns="" val="75459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Tieng-yeah-tre-con-www_nhacchuongvui_com.wav"/>
                                        </p:tgtEl>
                                      </p:cMediaNode>
                                    </p:audio>
                                  </p:sub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01587" y="-126537"/>
            <a:ext cx="12655214" cy="6984090"/>
          </a:xfrm>
          <a:prstGeom prst="rect">
            <a:avLst/>
          </a:prstGeom>
          <a:noFill/>
          <a:extLst>
            <a:ext uri="{909E8E84-426E-40DD-AFC4-6F175D3DCCD1}">
              <a14:hiddenFill xmlns:a14="http://schemas.microsoft.com/office/drawing/2010/main" xmlns="">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4">
            <a:extLst>
              <a:ext uri="{BEBA8EAE-BF5A-486C-A8C5-ECC9F3942E4B}">
                <a14:imgProps xmlns:a14="http://schemas.microsoft.com/office/drawing/2010/main" xmlns="">
                  <a14:imgLayer r:embed="rId5">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xmlns="" val="0"/>
              </a:ext>
            </a:extLst>
          </a:blip>
          <a:srcRect/>
          <a:stretch>
            <a:fillRect/>
          </a:stretch>
        </p:blipFill>
        <p:spPr bwMode="auto">
          <a:xfrm>
            <a:off x="2816942" y="189512"/>
            <a:ext cx="7002522" cy="3036314"/>
          </a:xfrm>
          <a:prstGeom prst="rect">
            <a:avLst/>
          </a:prstGeom>
          <a:noFill/>
          <a:extLst>
            <a:ext uri="{909E8E84-426E-40DD-AFC4-6F175D3DCCD1}">
              <a14:hiddenFill xmlns:a14="http://schemas.microsoft.com/office/drawing/2010/main" xmlns="">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4">
            <a:extLst>
              <a:ext uri="{BEBA8EAE-BF5A-486C-A8C5-ECC9F3942E4B}">
                <a14:imgProps xmlns:a14="http://schemas.microsoft.com/office/drawing/2010/main" xmlns="">
                  <a14:imgLayer r:embed="rId5">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xmlns="" val="0"/>
              </a:ext>
            </a:extLst>
          </a:blip>
          <a:srcRect/>
          <a:stretch>
            <a:fillRect/>
          </a:stretch>
        </p:blipFill>
        <p:spPr bwMode="auto">
          <a:xfrm>
            <a:off x="1075151" y="2853852"/>
            <a:ext cx="10486103" cy="3474232"/>
          </a:xfrm>
          <a:prstGeom prst="rect">
            <a:avLst/>
          </a:prstGeom>
          <a:noFill/>
          <a:extLst>
            <a:ext uri="{909E8E84-426E-40DD-AFC4-6F175D3DCCD1}">
              <a14:hiddenFill xmlns:a14="http://schemas.microsoft.com/office/drawing/2010/main" xmlns="">
                <a:solidFill>
                  <a:srgbClr val="FFFFFF"/>
                </a:solidFill>
              </a14:hiddenFill>
            </a:ext>
          </a:extLst>
        </p:spPr>
      </p:pic>
      <p:pic>
        <p:nvPicPr>
          <p:cNvPr id="3074"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10178028" y="5968670"/>
            <a:ext cx="1690883" cy="718829"/>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a:extLst>
              <a:ext uri="{FF2B5EF4-FFF2-40B4-BE49-F238E27FC236}">
                <a16:creationId xmlns:a16="http://schemas.microsoft.com/office/drawing/2014/main" xmlns="" id="{66042010-A04D-4AEF-BDF3-BEDB5F0008C1}"/>
              </a:ext>
            </a:extLst>
          </p:cNvPr>
          <p:cNvSpPr txBox="1"/>
          <p:nvPr/>
        </p:nvSpPr>
        <p:spPr>
          <a:xfrm>
            <a:off x="3648986" y="948739"/>
            <a:ext cx="5338434" cy="1077218"/>
          </a:xfrm>
          <a:prstGeom prst="rect">
            <a:avLst/>
          </a:prstGeom>
          <a:noFill/>
        </p:spPr>
        <p:txBody>
          <a:bodyPr wrap="square" rtlCol="0">
            <a:spAutoFit/>
          </a:bodyPr>
          <a:lstStyle/>
          <a:p>
            <a:pPr algn="ctr"/>
            <a:r>
              <a:rPr lang="en-US" sz="3200" b="1">
                <a:cs typeface="Times New Roman" pitchFamily="18" charset="0"/>
              </a:rPr>
              <a:t>Gà mẹ làm gì để che chở cho gà con?</a:t>
            </a:r>
          </a:p>
        </p:txBody>
      </p:sp>
      <p:sp>
        <p:nvSpPr>
          <p:cNvPr id="9" name="TextBox 8">
            <a:extLst>
              <a:ext uri="{FF2B5EF4-FFF2-40B4-BE49-F238E27FC236}">
                <a16:creationId xmlns:a16="http://schemas.microsoft.com/office/drawing/2014/main" xmlns="" id="{F7AA0D35-9A16-44B9-84F9-034DB43FA235}"/>
              </a:ext>
            </a:extLst>
          </p:cNvPr>
          <p:cNvSpPr txBox="1"/>
          <p:nvPr/>
        </p:nvSpPr>
        <p:spPr>
          <a:xfrm>
            <a:off x="2555593" y="3693646"/>
            <a:ext cx="7909207" cy="1569660"/>
          </a:xfrm>
          <a:prstGeom prst="rect">
            <a:avLst/>
          </a:prstGeom>
          <a:noFill/>
        </p:spPr>
        <p:txBody>
          <a:bodyPr wrap="square" rtlCol="0">
            <a:spAutoFit/>
          </a:bodyPr>
          <a:lstStyle/>
          <a:p>
            <a:pPr defTabSz="1219048"/>
            <a:r>
              <a:rPr lang="en-US" sz="2400" dirty="0" err="1">
                <a:solidFill>
                  <a:srgbClr val="0000FF"/>
                </a:solidFill>
                <a:cs typeface="Times New Roman" pitchFamily="18" charset="0"/>
              </a:rPr>
              <a:t>Nhìn</a:t>
            </a:r>
            <a:r>
              <a:rPr lang="en-US" sz="2400" dirty="0">
                <a:solidFill>
                  <a:srgbClr val="0000FF"/>
                </a:solidFill>
                <a:cs typeface="Times New Roman" pitchFamily="18" charset="0"/>
              </a:rPr>
              <a:t> </a:t>
            </a:r>
            <a:r>
              <a:rPr lang="en-US" sz="2400" dirty="0" err="1">
                <a:solidFill>
                  <a:srgbClr val="0000FF"/>
                </a:solidFill>
                <a:cs typeface="Times New Roman" pitchFamily="18" charset="0"/>
              </a:rPr>
              <a:t>lên</a:t>
            </a:r>
            <a:r>
              <a:rPr lang="en-US" sz="2400" dirty="0">
                <a:solidFill>
                  <a:srgbClr val="0000FF"/>
                </a:solidFill>
                <a:cs typeface="Times New Roman" pitchFamily="18" charset="0"/>
              </a:rPr>
              <a:t> </a:t>
            </a:r>
            <a:r>
              <a:rPr lang="en-US" sz="2400" dirty="0" err="1">
                <a:solidFill>
                  <a:srgbClr val="0000FF"/>
                </a:solidFill>
                <a:cs typeface="Times New Roman" pitchFamily="18" charset="0"/>
              </a:rPr>
              <a:t>thoáng</a:t>
            </a:r>
            <a:r>
              <a:rPr lang="en-US" sz="2400" dirty="0">
                <a:solidFill>
                  <a:srgbClr val="0000FF"/>
                </a:solidFill>
                <a:cs typeface="Times New Roman" pitchFamily="18" charset="0"/>
              </a:rPr>
              <a:t> </a:t>
            </a:r>
            <a:r>
              <a:rPr lang="en-US" sz="2400" dirty="0" err="1">
                <a:solidFill>
                  <a:srgbClr val="0000FF"/>
                </a:solidFill>
                <a:cs typeface="Times New Roman" pitchFamily="18" charset="0"/>
              </a:rPr>
              <a:t>thấy</a:t>
            </a:r>
            <a:r>
              <a:rPr lang="en-US" sz="2400" dirty="0">
                <a:solidFill>
                  <a:srgbClr val="0000FF"/>
                </a:solidFill>
                <a:cs typeface="Times New Roman" pitchFamily="18" charset="0"/>
              </a:rPr>
              <a:t> </a:t>
            </a:r>
            <a:r>
              <a:rPr lang="en-US" sz="2400" dirty="0" err="1">
                <a:solidFill>
                  <a:srgbClr val="0000FF"/>
                </a:solidFill>
                <a:cs typeface="Times New Roman" pitchFamily="18" charset="0"/>
              </a:rPr>
              <a:t>bóng</a:t>
            </a:r>
            <a:r>
              <a:rPr lang="en-US" sz="2400" dirty="0">
                <a:solidFill>
                  <a:srgbClr val="0000FF"/>
                </a:solidFill>
                <a:cs typeface="Times New Roman" pitchFamily="18" charset="0"/>
              </a:rPr>
              <a:t> </a:t>
            </a:r>
            <a:r>
              <a:rPr lang="en-US" sz="2400" dirty="0" err="1">
                <a:solidFill>
                  <a:srgbClr val="0000FF"/>
                </a:solidFill>
                <a:cs typeface="Times New Roman" pitchFamily="18" charset="0"/>
              </a:rPr>
              <a:t>diều</a:t>
            </a:r>
            <a:r>
              <a:rPr lang="en-US" sz="2400" dirty="0">
                <a:solidFill>
                  <a:srgbClr val="0000FF"/>
                </a:solidFill>
                <a:cs typeface="Times New Roman" pitchFamily="18" charset="0"/>
              </a:rPr>
              <a:t>, </a:t>
            </a:r>
            <a:r>
              <a:rPr lang="en-US" sz="2400" dirty="0" err="1">
                <a:solidFill>
                  <a:srgbClr val="0000FF"/>
                </a:solidFill>
                <a:cs typeface="Times New Roman" pitchFamily="18" charset="0"/>
              </a:rPr>
              <a:t>quạ</a:t>
            </a:r>
            <a:r>
              <a:rPr lang="en-US" sz="2400" dirty="0">
                <a:solidFill>
                  <a:srgbClr val="0000FF"/>
                </a:solidFill>
                <a:cs typeface="Times New Roman" pitchFamily="18" charset="0"/>
              </a:rPr>
              <a:t>, </a:t>
            </a:r>
            <a:r>
              <a:rPr lang="en-US" sz="2400" dirty="0" err="1">
                <a:solidFill>
                  <a:srgbClr val="0000FF"/>
                </a:solidFill>
                <a:cs typeface="Times New Roman" pitchFamily="18" charset="0"/>
              </a:rPr>
              <a:t>gà</a:t>
            </a:r>
            <a:r>
              <a:rPr lang="en-US" sz="2400" dirty="0">
                <a:solidFill>
                  <a:srgbClr val="0000FF"/>
                </a:solidFill>
                <a:cs typeface="Times New Roman" pitchFamily="18" charset="0"/>
              </a:rPr>
              <a:t> </a:t>
            </a:r>
            <a:r>
              <a:rPr lang="en-US" sz="2400" dirty="0" err="1">
                <a:solidFill>
                  <a:srgbClr val="0000FF"/>
                </a:solidFill>
                <a:cs typeface="Times New Roman" pitchFamily="18" charset="0"/>
              </a:rPr>
              <a:t>mẹ</a:t>
            </a:r>
            <a:r>
              <a:rPr lang="en-US" sz="2400" dirty="0">
                <a:solidFill>
                  <a:srgbClr val="0000FF"/>
                </a:solidFill>
                <a:cs typeface="Times New Roman" pitchFamily="18" charset="0"/>
              </a:rPr>
              <a:t> dang </a:t>
            </a:r>
            <a:r>
              <a:rPr lang="en-US" sz="2400" dirty="0" err="1">
                <a:solidFill>
                  <a:srgbClr val="0000FF"/>
                </a:solidFill>
                <a:cs typeface="Times New Roman" pitchFamily="18" charset="0"/>
              </a:rPr>
              <a:t>đôi</a:t>
            </a:r>
            <a:r>
              <a:rPr lang="en-US" sz="2400" dirty="0">
                <a:solidFill>
                  <a:srgbClr val="0000FF"/>
                </a:solidFill>
                <a:cs typeface="Times New Roman" pitchFamily="18" charset="0"/>
              </a:rPr>
              <a:t> </a:t>
            </a:r>
            <a:r>
              <a:rPr lang="en-US" sz="2400" dirty="0" err="1">
                <a:solidFill>
                  <a:srgbClr val="0000FF"/>
                </a:solidFill>
                <a:cs typeface="Times New Roman" pitchFamily="18" charset="0"/>
              </a:rPr>
              <a:t>cánh</a:t>
            </a:r>
            <a:r>
              <a:rPr lang="en-US" sz="2400" dirty="0">
                <a:solidFill>
                  <a:srgbClr val="0000FF"/>
                </a:solidFill>
                <a:cs typeface="Times New Roman" pitchFamily="18" charset="0"/>
              </a:rPr>
              <a:t> </a:t>
            </a:r>
            <a:r>
              <a:rPr lang="en-US" sz="2400" dirty="0" err="1">
                <a:solidFill>
                  <a:srgbClr val="0000FF"/>
                </a:solidFill>
                <a:cs typeface="Times New Roman" pitchFamily="18" charset="0"/>
              </a:rPr>
              <a:t>cho</a:t>
            </a:r>
            <a:r>
              <a:rPr lang="en-US" sz="2400" dirty="0">
                <a:solidFill>
                  <a:srgbClr val="0000FF"/>
                </a:solidFill>
                <a:cs typeface="Times New Roman" pitchFamily="18" charset="0"/>
              </a:rPr>
              <a:t> </a:t>
            </a:r>
            <a:r>
              <a:rPr lang="en-US" sz="2400" dirty="0" err="1">
                <a:solidFill>
                  <a:srgbClr val="0000FF"/>
                </a:solidFill>
                <a:cs typeface="Times New Roman" pitchFamily="18" charset="0"/>
              </a:rPr>
              <a:t>đàn</a:t>
            </a:r>
            <a:r>
              <a:rPr lang="en-US" sz="2400" dirty="0">
                <a:solidFill>
                  <a:srgbClr val="0000FF"/>
                </a:solidFill>
                <a:cs typeface="Times New Roman" pitchFamily="18" charset="0"/>
              </a:rPr>
              <a:t> </a:t>
            </a:r>
            <a:r>
              <a:rPr lang="en-US" sz="2400" dirty="0" err="1">
                <a:solidFill>
                  <a:srgbClr val="0000FF"/>
                </a:solidFill>
                <a:cs typeface="Times New Roman" pitchFamily="18" charset="0"/>
              </a:rPr>
              <a:t>gà</a:t>
            </a:r>
            <a:r>
              <a:rPr lang="en-US" sz="2400" dirty="0">
                <a:solidFill>
                  <a:srgbClr val="0000FF"/>
                </a:solidFill>
                <a:cs typeface="Times New Roman" pitchFamily="18" charset="0"/>
              </a:rPr>
              <a:t> con </a:t>
            </a:r>
            <a:r>
              <a:rPr lang="en-US" sz="2400" dirty="0" err="1">
                <a:solidFill>
                  <a:srgbClr val="0000FF"/>
                </a:solidFill>
                <a:cs typeface="Times New Roman" pitchFamily="18" charset="0"/>
              </a:rPr>
              <a:t>biến</a:t>
            </a:r>
            <a:r>
              <a:rPr lang="en-US" sz="2400" dirty="0">
                <a:solidFill>
                  <a:srgbClr val="0000FF"/>
                </a:solidFill>
                <a:cs typeface="Times New Roman" pitchFamily="18" charset="0"/>
              </a:rPr>
              <a:t> </a:t>
            </a:r>
            <a:r>
              <a:rPr lang="en-US" sz="2400" dirty="0" err="1">
                <a:solidFill>
                  <a:srgbClr val="0000FF"/>
                </a:solidFill>
                <a:cs typeface="Times New Roman" pitchFamily="18" charset="0"/>
              </a:rPr>
              <a:t>vào</a:t>
            </a:r>
            <a:r>
              <a:rPr lang="en-US" sz="2400" dirty="0">
                <a:solidFill>
                  <a:srgbClr val="0000FF"/>
                </a:solidFill>
                <a:cs typeface="Times New Roman" pitchFamily="18" charset="0"/>
              </a:rPr>
              <a:t> </a:t>
            </a:r>
            <a:r>
              <a:rPr lang="en-US" sz="2400" dirty="0" err="1">
                <a:solidFill>
                  <a:srgbClr val="0000FF"/>
                </a:solidFill>
                <a:cs typeface="Times New Roman" pitchFamily="18" charset="0"/>
              </a:rPr>
              <a:t>trong</a:t>
            </a:r>
            <a:r>
              <a:rPr lang="en-US" sz="2400" dirty="0">
                <a:solidFill>
                  <a:srgbClr val="0000FF"/>
                </a:solidFill>
                <a:cs typeface="Times New Roman" pitchFamily="18" charset="0"/>
              </a:rPr>
              <a:t>.</a:t>
            </a:r>
            <a:r>
              <a:rPr lang="en-US" sz="2400" dirty="0"/>
              <a:t> </a:t>
            </a:r>
          </a:p>
          <a:p>
            <a:pPr defTabSz="1219048"/>
            <a:r>
              <a:rPr lang="en-US" sz="2400" dirty="0">
                <a:solidFill>
                  <a:srgbClr val="0000FF"/>
                </a:solidFill>
              </a:rPr>
              <a:t>Khi </a:t>
            </a:r>
            <a:r>
              <a:rPr lang="en-US" sz="2400" dirty="0" err="1">
                <a:solidFill>
                  <a:srgbClr val="0000FF"/>
                </a:solidFill>
              </a:rPr>
              <a:t>lũ</a:t>
            </a:r>
            <a:r>
              <a:rPr lang="en-US" sz="2400" dirty="0">
                <a:solidFill>
                  <a:srgbClr val="0000FF"/>
                </a:solidFill>
              </a:rPr>
              <a:t> </a:t>
            </a:r>
            <a:r>
              <a:rPr lang="en-US" sz="2400" dirty="0" err="1">
                <a:solidFill>
                  <a:srgbClr val="0000FF"/>
                </a:solidFill>
              </a:rPr>
              <a:t>diều</a:t>
            </a:r>
            <a:r>
              <a:rPr lang="en-US" sz="2400" dirty="0">
                <a:solidFill>
                  <a:srgbClr val="0000FF"/>
                </a:solidFill>
              </a:rPr>
              <a:t>, </a:t>
            </a:r>
            <a:r>
              <a:rPr lang="en-US" sz="2400" dirty="0" err="1">
                <a:solidFill>
                  <a:srgbClr val="0000FF"/>
                </a:solidFill>
              </a:rPr>
              <a:t>quạ</a:t>
            </a:r>
            <a:r>
              <a:rPr lang="en-US" sz="2400" dirty="0">
                <a:solidFill>
                  <a:srgbClr val="0000FF"/>
                </a:solidFill>
              </a:rPr>
              <a:t> </a:t>
            </a:r>
            <a:r>
              <a:rPr lang="en-US" sz="2400" dirty="0" err="1">
                <a:solidFill>
                  <a:srgbClr val="0000FF"/>
                </a:solidFill>
              </a:rPr>
              <a:t>đã</a:t>
            </a:r>
            <a:r>
              <a:rPr lang="en-US" sz="2400" dirty="0">
                <a:solidFill>
                  <a:srgbClr val="0000FF"/>
                </a:solidFill>
              </a:rPr>
              <a:t> </a:t>
            </a:r>
            <a:r>
              <a:rPr lang="en-US" sz="2400" dirty="0" err="1">
                <a:solidFill>
                  <a:srgbClr val="0000FF"/>
                </a:solidFill>
              </a:rPr>
              <a:t>đi</a:t>
            </a:r>
            <a:r>
              <a:rPr lang="en-US" sz="2400" dirty="0">
                <a:solidFill>
                  <a:srgbClr val="0000FF"/>
                </a:solidFill>
              </a:rPr>
              <a:t>, </a:t>
            </a:r>
            <a:r>
              <a:rPr lang="en-US" sz="2400" dirty="0" err="1">
                <a:solidFill>
                  <a:srgbClr val="0000FF"/>
                </a:solidFill>
              </a:rPr>
              <a:t>gà</a:t>
            </a:r>
            <a:r>
              <a:rPr lang="en-US" sz="2400" dirty="0">
                <a:solidFill>
                  <a:srgbClr val="0000FF"/>
                </a:solidFill>
              </a:rPr>
              <a:t> </a:t>
            </a:r>
            <a:r>
              <a:rPr lang="en-US" sz="2400" dirty="0" err="1">
                <a:solidFill>
                  <a:srgbClr val="0000FF"/>
                </a:solidFill>
              </a:rPr>
              <a:t>mẹ</a:t>
            </a:r>
            <a:r>
              <a:rPr lang="en-US" sz="2400" dirty="0">
                <a:solidFill>
                  <a:srgbClr val="0000FF"/>
                </a:solidFill>
              </a:rPr>
              <a:t> thong </a:t>
            </a:r>
            <a:r>
              <a:rPr lang="en-US" sz="2400" dirty="0" err="1">
                <a:solidFill>
                  <a:srgbClr val="0000FF"/>
                </a:solidFill>
              </a:rPr>
              <a:t>thả</a:t>
            </a:r>
            <a:r>
              <a:rPr lang="en-US" sz="2400" dirty="0">
                <a:solidFill>
                  <a:srgbClr val="0000FF"/>
                </a:solidFill>
              </a:rPr>
              <a:t> </a:t>
            </a:r>
            <a:r>
              <a:rPr lang="en-US" sz="2400" dirty="0" err="1">
                <a:solidFill>
                  <a:srgbClr val="0000FF"/>
                </a:solidFill>
              </a:rPr>
              <a:t>đi</a:t>
            </a:r>
            <a:r>
              <a:rPr lang="en-US" sz="2400" dirty="0">
                <a:solidFill>
                  <a:srgbClr val="0000FF"/>
                </a:solidFill>
              </a:rPr>
              <a:t> </a:t>
            </a:r>
            <a:r>
              <a:rPr lang="en-US" sz="2400" dirty="0" err="1">
                <a:solidFill>
                  <a:srgbClr val="0000FF"/>
                </a:solidFill>
              </a:rPr>
              <a:t>lên</a:t>
            </a:r>
            <a:r>
              <a:rPr lang="en-US" sz="2400" dirty="0">
                <a:solidFill>
                  <a:srgbClr val="0000FF"/>
                </a:solidFill>
              </a:rPr>
              <a:t> </a:t>
            </a:r>
            <a:r>
              <a:rPr lang="en-US" sz="2400" dirty="0" err="1">
                <a:solidFill>
                  <a:srgbClr val="0000FF"/>
                </a:solidFill>
              </a:rPr>
              <a:t>đầu</a:t>
            </a:r>
            <a:r>
              <a:rPr lang="en-US" sz="2400" dirty="0">
                <a:solidFill>
                  <a:srgbClr val="0000FF"/>
                </a:solidFill>
              </a:rPr>
              <a:t>, </a:t>
            </a:r>
            <a:r>
              <a:rPr lang="en-US" sz="2400" dirty="0" err="1">
                <a:solidFill>
                  <a:srgbClr val="0000FF"/>
                </a:solidFill>
              </a:rPr>
              <a:t>dắt</a:t>
            </a:r>
            <a:r>
              <a:rPr lang="en-US" sz="2400" dirty="0">
                <a:solidFill>
                  <a:srgbClr val="0000FF"/>
                </a:solidFill>
              </a:rPr>
              <a:t> </a:t>
            </a:r>
            <a:r>
              <a:rPr lang="en-US" sz="2400" dirty="0" err="1">
                <a:solidFill>
                  <a:srgbClr val="0000FF"/>
                </a:solidFill>
              </a:rPr>
              <a:t>đàn</a:t>
            </a:r>
            <a:r>
              <a:rPr lang="en-US" sz="2400" dirty="0">
                <a:solidFill>
                  <a:srgbClr val="0000FF"/>
                </a:solidFill>
              </a:rPr>
              <a:t> con </a:t>
            </a:r>
            <a:r>
              <a:rPr lang="en-US" sz="2400" dirty="0" err="1">
                <a:solidFill>
                  <a:srgbClr val="0000FF"/>
                </a:solidFill>
              </a:rPr>
              <a:t>bé</a:t>
            </a:r>
            <a:r>
              <a:rPr lang="en-US" sz="2400" dirty="0">
                <a:solidFill>
                  <a:srgbClr val="0000FF"/>
                </a:solidFill>
              </a:rPr>
              <a:t> </a:t>
            </a:r>
            <a:r>
              <a:rPr lang="en-US" sz="2400" dirty="0" err="1">
                <a:solidFill>
                  <a:srgbClr val="0000FF"/>
                </a:solidFill>
              </a:rPr>
              <a:t>tí</a:t>
            </a:r>
            <a:r>
              <a:rPr lang="en-US" sz="2400" dirty="0">
                <a:solidFill>
                  <a:srgbClr val="0000FF"/>
                </a:solidFill>
              </a:rPr>
              <a:t> </a:t>
            </a:r>
            <a:r>
              <a:rPr lang="en-US" sz="2400" dirty="0" err="1">
                <a:solidFill>
                  <a:srgbClr val="0000FF"/>
                </a:solidFill>
              </a:rPr>
              <a:t>líu</a:t>
            </a:r>
            <a:r>
              <a:rPr lang="en-US" sz="2400" dirty="0">
                <a:solidFill>
                  <a:srgbClr val="0000FF"/>
                </a:solidFill>
              </a:rPr>
              <a:t> </a:t>
            </a:r>
            <a:r>
              <a:rPr lang="en-US" sz="2400" dirty="0" err="1">
                <a:solidFill>
                  <a:srgbClr val="0000FF"/>
                </a:solidFill>
              </a:rPr>
              <a:t>ríu</a:t>
            </a:r>
            <a:r>
              <a:rPr lang="en-US" sz="2400" dirty="0">
                <a:solidFill>
                  <a:srgbClr val="0000FF"/>
                </a:solidFill>
              </a:rPr>
              <a:t> </a:t>
            </a:r>
            <a:r>
              <a:rPr lang="en-US" sz="2400" dirty="0" err="1">
                <a:solidFill>
                  <a:srgbClr val="0000FF"/>
                </a:solidFill>
              </a:rPr>
              <a:t>chạy</a:t>
            </a:r>
            <a:r>
              <a:rPr lang="en-US" sz="2400" dirty="0">
                <a:solidFill>
                  <a:srgbClr val="0000FF"/>
                </a:solidFill>
              </a:rPr>
              <a:t> </a:t>
            </a:r>
            <a:r>
              <a:rPr lang="en-US" sz="2400" dirty="0" err="1">
                <a:solidFill>
                  <a:srgbClr val="0000FF"/>
                </a:solidFill>
              </a:rPr>
              <a:t>sau</a:t>
            </a:r>
            <a:r>
              <a:rPr lang="en-US" sz="2400" dirty="0">
                <a:solidFill>
                  <a:srgbClr val="0000FF"/>
                </a:solidFill>
              </a:rPr>
              <a:t>.</a:t>
            </a:r>
            <a:endParaRPr lang="en-US" sz="2400" dirty="0">
              <a:solidFill>
                <a:srgbClr val="0000FF"/>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xmlns="" id="{0F7C7F70-F014-4754-B6DF-E46993034B5D}"/>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0" y="0"/>
            <a:ext cx="1166349" cy="505762"/>
          </a:xfrm>
          <a:prstGeom prst="rect">
            <a:avLst/>
          </a:prstGeom>
        </p:spPr>
      </p:pic>
    </p:spTree>
    <p:extLst>
      <p:ext uri="{BB962C8B-B14F-4D97-AF65-F5344CB8AC3E}">
        <p14:creationId xmlns:p14="http://schemas.microsoft.com/office/powerpoint/2010/main" xmlns="" val="1336250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Tieng-yeah-tre-con-www_nhacchuongvui_com.wav"/>
                                        </p:tgtEl>
                                      </p:cMediaNode>
                                    </p:audio>
                                  </p:subTnLst>
                                </p:cTn>
                              </p:par>
                              <p:par>
                                <p:cTn id="22" presetID="42"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01587" y="-126537"/>
            <a:ext cx="12655214" cy="6984090"/>
          </a:xfrm>
          <a:prstGeom prst="rect">
            <a:avLst/>
          </a:prstGeom>
          <a:noFill/>
          <a:extLst>
            <a:ext uri="{909E8E84-426E-40DD-AFC4-6F175D3DCCD1}">
              <a14:hiddenFill xmlns:a14="http://schemas.microsoft.com/office/drawing/2010/main" xmlns="">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4">
            <a:extLst>
              <a:ext uri="{BEBA8EAE-BF5A-486C-A8C5-ECC9F3942E4B}">
                <a14:imgProps xmlns:a14="http://schemas.microsoft.com/office/drawing/2010/main" xmlns="">
                  <a14:imgLayer r:embed="rId5">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xmlns="" val="0"/>
              </a:ext>
            </a:extLst>
          </a:blip>
          <a:srcRect/>
          <a:stretch>
            <a:fillRect/>
          </a:stretch>
        </p:blipFill>
        <p:spPr bwMode="auto">
          <a:xfrm>
            <a:off x="2742842" y="-160164"/>
            <a:ext cx="7415835" cy="4415733"/>
          </a:xfrm>
          <a:prstGeom prst="rect">
            <a:avLst/>
          </a:prstGeom>
          <a:noFill/>
          <a:extLst>
            <a:ext uri="{909E8E84-426E-40DD-AFC4-6F175D3DCCD1}">
              <a14:hiddenFill xmlns:a14="http://schemas.microsoft.com/office/drawing/2010/main" xmlns="">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4">
            <a:extLst>
              <a:ext uri="{BEBA8EAE-BF5A-486C-A8C5-ECC9F3942E4B}">
                <a14:imgProps xmlns:a14="http://schemas.microsoft.com/office/drawing/2010/main" xmlns="">
                  <a14:imgLayer r:embed="rId5">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xmlns="" val="0"/>
              </a:ext>
            </a:extLst>
          </a:blip>
          <a:srcRect/>
          <a:stretch>
            <a:fillRect/>
          </a:stretch>
        </p:blipFill>
        <p:spPr bwMode="auto">
          <a:xfrm>
            <a:off x="2893564" y="3632174"/>
            <a:ext cx="6554007" cy="3474232"/>
          </a:xfrm>
          <a:prstGeom prst="rect">
            <a:avLst/>
          </a:prstGeom>
          <a:noFill/>
          <a:extLst>
            <a:ext uri="{909E8E84-426E-40DD-AFC4-6F175D3DCCD1}">
              <a14:hiddenFill xmlns:a14="http://schemas.microsoft.com/office/drawing/2010/main" xmlns="">
                <a:solidFill>
                  <a:srgbClr val="FFFFFF"/>
                </a:solidFill>
              </a14:hiddenFill>
            </a:ext>
          </a:extLst>
        </p:spPr>
      </p:pic>
      <p:pic>
        <p:nvPicPr>
          <p:cNvPr id="3074"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10178028" y="5968670"/>
            <a:ext cx="1690883" cy="718829"/>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a:extLst>
              <a:ext uri="{FF2B5EF4-FFF2-40B4-BE49-F238E27FC236}">
                <a16:creationId xmlns:a16="http://schemas.microsoft.com/office/drawing/2014/main" xmlns="" id="{20871B97-F254-4D4E-A693-0AE9DE534B5C}"/>
              </a:ext>
            </a:extLst>
          </p:cNvPr>
          <p:cNvSpPr txBox="1"/>
          <p:nvPr/>
        </p:nvSpPr>
        <p:spPr>
          <a:xfrm>
            <a:off x="3930891" y="967989"/>
            <a:ext cx="5516680" cy="1569660"/>
          </a:xfrm>
          <a:prstGeom prst="rect">
            <a:avLst/>
          </a:prstGeom>
          <a:noFill/>
        </p:spPr>
        <p:txBody>
          <a:bodyPr wrap="square" rtlCol="0">
            <a:spAutoFit/>
          </a:bodyPr>
          <a:lstStyle/>
          <a:p>
            <a:pPr algn="ctr"/>
            <a:r>
              <a:rPr lang="en-US" sz="3200" b="1">
                <a:cs typeface="Times New Roman" pitchFamily="18" charset="0"/>
              </a:rPr>
              <a:t>Tìm từ chỉ đặc điểm trong câu sau:</a:t>
            </a:r>
          </a:p>
          <a:p>
            <a:pPr algn="ctr"/>
            <a:r>
              <a:rPr lang="en-US" sz="3200" b="1" i="1">
                <a:cs typeface="Times New Roman" pitchFamily="18" charset="0"/>
              </a:rPr>
              <a:t>Đàn con bé tí</a:t>
            </a:r>
          </a:p>
        </p:txBody>
      </p:sp>
      <p:sp>
        <p:nvSpPr>
          <p:cNvPr id="9" name="TextBox 8">
            <a:extLst>
              <a:ext uri="{FF2B5EF4-FFF2-40B4-BE49-F238E27FC236}">
                <a16:creationId xmlns:a16="http://schemas.microsoft.com/office/drawing/2014/main" xmlns="" id="{407AF1C2-10BC-44FD-A122-87870705E3F3}"/>
              </a:ext>
            </a:extLst>
          </p:cNvPr>
          <p:cNvSpPr txBox="1"/>
          <p:nvPr/>
        </p:nvSpPr>
        <p:spPr>
          <a:xfrm>
            <a:off x="5487135" y="4784515"/>
            <a:ext cx="2056665" cy="707886"/>
          </a:xfrm>
          <a:prstGeom prst="rect">
            <a:avLst/>
          </a:prstGeom>
          <a:noFill/>
        </p:spPr>
        <p:txBody>
          <a:bodyPr wrap="square" rtlCol="0">
            <a:spAutoFit/>
          </a:bodyPr>
          <a:lstStyle/>
          <a:p>
            <a:pPr defTabSz="1219048"/>
            <a:r>
              <a:rPr lang="en-US" sz="4000" b="1" dirty="0" err="1">
                <a:solidFill>
                  <a:srgbClr val="0000FF"/>
                </a:solidFill>
                <a:cs typeface="Arial" panose="020B0604020202020204" pitchFamily="34" charset="0"/>
              </a:rPr>
              <a:t>bé</a:t>
            </a:r>
            <a:r>
              <a:rPr lang="en-US" sz="4000" b="1" dirty="0">
                <a:solidFill>
                  <a:srgbClr val="0000FF"/>
                </a:solidFill>
                <a:cs typeface="Arial" panose="020B0604020202020204" pitchFamily="34" charset="0"/>
              </a:rPr>
              <a:t> </a:t>
            </a:r>
            <a:r>
              <a:rPr lang="en-US" sz="4000" b="1" dirty="0" err="1">
                <a:solidFill>
                  <a:srgbClr val="0000FF"/>
                </a:solidFill>
                <a:cs typeface="Arial" panose="020B0604020202020204" pitchFamily="34" charset="0"/>
              </a:rPr>
              <a:t>tí</a:t>
            </a:r>
            <a:endParaRPr lang="en-US" sz="4000" b="1" dirty="0">
              <a:solidFill>
                <a:srgbClr val="0000FF"/>
              </a:solidFill>
              <a:cs typeface="Arial" panose="020B0604020202020204" pitchFamily="34" charset="0"/>
            </a:endParaRPr>
          </a:p>
        </p:txBody>
      </p:sp>
      <p:pic>
        <p:nvPicPr>
          <p:cNvPr id="11" name="Picture 10">
            <a:extLst>
              <a:ext uri="{FF2B5EF4-FFF2-40B4-BE49-F238E27FC236}">
                <a16:creationId xmlns:a16="http://schemas.microsoft.com/office/drawing/2014/main" xmlns="" id="{96B2D359-D011-4B2E-95CB-F8100A4AC4FE}"/>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0" y="0"/>
            <a:ext cx="1166349" cy="505762"/>
          </a:xfrm>
          <a:prstGeom prst="rect">
            <a:avLst/>
          </a:prstGeom>
        </p:spPr>
      </p:pic>
    </p:spTree>
    <p:extLst>
      <p:ext uri="{BB962C8B-B14F-4D97-AF65-F5344CB8AC3E}">
        <p14:creationId xmlns:p14="http://schemas.microsoft.com/office/powerpoint/2010/main" xmlns="" val="4111345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Tieng-yeah-tre-con-www_nhacchuongvui_com.wav"/>
                                        </p:tgtEl>
                                      </p:cMediaNode>
                                    </p:audio>
                                  </p:subTnLst>
                                </p:cTn>
                              </p:par>
                              <p:par>
                                <p:cTn id="22" presetID="42"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E9FD2775-7754-4701-99DB-64791898A5ED"/>
  <p:tag name="ISPRING_SCORM_RATE_SLIDES" val="1"/>
  <p:tag name="ISPRINGONLINEFOLDERID" val="0"/>
  <p:tag name="ISPRINGONLINEFOLDERPATH" val="Content List"/>
  <p:tag name="ISPRINGCLOUDFOLDERID" val="0"/>
  <p:tag name="ISPRINGCLOUDFOLDERPATH" val="Repository"/>
  <p:tag name="ISPRING_PLAYERS_CUSTOMIZATION" val="UEsDBBQAAgAIAJCuo0gOaiROYgQAAAURAAAdAAAAdW5pdmVyc2FsL2NvbW1vbl9tZXNzYWdlcy5sbmetWG1v2zYQ/l6g/4EQUGADtrQd0KIYEge0xNhEZMmV6DjZMAiMxNhEKDHVi9vs037Nfth+yY6UncR9gaQkgG2YlO+54909d0cfHn/JFdqIspK6OHLeHrxxkChSnclideQs2MmvHxxU1bzIuNKFOHIK7aDj0csXh4oXq4avBHx/+QKhw1xUFSyrkVndr5HMjpz5OHHD2RwHF4kfTsJkTCfOyNX5DS9uka9X+qff3n/48vbd+58PX2/l+sDEM+z7+0DIIr170wMoYFHoJ4BG/CQg58wZmc9hcuGC+TQgzmj7ZZj0PCJnzsh8dsotoogELIl96pGExkkQMusLnzDiOaML3aA13whUa7SR4jOq1wLiWMtSoErJzD5INWwUjehS5oUzTIMkIjGLqMtoGDijWJfl7S8Wljf1WpegrkKZrPilEpnVCRljn9+UogLVvIaMQvCq1xJ+qXMui4NO1RFe0mCSsDD044QE3m7HGZEiQ17JjZqBKBGOSQQAJa9E+QjZxGaZFUdYqWEIUzqZ+vBmxoSpXK0VvOuhdswJxGAuii4pyBESQXbF8TKMPOM0UIU4uuFV9VmX2V5+PAxUFzAN3BBS0GUPwJnB2AFDjCXUjbIUad0FNiNxjCckGYfnkMjAu3CIRHgKdDsdInFBYqAIibtkAnxGJ9gkvKHYLv93/Eq5SWd1i3iagpxx30bqpoId41JggWVadTBMTUw+LiBsFPs/oHGLCt61q5XcCLCjzETZqQgqi0s8k0UfF/SP5ARTn3gJpJUXLhNmS57RmPNbVOga8WzDi1SgS5HyBnL9Fp5lMrPPTJyt/k+N/BvxeltVXm0LUuCR81dD7dmrYd8xq6nAproW+U3dpdo4bGv+Y6wwOf1DE/oc/XH6Y5cEOKLh80Smknmj2qr75PjcWTY0Rp1GPNFT/aP13JbEbW0dUyhYY6n7SxDopqZ/QANU/aVocAKK5m2JhhpOi6sBOoNwCxBo9FiMM3DVngln4MIB8ksyjimD2WgpLitZd44dlo1tgL4f2hTmPCVqcU/GS3GlYcJRgm/a6QO6kI10Z0AfDDd7rYJR5oPJAQCu2uQBSCVzsD/rgbmYkZ0H2gK/d5KlblRmyavktS3y4NsmF9+OTVelzu2u4tUuedsmc/wUK9rDRa3S+YD2f8e/3vF5QL/HRykmOHKniYsDl5hB33BV9RQCChhX+CxOfDw24sCFnNfpGprplW6KrCdQO6t75AQD2PbMseBluv7vn397YnxlSbuLtru/DwIBYpsqSO7A/gx0Laq/ukAYHu/L2UUfqe3dZifX86rDKGThs9wheNtacp3D1kG3XkjybdAwY9idzoAHsU173ZQwug1BmOHoFGqZncKd0YyX11AImdZqEIp1tUnAepj2++tlUytZiCGyT2sl5sCMzhPsefauDeRTMr1ue2YGN4p0e+lWcOnuC+ZOcQB19is8kcl6IKBtTbsqBERv1/c033zbqe5Wlf3D4vD1g/8v/gdQSwMEFAACAAgAkK6jSAh+CyMpAwAAhgwAACcAAAB1bml2ZXJzYWwvZmxhc2hfcHVibGlzaGluZ19zZXR0aW5ncy54bWzVV91u2jAUvucpLE+9LGk7unYooaoKaNVaQIVt7VVlYkOsOnYW21B6tafZg+1JdhwDBbXr0h+kTQgRn5/v/J+Y8Og2FWjCcs2VjPBudQcjJmNFuRxH+MugvX2IkTZEUiKUZBGWCqOjRiXM7FBwnfSZMSCqEcBIXc9MhBNjsnoQTKfTKtdZ7rhKWAP4uhqrNMhyppk0LA8yQWbwY2YZ03iOUAIAvqmSc7VGpYJQ6JHOFbWCIU7Bc8ldUES0BdEJDrzYkMQ341xZSU+UUDnKx8MIvzs8dp+FjIdq8pRJlxPdAKIjmzqhlDsviOjzO4YSxscJuHtQw2jKqUkivFdzKCAdPEQpsH3oxKGcKMiBNHP4lBlCiSH+6O0Zdmv0guBJdCZJyuMBcJCLP8LNwfWnq17r4uy08/l60O2eDU573olCJ1jHCYN1QyE4pGwes6WdkBhD4gT8Bp0REZqFwSppITZScs05d0ZDJSD3hRa0UTpktENStlKN/g2XbZDcxWgEgYhZhI9zTgRG3BDB46WytkNtuCmq3l6VRIAF7cnQeR/fm/fZiROSa7bq1oKjXc7jxjdlBUUzZZHgNwwZhSB+m8JTwtBqcdAoV2lBhfYxSAsOFiecTRk9KnI6B/yToSswkVrQhF7NBDPewnfL79CQjVQOuIxMoLOBzrXHrz4LOCNa34OShY9b/bPTZuv6tNNsXW65AAmdEBk/ExwKztLMbASfzJBUZqEH6YiJ1awoCuW04JWJrfryMmieWuHL/NbFWIHeYEk2Y+U5hfmrB6XNJmRSDKIbrgIaRpBDSTwmMGJYF1xaVhYwJhIpKWaIxLDWtBvrCVdWA8UPsIfWL/fQ6yMui9MYVhtYzCnLS0Hu7O69r+1/ODj8WK8Gv3783H5Sab7we4I4c37jnzy58pdr/+E2DAO3pR9f2ia3/+bO7l20vpbJa6d1OShV0la/FFy3jFT3cxmpC/+S6a28YEq5AEtp7IcM1pLgKTeMvmWLvaBNXvVu9z22mTbZYMyvGY3/JmR/Wl4T1+6FYfDoxdVxUi55ColwK3F5223s13bgpvkoq1IBtPX/Do3Kb1BLAwQUAAIACACQrqNItfwJZLoCAABVCgAAIQAAAHVuaXZlcnNhbC9mbGFzaF9za2luX3NldHRpbmdzLnhtbJVWbW/iMAz+fr8Ccd/p7pWd1CExxkmTdrfpNu172po2Ik2qJGXHv784TdYEKPSwJhH7eWzHsc1StaV88WEySXPBhHwGrSkvFWq8bkKLm2nWai34LBdcA9czLmRN2HTx8af9pIlFXmKJHcixnA3JoQ8zt58xFBfj2xxliJCLuiF8/yBKMctIvi2laHlxMbVq34BklG8N8urHfLUeDMCo0vca6iin9TXKOEojQSnAlL6vUS6yGMmA+UhX9jOS04c6f/sD2o4qqi1t+QlliNaQEuIiXy9RhvHceI9fZY5ynqDhrzbQL59RBqGM7EHGzu++ogwyRNM2/9MjjRQlFjTmnH/Edw4TpDDjh1ldoVwk4IUw0MVXcOWxd70LQO5rOPcpjqsU7AnrerAQ8NEzBgstW0gTf+psqhJvj6028wGLDWHKAEJVD3oyST+RVnk3sa7H/YE3yovQl9P0kFfB2hpWXcKBu1jf41erW7srQqfvuiBDCTunDFLslT3yt6nrETJQ9shnRgt45Gx/nMGhqSP5R74l7jnP199YgRNzLJzVn7wVIz3g6KogVafwmFoUsFCYzgutAd8tTayuSyk5yinlZEdLoqngvxCX7e1lVJocGFyvne6sVFPN4FTD2RzNmg7LZc9xPzpr3JDdz0J/ue480WaL30yJ1iSvavOzpKYTxzNjYgozTU4zcE8aOMh7vhEBx8YeItVEbkG+CMHGhuFCgxrrXnTDNQRPk6AGaXK6yqlzcqr8vK0zkGvzahSUr3Ks7IAVLStm/vQrhTcoDhgD1o6qK+OPE/rel4HCNQEQmVe+a7tDZ6lbpimDHfjhDxT2ykN3S5Xp0qGGW+oH2Oiw5ZxmVE+6XdH3SrxDAv0J/KtJK3J8YBnR9ppkyt4smny/hvtcosXs1xk2X7jJ7Nn1UuTY2I8raJT47+Q/UEsDBBQAAgAIAJCuo0gqlg9n/gIAAJcLAAAmAAAAdW5pdmVyc2FsL2h0bWxfcHVibGlzaGluZ19zZXR0aW5ncy54bWzNlm9PGjEYwN/zKZouvpRT56YjdxgjGIlOiLBNX5lyLVxjr721PfB8tU+zD7ZPsqdXQIiOnUaWhRDo0z6/51/7tOHRfSrQhGnDlYzwbn0HIyZjRbkcR/jL4HT7ECNjiaREKMkiLBVGR81amOVDwU3SZ9bCUoMAI00jsxFOrM0aQTCdTuvcZNrNKpFb4Jt6rNIg08wwaZkOMkEK+LFFxgyeESoA4JsqOVNr1moIhZ70WdFcMMQpeC65C4qIM5sKHPhVQxLfjbXKJT1RQmmkx8MIvzs8dp/5Gk9q8ZRJlxLTBKET2wahlDsniOjzB4YSxscJeHuwj9GUU5tEeG/fUWB18JRSsn3kxFFOFKRA2hk+ZZZQYokfenuW3VszF3gRLSRJeTyAGeTCj3BrcHt202tfXXQuz28H3e7FoNPzTpQ6wSonDFYNheCQynXMFnZCYi2JE/AbdEZEGBYGy6L5spGSK865MRoqAakvtTAagaeiiPCx5kRgxC0RPF7MWqLHzJ5yATE43d36SFr8CPTxxgnRhi0bms8Yl8W4+U3lgqJC5UjwO4asQhBRnsK/hKHldKORVmkpFcRYZASnDE04mzJ6VGZpBvyToRswkeagCZsvE8x6C99z/oCGbKQ0cBmZwFYFOTeeX38ROCPGPELJ3Met/kWn1b7tXLba11suQEInRMYvhEMJWZrZjfBJgaSycz1IR0xyw8qiUE7LuSqx1V9fBsPTXPgyv3UxltAbLMlmrLykMH/1oLLZhEzKg+gOV4mGI8ihJJ4JEzEcdy5zVhUYE4mUFAUiMTQq4471hKvcgMQfYI82r/fQ6yMuy9EYbg6wqCnTlZA7u3vv9z98PDj81KgHv3783F6rNGvhPUGcOd/DT9Y28UUjf9oNw8D1zufbsNX5v+rCvav21yqZumxfDyoVqd2vhOtWWdU9r7Lqyl8bvaUro5IL0GbG/thAoxE85ZbRt9w0ryj8+vvXb4s3KvwGo1i7ff/fIPxo8dxaeV+FwbMPwBrIVx/TzdpvUEsDBBQAAgAIAJCuo0hocVKRmgEAAB8GAAAfAAAAdW5pdmVyc2FsL2h0bWxfc2tpbl9zZXR0aW5ncy5qc42UTW/CMAyG7/wKlF0nxD5hu6HBpEkcJo3btEMoplSkSZWkHR3iv68OX03qjsUX8vLkdewq3na61WIR6z53t+6327/7e6cBalbncO3rokVPUWdGJAuYJSmIRAILkOJ49CTvzgRlzKQznZcfaGtqfkzhP0suTB3PCAtNaIY6XBDgN6FtqMM/J7FTq2tfU63R89xaJXuRkhak7UmlU+4YdvXqVr3EAFYF6AvokkfgmQ7caiPPjg8DjDoXqTTjspyqWPXmPFrHWuVy0ZZ/VWagq0++3gP9p8HLxLMTibFvFtIw8WSI0U5mGoyBQ97HCQYJCz4HUfPtu/UH6hk3CwroIjGJPdKjG4w6nfEYGl0ajjB8TFZejW4OMJqchY3dE3e3GB4heAm6YTW+x/BAleXZPz5gplWMHWmgzZ6fUKH4IpHxIXUfg+Twsmjb1r1zoe76Y+Y9IRU8oRX1/NK22RGChgCtN5aOeU2Qd0rZCUqURA5FaNS0Kug5YsM5gvvPLuPW8miVVuOhGo5VG7heg54pJarbf126Z5irs/sFUEsDBBQAAgAIAJCuo0g9PC/RwQAAAOUBAAAaAAAAdW5pdmVyc2FsL2kxOG5fcHJlc2V0cy54bWydkbEKwjAQhvc+RbjdxG6lJHUT3Bx0lpqmGmkvJZdaH9+UinSRgEMg//F9PyQnd6++Y0/jyTpUkPMtMIPaNRZvCs6n/aYARqHGpu4cGgXogO2qTNq8wKM3ZAKxWIGk4B7CUAoxTRO3NPjYQK4bQywmrl0v4ukditkUw6LC4pb2L/szgyrLGJPX0XbhgFW8x7QgjLxWMDsXjdxi60D8AhqTAEyqwVACaH0CeAwJwI8rQIrvm+ekRwrxo2KQYrWeKnsDUEsDBBQAAgAIAJCuo0izv7NQbQAAAHIAAAAcAAAAdW5pdmVyc2FsL2xvY2FsX3NldHRpbmdzLnhtbA3MPQ6DMAxA4Z1TWJ7K0L+NgcDGWFUqPYAVLITk2CixqnJ7sr3h0+vHfxL4cS6bacDn7YHAGm3ZdA34nadrh1CcdCEx5YBqCOPQ9GKR5MPuFRbYhQ7OM6cazi9KVb4zF1Ynr2e4RNuPFu9DcwJQSwMEFAACAAgARJRXRyO0Tvv7AgAAsAgAABQAAAB1bml2ZXJzYWwvcGxheWVyLnhtbK1V30/bMBB+LtL+h8jv2C0dA6oExJDQHsaE1LHtrTKJm3hN4sx2COWv39nO76VsSHtolZzv++58993Fv3rOUu+JScVFHqAFniOP5aGIeB4H6OHr7fE5urp8d+QXKd0z6fEoQGXODYCmyIuYCiUvNIDvqU4C1DNgYEZeIbmQXO+B+xS420gnS/TuaAYuuQpQonWxIqSqKswVIPJYibQ0JAqHIiOFZIrlmkni0kBeg13pv6Phl4mc6H3BVA9Z6LcHrklajmfFByTVEgsZk5P5fEF+3H1ehwnL6DHPlaZ5yJAHlZzZUj7ScHcnojJlythmvktyzbQ2SVjbzNcrvjjPPSXDADmHTcaUojFTOM1jRByWTID9bUpVUvOoAa3hVTte81q/jXnfNG62c6RzLsrHlKsEjvqQzjoJ9Mkwqp/Z61oFPTQKujVMyJPsV8kli+zrt1aM8wVyAVvF2TyxqkI4gKdbGmoh9zcAAxXVHcRt07BrGraglgO30dcdBWpuu2VUl5I1pZr5Tzxi4guVkhpZXGpZMp+MjDWWDME+cVeum9Q1xE90lp7+Q2+M36g1P9VrnbGA/9GYT0DU1oTnEXu+5eCjWQY11QyKbWxYFyk2MbucVPmY9XQ9MLkc66bARTxNZcxgDCOqKens5BCUSarAJSzlCNs7OAhOeJyk8NOTDOPTgzQZlbtJht7BQXAqwt0EtDW3ZSTjOo7E1CrIJxPrxA9LpUXGX6w8B3tGr6wOXxu55ui64O3B2fyPURzEaAZziyZWl3nq7avm8N7MqVadz6ZwloFaYR6YLgvn1cxCWYx8IralZapv+jk1+7AHHeU8NR3TXN9B76Ja8xfmVTwyX7rF0tQkYUYzAfpwvuwxQD9huwzCW9OhiFuRN3XAmNg3928r2mz5unWu64c67EMNnzirHMbN1EdQRyxFmUejHuKi+4ioFHbatWTUS9kWbrQ4AZGKIkDv4aG+88XpRXfls8VFg7V53bvALpc3rPQ64U5BpNZ1exG/3g3w+BtQSwMEFAACAAgAkK6jSIyYS/o+CAAAjyAAACkAAAB1bml2ZXJzYWwvc2tpbl9jdXN0b21pemF0aW9uX3NldHRpbmdzLnhtbLVa627iShL+v0/RYnWks9IqXMwtK4aVL01iDTEc7CQzu1qhBneCFdvNsRtmOOLHPs0+2D7JVrftYBMgdmYWT6JxddVX1XXrCxnEL16ob2LOAu8Pwj0W2pRzL3yOh39CaLBkPoumEY0pj+sHyqMXuuybGT4xQQNqzEnoksjVxWg8bKCR/KB+T+0bfXhra+0W6rVxC/eRgTs6jF0rxrWiw5jRauqD+hFEghvRJQ35adRBvTD6VsAMYxpxM3Tp96FS5M4PFWdwExHXA7542G2LZ59p3Rtt8aB2s9Pr4H1LVRSli/SO0TQa+17vuqc2EW60Ow1lr/VbSktBzU6ned3dN3utjgJvo+suoLTxdRe1e+12y9i3cAukkapqRkvf95TrZlMFbbh/re9HI63XaKBms6m0jX2nq4y0BgJuBTBUpS8cqBiKpnT3qqY2+woa6SNt1N5jA3f1Duq3cLfR2Lc1TWk0Ds49zC7vrgO19HQyd74DeDIEJ0dFbtVPJNdguYkiYHZosPYJpygkAf1UkzkZcpmx6NclW+/+UksTVCZzxp7ZVaQmRCALsOEJrEFdjmRs0q58YeTpyHM/1RYbzll4tWQhB6irkEUB8WvDPye5k86sjCTb0qiK3BNZ0oO6nvyUFUt1QT7Dc0loyYI1CXdj9syuFmT58hyxTeiWMnO1W9PI98IX4G5c93R8UZHvxdzkNCjYh/viKS+2hnjGVJjXxeIpJemTBfUzjQ35qSB3UPm+R45Et17scSmqNsVzSXRNnmkxAH1VPJdlQtBSjFpPPO8LcfqdA7siyr91kd0nOxoVlSTt8qIUW2/WVfNpHbFn4eyi3PuBfpXzGXSf8FlY2BBPKSExQaGwVJRSt8n5G0eM6etxLxkEoAWCm28uKUlCTrW5PrmbqtbX+XhyM5lr5k1tqCdViURZ/trq9r83O13oXKlcSST7Th2Pi1hIgnUa5bAsZzYZzwEQj+cW/uLUhuJ3ZdHJvTM2LVwbpv+pDDCd4YfaUPwuI3o/m2HLmdtj08Bz055bE0f6ZYwdbNSGX9kGrciWIs7Q1qPfEF9RBO3ZiyiKfc+VA6Jle+GGltBnTO5U05rPsO3MTN0xJ1ZtaLMo2v1VIpMNX0HyrEiMXC8mC5+6Ui2kiBxf51co+MdXHnCygHjhVRntM/XRtG7mzmQytufYMjJKbYhDFxkREZqqA81UG88AIyKwjn9MfC6zTyIg1fcrg9yaN7dj+HGEIbfe88qHH/4Ba6YYQjKlYQlBSBw8g6yz7cfJzBA+BIWIoDWJ428scgtJkw9dCWzT0ieQmrqTw3cETIYNgffCJaQOXfISeHfYttUbPNcmXyDHoTYnFYUmn6EkP1cU+optqCFslxCz1AfzRhUVIcowK5CsBpdE5Lu/Q2S5BDnhza3HNjFQhIehTGQ1xleVNdn4t3sIpKmOz1R7AgzOlm/P3paCKZELy1wJXdCGdGyI7Prt3vzHfKSaY2zMId2MyePckV1SKA3IDoWMI+JuSbikaEGXZAOVsIMx13PlmIi8NOH3jfcHIjztP7+krcsy8JdfPmBSoeGdsAz2y6AMtilr/p524bZ0Bh80ROT6WSvKOODDJtg6ttSZOfk5IYq9YOMnXfpnBOrVuKrBeteOH/dX+bD9H4yxkxasmdDRNI9VEsKwEoslBxZPv5KgaY1AXXpYhIYvTqiVAKxJimEx9AMwD+C5giEP4NFqEI9Ys00HNluPdCFOHyWEZa0mUTsdb3FG9Ckc0F9LdUGfGOyXfEq2yUYG1i4Z/jJRzm2VCkuLYzpjMNwCzOckqQDV9wJxhioHe3+HM1ckq0FhPo9s47uyun3vRa4I4OdNQN/uw54iFkiqT+Isr5NF6e8/aEgyxVmid1ptA/FaoKVjlavPH4qYjdWZfjvXVUvH4kQh6tkvLwfVIXwyduz5WNUEApRJQPhyBavwkzjnlcdKTgQGHqmAl07epiRarv777/+UhzmyJ6GilPq3qjhQ/KJr4le8f1qM0/hfJXAcVSuKypeSgumBKhMtf75yTEjQn3JkIcmyFLBAXHGVUg0lkIZRdRxVv72DKrFlUbBNBHvBiiB36uwzND65168N70j0Ao3TYcyvCiQ9L3KTV7bhcMTdcN8LaUXxH16JxOQdczpXDUOe/aFGfW/5kiy/Lhxg0ms+5LPnKnj6rWpBdz6CpK7Hq2PKxS3rWtASkvdDQ9ieXOteCYcLFZ9AD+eF+5mQR8yfiputt1e5wCAu4iCNhzwSR/rsLc8Rr9i3NHbDJ+LHwJYnHbNOwYap2CymkEXaMfdM1I6bx00px4wPzId1QU+mk4Mu0o+ldF2TN795Ba+0N5bDMSsdypl+IB7zW/Q7f8OfIx7z22JNmcC57q1Nx0N50ew6TiNRnl4mdsBDQ9mlUp7srcgjLBiLa9k4N5GUUOQMmEuHcm10vICm5SxoeYPrZywehK/blzshs9jJacfia4fCwCF965fzd8A97tPzyS3nASWYd7V8P1UBKc+pEki+Pjh2RkJFfLemn2pwECHLlej0cQ2lGJ9qwp3JNzTn5NZZPxPtLCcprbksGsh+Ltt5JZWh6OLVVLGk2C8LDepv/DSoX4rQIIU9H8BwEyxohCEHPOhyaYSKxDz7KrsKe5A70iO5M6N5AL4C7BDOSFkl5AiFxJLbqqxakpf8OOwtuefTLc1aVY6Qc87l+Q9iqI7Lya3yMX3i+fROKZWrIO11h1ws9sAc/ayUPJHllRyNVCw6ThaxnP2JbpUtPgcbTyxHWZsW6Z7v0IwfRb1+QhXwnvP+oJ5fZqFHvfmW9ZgGooB39m8O/gdQSwMEFAACAAgAkK6jSCqKN+aHEQAA8GEAABcAAAB1bml2ZXJzYWwvdW5pdmVyc2FsLnBuZ+3d+VeS2f8AcEszJ2eizcwsbZq0xQXUGjMXWmzSkXKd1FLR1GwzNTMUWVKnsUUldcpdmlzaJW3S3MAlJdSgCZXSlAqFEJUQkR0+9J2az4x+5g/4nvNwDni49znPva/73NUf3lzyOrDvm0WrF2lpaX3j7ubqo6WlA9PS0o7T09WkqHZb7tP8mRfvs2+3VhV1DVfzRSdq1/5dWlrVOH1F2ALN969i3QLjtbQWt396zyPH3I7Q0gq74O66yy8xZGIIfuVBpJIsUOajtJzPH9AGteV+tHya9SNk04+uznrL59ssmXgGKf/ouv5F2jL9+Xt0Lnl5KrRTkJWBFJlobZNiSH7uQT2fdujRUcI2JuOX/fUcWml9FaOnNIlP6yE+LlBIpume9vxm8TC7BDFcL5Gyi2Jk3K9XhZ6fp/v3j7c/rF6lLDvkti2bizvMgrpI3qYZS7uuuNw01P4a0qL194/7Nl7REYoneuamWEV1wM2Vtv/MhrTsTNbucxsjP6BB1U3KsPt3YCb7MiNmlXcjPeWEWd0Y72xQIk4fQZss+Gf2+ZRI7b4fTyuVfKwhDFY1p7rnU8Df+FnUV1ha5ZlFjWTMzv8QuRPivcTAVXd2Rr7REliTd2LZnPvNay1n/PwsogdtN0tz1fghxHvpT3Nv9RBCuZezjNMzt+yWNte9fkuNZpfR0lbuv9R355D97Batn6e/3MB7b8ScOunnNm3ZHEfNmG0P0bWE+bkaZM++XpOMNLBZ0AsgAASAABAAAkAACAABIAAEgAAQAAJAAAgAASAABIAAEAACQAAIAAEgAASAABAAAkAACAABIAAEgAAQAAJAAAgAASAABIAAEAACQAAIAAEgAASAABAAAkAACAABIAAEgAAQAAJAAAgAASAABIAAEAACQAAIAAEgAASAABAA4v8RIkXaNvKI5jIo+R/RAs+nqO1ju8MS0+bG0dM9bb8uP+BVwCqb2WEBW3rOh77PbDNeMCeioJ750YNHD85OhcT+e/v+W/I12ObIOXV9dh5MmWc+v2zn3RezylirKTr1Umib1uwq+QucYS7SkdznHuDm35OmKBvtcU5Tz9gpC0221+NFZ/q6/cFRzU1rx/IY3qP/LNDaHqJEzayA5gXLbfs4jSJhHUkZPe0Q06wSbWVxGSrMLUkiWVUMDclHSd6lF5mqJeSNhm7WjU3IJN7oTFa7qck/YynCtflE+SRFVaH+dtdNF84DRjTlnDO1Hu1CYgedgFSzRfAdeGk7K3TqTTyt5CdLo/TDYARy+0kT9QXDkFe9tG04ebupKlZIdeSjJuLgaFHfczBGcOUKnuYiH7/LecwWC7d3Y5c0CTqN4SVKPlYtH6RikGBRYiP10eSpN0yoWkobNAE3M4J/qHovDkAGmqCn/3geSeD8VlqFLDi6t3Zc/sJROE3N//L0c1JkHtO+ykWXtnmHcuNKk9gFHTQzXtz1Ulq9S9PkzN30ZXEQB8bqn8Din0jVjI3ViKEERsfG7pOl4mbxsPwx+d4rH1IIvphBi8EIiwzVjWxpUnG7WuveI4KXT5SqmY/mv1cz6g9KViG8QY3yyUZEZxWyAVmMHEA2xYFHb65/qgcWqfMmTxVlC2rWTiUHzdT08g4R9gS6XG8OB9PvP1uMPRxQw333V4Wpr3cqR4dYOCgmPLz14hoPxNkqm4iJ7mAE6hoz57vF5ifhL3xRTWZOlHbe8h7ZyBMVYj/kTiSl1jP/pDdEuSHhvlZOXgdrUpzO0PuWpTgR7J1drkrW+UXw8HJ4gr+IaVDfWZL51taE4JTR4b3gIvf9iDFT0tn/wbb0XF42GotDru28ya3JqwjhvJMGtI7suH6cfCg7ST7An+iud7D/3K+2m2mLmq08BfG99zAF16mKu1iSLwqTwPDgPJx5l0opZX6VhOK2DbR442NppJHwQbPA/CCmqSWrO6hS7BX2myrZpGbLhgzRvguEpXu3pMLwmMTbXjbwKxlmf1TZU4N/mFE6j4ktbnmAuy9u8QAzBxBbBk34n2oSkL12akfyAC/58Ll+auGXDm7nxRx8vwJaDe3s/n26NjaDKewt5QzwOTVnD4piWyNoobaLEdGQO6RWPBZ7RbqgbyM3vOMhe8qJGoaFnGpsXApjC0JXw2oXXK9Pj8aRVmw4Z2QEphNJ5IG8SO6o49PBhOblziOR07+nNzs7QDnkz2Ph1rEbRCeWOZaZIyW/9kDEBpvmMbnMW8StUVzLfqcgSH1laM1Esm+G/t2rPiBDjyoxqMBX37wxQ8+cp349tY0/7UQVEUscYjjPP98Q8bJlv8r81uDNpy8DmdyrcSUkrJJO8eBUT8e2jqxOdUdvplbx432qy4mGXYUxeg1nC0xKlWF+8IN2mX50fpgPyUXJwFUy2yOQVJGZHx0rPYYC5coeC5RenSz4jDPM2u7MB371TGQ1hKJITI4P+WsaPG6cOPGYMYDanBUja1CCA+FYpSjtJmWtvnnRa9zx4w3jYekr7oQ37TksNHPIU8Y/EF1KWpArIIz0qk/Lb6XjBDUIbGkC1cCmU1xWgHH368hpyFt06LsTmedtlZUE+q07HLvM9QY7Kj3tQJvoQritbduBqWQYicsrzBvtTaWYqj6mP8C29MnTg/kLG4pmZPiZhdGTZOXnKRetm6UkbDWZSuLa4M9RXtlg+b6o4XTVycJUSop+ruznxAbXV7pnGXmHMsAdd9I9sdbOpAr7+SC4OusJtYE4UoHJ2mlLJazvSAyw2tdJ8NQUe3EzS1CJsH//g/P93V2R6vnPX+ad6uu+rjJhFRH7u5vZkfWWA2tObEniBPJ7hzHyiSunGya4OrkiIqjZ3pN///NC9jbomzVTnnoM+JvnWNWYP0k2Fk6XPUmSfTSEo+KEvb6e0RiVEM+cEfBqOb6kGYWQBkddaJWohbgkXlJf+xg2F1fGi8ubtEBjRBKRZk7Yjh4Q2PbzvEkhBHoVo84khOMPwpeGK5HOTJlItiaUQecnr2SNOo/IC/TMF+rmml01mQQZ6bocVmYRhwUYGfcWPLOH3f1IFtP6dPDXus1/BdK11YxVi5mvtFnH2XABRJXsmibLT2Dg7Jko4T1mMoPVC1/cz9/mMlmivpLDJ6lVHblZq7KbrD1ijCnCQjx561u/p7dNWYxOeOLp5BKe1A9211S0A8eoe++uXMWpFnqpxeeDecLHBBqRSXOFLIWttBh5aVySLtc+SWmJ5D+zTiZvyn/4OKK73Sjs8/p3J6VuGMm7EWCrSj2NWgY9uITuOb4PUoBZBo9jaSY+otVZGP7oILkdq+TBwSbYhuHbHF/olsL7mfPo5MPI5FecpCwcgycy9iRZ5AfNKMj0Xl7wHxE6ZUmrVnMcm9PQIZNS+q+ZFcICaJCmPke2brbF8UHVe1IpAb/2qBGDwojMbX+F/a1LuSfxj6u9kFUtu43bVbcgVyaCqgS4ugfW1zXXB8NYbh25Mm/4+xrPDQFTJJqwWLWAc9FVrpMrayY7ZO3tqh19Vp3q/jpgh2mr67pL2eW3nTB8aHntECm07Wex/l9jLGHVq416Pfijlk5jy8Uyh91uVusrW8tduKZMRLhqe/idmuj9zpk64ddsiWqK3iIhmB4oR1qVCAY4dnAkg3cIfLikVaKyEDVYod2pKDPb9d7OE2erbZXKLAPYmPhT4Rv0zDUrN/R7kmIUDN4Jw/YT+tpfts9IVFc/nNgJCSPdQxPs5X9WJ4iQgk5tqQ2tsTqbEROww+U30+oyk7rdu9HqHG5eXgaccAyidAjGZbzwUTsS19wiRkQyGeGUQRcawjKykxdM4FRdoCgSHjBOypIPkFZEMfLe6JnDMazOzW1JrQOih2jrRKfny0oFHy9/e0GkkvOZTjOvwos2lia+r8WDoIqP7EamcrKDpbeRIV8cO7EW2URvMGwd+X2yfTBd/mWHVHTibfY+k9eO32fgAjn6uVLSQTt1TvFSEDsulOtxZkxchLHrFYxuF2LdzaVrErkhuZxtzril9p3iYCO4jx0839JZfdkqPNhWrbJiHccZwLo6X0oD8i0tYS6yD2XPxSS1cv/e7NQGHofuCUULtoueiLZyW5NRWLcE21g3SAGxzITeGUwj0AuQwc2gsC9bKeLpt9f8Q+pzQs+8tl8zpJlSO/Ne9qivFW9jPjnb4PdaFLnF49sjE26hE8LXM2YOopP0C89qwZT6cSmj5qhr+fFNher4HvIi88jv0EWC/fCoeRX9G0AukrcV1RGrvcfieMdfpoklqvO8iNAJR7Y3h9x2SpV1CCI4R+dOdPK6HP9cJeRGiZrdH+iyuUf31WD1j1TJqnP3rc9peoXTzYxId2cVqqJmhvWBt8hcJM/ALk48DCnAuh9QIhZky8YyZDUVAmevMWkGI1kFnr/2u/xfL6GHS3Vy3SFJrEx7a2Ivu0azkUgfiqc5F2meEaKIpJyIwZS+NlKw7Un1kpcWUAR+V3PaIKeke/p4DmJatPiMYnn4YGnVsM3h/HFxa/tv4g/cks8V/bo4LcVTs2U98lU26usd6DeyDeqaWG9TUwarR21WtEiLZdzaLxxcCeok7MeSLn/FYnDUT0/LdlgOecoUnTwbKE72snjpnrG4sXeNIcwdBNmVP5CSabxX1S1jWpQs0o2FAmXuYyVY6Uce4Z6qdQ6CFGiG5NEqkbMH27vcWuyJldE7aDK1MB06/WJPEV4xsvEIpaAjZ+mTpzmjob/THPPQaZR82UQheJG5i5djb9mtqIufu17M2wd1wwOO+ePLDQ6MHr9+Ct/VnVQCJvMIJKK/5Z1HTeGaXRHo2IQTV7MNbpREZVfuKl/0CuXgQ/oeXVwoRskHmSthOrnGjX6BSHLj9EceMhmOdHBSsLGxI1lDNp8b52ttcPO0T+OxmhF1g4s19BqTU88pHXS8rmf+iA8/w28WY6Kda3jdp9gWuTFo3mHNmWB9/riksoshWhzPBemBxPNWfNmSv+hu0Uyaw1sKLaXEKly35zvxHaxBFBPcYcQ5FmYr1fGEcKXOASh3KlfTS4j80DzV+Y8fQ0zX1ceIv2w9TDGSd7uYtAgmzoPfS7cqIPmCGSUSNBMtHkrrN1tp/oj0DfNTj9Y0rkWuVGwjMHPgrD2kk8tamLuHyO0fQFSJki2V8969czl25MtgkRnd5odVz4R3xWObzJgclewBWgpPnnhsIX3T0haxbP8YfuHwzH44HCMdJdx0V6qjmdOPVUlhmi6d9Mvy1hFJaznxXOyEYx3alP+C4Bkka+9ol6NjR6lDDn/W2Z7ckoByauCTq/2lZz2OEqbEO/o4Cdfwhk81z0dVKVm1kMSOwasVHCgcBbo8jTdQURHER1IRAWuVX/xODJF2w1Vnwkn8Zz9duGGqeLtwIeN1uOe3vIlGDK4Cuk7zvFAvWNZDZp9buVx3zEI7S1DPvuNEk5Wu9YjywcVvAfNtQrIaWBV2biYmC3PjreJPWtBxmOmy5+0gaNOOwl5WP31D+mRcczxfs1f85eMqrFufsOkywXM8cWNIFP/KlyUoNyVcbTZsM3/nlBMDRU2uwtMIDunhCrMTa2DUpYFnYj8Fy68k5lE+9WmPMsp/p6yS4T8Sg5WtXX8/KHKO3VDdnAginXhfc+zhTPxwvAKFibZ06ITf7GwtH96UJbLvOLl4PboYrZqpn++GhubKfH6WMaV5HxTjUdBGiW0WMj/gPehyvCKtrbvH6r/HPn9tzrR0vJCGpdOSGkmqS/LmVPcp42IhizjVZVG0zxR91lf95uN0lPKQ83gx3B7cCF03+8j/KnonpEBJb3uYmN4654Cr6eFHNrfPSbbTZNgvilkx5ywOAZmrZQzSmsv2X+vO/fEAj/8L1i9nqs+tG970b8H6RR2G8O1L/se9W1rydO9eezOg4Kdfu8RX8Rx32s25IsowsxwTpJlzBJo+ts/dZ/mcf3DceJBy4jsW2b+1HPNOs+Dw2UIaNCYZ8mNhYdfs3yeAavftvnsJhlWYFhB7mn9T60K1NC/3vQdcq3aHpv4HUEsDBBQAAgAIAJCuo0iV7pF+SwAAAGsAAAAbAAAAdW5pdmVyc2FsL3VuaXZlcnNhbC5wbmcueG1ss7GvyM1RKEstKs7Mz7NVMtQzULK34+WyKShKLctMLVeoAIoBBSFASaESyDVCcMszU0oygEIG5mYIwYzUzPSMElslCwNzuKA+0EwAUEsBAgAAFAACAAgAkK6jSA5qJE5iBAAABREAAB0AAAAAAAAAAQAAAAAAAAAAAHVuaXZlcnNhbC9jb21tb25fbWVzc2FnZXMubG5nUEsBAgAAFAACAAgAkK6jSAh+CyMpAwAAhgwAACcAAAAAAAAAAQAAAAAAnQQAAHVuaXZlcnNhbC9mbGFzaF9wdWJsaXNoaW5nX3NldHRpbmdzLnhtbFBLAQIAABQAAgAIAJCuo0i1/AlkugIAAFUKAAAhAAAAAAAAAAEAAAAAAAsIAAB1bml2ZXJzYWwvZmxhc2hfc2tpbl9zZXR0aW5ncy54bWxQSwECAAAUAAIACACQrqNIKpYPZ/4CAACXCwAAJgAAAAAAAAABAAAAAAAECwAAdW5pdmVyc2FsL2h0bWxfcHVibGlzaGluZ19zZXR0aW5ncy54bWxQSwECAAAUAAIACACQrqNIaHFSkZoBAAAfBgAAHwAAAAAAAAABAAAAAABGDgAAdW5pdmVyc2FsL2h0bWxfc2tpbl9zZXR0aW5ncy5qc1BLAQIAABQAAgAIAJCuo0g9PC/RwQAAAOUBAAAaAAAAAAAAAAEAAAAAAB0QAAB1bml2ZXJzYWwvaTE4bl9wcmVzZXRzLnhtbFBLAQIAABQAAgAIAJCuo0izv7NQbQAAAHIAAAAcAAAAAAAAAAEAAAAAABYRAAB1bml2ZXJzYWwvbG9jYWxfc2V0dGluZ3MueG1sUEsBAgAAFAACAAgARJRXRyO0Tvv7AgAAsAgAABQAAAAAAAAAAQAAAAAAvREAAHVuaXZlcnNhbC9wbGF5ZXIueG1sUEsBAgAAFAACAAgAkK6jSIyYS/o+CAAAjyAAACkAAAAAAAAAAQAAAAAA6hQAAHVuaXZlcnNhbC9za2luX2N1c3RvbWl6YXRpb25fc2V0dGluZ3MueG1sUEsBAgAAFAACAAgAkK6jSCqKN+aHEQAA8GEAABcAAAAAAAAAAAAAAAAAbx0AAHVuaXZlcnNhbC91bml2ZXJzYWwucG5nUEsBAgAAFAACAAgAkK6jSJXukX5LAAAAawAAABsAAAAAAAAAAQAAAAAAKy8AAHVuaXZlcnNhbC91bml2ZXJzYWwucG5nLnhtbFBLBQYAAAAACwALAEkDAACvLwAAAAA="/>
  <p:tag name="ISPRING_PRESENTATION_TITLE" val="1"/>
  <p:tag name="ISPRING_SCORM_ENDPOINT" val="&lt;endpoint&gt;&lt;enable&gt;0&lt;/enable&gt;&lt;lrs&gt;http://&lt;/lrs&gt;&lt;auth&gt;0&lt;/auth&gt;&lt;login&gt;&lt;/login&gt;&lt;password&gt;&lt;/password&gt;&lt;key&gt;&lt;/key&gt;&lt;name&gt;&lt;/name&gt;&lt;email&gt;&lt;/email&gt;&lt;/endpoint&gt;&#1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767</Words>
  <Application>Microsoft Office PowerPoint</Application>
  <PresentationFormat>Custom</PresentationFormat>
  <Paragraphs>84</Paragraphs>
  <Slides>26</Slides>
  <Notes>4</Notes>
  <HiddenSlides>0</HiddenSlides>
  <MMClips>9</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               </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dc:title>
  <dc:creator/>
  <cp:lastModifiedBy/>
  <cp:revision>1</cp:revision>
  <dcterms:created xsi:type="dcterms:W3CDTF">2017-11-23T01:02:29Z</dcterms:created>
  <dcterms:modified xsi:type="dcterms:W3CDTF">2022-01-19T08:02:36Z</dcterms:modified>
</cp:coreProperties>
</file>