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3"/>
  </p:notesMasterIdLst>
  <p:sldIdLst>
    <p:sldId id="256" r:id="rId2"/>
    <p:sldId id="281" r:id="rId3"/>
    <p:sldId id="259" r:id="rId4"/>
    <p:sldId id="268" r:id="rId5"/>
    <p:sldId id="267" r:id="rId6"/>
    <p:sldId id="257" r:id="rId7"/>
    <p:sldId id="258" r:id="rId8"/>
    <p:sldId id="262" r:id="rId9"/>
    <p:sldId id="272" r:id="rId10"/>
    <p:sldId id="269" r:id="rId11"/>
    <p:sldId id="273" r:id="rId12"/>
    <p:sldId id="274" r:id="rId13"/>
    <p:sldId id="275" r:id="rId14"/>
    <p:sldId id="276" r:id="rId15"/>
    <p:sldId id="270" r:id="rId16"/>
    <p:sldId id="271" r:id="rId17"/>
    <p:sldId id="277" r:id="rId18"/>
    <p:sldId id="278" r:id="rId19"/>
    <p:sldId id="264" r:id="rId20"/>
    <p:sldId id="263" r:id="rId21"/>
    <p:sldId id="279" r:id="rId22"/>
  </p:sldIdLst>
  <p:sldSz cx="18288000" cy="10287000"/>
  <p:notesSz cx="6858000" cy="9144000"/>
  <p:embeddedFontLst>
    <p:embeddedFont>
      <p:font typeface="Arial" panose="020B0604020202020204" pitchFamily="34" charset="0"/>
      <p:regular r:id="rId24"/>
    </p:embeddedFont>
    <p:embeddedFont>
      <p:font typeface="宋体" panose="02010600030101010101" pitchFamily="2" charset="-122"/>
      <p:regular r:id="rId25"/>
    </p:embeddedFont>
    <p:embeddedFont>
      <p:font typeface="Calibri" panose="020F0502020204030204" pitchFamily="34" charset="0"/>
      <p:regular r:id="rId26"/>
      <p:bold r:id="rId27"/>
      <p:italic r:id="rId28"/>
      <p:boldItalic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2816"/>
    <a:srgbClr val="FFE9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17" autoAdjust="0"/>
    <p:restoredTop sz="94622" autoAdjust="0"/>
  </p:normalViewPr>
  <p:slideViewPr>
    <p:cSldViewPr>
      <p:cViewPr varScale="1">
        <p:scale>
          <a:sx n="47" d="100"/>
          <a:sy n="47" d="100"/>
        </p:scale>
        <p:origin x="828"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E81627-EA05-4AC3-A01F-A87CAF1EE681}" type="datetimeFigureOut">
              <a:rPr lang="en-US" smtClean="0"/>
              <a:t>12/22/2023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AC16E2-7DF2-459F-9BCD-AB8E1B8DD598}" type="slidenum">
              <a:rPr lang="en-US" smtClean="0"/>
              <a:t>‹#›</a:t>
            </a:fld>
            <a:endParaRPr lang="en-US"/>
          </a:p>
        </p:txBody>
      </p:sp>
    </p:spTree>
    <p:extLst>
      <p:ext uri="{BB962C8B-B14F-4D97-AF65-F5344CB8AC3E}">
        <p14:creationId xmlns:p14="http://schemas.microsoft.com/office/powerpoint/2010/main" val="1665198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mtClean="0"/>
              <a:t>Em</a:t>
            </a:r>
            <a:r>
              <a:rPr lang="vi-VN" baseline="0" smtClean="0"/>
              <a:t> chèn video cô thầy</a:t>
            </a:r>
            <a:r>
              <a:rPr lang="en-US" smtClean="0"/>
              <a:t> </a:t>
            </a:r>
            <a:r>
              <a:rPr lang="en-US" dirty="0" err="1"/>
              <a:t>cho</a:t>
            </a:r>
            <a:r>
              <a:rPr lang="en-US" dirty="0"/>
              <a:t> HS </a:t>
            </a:r>
            <a:r>
              <a:rPr lang="en-US" dirty="0" err="1"/>
              <a:t>nghe</a:t>
            </a:r>
            <a:r>
              <a:rPr lang="en-US" dirty="0"/>
              <a:t> </a:t>
            </a:r>
            <a:r>
              <a:rPr lang="en-US" dirty="0" err="1"/>
              <a:t>bài</a:t>
            </a:r>
            <a:r>
              <a:rPr lang="en-US" dirty="0"/>
              <a:t> </a:t>
            </a:r>
            <a:r>
              <a:rPr lang="en-US" dirty="0" err="1"/>
              <a:t>hát</a:t>
            </a:r>
            <a:r>
              <a:rPr lang="en-US" dirty="0"/>
              <a:t> </a:t>
            </a:r>
            <a:r>
              <a:rPr lang="en-US" dirty="0" err="1"/>
              <a:t>và</a:t>
            </a:r>
            <a:r>
              <a:rPr lang="en-US" dirty="0"/>
              <a:t> </a:t>
            </a:r>
            <a:r>
              <a:rPr lang="en-US" dirty="0" err="1"/>
              <a:t>giới</a:t>
            </a:r>
            <a:r>
              <a:rPr lang="en-US" dirty="0"/>
              <a:t> </a:t>
            </a:r>
            <a:r>
              <a:rPr lang="en-US" dirty="0" err="1"/>
              <a:t>thiệu</a:t>
            </a:r>
            <a:r>
              <a:rPr lang="en-US" dirty="0"/>
              <a:t> </a:t>
            </a:r>
            <a:r>
              <a:rPr lang="en-US" dirty="0" err="1"/>
              <a:t>về</a:t>
            </a:r>
            <a:r>
              <a:rPr lang="en-US" dirty="0"/>
              <a:t> </a:t>
            </a:r>
            <a:r>
              <a:rPr lang="en-US" dirty="0" err="1"/>
              <a:t>các</a:t>
            </a:r>
            <a:r>
              <a:rPr lang="en-US" dirty="0"/>
              <a:t> </a:t>
            </a:r>
            <a:r>
              <a:rPr lang="en-US" dirty="0" err="1"/>
              <a:t>cách</a:t>
            </a:r>
            <a:r>
              <a:rPr lang="en-US" dirty="0"/>
              <a:t> </a:t>
            </a:r>
            <a:r>
              <a:rPr lang="en-US" dirty="0" err="1"/>
              <a:t>đưa</a:t>
            </a:r>
            <a:r>
              <a:rPr lang="en-US" dirty="0"/>
              <a:t> </a:t>
            </a:r>
            <a:r>
              <a:rPr lang="en-US" dirty="0" err="1"/>
              <a:t>thư</a:t>
            </a:r>
            <a:r>
              <a:rPr lang="en-US" dirty="0"/>
              <a:t>. </a:t>
            </a:r>
            <a:r>
              <a:rPr lang="en-US" dirty="0" err="1"/>
              <a:t>Giới</a:t>
            </a:r>
            <a:r>
              <a:rPr lang="en-US" dirty="0"/>
              <a:t> </a:t>
            </a:r>
            <a:r>
              <a:rPr lang="en-US" dirty="0" err="1"/>
              <a:t>thiệu</a:t>
            </a:r>
            <a:r>
              <a:rPr lang="en-US" dirty="0"/>
              <a:t> </a:t>
            </a:r>
            <a:r>
              <a:rPr lang="en-US" dirty="0" err="1"/>
              <a:t>vào</a:t>
            </a:r>
            <a:r>
              <a:rPr lang="en-US" dirty="0"/>
              <a:t> </a:t>
            </a:r>
            <a:r>
              <a:rPr lang="en-US" dirty="0" err="1"/>
              <a:t>bài</a:t>
            </a:r>
            <a:r>
              <a:rPr lang="en-US" dirty="0"/>
              <a:t> </a:t>
            </a:r>
            <a:r>
              <a:rPr lang="en-US" dirty="0" err="1"/>
              <a:t>mới</a:t>
            </a:r>
            <a:r>
              <a:rPr lang="en-US" dirty="0"/>
              <a:t>. </a:t>
            </a:r>
          </a:p>
        </p:txBody>
      </p:sp>
      <p:sp>
        <p:nvSpPr>
          <p:cNvPr id="4" name="Slide Number Placeholder 3"/>
          <p:cNvSpPr>
            <a:spLocks noGrp="1"/>
          </p:cNvSpPr>
          <p:nvPr>
            <p:ph type="sldNum" sz="quarter" idx="5"/>
          </p:nvPr>
        </p:nvSpPr>
        <p:spPr/>
        <p:txBody>
          <a:bodyPr/>
          <a:lstStyle/>
          <a:p>
            <a:fld id="{8E83E13F-BDF6-412A-89E4-5B71A603F4E6}" type="slidenum">
              <a:rPr lang="zh-CN" altLang="en-US" smtClean="0"/>
              <a:t>2</a:t>
            </a:fld>
            <a:endParaRPr lang="zh-CN" altLang="en-US"/>
          </a:p>
        </p:txBody>
      </p:sp>
    </p:spTree>
    <p:extLst>
      <p:ext uri="{BB962C8B-B14F-4D97-AF65-F5344CB8AC3E}">
        <p14:creationId xmlns:p14="http://schemas.microsoft.com/office/powerpoint/2010/main" val="24028339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19.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E9B2"/>
        </a:solidFill>
        <a:effectLst/>
      </p:bgPr>
    </p:bg>
    <p:spTree>
      <p:nvGrpSpPr>
        <p:cNvPr id="1" name=""/>
        <p:cNvGrpSpPr/>
        <p:nvPr/>
      </p:nvGrpSpPr>
      <p:grpSpPr>
        <a:xfrm>
          <a:off x="0" y="0"/>
          <a:ext cx="0" cy="0"/>
          <a:chOff x="0" y="0"/>
          <a:chExt cx="0" cy="0"/>
        </a:xfrm>
      </p:grpSpPr>
      <p:grpSp>
        <p:nvGrpSpPr>
          <p:cNvPr id="2" name="Group 2"/>
          <p:cNvGrpSpPr/>
          <p:nvPr/>
        </p:nvGrpSpPr>
        <p:grpSpPr>
          <a:xfrm>
            <a:off x="411103" y="396774"/>
            <a:ext cx="17465795" cy="9493452"/>
            <a:chOff x="0" y="0"/>
            <a:chExt cx="5304118" cy="2883029"/>
          </a:xfrm>
        </p:grpSpPr>
        <p:sp>
          <p:nvSpPr>
            <p:cNvPr id="3" name="Freeform 3"/>
            <p:cNvSpPr/>
            <p:nvPr/>
          </p:nvSpPr>
          <p:spPr>
            <a:xfrm>
              <a:off x="10160" y="16510"/>
              <a:ext cx="5281258" cy="2855089"/>
            </a:xfrm>
            <a:custGeom>
              <a:avLst/>
              <a:gdLst/>
              <a:ahLst/>
              <a:cxnLst/>
              <a:rect l="l" t="t" r="r" b="b"/>
              <a:pathLst>
                <a:path w="5281258" h="2855089">
                  <a:moveTo>
                    <a:pt x="5281258" y="2855089"/>
                  </a:moveTo>
                  <a:lnTo>
                    <a:pt x="0" y="2847469"/>
                  </a:lnTo>
                  <a:lnTo>
                    <a:pt x="0" y="1003446"/>
                  </a:lnTo>
                  <a:lnTo>
                    <a:pt x="17780" y="19050"/>
                  </a:lnTo>
                  <a:lnTo>
                    <a:pt x="2631561" y="0"/>
                  </a:lnTo>
                  <a:lnTo>
                    <a:pt x="5262208" y="5080"/>
                  </a:lnTo>
                  <a:close/>
                </a:path>
              </a:pathLst>
            </a:custGeom>
            <a:solidFill>
              <a:srgbClr val="FFFFFF"/>
            </a:solidFill>
          </p:spPr>
        </p:sp>
        <p:sp>
          <p:nvSpPr>
            <p:cNvPr id="4" name="Freeform 4"/>
            <p:cNvSpPr/>
            <p:nvPr/>
          </p:nvSpPr>
          <p:spPr>
            <a:xfrm>
              <a:off x="-3810" y="0"/>
              <a:ext cx="5310467" cy="2881758"/>
            </a:xfrm>
            <a:custGeom>
              <a:avLst/>
              <a:gdLst/>
              <a:ahLst/>
              <a:cxnLst/>
              <a:rect l="l" t="t" r="r" b="b"/>
              <a:pathLst>
                <a:path w="5310467" h="2881758">
                  <a:moveTo>
                    <a:pt x="5276178" y="21590"/>
                  </a:moveTo>
                  <a:cubicBezTo>
                    <a:pt x="5277448" y="34290"/>
                    <a:pt x="5277448" y="44450"/>
                    <a:pt x="5278717" y="54610"/>
                  </a:cubicBezTo>
                  <a:cubicBezTo>
                    <a:pt x="5281258" y="106981"/>
                    <a:pt x="5282528" y="168728"/>
                    <a:pt x="5285067" y="228270"/>
                  </a:cubicBezTo>
                  <a:cubicBezTo>
                    <a:pt x="5285067" y="314275"/>
                    <a:pt x="5297767" y="2010116"/>
                    <a:pt x="5304117" y="2096121"/>
                  </a:cubicBezTo>
                  <a:cubicBezTo>
                    <a:pt x="5310467" y="2226231"/>
                    <a:pt x="5306658" y="2358546"/>
                    <a:pt x="5306658" y="2488656"/>
                  </a:cubicBezTo>
                  <a:cubicBezTo>
                    <a:pt x="5306658" y="2603329"/>
                    <a:pt x="5307928" y="2709182"/>
                    <a:pt x="5309198" y="2820798"/>
                  </a:cubicBezTo>
                  <a:cubicBezTo>
                    <a:pt x="5309198" y="2842389"/>
                    <a:pt x="5309198" y="2856358"/>
                    <a:pt x="5309198" y="2880489"/>
                  </a:cubicBezTo>
                  <a:cubicBezTo>
                    <a:pt x="5286338" y="2880489"/>
                    <a:pt x="5266017" y="2881758"/>
                    <a:pt x="5234034" y="2880489"/>
                  </a:cubicBezTo>
                  <a:cubicBezTo>
                    <a:pt x="4966116" y="2875408"/>
                    <a:pt x="4694076" y="2881758"/>
                    <a:pt x="4426157" y="2876679"/>
                  </a:cubicBezTo>
                  <a:cubicBezTo>
                    <a:pt x="4265406" y="2872868"/>
                    <a:pt x="4108777" y="2875408"/>
                    <a:pt x="3948026" y="2872868"/>
                  </a:cubicBezTo>
                  <a:cubicBezTo>
                    <a:pt x="3873833" y="2871598"/>
                    <a:pt x="3799641" y="2870329"/>
                    <a:pt x="3725448" y="2869058"/>
                  </a:cubicBezTo>
                  <a:cubicBezTo>
                    <a:pt x="3680108" y="2869058"/>
                    <a:pt x="3638889" y="2870329"/>
                    <a:pt x="3593549" y="2870329"/>
                  </a:cubicBezTo>
                  <a:cubicBezTo>
                    <a:pt x="3478138" y="2869058"/>
                    <a:pt x="3160758" y="2870329"/>
                    <a:pt x="3045347" y="2869058"/>
                  </a:cubicBezTo>
                  <a:cubicBezTo>
                    <a:pt x="2962911" y="2867789"/>
                    <a:pt x="1314183" y="2876679"/>
                    <a:pt x="1231746" y="2875408"/>
                  </a:cubicBezTo>
                  <a:cubicBezTo>
                    <a:pt x="1211137" y="2875408"/>
                    <a:pt x="1186406" y="2876679"/>
                    <a:pt x="1165797" y="2876679"/>
                  </a:cubicBezTo>
                  <a:cubicBezTo>
                    <a:pt x="1116335" y="2876679"/>
                    <a:pt x="1070995" y="2877948"/>
                    <a:pt x="1021533" y="2877948"/>
                  </a:cubicBezTo>
                  <a:cubicBezTo>
                    <a:pt x="897879" y="2877948"/>
                    <a:pt x="778346" y="2876679"/>
                    <a:pt x="654691" y="2875408"/>
                  </a:cubicBezTo>
                  <a:cubicBezTo>
                    <a:pt x="580498" y="2874139"/>
                    <a:pt x="506306" y="2872868"/>
                    <a:pt x="436235" y="2871598"/>
                  </a:cubicBezTo>
                  <a:cubicBezTo>
                    <a:pt x="304336" y="2870329"/>
                    <a:pt x="172438" y="2869058"/>
                    <a:pt x="48260" y="2869058"/>
                  </a:cubicBezTo>
                  <a:cubicBezTo>
                    <a:pt x="38100" y="2869058"/>
                    <a:pt x="29210" y="2869058"/>
                    <a:pt x="19050" y="2867789"/>
                  </a:cubicBezTo>
                  <a:cubicBezTo>
                    <a:pt x="10160" y="2866518"/>
                    <a:pt x="5080" y="2860168"/>
                    <a:pt x="7620" y="2851279"/>
                  </a:cubicBezTo>
                  <a:cubicBezTo>
                    <a:pt x="16510" y="2819445"/>
                    <a:pt x="12700" y="2764313"/>
                    <a:pt x="11430" y="2706976"/>
                  </a:cubicBezTo>
                  <a:cubicBezTo>
                    <a:pt x="10160" y="2590098"/>
                    <a:pt x="6350" y="2475424"/>
                    <a:pt x="7620" y="2358546"/>
                  </a:cubicBezTo>
                  <a:cubicBezTo>
                    <a:pt x="5080" y="2212999"/>
                    <a:pt x="0" y="411306"/>
                    <a:pt x="7620" y="263554"/>
                  </a:cubicBezTo>
                  <a:cubicBezTo>
                    <a:pt x="8890" y="234885"/>
                    <a:pt x="7620" y="204012"/>
                    <a:pt x="8890" y="175343"/>
                  </a:cubicBezTo>
                  <a:cubicBezTo>
                    <a:pt x="10160" y="129033"/>
                    <a:pt x="12700" y="78312"/>
                    <a:pt x="13970" y="44450"/>
                  </a:cubicBezTo>
                  <a:cubicBezTo>
                    <a:pt x="13970" y="41910"/>
                    <a:pt x="15240" y="39370"/>
                    <a:pt x="16510" y="38100"/>
                  </a:cubicBezTo>
                  <a:cubicBezTo>
                    <a:pt x="38100" y="35560"/>
                    <a:pt x="69393" y="30480"/>
                    <a:pt x="135342" y="29210"/>
                  </a:cubicBezTo>
                  <a:cubicBezTo>
                    <a:pt x="246631" y="25400"/>
                    <a:pt x="357920" y="22860"/>
                    <a:pt x="473331" y="20320"/>
                  </a:cubicBezTo>
                  <a:cubicBezTo>
                    <a:pt x="551646" y="17780"/>
                    <a:pt x="629960" y="16510"/>
                    <a:pt x="704153" y="13970"/>
                  </a:cubicBezTo>
                  <a:cubicBezTo>
                    <a:pt x="778346" y="11430"/>
                    <a:pt x="856660" y="8890"/>
                    <a:pt x="930853" y="8890"/>
                  </a:cubicBezTo>
                  <a:cubicBezTo>
                    <a:pt x="1013290" y="7620"/>
                    <a:pt x="1095726" y="10160"/>
                    <a:pt x="1178162" y="8890"/>
                  </a:cubicBezTo>
                  <a:cubicBezTo>
                    <a:pt x="1281208" y="8890"/>
                    <a:pt x="3148393" y="6350"/>
                    <a:pt x="3251438" y="5080"/>
                  </a:cubicBezTo>
                  <a:cubicBezTo>
                    <a:pt x="3350362" y="3810"/>
                    <a:pt x="3449286" y="2540"/>
                    <a:pt x="3552331" y="2540"/>
                  </a:cubicBezTo>
                  <a:cubicBezTo>
                    <a:pt x="3721326" y="1270"/>
                    <a:pt x="3886199" y="0"/>
                    <a:pt x="4055193" y="0"/>
                  </a:cubicBezTo>
                  <a:cubicBezTo>
                    <a:pt x="4125264" y="0"/>
                    <a:pt x="4199457" y="2540"/>
                    <a:pt x="4269528" y="2540"/>
                  </a:cubicBezTo>
                  <a:cubicBezTo>
                    <a:pt x="4463254" y="3810"/>
                    <a:pt x="4661101" y="5080"/>
                    <a:pt x="4854827" y="7620"/>
                  </a:cubicBezTo>
                  <a:cubicBezTo>
                    <a:pt x="4957872" y="8890"/>
                    <a:pt x="5060918" y="12700"/>
                    <a:pt x="5163963" y="16510"/>
                  </a:cubicBezTo>
                  <a:cubicBezTo>
                    <a:pt x="5188694" y="16510"/>
                    <a:pt x="5213425" y="16510"/>
                    <a:pt x="5234034" y="16510"/>
                  </a:cubicBezTo>
                  <a:cubicBezTo>
                    <a:pt x="5257128" y="17780"/>
                    <a:pt x="5266017" y="20320"/>
                    <a:pt x="5276178" y="21590"/>
                  </a:cubicBezTo>
                  <a:close/>
                  <a:moveTo>
                    <a:pt x="5286338" y="2863979"/>
                  </a:moveTo>
                  <a:cubicBezTo>
                    <a:pt x="5287608" y="2847468"/>
                    <a:pt x="5288878" y="2834768"/>
                    <a:pt x="5288878" y="2822068"/>
                  </a:cubicBezTo>
                  <a:cubicBezTo>
                    <a:pt x="5287608" y="2698155"/>
                    <a:pt x="5286338" y="2581277"/>
                    <a:pt x="5286338" y="2455577"/>
                  </a:cubicBezTo>
                  <a:cubicBezTo>
                    <a:pt x="5286338" y="2398241"/>
                    <a:pt x="5288878" y="2340904"/>
                    <a:pt x="5287608" y="2283567"/>
                  </a:cubicBezTo>
                  <a:cubicBezTo>
                    <a:pt x="5287608" y="2230641"/>
                    <a:pt x="5286338" y="2175510"/>
                    <a:pt x="5285067" y="2122584"/>
                  </a:cubicBezTo>
                  <a:cubicBezTo>
                    <a:pt x="5279988" y="2040989"/>
                    <a:pt x="5268558" y="351764"/>
                    <a:pt x="5268558" y="270169"/>
                  </a:cubicBezTo>
                  <a:cubicBezTo>
                    <a:pt x="5266017" y="201806"/>
                    <a:pt x="5263478" y="131238"/>
                    <a:pt x="5260938" y="63500"/>
                  </a:cubicBezTo>
                  <a:cubicBezTo>
                    <a:pt x="5259667" y="44450"/>
                    <a:pt x="5258398" y="43180"/>
                    <a:pt x="5221669" y="41910"/>
                  </a:cubicBezTo>
                  <a:cubicBezTo>
                    <a:pt x="5209303" y="41910"/>
                    <a:pt x="5201059" y="41910"/>
                    <a:pt x="5188694" y="40640"/>
                  </a:cubicBezTo>
                  <a:cubicBezTo>
                    <a:pt x="5085649" y="36830"/>
                    <a:pt x="4978481" y="31750"/>
                    <a:pt x="4875436" y="30480"/>
                  </a:cubicBezTo>
                  <a:cubicBezTo>
                    <a:pt x="4624005" y="26670"/>
                    <a:pt x="4368452" y="25400"/>
                    <a:pt x="4117021" y="22860"/>
                  </a:cubicBezTo>
                  <a:cubicBezTo>
                    <a:pt x="4079924" y="22860"/>
                    <a:pt x="4038706" y="22860"/>
                    <a:pt x="4001610" y="22860"/>
                  </a:cubicBezTo>
                  <a:cubicBezTo>
                    <a:pt x="3939783" y="22860"/>
                    <a:pt x="3877955" y="22860"/>
                    <a:pt x="3820250" y="22860"/>
                  </a:cubicBezTo>
                  <a:cubicBezTo>
                    <a:pt x="3688351" y="22860"/>
                    <a:pt x="3556453" y="22860"/>
                    <a:pt x="3428677" y="24130"/>
                  </a:cubicBezTo>
                  <a:cubicBezTo>
                    <a:pt x="3317387" y="25400"/>
                    <a:pt x="1441959" y="29210"/>
                    <a:pt x="1330670" y="29210"/>
                  </a:cubicBezTo>
                  <a:cubicBezTo>
                    <a:pt x="1149310" y="29210"/>
                    <a:pt x="967950" y="26670"/>
                    <a:pt x="786590" y="33020"/>
                  </a:cubicBezTo>
                  <a:cubicBezTo>
                    <a:pt x="691788" y="36830"/>
                    <a:pt x="601108" y="36830"/>
                    <a:pt x="510427" y="38100"/>
                  </a:cubicBezTo>
                  <a:cubicBezTo>
                    <a:pt x="353798" y="41910"/>
                    <a:pt x="197169" y="45720"/>
                    <a:pt x="49530" y="50800"/>
                  </a:cubicBezTo>
                  <a:cubicBezTo>
                    <a:pt x="36830" y="50800"/>
                    <a:pt x="34290" y="53340"/>
                    <a:pt x="33020" y="71696"/>
                  </a:cubicBezTo>
                  <a:cubicBezTo>
                    <a:pt x="31750" y="111391"/>
                    <a:pt x="31750" y="151086"/>
                    <a:pt x="30480" y="190780"/>
                  </a:cubicBezTo>
                  <a:cubicBezTo>
                    <a:pt x="29210" y="256938"/>
                    <a:pt x="26670" y="320890"/>
                    <a:pt x="25400" y="387048"/>
                  </a:cubicBezTo>
                  <a:cubicBezTo>
                    <a:pt x="20320" y="457616"/>
                    <a:pt x="26670" y="2182126"/>
                    <a:pt x="29210" y="2252694"/>
                  </a:cubicBezTo>
                  <a:cubicBezTo>
                    <a:pt x="29210" y="2327672"/>
                    <a:pt x="29210" y="2404857"/>
                    <a:pt x="30480" y="2479835"/>
                  </a:cubicBezTo>
                  <a:cubicBezTo>
                    <a:pt x="30480" y="2534967"/>
                    <a:pt x="33020" y="2590098"/>
                    <a:pt x="33020" y="2645229"/>
                  </a:cubicBezTo>
                  <a:cubicBezTo>
                    <a:pt x="33020" y="2704771"/>
                    <a:pt x="33020" y="2764313"/>
                    <a:pt x="31750" y="2822068"/>
                  </a:cubicBezTo>
                  <a:cubicBezTo>
                    <a:pt x="31750" y="2825879"/>
                    <a:pt x="31750" y="2828418"/>
                    <a:pt x="31750" y="2832229"/>
                  </a:cubicBezTo>
                  <a:cubicBezTo>
                    <a:pt x="31750" y="2842389"/>
                    <a:pt x="35560" y="2846199"/>
                    <a:pt x="44450" y="2846199"/>
                  </a:cubicBezTo>
                  <a:cubicBezTo>
                    <a:pt x="77636" y="2846199"/>
                    <a:pt x="135342" y="2847468"/>
                    <a:pt x="188925" y="2847468"/>
                  </a:cubicBezTo>
                  <a:cubicBezTo>
                    <a:pt x="267240" y="2847468"/>
                    <a:pt x="349676" y="2844929"/>
                    <a:pt x="427991" y="2847468"/>
                  </a:cubicBezTo>
                  <a:cubicBezTo>
                    <a:pt x="555768" y="2851279"/>
                    <a:pt x="683544" y="2853818"/>
                    <a:pt x="811320" y="2852549"/>
                  </a:cubicBezTo>
                  <a:cubicBezTo>
                    <a:pt x="893757" y="2851279"/>
                    <a:pt x="972071" y="2853818"/>
                    <a:pt x="1054508" y="2853818"/>
                  </a:cubicBezTo>
                  <a:cubicBezTo>
                    <a:pt x="1174041" y="2853818"/>
                    <a:pt x="1293573" y="2852549"/>
                    <a:pt x="1413106" y="2853818"/>
                  </a:cubicBezTo>
                  <a:cubicBezTo>
                    <a:pt x="1590345" y="2855089"/>
                    <a:pt x="3535844" y="2844929"/>
                    <a:pt x="3717204" y="2847468"/>
                  </a:cubicBezTo>
                  <a:cubicBezTo>
                    <a:pt x="3795519" y="2848739"/>
                    <a:pt x="3873833" y="2850008"/>
                    <a:pt x="3948026" y="2850008"/>
                  </a:cubicBezTo>
                  <a:cubicBezTo>
                    <a:pt x="4084046" y="2852549"/>
                    <a:pt x="4215944" y="2848739"/>
                    <a:pt x="4351965" y="2852549"/>
                  </a:cubicBezTo>
                  <a:cubicBezTo>
                    <a:pt x="4463254" y="2855089"/>
                    <a:pt x="4574543" y="2855089"/>
                    <a:pt x="4685832" y="2857629"/>
                  </a:cubicBezTo>
                  <a:cubicBezTo>
                    <a:pt x="4850705" y="2861439"/>
                    <a:pt x="5015578" y="2863979"/>
                    <a:pt x="5180451" y="2865249"/>
                  </a:cubicBezTo>
                  <a:cubicBezTo>
                    <a:pt x="5242278" y="2865249"/>
                    <a:pt x="5266017" y="2863979"/>
                    <a:pt x="5286338" y="2863979"/>
                  </a:cubicBezTo>
                  <a:close/>
                </a:path>
              </a:pathLst>
            </a:custGeom>
            <a:solidFill>
              <a:srgbClr val="442816"/>
            </a:solidFill>
          </p:spPr>
        </p:sp>
      </p:grpSp>
      <p:sp>
        <p:nvSpPr>
          <p:cNvPr id="7" name="TextBox 7"/>
          <p:cNvSpPr txBox="1"/>
          <p:nvPr/>
        </p:nvSpPr>
        <p:spPr>
          <a:xfrm>
            <a:off x="2887920" y="723900"/>
            <a:ext cx="12503798" cy="3465179"/>
          </a:xfrm>
          <a:prstGeom prst="rect">
            <a:avLst/>
          </a:prstGeom>
        </p:spPr>
        <p:txBody>
          <a:bodyPr wrap="square" lIns="0" tIns="0" rIns="0" bIns="0" rtlCol="0" anchor="t">
            <a:spAutoFit/>
          </a:bodyPr>
          <a:lstStyle/>
          <a:p>
            <a:pPr algn="ctr">
              <a:lnSpc>
                <a:spcPct val="150000"/>
              </a:lnSpc>
            </a:pPr>
            <a:r>
              <a:rPr lang="vi-VN" sz="8000" b="1" dirty="0">
                <a:solidFill>
                  <a:srgbClr val="442816"/>
                </a:solidFill>
                <a:latin typeface="Arial"/>
              </a:rPr>
              <a:t>CHÀO MỪNG CÁC EM ĐẾN VỚI BÀI HỌC MỚI!</a:t>
            </a:r>
            <a:endParaRPr lang="en-US" sz="8000" b="1" dirty="0">
              <a:solidFill>
                <a:srgbClr val="442816"/>
              </a:solidFill>
              <a:latin typeface="Arial"/>
            </a:endParaRPr>
          </a:p>
        </p:txBody>
      </p:sp>
      <p:sp>
        <p:nvSpPr>
          <p:cNvPr id="8" name="Freeform 19">
            <a:extLst>
              <a:ext uri="{FF2B5EF4-FFF2-40B4-BE49-F238E27FC236}">
                <a16:creationId xmlns:a16="http://schemas.microsoft.com/office/drawing/2014/main" id="{AC8A8066-A15A-BA63-01BB-63D9C9F035BE}"/>
              </a:ext>
            </a:extLst>
          </p:cNvPr>
          <p:cNvSpPr/>
          <p:nvPr/>
        </p:nvSpPr>
        <p:spPr>
          <a:xfrm>
            <a:off x="948319" y="4243443"/>
            <a:ext cx="16383000" cy="5471613"/>
          </a:xfrm>
          <a:custGeom>
            <a:avLst/>
            <a:gdLst/>
            <a:ahLst/>
            <a:cxnLst/>
            <a:rect l="l" t="t" r="r" b="b"/>
            <a:pathLst>
              <a:path w="1826514" h="641563">
                <a:moveTo>
                  <a:pt x="0" y="0"/>
                </a:moveTo>
                <a:lnTo>
                  <a:pt x="1826514" y="0"/>
                </a:lnTo>
                <a:lnTo>
                  <a:pt x="1826514" y="641563"/>
                </a:lnTo>
                <a:lnTo>
                  <a:pt x="0" y="64156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E9B2"/>
        </a:solidFill>
        <a:effectLst/>
      </p:bgPr>
    </p:bg>
    <p:spTree>
      <p:nvGrpSpPr>
        <p:cNvPr id="1" name=""/>
        <p:cNvGrpSpPr/>
        <p:nvPr/>
      </p:nvGrpSpPr>
      <p:grpSpPr>
        <a:xfrm>
          <a:off x="0" y="0"/>
          <a:ext cx="0" cy="0"/>
          <a:chOff x="0" y="0"/>
          <a:chExt cx="0" cy="0"/>
        </a:xfrm>
      </p:grpSpPr>
      <p:sp>
        <p:nvSpPr>
          <p:cNvPr id="12" name="Freeform 12"/>
          <p:cNvSpPr/>
          <p:nvPr/>
        </p:nvSpPr>
        <p:spPr>
          <a:xfrm>
            <a:off x="2419012" y="5295901"/>
            <a:ext cx="4673688" cy="4725236"/>
          </a:xfrm>
          <a:custGeom>
            <a:avLst/>
            <a:gdLst/>
            <a:ahLst/>
            <a:cxnLst/>
            <a:rect l="l" t="t" r="r" b="b"/>
            <a:pathLst>
              <a:path w="3769264" h="3810837">
                <a:moveTo>
                  <a:pt x="0" y="0"/>
                </a:moveTo>
                <a:lnTo>
                  <a:pt x="3769264" y="0"/>
                </a:lnTo>
                <a:lnTo>
                  <a:pt x="3769264" y="3810837"/>
                </a:lnTo>
                <a:lnTo>
                  <a:pt x="0" y="381083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13" name="Group 2">
            <a:extLst>
              <a:ext uri="{FF2B5EF4-FFF2-40B4-BE49-F238E27FC236}">
                <a16:creationId xmlns:a16="http://schemas.microsoft.com/office/drawing/2014/main" id="{E2EAA498-808A-EA1B-7DAC-DFA37985BDFF}"/>
              </a:ext>
            </a:extLst>
          </p:cNvPr>
          <p:cNvGrpSpPr/>
          <p:nvPr/>
        </p:nvGrpSpPr>
        <p:grpSpPr>
          <a:xfrm>
            <a:off x="742564" y="647700"/>
            <a:ext cx="8031071" cy="4343400"/>
            <a:chOff x="-3810" y="0"/>
            <a:chExt cx="2274025" cy="1946546"/>
          </a:xfrm>
        </p:grpSpPr>
        <p:sp>
          <p:nvSpPr>
            <p:cNvPr id="14" name="Freeform 3">
              <a:extLst>
                <a:ext uri="{FF2B5EF4-FFF2-40B4-BE49-F238E27FC236}">
                  <a16:creationId xmlns:a16="http://schemas.microsoft.com/office/drawing/2014/main" id="{BBCBE81E-7151-0607-A42A-447743F6CC30}"/>
                </a:ext>
              </a:extLst>
            </p:cNvPr>
            <p:cNvSpPr/>
            <p:nvPr/>
          </p:nvSpPr>
          <p:spPr>
            <a:xfrm>
              <a:off x="10160" y="16510"/>
              <a:ext cx="2244815" cy="1919876"/>
            </a:xfrm>
            <a:custGeom>
              <a:avLst/>
              <a:gdLst/>
              <a:ahLst/>
              <a:cxnLst/>
              <a:rect l="l" t="t" r="r" b="b"/>
              <a:pathLst>
                <a:path w="2244815" h="1919876">
                  <a:moveTo>
                    <a:pt x="2244815" y="1919876"/>
                  </a:moveTo>
                  <a:lnTo>
                    <a:pt x="0" y="1912256"/>
                  </a:lnTo>
                  <a:lnTo>
                    <a:pt x="0" y="679090"/>
                  </a:lnTo>
                  <a:lnTo>
                    <a:pt x="17780" y="19050"/>
                  </a:lnTo>
                  <a:lnTo>
                    <a:pt x="1117243" y="0"/>
                  </a:lnTo>
                  <a:lnTo>
                    <a:pt x="2225765" y="5080"/>
                  </a:lnTo>
                  <a:close/>
                </a:path>
              </a:pathLst>
            </a:custGeom>
            <a:solidFill>
              <a:srgbClr val="FFFFFF"/>
            </a:solidFill>
          </p:spPr>
          <p:txBody>
            <a:bodyPr lIns="360000" rIns="360000" bIns="180000" anchor="ctr"/>
            <a:lstStyle/>
            <a:p>
              <a:pPr algn="just">
                <a:lnSpc>
                  <a:spcPct val="150000"/>
                </a:lnSpc>
              </a:pPr>
              <a:r>
                <a:rPr lang="vi-VN"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Hãy nhắc lại những nội dung cơ bản trong phần mở đầu của dàn ý đã chuẩn bị.</a:t>
              </a:r>
              <a:endParaRPr lang="vi-VN" sz="4400" dirty="0">
                <a:effectLst/>
                <a:latin typeface="Arial" panose="020B0604020202020204" pitchFamily="34" charset="0"/>
                <a:cs typeface="Arial" panose="020B0604020202020204" pitchFamily="34" charset="0"/>
              </a:endParaRPr>
            </a:p>
          </p:txBody>
        </p:sp>
        <p:sp>
          <p:nvSpPr>
            <p:cNvPr id="15" name="Freeform 4">
              <a:extLst>
                <a:ext uri="{FF2B5EF4-FFF2-40B4-BE49-F238E27FC236}">
                  <a16:creationId xmlns:a16="http://schemas.microsoft.com/office/drawing/2014/main" id="{93DB9EA4-575C-5966-55FA-45D0C97AA3E3}"/>
                </a:ext>
              </a:extLst>
            </p:cNvPr>
            <p:cNvSpPr/>
            <p:nvPr/>
          </p:nvSpPr>
          <p:spPr>
            <a:xfrm>
              <a:off x="-3810" y="0"/>
              <a:ext cx="2274025" cy="1946546"/>
            </a:xfrm>
            <a:custGeom>
              <a:avLst/>
              <a:gdLst/>
              <a:ahLst/>
              <a:cxnLst/>
              <a:rect l="l" t="t" r="r" b="b"/>
              <a:pathLst>
                <a:path w="2274025" h="1946546">
                  <a:moveTo>
                    <a:pt x="2239735" y="21590"/>
                  </a:moveTo>
                  <a:cubicBezTo>
                    <a:pt x="2241005" y="34290"/>
                    <a:pt x="2241005" y="44450"/>
                    <a:pt x="2242275" y="54610"/>
                  </a:cubicBezTo>
                  <a:cubicBezTo>
                    <a:pt x="2244815" y="92510"/>
                    <a:pt x="2246085" y="133299"/>
                    <a:pt x="2248625" y="172631"/>
                  </a:cubicBezTo>
                  <a:cubicBezTo>
                    <a:pt x="2248625" y="229444"/>
                    <a:pt x="2261325" y="1349676"/>
                    <a:pt x="2267675" y="1406489"/>
                  </a:cubicBezTo>
                  <a:cubicBezTo>
                    <a:pt x="2274025" y="1492436"/>
                    <a:pt x="2270215" y="1579841"/>
                    <a:pt x="2270215" y="1665788"/>
                  </a:cubicBezTo>
                  <a:cubicBezTo>
                    <a:pt x="2270215" y="1741539"/>
                    <a:pt x="2271485" y="1811462"/>
                    <a:pt x="2272755" y="1885586"/>
                  </a:cubicBezTo>
                  <a:cubicBezTo>
                    <a:pt x="2272755" y="1907176"/>
                    <a:pt x="2272755" y="1921146"/>
                    <a:pt x="2272755" y="1945276"/>
                  </a:cubicBezTo>
                  <a:cubicBezTo>
                    <a:pt x="2249895" y="1945276"/>
                    <a:pt x="2229575" y="1946546"/>
                    <a:pt x="2207440" y="1945276"/>
                  </a:cubicBezTo>
                  <a:cubicBezTo>
                    <a:pt x="2096047" y="1940196"/>
                    <a:pt x="1982940" y="1946546"/>
                    <a:pt x="1871548" y="1941466"/>
                  </a:cubicBezTo>
                  <a:cubicBezTo>
                    <a:pt x="1804712" y="1937656"/>
                    <a:pt x="1739590" y="1940196"/>
                    <a:pt x="1672754" y="1937656"/>
                  </a:cubicBezTo>
                  <a:cubicBezTo>
                    <a:pt x="1641907" y="1936386"/>
                    <a:pt x="1611059" y="1935116"/>
                    <a:pt x="1580212" y="1933846"/>
                  </a:cubicBezTo>
                  <a:cubicBezTo>
                    <a:pt x="1561361" y="1933846"/>
                    <a:pt x="1544224" y="1935116"/>
                    <a:pt x="1525373" y="1935116"/>
                  </a:cubicBezTo>
                  <a:cubicBezTo>
                    <a:pt x="1477388" y="1933846"/>
                    <a:pt x="1345430" y="1935116"/>
                    <a:pt x="1297446" y="1933846"/>
                  </a:cubicBezTo>
                  <a:cubicBezTo>
                    <a:pt x="1263171" y="1932576"/>
                    <a:pt x="577676" y="1941466"/>
                    <a:pt x="543401" y="1940196"/>
                  </a:cubicBezTo>
                  <a:cubicBezTo>
                    <a:pt x="534832" y="1940196"/>
                    <a:pt x="524550" y="1941466"/>
                    <a:pt x="515981" y="1941466"/>
                  </a:cubicBezTo>
                  <a:cubicBezTo>
                    <a:pt x="495417" y="1941466"/>
                    <a:pt x="476565" y="1942736"/>
                    <a:pt x="456001" y="1942736"/>
                  </a:cubicBezTo>
                  <a:cubicBezTo>
                    <a:pt x="404588" y="1942736"/>
                    <a:pt x="354890" y="1941466"/>
                    <a:pt x="303478" y="1940196"/>
                  </a:cubicBezTo>
                  <a:cubicBezTo>
                    <a:pt x="272631" y="1938926"/>
                    <a:pt x="241783" y="1937656"/>
                    <a:pt x="212650" y="1936386"/>
                  </a:cubicBezTo>
                  <a:cubicBezTo>
                    <a:pt x="157810" y="1935116"/>
                    <a:pt x="102971" y="1933846"/>
                    <a:pt x="48260" y="1933846"/>
                  </a:cubicBezTo>
                  <a:cubicBezTo>
                    <a:pt x="38100" y="1933846"/>
                    <a:pt x="29210" y="1933846"/>
                    <a:pt x="19050" y="1932576"/>
                  </a:cubicBezTo>
                  <a:cubicBezTo>
                    <a:pt x="10160" y="1931306"/>
                    <a:pt x="5080" y="1924956"/>
                    <a:pt x="7620" y="1916066"/>
                  </a:cubicBezTo>
                  <a:cubicBezTo>
                    <a:pt x="16510" y="1884299"/>
                    <a:pt x="12700" y="1847881"/>
                    <a:pt x="11430" y="1810005"/>
                  </a:cubicBezTo>
                  <a:cubicBezTo>
                    <a:pt x="10160" y="1732798"/>
                    <a:pt x="6350" y="1657048"/>
                    <a:pt x="7620" y="1579841"/>
                  </a:cubicBezTo>
                  <a:cubicBezTo>
                    <a:pt x="5080" y="1483696"/>
                    <a:pt x="0" y="293540"/>
                    <a:pt x="7620" y="195939"/>
                  </a:cubicBezTo>
                  <a:cubicBezTo>
                    <a:pt x="8890" y="177001"/>
                    <a:pt x="7620" y="156607"/>
                    <a:pt x="8890" y="137669"/>
                  </a:cubicBezTo>
                  <a:cubicBezTo>
                    <a:pt x="10160" y="107077"/>
                    <a:pt x="12700" y="73572"/>
                    <a:pt x="13970" y="44450"/>
                  </a:cubicBezTo>
                  <a:cubicBezTo>
                    <a:pt x="13970" y="41910"/>
                    <a:pt x="15240" y="39370"/>
                    <a:pt x="16510" y="38100"/>
                  </a:cubicBezTo>
                  <a:cubicBezTo>
                    <a:pt x="38100" y="35560"/>
                    <a:pt x="60127" y="30480"/>
                    <a:pt x="87547" y="29210"/>
                  </a:cubicBezTo>
                  <a:cubicBezTo>
                    <a:pt x="133818" y="25400"/>
                    <a:pt x="180089" y="22860"/>
                    <a:pt x="228074" y="20320"/>
                  </a:cubicBezTo>
                  <a:cubicBezTo>
                    <a:pt x="260635" y="17780"/>
                    <a:pt x="293196" y="16510"/>
                    <a:pt x="324043" y="13970"/>
                  </a:cubicBezTo>
                  <a:cubicBezTo>
                    <a:pt x="354890" y="11430"/>
                    <a:pt x="387451" y="8890"/>
                    <a:pt x="418298" y="8890"/>
                  </a:cubicBezTo>
                  <a:cubicBezTo>
                    <a:pt x="452573" y="7620"/>
                    <a:pt x="486848" y="10160"/>
                    <a:pt x="521123" y="8890"/>
                  </a:cubicBezTo>
                  <a:cubicBezTo>
                    <a:pt x="563966" y="8890"/>
                    <a:pt x="1340289" y="6350"/>
                    <a:pt x="1383132" y="5080"/>
                  </a:cubicBezTo>
                  <a:cubicBezTo>
                    <a:pt x="1424262" y="3810"/>
                    <a:pt x="1465392" y="2540"/>
                    <a:pt x="1508235" y="2540"/>
                  </a:cubicBezTo>
                  <a:cubicBezTo>
                    <a:pt x="1578498" y="1270"/>
                    <a:pt x="1647048" y="0"/>
                    <a:pt x="1717311" y="0"/>
                  </a:cubicBezTo>
                  <a:cubicBezTo>
                    <a:pt x="1746445" y="0"/>
                    <a:pt x="1777292" y="2540"/>
                    <a:pt x="1806425" y="2540"/>
                  </a:cubicBezTo>
                  <a:cubicBezTo>
                    <a:pt x="1886971" y="3810"/>
                    <a:pt x="1969231" y="5080"/>
                    <a:pt x="2049776" y="7620"/>
                  </a:cubicBezTo>
                  <a:cubicBezTo>
                    <a:pt x="2092620" y="8890"/>
                    <a:pt x="2135463" y="12700"/>
                    <a:pt x="2178307" y="16510"/>
                  </a:cubicBezTo>
                  <a:cubicBezTo>
                    <a:pt x="2188589" y="16510"/>
                    <a:pt x="2198871" y="16510"/>
                    <a:pt x="2207440" y="16510"/>
                  </a:cubicBezTo>
                  <a:cubicBezTo>
                    <a:pt x="2220685" y="17780"/>
                    <a:pt x="2229575" y="20320"/>
                    <a:pt x="2239735" y="21590"/>
                  </a:cubicBezTo>
                  <a:close/>
                  <a:moveTo>
                    <a:pt x="2249895" y="1928766"/>
                  </a:moveTo>
                  <a:cubicBezTo>
                    <a:pt x="2251165" y="1912256"/>
                    <a:pt x="2252435" y="1899556"/>
                    <a:pt x="2252435" y="1886856"/>
                  </a:cubicBezTo>
                  <a:cubicBezTo>
                    <a:pt x="2251165" y="1804179"/>
                    <a:pt x="2249895" y="1726972"/>
                    <a:pt x="2249895" y="1643937"/>
                  </a:cubicBezTo>
                  <a:cubicBezTo>
                    <a:pt x="2249895" y="1606062"/>
                    <a:pt x="2252435" y="1568187"/>
                    <a:pt x="2251165" y="1530312"/>
                  </a:cubicBezTo>
                  <a:cubicBezTo>
                    <a:pt x="2251165" y="1495350"/>
                    <a:pt x="2249895" y="1458931"/>
                    <a:pt x="2248625" y="1423970"/>
                  </a:cubicBezTo>
                  <a:cubicBezTo>
                    <a:pt x="2243545" y="1370070"/>
                    <a:pt x="2232115" y="254208"/>
                    <a:pt x="2232115" y="200309"/>
                  </a:cubicBezTo>
                  <a:cubicBezTo>
                    <a:pt x="2229575" y="155150"/>
                    <a:pt x="2227035" y="108534"/>
                    <a:pt x="2224495" y="63500"/>
                  </a:cubicBezTo>
                  <a:cubicBezTo>
                    <a:pt x="2223225" y="44450"/>
                    <a:pt x="2221955" y="43180"/>
                    <a:pt x="2202299" y="41910"/>
                  </a:cubicBezTo>
                  <a:cubicBezTo>
                    <a:pt x="2197158" y="41910"/>
                    <a:pt x="2193730" y="41910"/>
                    <a:pt x="2188589" y="40640"/>
                  </a:cubicBezTo>
                  <a:cubicBezTo>
                    <a:pt x="2145746" y="36830"/>
                    <a:pt x="2101188" y="31750"/>
                    <a:pt x="2058345" y="30480"/>
                  </a:cubicBezTo>
                  <a:cubicBezTo>
                    <a:pt x="1953807" y="26670"/>
                    <a:pt x="1847555" y="25400"/>
                    <a:pt x="1743017" y="22860"/>
                  </a:cubicBezTo>
                  <a:cubicBezTo>
                    <a:pt x="1727594" y="22860"/>
                    <a:pt x="1710456" y="22860"/>
                    <a:pt x="1695033" y="22860"/>
                  </a:cubicBezTo>
                  <a:cubicBezTo>
                    <a:pt x="1669327" y="22860"/>
                    <a:pt x="1643621" y="22860"/>
                    <a:pt x="1619628" y="22860"/>
                  </a:cubicBezTo>
                  <a:cubicBezTo>
                    <a:pt x="1564789" y="22860"/>
                    <a:pt x="1509949" y="22860"/>
                    <a:pt x="1456823" y="24130"/>
                  </a:cubicBezTo>
                  <a:cubicBezTo>
                    <a:pt x="1410552" y="25400"/>
                    <a:pt x="630802" y="29210"/>
                    <a:pt x="584531" y="29210"/>
                  </a:cubicBezTo>
                  <a:cubicBezTo>
                    <a:pt x="509126" y="29210"/>
                    <a:pt x="433722" y="26670"/>
                    <a:pt x="358318" y="33020"/>
                  </a:cubicBezTo>
                  <a:cubicBezTo>
                    <a:pt x="318902" y="36830"/>
                    <a:pt x="281199" y="36830"/>
                    <a:pt x="243497" y="38100"/>
                  </a:cubicBezTo>
                  <a:cubicBezTo>
                    <a:pt x="178375" y="41910"/>
                    <a:pt x="113253" y="45720"/>
                    <a:pt x="49530" y="50800"/>
                  </a:cubicBezTo>
                  <a:cubicBezTo>
                    <a:pt x="36830" y="50800"/>
                    <a:pt x="34290" y="53340"/>
                    <a:pt x="33020" y="69202"/>
                  </a:cubicBezTo>
                  <a:cubicBezTo>
                    <a:pt x="31750" y="95424"/>
                    <a:pt x="31750" y="121645"/>
                    <a:pt x="30480" y="147866"/>
                  </a:cubicBezTo>
                  <a:cubicBezTo>
                    <a:pt x="29210" y="191568"/>
                    <a:pt x="26670" y="233814"/>
                    <a:pt x="25400" y="277516"/>
                  </a:cubicBezTo>
                  <a:cubicBezTo>
                    <a:pt x="20320" y="324132"/>
                    <a:pt x="26670" y="1463302"/>
                    <a:pt x="29210" y="1509917"/>
                  </a:cubicBezTo>
                  <a:cubicBezTo>
                    <a:pt x="29210" y="1559446"/>
                    <a:pt x="29210" y="1610432"/>
                    <a:pt x="30480" y="1659961"/>
                  </a:cubicBezTo>
                  <a:cubicBezTo>
                    <a:pt x="30480" y="1696380"/>
                    <a:pt x="33020" y="1732798"/>
                    <a:pt x="33020" y="1769217"/>
                  </a:cubicBezTo>
                  <a:cubicBezTo>
                    <a:pt x="33020" y="1808549"/>
                    <a:pt x="33020" y="1847881"/>
                    <a:pt x="31750" y="1886856"/>
                  </a:cubicBezTo>
                  <a:cubicBezTo>
                    <a:pt x="31750" y="1890666"/>
                    <a:pt x="31750" y="1893206"/>
                    <a:pt x="31750" y="1897016"/>
                  </a:cubicBezTo>
                  <a:cubicBezTo>
                    <a:pt x="31750" y="1907176"/>
                    <a:pt x="35560" y="1910986"/>
                    <a:pt x="44450" y="1910986"/>
                  </a:cubicBezTo>
                  <a:cubicBezTo>
                    <a:pt x="63555" y="1910986"/>
                    <a:pt x="87547" y="1912256"/>
                    <a:pt x="109826" y="1912256"/>
                  </a:cubicBezTo>
                  <a:cubicBezTo>
                    <a:pt x="142387" y="1912256"/>
                    <a:pt x="176661" y="1909716"/>
                    <a:pt x="209222" y="1912256"/>
                  </a:cubicBezTo>
                  <a:cubicBezTo>
                    <a:pt x="262348" y="1916066"/>
                    <a:pt x="315474" y="1918606"/>
                    <a:pt x="368600" y="1917336"/>
                  </a:cubicBezTo>
                  <a:cubicBezTo>
                    <a:pt x="402875" y="1916066"/>
                    <a:pt x="435436" y="1918606"/>
                    <a:pt x="469711" y="1918606"/>
                  </a:cubicBezTo>
                  <a:cubicBezTo>
                    <a:pt x="519409" y="1918606"/>
                    <a:pt x="569107" y="1917336"/>
                    <a:pt x="618806" y="1918606"/>
                  </a:cubicBezTo>
                  <a:cubicBezTo>
                    <a:pt x="692496" y="1919876"/>
                    <a:pt x="1501380" y="1909716"/>
                    <a:pt x="1576785" y="1912256"/>
                  </a:cubicBezTo>
                  <a:cubicBezTo>
                    <a:pt x="1609346" y="1913526"/>
                    <a:pt x="1641907" y="1914796"/>
                    <a:pt x="1672754" y="1914796"/>
                  </a:cubicBezTo>
                  <a:cubicBezTo>
                    <a:pt x="1729307" y="1917336"/>
                    <a:pt x="1784147" y="1913526"/>
                    <a:pt x="1840700" y="1917336"/>
                  </a:cubicBezTo>
                  <a:cubicBezTo>
                    <a:pt x="1886971" y="1919876"/>
                    <a:pt x="1933242" y="1919876"/>
                    <a:pt x="1979513" y="1922416"/>
                  </a:cubicBezTo>
                  <a:cubicBezTo>
                    <a:pt x="2048063" y="1926226"/>
                    <a:pt x="2116612" y="1928766"/>
                    <a:pt x="2185162" y="1930036"/>
                  </a:cubicBezTo>
                  <a:cubicBezTo>
                    <a:pt x="2210868" y="1930036"/>
                    <a:pt x="2229575" y="1928766"/>
                    <a:pt x="2249895" y="1928766"/>
                  </a:cubicBezTo>
                  <a:close/>
                </a:path>
              </a:pathLst>
            </a:custGeom>
            <a:solidFill>
              <a:srgbClr val="442816"/>
            </a:solidFill>
          </p:spPr>
          <p:txBody>
            <a:bodyPr lIns="360000" rIns="360000" bIns="180000" anchor="ctr"/>
            <a:lstStyle/>
            <a:p>
              <a:pPr algn="just">
                <a:lnSpc>
                  <a:spcPct val="150000"/>
                </a:lnSpc>
              </a:pPr>
              <a:endParaRPr lang="vi-VN" sz="4400">
                <a:latin typeface="Arial" panose="020B0604020202020204" pitchFamily="34" charset="0"/>
                <a:cs typeface="Arial" panose="020B0604020202020204" pitchFamily="34" charset="0"/>
              </a:endParaRPr>
            </a:p>
          </p:txBody>
        </p:sp>
      </p:grpSp>
      <p:sp>
        <p:nvSpPr>
          <p:cNvPr id="16" name="Speech Bubble: Rectangle 15">
            <a:extLst>
              <a:ext uri="{FF2B5EF4-FFF2-40B4-BE49-F238E27FC236}">
                <a16:creationId xmlns:a16="http://schemas.microsoft.com/office/drawing/2014/main" id="{D617762D-1A02-F484-524D-08B5E0004B64}"/>
              </a:ext>
            </a:extLst>
          </p:cNvPr>
          <p:cNvSpPr/>
          <p:nvPr/>
        </p:nvSpPr>
        <p:spPr>
          <a:xfrm>
            <a:off x="9432371" y="1853837"/>
            <a:ext cx="8113065" cy="3289663"/>
          </a:xfrm>
          <a:prstGeom prst="wedgeRectCallout">
            <a:avLst>
              <a:gd name="adj1" fmla="val -27433"/>
              <a:gd name="adj2" fmla="val 66314"/>
            </a:avLst>
          </a:prstGeom>
          <a:solidFill>
            <a:schemeClr val="bg1"/>
          </a:solidFill>
          <a:ln>
            <a:solidFill>
              <a:srgbClr val="442816"/>
            </a:solidFill>
          </a:ln>
        </p:spPr>
        <p:style>
          <a:lnRef idx="2">
            <a:schemeClr val="accent1">
              <a:shade val="15000"/>
            </a:schemeClr>
          </a:lnRef>
          <a:fillRef idx="1">
            <a:schemeClr val="accent1"/>
          </a:fillRef>
          <a:effectRef idx="0">
            <a:schemeClr val="accent1"/>
          </a:effectRef>
          <a:fontRef idx="minor">
            <a:schemeClr val="lt1"/>
          </a:fontRef>
        </p:style>
        <p:txBody>
          <a:bodyPr lIns="360000" rIns="360000" bIns="252000" rtlCol="0" anchor="ctr"/>
          <a:lstStyle/>
          <a:p>
            <a:pPr algn="l">
              <a:lnSpc>
                <a:spcPct val="150000"/>
              </a:lnSpc>
            </a:pPr>
            <a:r>
              <a:rPr lang="vi-VN" sz="3600" b="0" i="1" dirty="0">
                <a:solidFill>
                  <a:schemeClr val="tx1"/>
                </a:solidFill>
                <a:effectLst/>
                <a:latin typeface="Arial" panose="020B0604020202020204" pitchFamily="34" charset="0"/>
                <a:cs typeface="Arial" panose="020B0604020202020204" pitchFamily="34" charset="0"/>
              </a:rPr>
              <a:t>Địa điểm và thời gian viết thư.</a:t>
            </a:r>
            <a:endParaRPr lang="vi-VN" sz="3600" b="0" i="0" dirty="0">
              <a:solidFill>
                <a:schemeClr val="tx1"/>
              </a:solidFill>
              <a:effectLst/>
              <a:latin typeface="Arial" panose="020B0604020202020204" pitchFamily="34" charset="0"/>
              <a:cs typeface="Arial" panose="020B0604020202020204" pitchFamily="34" charset="0"/>
            </a:endParaRPr>
          </a:p>
          <a:p>
            <a:pPr algn="l">
              <a:lnSpc>
                <a:spcPct val="150000"/>
              </a:lnSpc>
              <a:buFont typeface="Arial" panose="020B0604020202020204" pitchFamily="34" charset="0"/>
              <a:buChar char="•"/>
            </a:pPr>
            <a:r>
              <a:rPr lang="vi-VN" sz="3600" b="0" i="0" dirty="0">
                <a:solidFill>
                  <a:schemeClr val="tx1"/>
                </a:solidFill>
                <a:effectLst/>
                <a:latin typeface="Arial" panose="020B0604020202020204" pitchFamily="34" charset="0"/>
                <a:cs typeface="Arial" panose="020B0604020202020204" pitchFamily="34" charset="0"/>
              </a:rPr>
              <a:t> (VD: Hà Nội, ngày....tháng...năm...)</a:t>
            </a:r>
          </a:p>
        </p:txBody>
      </p:sp>
      <p:sp>
        <p:nvSpPr>
          <p:cNvPr id="17" name="Speech Bubble: Rectangle 16">
            <a:extLst>
              <a:ext uri="{FF2B5EF4-FFF2-40B4-BE49-F238E27FC236}">
                <a16:creationId xmlns:a16="http://schemas.microsoft.com/office/drawing/2014/main" id="{5A7E7068-7212-085F-FBD8-1A01EA8E3098}"/>
              </a:ext>
            </a:extLst>
          </p:cNvPr>
          <p:cNvSpPr/>
          <p:nvPr/>
        </p:nvSpPr>
        <p:spPr>
          <a:xfrm>
            <a:off x="9432371" y="6232434"/>
            <a:ext cx="8113065" cy="2568666"/>
          </a:xfrm>
          <a:prstGeom prst="wedgeRectCallout">
            <a:avLst>
              <a:gd name="adj1" fmla="val -27433"/>
              <a:gd name="adj2" fmla="val 75579"/>
            </a:avLst>
          </a:prstGeom>
          <a:solidFill>
            <a:schemeClr val="bg1"/>
          </a:solidFill>
          <a:ln>
            <a:solidFill>
              <a:srgbClr val="442816"/>
            </a:solidFill>
          </a:ln>
        </p:spPr>
        <p:style>
          <a:lnRef idx="2">
            <a:schemeClr val="accent1">
              <a:shade val="15000"/>
            </a:schemeClr>
          </a:lnRef>
          <a:fillRef idx="1">
            <a:schemeClr val="accent1"/>
          </a:fillRef>
          <a:effectRef idx="0">
            <a:schemeClr val="accent1"/>
          </a:effectRef>
          <a:fontRef idx="minor">
            <a:schemeClr val="lt1"/>
          </a:fontRef>
        </p:style>
        <p:txBody>
          <a:bodyPr lIns="360000" rIns="360000" bIns="252000" rtlCol="0" anchor="ctr"/>
          <a:lstStyle/>
          <a:p>
            <a:pPr algn="l">
              <a:lnSpc>
                <a:spcPct val="150000"/>
              </a:lnSpc>
            </a:pPr>
            <a:r>
              <a:rPr lang="vi-VN" sz="3600" b="0" i="1" dirty="0">
                <a:solidFill>
                  <a:schemeClr val="tx1"/>
                </a:solidFill>
                <a:effectLst/>
                <a:latin typeface="Arial" panose="020B0604020202020204" pitchFamily="34" charset="0"/>
                <a:cs typeface="Arial" panose="020B0604020202020204" pitchFamily="34" charset="0"/>
              </a:rPr>
              <a:t>Lời thưa gửi.</a:t>
            </a:r>
            <a:endParaRPr lang="vi-VN" sz="3600" b="0" i="0" dirty="0">
              <a:solidFill>
                <a:schemeClr val="tx1"/>
              </a:solidFill>
              <a:effectLst/>
              <a:latin typeface="Arial" panose="020B0604020202020204" pitchFamily="34" charset="0"/>
              <a:cs typeface="Arial" panose="020B0604020202020204" pitchFamily="34" charset="0"/>
            </a:endParaRPr>
          </a:p>
          <a:p>
            <a:pPr algn="l">
              <a:lnSpc>
                <a:spcPct val="150000"/>
              </a:lnSpc>
              <a:buFont typeface="Arial" panose="020B0604020202020204" pitchFamily="34" charset="0"/>
              <a:buChar char="•"/>
            </a:pPr>
            <a:r>
              <a:rPr lang="vi-VN" sz="3600" b="0" i="0" dirty="0">
                <a:solidFill>
                  <a:schemeClr val="tx1"/>
                </a:solidFill>
                <a:effectLst/>
                <a:latin typeface="Arial" panose="020B0604020202020204" pitchFamily="34" charset="0"/>
                <a:cs typeface="Arial" panose="020B0604020202020204" pitchFamily="34" charset="0"/>
              </a:rPr>
              <a:t> (VD: Ông bà kính thương)</a:t>
            </a:r>
          </a:p>
        </p:txBody>
      </p:sp>
    </p:spTree>
    <p:extLst>
      <p:ext uri="{BB962C8B-B14F-4D97-AF65-F5344CB8AC3E}">
        <p14:creationId xmlns:p14="http://schemas.microsoft.com/office/powerpoint/2010/main" val="18604553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66703" y="2133598"/>
            <a:ext cx="12275769" cy="1663071"/>
            <a:chOff x="0" y="0"/>
            <a:chExt cx="5304118" cy="2883029"/>
          </a:xfrm>
        </p:grpSpPr>
        <p:sp>
          <p:nvSpPr>
            <p:cNvPr id="3" name="Freeform 3"/>
            <p:cNvSpPr/>
            <p:nvPr/>
          </p:nvSpPr>
          <p:spPr>
            <a:xfrm>
              <a:off x="10160" y="16510"/>
              <a:ext cx="5281258" cy="2855089"/>
            </a:xfrm>
            <a:custGeom>
              <a:avLst/>
              <a:gdLst/>
              <a:ahLst/>
              <a:cxnLst/>
              <a:rect l="l" t="t" r="r" b="b"/>
              <a:pathLst>
                <a:path w="5281258" h="2855089">
                  <a:moveTo>
                    <a:pt x="5281258" y="2855089"/>
                  </a:moveTo>
                  <a:lnTo>
                    <a:pt x="0" y="2847469"/>
                  </a:lnTo>
                  <a:lnTo>
                    <a:pt x="0" y="1003446"/>
                  </a:lnTo>
                  <a:lnTo>
                    <a:pt x="17780" y="19050"/>
                  </a:lnTo>
                  <a:lnTo>
                    <a:pt x="2631561" y="0"/>
                  </a:lnTo>
                  <a:lnTo>
                    <a:pt x="5262208" y="5080"/>
                  </a:lnTo>
                  <a:close/>
                </a:path>
              </a:pathLst>
            </a:custGeom>
            <a:solidFill>
              <a:srgbClr val="FFE9B2"/>
            </a:solidFill>
          </p:spPr>
          <p:txBody>
            <a:bodyPr lIns="360000" rIns="360000" bIns="180000" anchor="ctr"/>
            <a:lstStyle/>
            <a:p>
              <a:pPr algn="just">
                <a:lnSpc>
                  <a:spcPct val="150000"/>
                </a:lnSpc>
              </a:pPr>
              <a:r>
                <a:rPr lang="vi-VN" sz="3400" dirty="0">
                  <a:solidFill>
                    <a:srgbClr val="000000"/>
                  </a:solidFill>
                  <a:effectLst/>
                  <a:latin typeface="Arial" panose="020B0604020202020204" pitchFamily="34" charset="0"/>
                  <a:ea typeface="Calibri" panose="020F0502020204030204" pitchFamily="34" charset="0"/>
                  <a:cs typeface="Arial" panose="020B0604020202020204" pitchFamily="34" charset="0"/>
                </a:rPr>
                <a:t>a) Em xưng hô và chào thế nào cho phù hợp với mối quan hệ và tình cảm của mình?</a:t>
              </a:r>
              <a:endParaRPr lang="vi-VN" sz="3400" dirty="0">
                <a:effectLst/>
                <a:latin typeface="Arial" panose="020B0604020202020204" pitchFamily="34" charset="0"/>
                <a:cs typeface="Arial" panose="020B0604020202020204" pitchFamily="34" charset="0"/>
              </a:endParaRPr>
            </a:p>
          </p:txBody>
        </p:sp>
        <p:sp>
          <p:nvSpPr>
            <p:cNvPr id="4" name="Freeform 4"/>
            <p:cNvSpPr/>
            <p:nvPr/>
          </p:nvSpPr>
          <p:spPr>
            <a:xfrm>
              <a:off x="-3810" y="0"/>
              <a:ext cx="5310467" cy="2881758"/>
            </a:xfrm>
            <a:custGeom>
              <a:avLst/>
              <a:gdLst/>
              <a:ahLst/>
              <a:cxnLst/>
              <a:rect l="l" t="t" r="r" b="b"/>
              <a:pathLst>
                <a:path w="5310467" h="2881758">
                  <a:moveTo>
                    <a:pt x="5276178" y="21590"/>
                  </a:moveTo>
                  <a:cubicBezTo>
                    <a:pt x="5277448" y="34290"/>
                    <a:pt x="5277448" y="44450"/>
                    <a:pt x="5278717" y="54610"/>
                  </a:cubicBezTo>
                  <a:cubicBezTo>
                    <a:pt x="5281258" y="106981"/>
                    <a:pt x="5282528" y="168728"/>
                    <a:pt x="5285067" y="228270"/>
                  </a:cubicBezTo>
                  <a:cubicBezTo>
                    <a:pt x="5285067" y="314275"/>
                    <a:pt x="5297767" y="2010116"/>
                    <a:pt x="5304117" y="2096121"/>
                  </a:cubicBezTo>
                  <a:cubicBezTo>
                    <a:pt x="5310467" y="2226231"/>
                    <a:pt x="5306658" y="2358546"/>
                    <a:pt x="5306658" y="2488656"/>
                  </a:cubicBezTo>
                  <a:cubicBezTo>
                    <a:pt x="5306658" y="2603329"/>
                    <a:pt x="5307928" y="2709182"/>
                    <a:pt x="5309198" y="2820798"/>
                  </a:cubicBezTo>
                  <a:cubicBezTo>
                    <a:pt x="5309198" y="2842389"/>
                    <a:pt x="5309198" y="2856358"/>
                    <a:pt x="5309198" y="2880489"/>
                  </a:cubicBezTo>
                  <a:cubicBezTo>
                    <a:pt x="5286338" y="2880489"/>
                    <a:pt x="5266017" y="2881758"/>
                    <a:pt x="5234034" y="2880489"/>
                  </a:cubicBezTo>
                  <a:cubicBezTo>
                    <a:pt x="4966116" y="2875408"/>
                    <a:pt x="4694076" y="2881758"/>
                    <a:pt x="4426157" y="2876679"/>
                  </a:cubicBezTo>
                  <a:cubicBezTo>
                    <a:pt x="4265406" y="2872868"/>
                    <a:pt x="4108777" y="2875408"/>
                    <a:pt x="3948026" y="2872868"/>
                  </a:cubicBezTo>
                  <a:cubicBezTo>
                    <a:pt x="3873833" y="2871598"/>
                    <a:pt x="3799641" y="2870329"/>
                    <a:pt x="3725448" y="2869058"/>
                  </a:cubicBezTo>
                  <a:cubicBezTo>
                    <a:pt x="3680108" y="2869058"/>
                    <a:pt x="3638889" y="2870329"/>
                    <a:pt x="3593549" y="2870329"/>
                  </a:cubicBezTo>
                  <a:cubicBezTo>
                    <a:pt x="3478138" y="2869058"/>
                    <a:pt x="3160758" y="2870329"/>
                    <a:pt x="3045347" y="2869058"/>
                  </a:cubicBezTo>
                  <a:cubicBezTo>
                    <a:pt x="2962911" y="2867789"/>
                    <a:pt x="1314183" y="2876679"/>
                    <a:pt x="1231746" y="2875408"/>
                  </a:cubicBezTo>
                  <a:cubicBezTo>
                    <a:pt x="1211137" y="2875408"/>
                    <a:pt x="1186406" y="2876679"/>
                    <a:pt x="1165797" y="2876679"/>
                  </a:cubicBezTo>
                  <a:cubicBezTo>
                    <a:pt x="1116335" y="2876679"/>
                    <a:pt x="1070995" y="2877948"/>
                    <a:pt x="1021533" y="2877948"/>
                  </a:cubicBezTo>
                  <a:cubicBezTo>
                    <a:pt x="897879" y="2877948"/>
                    <a:pt x="778346" y="2876679"/>
                    <a:pt x="654691" y="2875408"/>
                  </a:cubicBezTo>
                  <a:cubicBezTo>
                    <a:pt x="580498" y="2874139"/>
                    <a:pt x="506306" y="2872868"/>
                    <a:pt x="436235" y="2871598"/>
                  </a:cubicBezTo>
                  <a:cubicBezTo>
                    <a:pt x="304336" y="2870329"/>
                    <a:pt x="172438" y="2869058"/>
                    <a:pt x="48260" y="2869058"/>
                  </a:cubicBezTo>
                  <a:cubicBezTo>
                    <a:pt x="38100" y="2869058"/>
                    <a:pt x="29210" y="2869058"/>
                    <a:pt x="19050" y="2867789"/>
                  </a:cubicBezTo>
                  <a:cubicBezTo>
                    <a:pt x="10160" y="2866518"/>
                    <a:pt x="5080" y="2860168"/>
                    <a:pt x="7620" y="2851279"/>
                  </a:cubicBezTo>
                  <a:cubicBezTo>
                    <a:pt x="16510" y="2819445"/>
                    <a:pt x="12700" y="2764313"/>
                    <a:pt x="11430" y="2706976"/>
                  </a:cubicBezTo>
                  <a:cubicBezTo>
                    <a:pt x="10160" y="2590098"/>
                    <a:pt x="6350" y="2475424"/>
                    <a:pt x="7620" y="2358546"/>
                  </a:cubicBezTo>
                  <a:cubicBezTo>
                    <a:pt x="5080" y="2212999"/>
                    <a:pt x="0" y="411306"/>
                    <a:pt x="7620" y="263554"/>
                  </a:cubicBezTo>
                  <a:cubicBezTo>
                    <a:pt x="8890" y="234885"/>
                    <a:pt x="7620" y="204012"/>
                    <a:pt x="8890" y="175343"/>
                  </a:cubicBezTo>
                  <a:cubicBezTo>
                    <a:pt x="10160" y="129033"/>
                    <a:pt x="12700" y="78312"/>
                    <a:pt x="13970" y="44450"/>
                  </a:cubicBezTo>
                  <a:cubicBezTo>
                    <a:pt x="13970" y="41910"/>
                    <a:pt x="15240" y="39370"/>
                    <a:pt x="16510" y="38100"/>
                  </a:cubicBezTo>
                  <a:cubicBezTo>
                    <a:pt x="38100" y="35560"/>
                    <a:pt x="69393" y="30480"/>
                    <a:pt x="135342" y="29210"/>
                  </a:cubicBezTo>
                  <a:cubicBezTo>
                    <a:pt x="246631" y="25400"/>
                    <a:pt x="357920" y="22860"/>
                    <a:pt x="473331" y="20320"/>
                  </a:cubicBezTo>
                  <a:cubicBezTo>
                    <a:pt x="551646" y="17780"/>
                    <a:pt x="629960" y="16510"/>
                    <a:pt x="704153" y="13970"/>
                  </a:cubicBezTo>
                  <a:cubicBezTo>
                    <a:pt x="778346" y="11430"/>
                    <a:pt x="856660" y="8890"/>
                    <a:pt x="930853" y="8890"/>
                  </a:cubicBezTo>
                  <a:cubicBezTo>
                    <a:pt x="1013290" y="7620"/>
                    <a:pt x="1095726" y="10160"/>
                    <a:pt x="1178162" y="8890"/>
                  </a:cubicBezTo>
                  <a:cubicBezTo>
                    <a:pt x="1281208" y="8890"/>
                    <a:pt x="3148393" y="6350"/>
                    <a:pt x="3251438" y="5080"/>
                  </a:cubicBezTo>
                  <a:cubicBezTo>
                    <a:pt x="3350362" y="3810"/>
                    <a:pt x="3449286" y="2540"/>
                    <a:pt x="3552331" y="2540"/>
                  </a:cubicBezTo>
                  <a:cubicBezTo>
                    <a:pt x="3721326" y="1270"/>
                    <a:pt x="3886199" y="0"/>
                    <a:pt x="4055193" y="0"/>
                  </a:cubicBezTo>
                  <a:cubicBezTo>
                    <a:pt x="4125264" y="0"/>
                    <a:pt x="4199457" y="2540"/>
                    <a:pt x="4269528" y="2540"/>
                  </a:cubicBezTo>
                  <a:cubicBezTo>
                    <a:pt x="4463254" y="3810"/>
                    <a:pt x="4661101" y="5080"/>
                    <a:pt x="4854827" y="7620"/>
                  </a:cubicBezTo>
                  <a:cubicBezTo>
                    <a:pt x="4957872" y="8890"/>
                    <a:pt x="5060918" y="12700"/>
                    <a:pt x="5163963" y="16510"/>
                  </a:cubicBezTo>
                  <a:cubicBezTo>
                    <a:pt x="5188694" y="16510"/>
                    <a:pt x="5213425" y="16510"/>
                    <a:pt x="5234034" y="16510"/>
                  </a:cubicBezTo>
                  <a:cubicBezTo>
                    <a:pt x="5257128" y="17780"/>
                    <a:pt x="5266017" y="20320"/>
                    <a:pt x="5276178" y="21590"/>
                  </a:cubicBezTo>
                  <a:close/>
                  <a:moveTo>
                    <a:pt x="5286338" y="2863979"/>
                  </a:moveTo>
                  <a:cubicBezTo>
                    <a:pt x="5287608" y="2847468"/>
                    <a:pt x="5288878" y="2834768"/>
                    <a:pt x="5288878" y="2822068"/>
                  </a:cubicBezTo>
                  <a:cubicBezTo>
                    <a:pt x="5287608" y="2698155"/>
                    <a:pt x="5286338" y="2581277"/>
                    <a:pt x="5286338" y="2455577"/>
                  </a:cubicBezTo>
                  <a:cubicBezTo>
                    <a:pt x="5286338" y="2398241"/>
                    <a:pt x="5288878" y="2340904"/>
                    <a:pt x="5287608" y="2283567"/>
                  </a:cubicBezTo>
                  <a:cubicBezTo>
                    <a:pt x="5287608" y="2230641"/>
                    <a:pt x="5286338" y="2175510"/>
                    <a:pt x="5285067" y="2122584"/>
                  </a:cubicBezTo>
                  <a:cubicBezTo>
                    <a:pt x="5279988" y="2040989"/>
                    <a:pt x="5268558" y="351764"/>
                    <a:pt x="5268558" y="270169"/>
                  </a:cubicBezTo>
                  <a:cubicBezTo>
                    <a:pt x="5266017" y="201806"/>
                    <a:pt x="5263478" y="131238"/>
                    <a:pt x="5260938" y="63500"/>
                  </a:cubicBezTo>
                  <a:cubicBezTo>
                    <a:pt x="5259667" y="44450"/>
                    <a:pt x="5258398" y="43180"/>
                    <a:pt x="5221669" y="41910"/>
                  </a:cubicBezTo>
                  <a:cubicBezTo>
                    <a:pt x="5209303" y="41910"/>
                    <a:pt x="5201059" y="41910"/>
                    <a:pt x="5188694" y="40640"/>
                  </a:cubicBezTo>
                  <a:cubicBezTo>
                    <a:pt x="5085649" y="36830"/>
                    <a:pt x="4978481" y="31750"/>
                    <a:pt x="4875436" y="30480"/>
                  </a:cubicBezTo>
                  <a:cubicBezTo>
                    <a:pt x="4624005" y="26670"/>
                    <a:pt x="4368452" y="25400"/>
                    <a:pt x="4117021" y="22860"/>
                  </a:cubicBezTo>
                  <a:cubicBezTo>
                    <a:pt x="4079924" y="22860"/>
                    <a:pt x="4038706" y="22860"/>
                    <a:pt x="4001610" y="22860"/>
                  </a:cubicBezTo>
                  <a:cubicBezTo>
                    <a:pt x="3939783" y="22860"/>
                    <a:pt x="3877955" y="22860"/>
                    <a:pt x="3820250" y="22860"/>
                  </a:cubicBezTo>
                  <a:cubicBezTo>
                    <a:pt x="3688351" y="22860"/>
                    <a:pt x="3556453" y="22860"/>
                    <a:pt x="3428677" y="24130"/>
                  </a:cubicBezTo>
                  <a:cubicBezTo>
                    <a:pt x="3317387" y="25400"/>
                    <a:pt x="1441959" y="29210"/>
                    <a:pt x="1330670" y="29210"/>
                  </a:cubicBezTo>
                  <a:cubicBezTo>
                    <a:pt x="1149310" y="29210"/>
                    <a:pt x="967950" y="26670"/>
                    <a:pt x="786590" y="33020"/>
                  </a:cubicBezTo>
                  <a:cubicBezTo>
                    <a:pt x="691788" y="36830"/>
                    <a:pt x="601108" y="36830"/>
                    <a:pt x="510427" y="38100"/>
                  </a:cubicBezTo>
                  <a:cubicBezTo>
                    <a:pt x="353798" y="41910"/>
                    <a:pt x="197169" y="45720"/>
                    <a:pt x="49530" y="50800"/>
                  </a:cubicBezTo>
                  <a:cubicBezTo>
                    <a:pt x="36830" y="50800"/>
                    <a:pt x="34290" y="53340"/>
                    <a:pt x="33020" y="71696"/>
                  </a:cubicBezTo>
                  <a:cubicBezTo>
                    <a:pt x="31750" y="111391"/>
                    <a:pt x="31750" y="151086"/>
                    <a:pt x="30480" y="190780"/>
                  </a:cubicBezTo>
                  <a:cubicBezTo>
                    <a:pt x="29210" y="256938"/>
                    <a:pt x="26670" y="320890"/>
                    <a:pt x="25400" y="387048"/>
                  </a:cubicBezTo>
                  <a:cubicBezTo>
                    <a:pt x="20320" y="457616"/>
                    <a:pt x="26670" y="2182126"/>
                    <a:pt x="29210" y="2252694"/>
                  </a:cubicBezTo>
                  <a:cubicBezTo>
                    <a:pt x="29210" y="2327672"/>
                    <a:pt x="29210" y="2404857"/>
                    <a:pt x="30480" y="2479835"/>
                  </a:cubicBezTo>
                  <a:cubicBezTo>
                    <a:pt x="30480" y="2534967"/>
                    <a:pt x="33020" y="2590098"/>
                    <a:pt x="33020" y="2645229"/>
                  </a:cubicBezTo>
                  <a:cubicBezTo>
                    <a:pt x="33020" y="2704771"/>
                    <a:pt x="33020" y="2764313"/>
                    <a:pt x="31750" y="2822068"/>
                  </a:cubicBezTo>
                  <a:cubicBezTo>
                    <a:pt x="31750" y="2825879"/>
                    <a:pt x="31750" y="2828418"/>
                    <a:pt x="31750" y="2832229"/>
                  </a:cubicBezTo>
                  <a:cubicBezTo>
                    <a:pt x="31750" y="2842389"/>
                    <a:pt x="35560" y="2846199"/>
                    <a:pt x="44450" y="2846199"/>
                  </a:cubicBezTo>
                  <a:cubicBezTo>
                    <a:pt x="77636" y="2846199"/>
                    <a:pt x="135342" y="2847468"/>
                    <a:pt x="188925" y="2847468"/>
                  </a:cubicBezTo>
                  <a:cubicBezTo>
                    <a:pt x="267240" y="2847468"/>
                    <a:pt x="349676" y="2844929"/>
                    <a:pt x="427991" y="2847468"/>
                  </a:cubicBezTo>
                  <a:cubicBezTo>
                    <a:pt x="555768" y="2851279"/>
                    <a:pt x="683544" y="2853818"/>
                    <a:pt x="811320" y="2852549"/>
                  </a:cubicBezTo>
                  <a:cubicBezTo>
                    <a:pt x="893757" y="2851279"/>
                    <a:pt x="972071" y="2853818"/>
                    <a:pt x="1054508" y="2853818"/>
                  </a:cubicBezTo>
                  <a:cubicBezTo>
                    <a:pt x="1174041" y="2853818"/>
                    <a:pt x="1293573" y="2852549"/>
                    <a:pt x="1413106" y="2853818"/>
                  </a:cubicBezTo>
                  <a:cubicBezTo>
                    <a:pt x="1590345" y="2855089"/>
                    <a:pt x="3535844" y="2844929"/>
                    <a:pt x="3717204" y="2847468"/>
                  </a:cubicBezTo>
                  <a:cubicBezTo>
                    <a:pt x="3795519" y="2848739"/>
                    <a:pt x="3873833" y="2850008"/>
                    <a:pt x="3948026" y="2850008"/>
                  </a:cubicBezTo>
                  <a:cubicBezTo>
                    <a:pt x="4084046" y="2852549"/>
                    <a:pt x="4215944" y="2848739"/>
                    <a:pt x="4351965" y="2852549"/>
                  </a:cubicBezTo>
                  <a:cubicBezTo>
                    <a:pt x="4463254" y="2855089"/>
                    <a:pt x="4574543" y="2855089"/>
                    <a:pt x="4685832" y="2857629"/>
                  </a:cubicBezTo>
                  <a:cubicBezTo>
                    <a:pt x="4850705" y="2861439"/>
                    <a:pt x="5015578" y="2863979"/>
                    <a:pt x="5180451" y="2865249"/>
                  </a:cubicBezTo>
                  <a:cubicBezTo>
                    <a:pt x="5242278" y="2865249"/>
                    <a:pt x="5266017" y="2863979"/>
                    <a:pt x="5286338" y="2863979"/>
                  </a:cubicBezTo>
                  <a:close/>
                </a:path>
              </a:pathLst>
            </a:custGeom>
            <a:solidFill>
              <a:srgbClr val="442816"/>
            </a:solidFill>
          </p:spPr>
          <p:txBody>
            <a:bodyPr lIns="360000" rIns="360000" bIns="180000" anchor="ctr"/>
            <a:lstStyle/>
            <a:p>
              <a:endParaRPr lang="vi-VN" sz="3400">
                <a:latin typeface="Arial" panose="020B0604020202020204" pitchFamily="34" charset="0"/>
                <a:cs typeface="Arial" panose="020B0604020202020204" pitchFamily="34" charset="0"/>
              </a:endParaRPr>
            </a:p>
          </p:txBody>
        </p:sp>
      </p:grpSp>
      <p:sp>
        <p:nvSpPr>
          <p:cNvPr id="9" name="Rectangle 8">
            <a:extLst>
              <a:ext uri="{FF2B5EF4-FFF2-40B4-BE49-F238E27FC236}">
                <a16:creationId xmlns:a16="http://schemas.microsoft.com/office/drawing/2014/main" id="{4E0FC504-02FE-808C-7233-377C8FB7BC55}"/>
              </a:ext>
            </a:extLst>
          </p:cNvPr>
          <p:cNvSpPr/>
          <p:nvPr/>
        </p:nvSpPr>
        <p:spPr>
          <a:xfrm>
            <a:off x="7257" y="320214"/>
            <a:ext cx="7239000" cy="1465943"/>
          </a:xfrm>
          <a:prstGeom prst="rect">
            <a:avLst/>
          </a:prstGeom>
          <a:solidFill>
            <a:srgbClr val="FFE9B2"/>
          </a:solidFill>
          <a:ln>
            <a:solidFill>
              <a:srgbClr val="44281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b="1" dirty="0">
                <a:solidFill>
                  <a:sysClr val="windowText" lastClr="000000"/>
                </a:solidFill>
                <a:latin typeface="Arial" panose="020B0604020202020204" pitchFamily="34" charset="0"/>
                <a:cs typeface="Arial" panose="020B0604020202020204" pitchFamily="34" charset="0"/>
              </a:rPr>
              <a:t>THẢO LUẬN NHÓM ĐÔI</a:t>
            </a:r>
          </a:p>
        </p:txBody>
      </p:sp>
      <p:grpSp>
        <p:nvGrpSpPr>
          <p:cNvPr id="10" name="Group 2">
            <a:extLst>
              <a:ext uri="{FF2B5EF4-FFF2-40B4-BE49-F238E27FC236}">
                <a16:creationId xmlns:a16="http://schemas.microsoft.com/office/drawing/2014/main" id="{AB67DF0A-CA85-567E-E00A-B2E7B215527B}"/>
              </a:ext>
            </a:extLst>
          </p:cNvPr>
          <p:cNvGrpSpPr/>
          <p:nvPr/>
        </p:nvGrpSpPr>
        <p:grpSpPr>
          <a:xfrm>
            <a:off x="566703" y="4143377"/>
            <a:ext cx="12311098" cy="4000501"/>
            <a:chOff x="-3810" y="0"/>
            <a:chExt cx="5310467" cy="2881758"/>
          </a:xfrm>
        </p:grpSpPr>
        <p:sp>
          <p:nvSpPr>
            <p:cNvPr id="11" name="Freeform 3">
              <a:extLst>
                <a:ext uri="{FF2B5EF4-FFF2-40B4-BE49-F238E27FC236}">
                  <a16:creationId xmlns:a16="http://schemas.microsoft.com/office/drawing/2014/main" id="{9184BD34-F171-719D-A5AB-E68ED35C91D5}"/>
                </a:ext>
              </a:extLst>
            </p:cNvPr>
            <p:cNvSpPr/>
            <p:nvPr/>
          </p:nvSpPr>
          <p:spPr>
            <a:xfrm>
              <a:off x="10160" y="16510"/>
              <a:ext cx="5281258" cy="2855089"/>
            </a:xfrm>
            <a:custGeom>
              <a:avLst/>
              <a:gdLst/>
              <a:ahLst/>
              <a:cxnLst/>
              <a:rect l="l" t="t" r="r" b="b"/>
              <a:pathLst>
                <a:path w="5281258" h="2855089">
                  <a:moveTo>
                    <a:pt x="5281258" y="2855089"/>
                  </a:moveTo>
                  <a:lnTo>
                    <a:pt x="0" y="2847469"/>
                  </a:lnTo>
                  <a:lnTo>
                    <a:pt x="0" y="1003446"/>
                  </a:lnTo>
                  <a:lnTo>
                    <a:pt x="17780" y="19050"/>
                  </a:lnTo>
                  <a:lnTo>
                    <a:pt x="2631561" y="0"/>
                  </a:lnTo>
                  <a:lnTo>
                    <a:pt x="5262208" y="5080"/>
                  </a:lnTo>
                  <a:close/>
                </a:path>
              </a:pathLst>
            </a:custGeom>
            <a:solidFill>
              <a:srgbClr val="FFE9B2"/>
            </a:solidFill>
          </p:spPr>
          <p:txBody>
            <a:bodyPr lIns="360000" rIns="360000" bIns="180000" anchor="ctr"/>
            <a:lstStyle/>
            <a:p>
              <a:pPr algn="just">
                <a:lnSpc>
                  <a:spcPct val="150000"/>
                </a:lnSpc>
              </a:pPr>
              <a:r>
                <a:rPr lang="vi-VN" sz="3400" dirty="0">
                  <a:solidFill>
                    <a:srgbClr val="000000"/>
                  </a:solidFill>
                  <a:effectLst/>
                  <a:latin typeface="Arial" panose="020B0604020202020204" pitchFamily="34" charset="0"/>
                  <a:ea typeface="Calibri" panose="020F0502020204030204" pitchFamily="34" charset="0"/>
                  <a:cs typeface="Arial" panose="020B0604020202020204" pitchFamily="34" charset="0"/>
                </a:rPr>
                <a:t>b) Ở đoạn văn mở đầu, em cần viết gì:</a:t>
              </a:r>
              <a:endParaRPr lang="vi-VN" sz="3400" dirty="0">
                <a:effectLst/>
                <a:latin typeface="Arial" panose="020B0604020202020204" pitchFamily="34" charset="0"/>
                <a:cs typeface="Arial" panose="020B0604020202020204" pitchFamily="34" charset="0"/>
              </a:endParaRPr>
            </a:p>
            <a:p>
              <a:pPr algn="just">
                <a:lnSpc>
                  <a:spcPct val="150000"/>
                </a:lnSpc>
              </a:pPr>
              <a:r>
                <a:rPr lang="vi-VN" sz="3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Nếu người nhận thư là người thân (hoặc thầy cô, bạn bè)?</a:t>
              </a:r>
              <a:endParaRPr lang="vi-VN" sz="3400" dirty="0">
                <a:effectLst/>
                <a:latin typeface="Arial" panose="020B0604020202020204" pitchFamily="34" charset="0"/>
                <a:cs typeface="Arial" panose="020B0604020202020204" pitchFamily="34" charset="0"/>
              </a:endParaRPr>
            </a:p>
            <a:p>
              <a:pPr algn="just">
                <a:lnSpc>
                  <a:spcPct val="150000"/>
                </a:lnSpc>
              </a:pPr>
              <a:r>
                <a:rPr lang="vi-VN" sz="3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Nếu người nhận thư là người em muốn làm quen (một vận động viên hoặc một bạn nhỏ vừa đạt thành tích xuất sắc, một bạn nhỏ có hoàn cảnh khó khăn,...)?</a:t>
              </a:r>
              <a:endParaRPr lang="vi-VN" sz="3400" dirty="0">
                <a:effectLst/>
                <a:latin typeface="Arial" panose="020B0604020202020204" pitchFamily="34" charset="0"/>
                <a:cs typeface="Arial" panose="020B0604020202020204" pitchFamily="34" charset="0"/>
              </a:endParaRPr>
            </a:p>
          </p:txBody>
        </p:sp>
        <p:sp>
          <p:nvSpPr>
            <p:cNvPr id="12" name="Freeform 4">
              <a:extLst>
                <a:ext uri="{FF2B5EF4-FFF2-40B4-BE49-F238E27FC236}">
                  <a16:creationId xmlns:a16="http://schemas.microsoft.com/office/drawing/2014/main" id="{FDDDE3B0-CAB2-CA4D-1796-45E9B2FFFC78}"/>
                </a:ext>
              </a:extLst>
            </p:cNvPr>
            <p:cNvSpPr/>
            <p:nvPr/>
          </p:nvSpPr>
          <p:spPr>
            <a:xfrm>
              <a:off x="-3810" y="0"/>
              <a:ext cx="5310467" cy="2881758"/>
            </a:xfrm>
            <a:custGeom>
              <a:avLst/>
              <a:gdLst/>
              <a:ahLst/>
              <a:cxnLst/>
              <a:rect l="l" t="t" r="r" b="b"/>
              <a:pathLst>
                <a:path w="5310467" h="2881758">
                  <a:moveTo>
                    <a:pt x="5276178" y="21590"/>
                  </a:moveTo>
                  <a:cubicBezTo>
                    <a:pt x="5277448" y="34290"/>
                    <a:pt x="5277448" y="44450"/>
                    <a:pt x="5278717" y="54610"/>
                  </a:cubicBezTo>
                  <a:cubicBezTo>
                    <a:pt x="5281258" y="106981"/>
                    <a:pt x="5282528" y="168728"/>
                    <a:pt x="5285067" y="228270"/>
                  </a:cubicBezTo>
                  <a:cubicBezTo>
                    <a:pt x="5285067" y="314275"/>
                    <a:pt x="5297767" y="2010116"/>
                    <a:pt x="5304117" y="2096121"/>
                  </a:cubicBezTo>
                  <a:cubicBezTo>
                    <a:pt x="5310467" y="2226231"/>
                    <a:pt x="5306658" y="2358546"/>
                    <a:pt x="5306658" y="2488656"/>
                  </a:cubicBezTo>
                  <a:cubicBezTo>
                    <a:pt x="5306658" y="2603329"/>
                    <a:pt x="5307928" y="2709182"/>
                    <a:pt x="5309198" y="2820798"/>
                  </a:cubicBezTo>
                  <a:cubicBezTo>
                    <a:pt x="5309198" y="2842389"/>
                    <a:pt x="5309198" y="2856358"/>
                    <a:pt x="5309198" y="2880489"/>
                  </a:cubicBezTo>
                  <a:cubicBezTo>
                    <a:pt x="5286338" y="2880489"/>
                    <a:pt x="5266017" y="2881758"/>
                    <a:pt x="5234034" y="2880489"/>
                  </a:cubicBezTo>
                  <a:cubicBezTo>
                    <a:pt x="4966116" y="2875408"/>
                    <a:pt x="4694076" y="2881758"/>
                    <a:pt x="4426157" y="2876679"/>
                  </a:cubicBezTo>
                  <a:cubicBezTo>
                    <a:pt x="4265406" y="2872868"/>
                    <a:pt x="4108777" y="2875408"/>
                    <a:pt x="3948026" y="2872868"/>
                  </a:cubicBezTo>
                  <a:cubicBezTo>
                    <a:pt x="3873833" y="2871598"/>
                    <a:pt x="3799641" y="2870329"/>
                    <a:pt x="3725448" y="2869058"/>
                  </a:cubicBezTo>
                  <a:cubicBezTo>
                    <a:pt x="3680108" y="2869058"/>
                    <a:pt x="3638889" y="2870329"/>
                    <a:pt x="3593549" y="2870329"/>
                  </a:cubicBezTo>
                  <a:cubicBezTo>
                    <a:pt x="3478138" y="2869058"/>
                    <a:pt x="3160758" y="2870329"/>
                    <a:pt x="3045347" y="2869058"/>
                  </a:cubicBezTo>
                  <a:cubicBezTo>
                    <a:pt x="2962911" y="2867789"/>
                    <a:pt x="1314183" y="2876679"/>
                    <a:pt x="1231746" y="2875408"/>
                  </a:cubicBezTo>
                  <a:cubicBezTo>
                    <a:pt x="1211137" y="2875408"/>
                    <a:pt x="1186406" y="2876679"/>
                    <a:pt x="1165797" y="2876679"/>
                  </a:cubicBezTo>
                  <a:cubicBezTo>
                    <a:pt x="1116335" y="2876679"/>
                    <a:pt x="1070995" y="2877948"/>
                    <a:pt x="1021533" y="2877948"/>
                  </a:cubicBezTo>
                  <a:cubicBezTo>
                    <a:pt x="897879" y="2877948"/>
                    <a:pt x="778346" y="2876679"/>
                    <a:pt x="654691" y="2875408"/>
                  </a:cubicBezTo>
                  <a:cubicBezTo>
                    <a:pt x="580498" y="2874139"/>
                    <a:pt x="506306" y="2872868"/>
                    <a:pt x="436235" y="2871598"/>
                  </a:cubicBezTo>
                  <a:cubicBezTo>
                    <a:pt x="304336" y="2870329"/>
                    <a:pt x="172438" y="2869058"/>
                    <a:pt x="48260" y="2869058"/>
                  </a:cubicBezTo>
                  <a:cubicBezTo>
                    <a:pt x="38100" y="2869058"/>
                    <a:pt x="29210" y="2869058"/>
                    <a:pt x="19050" y="2867789"/>
                  </a:cubicBezTo>
                  <a:cubicBezTo>
                    <a:pt x="10160" y="2866518"/>
                    <a:pt x="5080" y="2860168"/>
                    <a:pt x="7620" y="2851279"/>
                  </a:cubicBezTo>
                  <a:cubicBezTo>
                    <a:pt x="16510" y="2819445"/>
                    <a:pt x="12700" y="2764313"/>
                    <a:pt x="11430" y="2706976"/>
                  </a:cubicBezTo>
                  <a:cubicBezTo>
                    <a:pt x="10160" y="2590098"/>
                    <a:pt x="6350" y="2475424"/>
                    <a:pt x="7620" y="2358546"/>
                  </a:cubicBezTo>
                  <a:cubicBezTo>
                    <a:pt x="5080" y="2212999"/>
                    <a:pt x="0" y="411306"/>
                    <a:pt x="7620" y="263554"/>
                  </a:cubicBezTo>
                  <a:cubicBezTo>
                    <a:pt x="8890" y="234885"/>
                    <a:pt x="7620" y="204012"/>
                    <a:pt x="8890" y="175343"/>
                  </a:cubicBezTo>
                  <a:cubicBezTo>
                    <a:pt x="10160" y="129033"/>
                    <a:pt x="12700" y="78312"/>
                    <a:pt x="13970" y="44450"/>
                  </a:cubicBezTo>
                  <a:cubicBezTo>
                    <a:pt x="13970" y="41910"/>
                    <a:pt x="15240" y="39370"/>
                    <a:pt x="16510" y="38100"/>
                  </a:cubicBezTo>
                  <a:cubicBezTo>
                    <a:pt x="38100" y="35560"/>
                    <a:pt x="69393" y="30480"/>
                    <a:pt x="135342" y="29210"/>
                  </a:cubicBezTo>
                  <a:cubicBezTo>
                    <a:pt x="246631" y="25400"/>
                    <a:pt x="357920" y="22860"/>
                    <a:pt x="473331" y="20320"/>
                  </a:cubicBezTo>
                  <a:cubicBezTo>
                    <a:pt x="551646" y="17780"/>
                    <a:pt x="629960" y="16510"/>
                    <a:pt x="704153" y="13970"/>
                  </a:cubicBezTo>
                  <a:cubicBezTo>
                    <a:pt x="778346" y="11430"/>
                    <a:pt x="856660" y="8890"/>
                    <a:pt x="930853" y="8890"/>
                  </a:cubicBezTo>
                  <a:cubicBezTo>
                    <a:pt x="1013290" y="7620"/>
                    <a:pt x="1095726" y="10160"/>
                    <a:pt x="1178162" y="8890"/>
                  </a:cubicBezTo>
                  <a:cubicBezTo>
                    <a:pt x="1281208" y="8890"/>
                    <a:pt x="3148393" y="6350"/>
                    <a:pt x="3251438" y="5080"/>
                  </a:cubicBezTo>
                  <a:cubicBezTo>
                    <a:pt x="3350362" y="3810"/>
                    <a:pt x="3449286" y="2540"/>
                    <a:pt x="3552331" y="2540"/>
                  </a:cubicBezTo>
                  <a:cubicBezTo>
                    <a:pt x="3721326" y="1270"/>
                    <a:pt x="3886199" y="0"/>
                    <a:pt x="4055193" y="0"/>
                  </a:cubicBezTo>
                  <a:cubicBezTo>
                    <a:pt x="4125264" y="0"/>
                    <a:pt x="4199457" y="2540"/>
                    <a:pt x="4269528" y="2540"/>
                  </a:cubicBezTo>
                  <a:cubicBezTo>
                    <a:pt x="4463254" y="3810"/>
                    <a:pt x="4661101" y="5080"/>
                    <a:pt x="4854827" y="7620"/>
                  </a:cubicBezTo>
                  <a:cubicBezTo>
                    <a:pt x="4957872" y="8890"/>
                    <a:pt x="5060918" y="12700"/>
                    <a:pt x="5163963" y="16510"/>
                  </a:cubicBezTo>
                  <a:cubicBezTo>
                    <a:pt x="5188694" y="16510"/>
                    <a:pt x="5213425" y="16510"/>
                    <a:pt x="5234034" y="16510"/>
                  </a:cubicBezTo>
                  <a:cubicBezTo>
                    <a:pt x="5257128" y="17780"/>
                    <a:pt x="5266017" y="20320"/>
                    <a:pt x="5276178" y="21590"/>
                  </a:cubicBezTo>
                  <a:close/>
                  <a:moveTo>
                    <a:pt x="5286338" y="2863979"/>
                  </a:moveTo>
                  <a:cubicBezTo>
                    <a:pt x="5287608" y="2847468"/>
                    <a:pt x="5288878" y="2834768"/>
                    <a:pt x="5288878" y="2822068"/>
                  </a:cubicBezTo>
                  <a:cubicBezTo>
                    <a:pt x="5287608" y="2698155"/>
                    <a:pt x="5286338" y="2581277"/>
                    <a:pt x="5286338" y="2455577"/>
                  </a:cubicBezTo>
                  <a:cubicBezTo>
                    <a:pt x="5286338" y="2398241"/>
                    <a:pt x="5288878" y="2340904"/>
                    <a:pt x="5287608" y="2283567"/>
                  </a:cubicBezTo>
                  <a:cubicBezTo>
                    <a:pt x="5287608" y="2230641"/>
                    <a:pt x="5286338" y="2175510"/>
                    <a:pt x="5285067" y="2122584"/>
                  </a:cubicBezTo>
                  <a:cubicBezTo>
                    <a:pt x="5279988" y="2040989"/>
                    <a:pt x="5268558" y="351764"/>
                    <a:pt x="5268558" y="270169"/>
                  </a:cubicBezTo>
                  <a:cubicBezTo>
                    <a:pt x="5266017" y="201806"/>
                    <a:pt x="5263478" y="131238"/>
                    <a:pt x="5260938" y="63500"/>
                  </a:cubicBezTo>
                  <a:cubicBezTo>
                    <a:pt x="5259667" y="44450"/>
                    <a:pt x="5258398" y="43180"/>
                    <a:pt x="5221669" y="41910"/>
                  </a:cubicBezTo>
                  <a:cubicBezTo>
                    <a:pt x="5209303" y="41910"/>
                    <a:pt x="5201059" y="41910"/>
                    <a:pt x="5188694" y="40640"/>
                  </a:cubicBezTo>
                  <a:cubicBezTo>
                    <a:pt x="5085649" y="36830"/>
                    <a:pt x="4978481" y="31750"/>
                    <a:pt x="4875436" y="30480"/>
                  </a:cubicBezTo>
                  <a:cubicBezTo>
                    <a:pt x="4624005" y="26670"/>
                    <a:pt x="4368452" y="25400"/>
                    <a:pt x="4117021" y="22860"/>
                  </a:cubicBezTo>
                  <a:cubicBezTo>
                    <a:pt x="4079924" y="22860"/>
                    <a:pt x="4038706" y="22860"/>
                    <a:pt x="4001610" y="22860"/>
                  </a:cubicBezTo>
                  <a:cubicBezTo>
                    <a:pt x="3939783" y="22860"/>
                    <a:pt x="3877955" y="22860"/>
                    <a:pt x="3820250" y="22860"/>
                  </a:cubicBezTo>
                  <a:cubicBezTo>
                    <a:pt x="3688351" y="22860"/>
                    <a:pt x="3556453" y="22860"/>
                    <a:pt x="3428677" y="24130"/>
                  </a:cubicBezTo>
                  <a:cubicBezTo>
                    <a:pt x="3317387" y="25400"/>
                    <a:pt x="1441959" y="29210"/>
                    <a:pt x="1330670" y="29210"/>
                  </a:cubicBezTo>
                  <a:cubicBezTo>
                    <a:pt x="1149310" y="29210"/>
                    <a:pt x="967950" y="26670"/>
                    <a:pt x="786590" y="33020"/>
                  </a:cubicBezTo>
                  <a:cubicBezTo>
                    <a:pt x="691788" y="36830"/>
                    <a:pt x="601108" y="36830"/>
                    <a:pt x="510427" y="38100"/>
                  </a:cubicBezTo>
                  <a:cubicBezTo>
                    <a:pt x="353798" y="41910"/>
                    <a:pt x="197169" y="45720"/>
                    <a:pt x="49530" y="50800"/>
                  </a:cubicBezTo>
                  <a:cubicBezTo>
                    <a:pt x="36830" y="50800"/>
                    <a:pt x="34290" y="53340"/>
                    <a:pt x="33020" y="71696"/>
                  </a:cubicBezTo>
                  <a:cubicBezTo>
                    <a:pt x="31750" y="111391"/>
                    <a:pt x="31750" y="151086"/>
                    <a:pt x="30480" y="190780"/>
                  </a:cubicBezTo>
                  <a:cubicBezTo>
                    <a:pt x="29210" y="256938"/>
                    <a:pt x="26670" y="320890"/>
                    <a:pt x="25400" y="387048"/>
                  </a:cubicBezTo>
                  <a:cubicBezTo>
                    <a:pt x="20320" y="457616"/>
                    <a:pt x="26670" y="2182126"/>
                    <a:pt x="29210" y="2252694"/>
                  </a:cubicBezTo>
                  <a:cubicBezTo>
                    <a:pt x="29210" y="2327672"/>
                    <a:pt x="29210" y="2404857"/>
                    <a:pt x="30480" y="2479835"/>
                  </a:cubicBezTo>
                  <a:cubicBezTo>
                    <a:pt x="30480" y="2534967"/>
                    <a:pt x="33020" y="2590098"/>
                    <a:pt x="33020" y="2645229"/>
                  </a:cubicBezTo>
                  <a:cubicBezTo>
                    <a:pt x="33020" y="2704771"/>
                    <a:pt x="33020" y="2764313"/>
                    <a:pt x="31750" y="2822068"/>
                  </a:cubicBezTo>
                  <a:cubicBezTo>
                    <a:pt x="31750" y="2825879"/>
                    <a:pt x="31750" y="2828418"/>
                    <a:pt x="31750" y="2832229"/>
                  </a:cubicBezTo>
                  <a:cubicBezTo>
                    <a:pt x="31750" y="2842389"/>
                    <a:pt x="35560" y="2846199"/>
                    <a:pt x="44450" y="2846199"/>
                  </a:cubicBezTo>
                  <a:cubicBezTo>
                    <a:pt x="77636" y="2846199"/>
                    <a:pt x="135342" y="2847468"/>
                    <a:pt x="188925" y="2847468"/>
                  </a:cubicBezTo>
                  <a:cubicBezTo>
                    <a:pt x="267240" y="2847468"/>
                    <a:pt x="349676" y="2844929"/>
                    <a:pt x="427991" y="2847468"/>
                  </a:cubicBezTo>
                  <a:cubicBezTo>
                    <a:pt x="555768" y="2851279"/>
                    <a:pt x="683544" y="2853818"/>
                    <a:pt x="811320" y="2852549"/>
                  </a:cubicBezTo>
                  <a:cubicBezTo>
                    <a:pt x="893757" y="2851279"/>
                    <a:pt x="972071" y="2853818"/>
                    <a:pt x="1054508" y="2853818"/>
                  </a:cubicBezTo>
                  <a:cubicBezTo>
                    <a:pt x="1174041" y="2853818"/>
                    <a:pt x="1293573" y="2852549"/>
                    <a:pt x="1413106" y="2853818"/>
                  </a:cubicBezTo>
                  <a:cubicBezTo>
                    <a:pt x="1590345" y="2855089"/>
                    <a:pt x="3535844" y="2844929"/>
                    <a:pt x="3717204" y="2847468"/>
                  </a:cubicBezTo>
                  <a:cubicBezTo>
                    <a:pt x="3795519" y="2848739"/>
                    <a:pt x="3873833" y="2850008"/>
                    <a:pt x="3948026" y="2850008"/>
                  </a:cubicBezTo>
                  <a:cubicBezTo>
                    <a:pt x="4084046" y="2852549"/>
                    <a:pt x="4215944" y="2848739"/>
                    <a:pt x="4351965" y="2852549"/>
                  </a:cubicBezTo>
                  <a:cubicBezTo>
                    <a:pt x="4463254" y="2855089"/>
                    <a:pt x="4574543" y="2855089"/>
                    <a:pt x="4685832" y="2857629"/>
                  </a:cubicBezTo>
                  <a:cubicBezTo>
                    <a:pt x="4850705" y="2861439"/>
                    <a:pt x="5015578" y="2863979"/>
                    <a:pt x="5180451" y="2865249"/>
                  </a:cubicBezTo>
                  <a:cubicBezTo>
                    <a:pt x="5242278" y="2865249"/>
                    <a:pt x="5266017" y="2863979"/>
                    <a:pt x="5286338" y="2863979"/>
                  </a:cubicBezTo>
                  <a:close/>
                </a:path>
              </a:pathLst>
            </a:custGeom>
            <a:solidFill>
              <a:srgbClr val="442816"/>
            </a:solidFill>
          </p:spPr>
          <p:txBody>
            <a:bodyPr lIns="360000" rIns="360000" bIns="180000" anchor="ctr"/>
            <a:lstStyle/>
            <a:p>
              <a:endParaRPr lang="vi-VN" sz="3400">
                <a:latin typeface="Arial" panose="020B0604020202020204" pitchFamily="34" charset="0"/>
                <a:cs typeface="Arial" panose="020B0604020202020204" pitchFamily="34" charset="0"/>
              </a:endParaRPr>
            </a:p>
          </p:txBody>
        </p:sp>
      </p:grpSp>
      <p:grpSp>
        <p:nvGrpSpPr>
          <p:cNvPr id="13" name="Group 2">
            <a:extLst>
              <a:ext uri="{FF2B5EF4-FFF2-40B4-BE49-F238E27FC236}">
                <a16:creationId xmlns:a16="http://schemas.microsoft.com/office/drawing/2014/main" id="{CF8DCD75-F48A-9EED-545B-1CDC605C05AD}"/>
              </a:ext>
            </a:extLst>
          </p:cNvPr>
          <p:cNvGrpSpPr/>
          <p:nvPr/>
        </p:nvGrpSpPr>
        <p:grpSpPr>
          <a:xfrm>
            <a:off x="566703" y="8415179"/>
            <a:ext cx="12311098" cy="1662338"/>
            <a:chOff x="0" y="0"/>
            <a:chExt cx="5304118" cy="2883029"/>
          </a:xfrm>
        </p:grpSpPr>
        <p:sp>
          <p:nvSpPr>
            <p:cNvPr id="14" name="Freeform 3">
              <a:extLst>
                <a:ext uri="{FF2B5EF4-FFF2-40B4-BE49-F238E27FC236}">
                  <a16:creationId xmlns:a16="http://schemas.microsoft.com/office/drawing/2014/main" id="{E1DA51BB-4080-DBA0-32F5-26483025364F}"/>
                </a:ext>
              </a:extLst>
            </p:cNvPr>
            <p:cNvSpPr/>
            <p:nvPr/>
          </p:nvSpPr>
          <p:spPr>
            <a:xfrm>
              <a:off x="10160" y="16510"/>
              <a:ext cx="5281258" cy="2855089"/>
            </a:xfrm>
            <a:custGeom>
              <a:avLst/>
              <a:gdLst/>
              <a:ahLst/>
              <a:cxnLst/>
              <a:rect l="l" t="t" r="r" b="b"/>
              <a:pathLst>
                <a:path w="5281258" h="2855089">
                  <a:moveTo>
                    <a:pt x="5281258" y="2855089"/>
                  </a:moveTo>
                  <a:lnTo>
                    <a:pt x="0" y="2847469"/>
                  </a:lnTo>
                  <a:lnTo>
                    <a:pt x="0" y="1003446"/>
                  </a:lnTo>
                  <a:lnTo>
                    <a:pt x="17780" y="19050"/>
                  </a:lnTo>
                  <a:lnTo>
                    <a:pt x="2631561" y="0"/>
                  </a:lnTo>
                  <a:lnTo>
                    <a:pt x="5262208" y="5080"/>
                  </a:lnTo>
                  <a:close/>
                </a:path>
              </a:pathLst>
            </a:custGeom>
            <a:solidFill>
              <a:srgbClr val="FFE9B2"/>
            </a:solidFill>
          </p:spPr>
          <p:txBody>
            <a:bodyPr lIns="360000" rIns="360000" bIns="180000" anchor="ctr"/>
            <a:lstStyle/>
            <a:p>
              <a:pPr algn="just">
                <a:lnSpc>
                  <a:spcPct val="150000"/>
                </a:lnSpc>
              </a:pPr>
              <a:r>
                <a:rPr lang="vi-VN" sz="3400" dirty="0">
                  <a:solidFill>
                    <a:srgbClr val="000000"/>
                  </a:solidFill>
                  <a:effectLst/>
                  <a:latin typeface="Arial" panose="020B0604020202020204" pitchFamily="34" charset="0"/>
                  <a:ea typeface="Calibri" panose="020F0502020204030204" pitchFamily="34" charset="0"/>
                  <a:cs typeface="Arial" panose="020B0604020202020204" pitchFamily="34" charset="0"/>
                </a:rPr>
                <a:t>c) Em viết lời chúc thế nào cho phù hợp với mối quan hệ và tình cảm của mình?</a:t>
              </a:r>
              <a:endParaRPr lang="vi-VN" sz="3400" dirty="0">
                <a:effectLst/>
                <a:latin typeface="Arial" panose="020B0604020202020204" pitchFamily="34" charset="0"/>
                <a:cs typeface="Arial" panose="020B0604020202020204" pitchFamily="34" charset="0"/>
              </a:endParaRPr>
            </a:p>
          </p:txBody>
        </p:sp>
        <p:sp>
          <p:nvSpPr>
            <p:cNvPr id="15" name="Freeform 4">
              <a:extLst>
                <a:ext uri="{FF2B5EF4-FFF2-40B4-BE49-F238E27FC236}">
                  <a16:creationId xmlns:a16="http://schemas.microsoft.com/office/drawing/2014/main" id="{05276749-4424-A280-40C3-3DB98D83A0FF}"/>
                </a:ext>
              </a:extLst>
            </p:cNvPr>
            <p:cNvSpPr/>
            <p:nvPr/>
          </p:nvSpPr>
          <p:spPr>
            <a:xfrm>
              <a:off x="-3810" y="0"/>
              <a:ext cx="5310467" cy="2881758"/>
            </a:xfrm>
            <a:custGeom>
              <a:avLst/>
              <a:gdLst/>
              <a:ahLst/>
              <a:cxnLst/>
              <a:rect l="l" t="t" r="r" b="b"/>
              <a:pathLst>
                <a:path w="5310467" h="2881758">
                  <a:moveTo>
                    <a:pt x="5276178" y="21590"/>
                  </a:moveTo>
                  <a:cubicBezTo>
                    <a:pt x="5277448" y="34290"/>
                    <a:pt x="5277448" y="44450"/>
                    <a:pt x="5278717" y="54610"/>
                  </a:cubicBezTo>
                  <a:cubicBezTo>
                    <a:pt x="5281258" y="106981"/>
                    <a:pt x="5282528" y="168728"/>
                    <a:pt x="5285067" y="228270"/>
                  </a:cubicBezTo>
                  <a:cubicBezTo>
                    <a:pt x="5285067" y="314275"/>
                    <a:pt x="5297767" y="2010116"/>
                    <a:pt x="5304117" y="2096121"/>
                  </a:cubicBezTo>
                  <a:cubicBezTo>
                    <a:pt x="5310467" y="2226231"/>
                    <a:pt x="5306658" y="2358546"/>
                    <a:pt x="5306658" y="2488656"/>
                  </a:cubicBezTo>
                  <a:cubicBezTo>
                    <a:pt x="5306658" y="2603329"/>
                    <a:pt x="5307928" y="2709182"/>
                    <a:pt x="5309198" y="2820798"/>
                  </a:cubicBezTo>
                  <a:cubicBezTo>
                    <a:pt x="5309198" y="2842389"/>
                    <a:pt x="5309198" y="2856358"/>
                    <a:pt x="5309198" y="2880489"/>
                  </a:cubicBezTo>
                  <a:cubicBezTo>
                    <a:pt x="5286338" y="2880489"/>
                    <a:pt x="5266017" y="2881758"/>
                    <a:pt x="5234034" y="2880489"/>
                  </a:cubicBezTo>
                  <a:cubicBezTo>
                    <a:pt x="4966116" y="2875408"/>
                    <a:pt x="4694076" y="2881758"/>
                    <a:pt x="4426157" y="2876679"/>
                  </a:cubicBezTo>
                  <a:cubicBezTo>
                    <a:pt x="4265406" y="2872868"/>
                    <a:pt x="4108777" y="2875408"/>
                    <a:pt x="3948026" y="2872868"/>
                  </a:cubicBezTo>
                  <a:cubicBezTo>
                    <a:pt x="3873833" y="2871598"/>
                    <a:pt x="3799641" y="2870329"/>
                    <a:pt x="3725448" y="2869058"/>
                  </a:cubicBezTo>
                  <a:cubicBezTo>
                    <a:pt x="3680108" y="2869058"/>
                    <a:pt x="3638889" y="2870329"/>
                    <a:pt x="3593549" y="2870329"/>
                  </a:cubicBezTo>
                  <a:cubicBezTo>
                    <a:pt x="3478138" y="2869058"/>
                    <a:pt x="3160758" y="2870329"/>
                    <a:pt x="3045347" y="2869058"/>
                  </a:cubicBezTo>
                  <a:cubicBezTo>
                    <a:pt x="2962911" y="2867789"/>
                    <a:pt x="1314183" y="2876679"/>
                    <a:pt x="1231746" y="2875408"/>
                  </a:cubicBezTo>
                  <a:cubicBezTo>
                    <a:pt x="1211137" y="2875408"/>
                    <a:pt x="1186406" y="2876679"/>
                    <a:pt x="1165797" y="2876679"/>
                  </a:cubicBezTo>
                  <a:cubicBezTo>
                    <a:pt x="1116335" y="2876679"/>
                    <a:pt x="1070995" y="2877948"/>
                    <a:pt x="1021533" y="2877948"/>
                  </a:cubicBezTo>
                  <a:cubicBezTo>
                    <a:pt x="897879" y="2877948"/>
                    <a:pt x="778346" y="2876679"/>
                    <a:pt x="654691" y="2875408"/>
                  </a:cubicBezTo>
                  <a:cubicBezTo>
                    <a:pt x="580498" y="2874139"/>
                    <a:pt x="506306" y="2872868"/>
                    <a:pt x="436235" y="2871598"/>
                  </a:cubicBezTo>
                  <a:cubicBezTo>
                    <a:pt x="304336" y="2870329"/>
                    <a:pt x="172438" y="2869058"/>
                    <a:pt x="48260" y="2869058"/>
                  </a:cubicBezTo>
                  <a:cubicBezTo>
                    <a:pt x="38100" y="2869058"/>
                    <a:pt x="29210" y="2869058"/>
                    <a:pt x="19050" y="2867789"/>
                  </a:cubicBezTo>
                  <a:cubicBezTo>
                    <a:pt x="10160" y="2866518"/>
                    <a:pt x="5080" y="2860168"/>
                    <a:pt x="7620" y="2851279"/>
                  </a:cubicBezTo>
                  <a:cubicBezTo>
                    <a:pt x="16510" y="2819445"/>
                    <a:pt x="12700" y="2764313"/>
                    <a:pt x="11430" y="2706976"/>
                  </a:cubicBezTo>
                  <a:cubicBezTo>
                    <a:pt x="10160" y="2590098"/>
                    <a:pt x="6350" y="2475424"/>
                    <a:pt x="7620" y="2358546"/>
                  </a:cubicBezTo>
                  <a:cubicBezTo>
                    <a:pt x="5080" y="2212999"/>
                    <a:pt x="0" y="411306"/>
                    <a:pt x="7620" y="263554"/>
                  </a:cubicBezTo>
                  <a:cubicBezTo>
                    <a:pt x="8890" y="234885"/>
                    <a:pt x="7620" y="204012"/>
                    <a:pt x="8890" y="175343"/>
                  </a:cubicBezTo>
                  <a:cubicBezTo>
                    <a:pt x="10160" y="129033"/>
                    <a:pt x="12700" y="78312"/>
                    <a:pt x="13970" y="44450"/>
                  </a:cubicBezTo>
                  <a:cubicBezTo>
                    <a:pt x="13970" y="41910"/>
                    <a:pt x="15240" y="39370"/>
                    <a:pt x="16510" y="38100"/>
                  </a:cubicBezTo>
                  <a:cubicBezTo>
                    <a:pt x="38100" y="35560"/>
                    <a:pt x="69393" y="30480"/>
                    <a:pt x="135342" y="29210"/>
                  </a:cubicBezTo>
                  <a:cubicBezTo>
                    <a:pt x="246631" y="25400"/>
                    <a:pt x="357920" y="22860"/>
                    <a:pt x="473331" y="20320"/>
                  </a:cubicBezTo>
                  <a:cubicBezTo>
                    <a:pt x="551646" y="17780"/>
                    <a:pt x="629960" y="16510"/>
                    <a:pt x="704153" y="13970"/>
                  </a:cubicBezTo>
                  <a:cubicBezTo>
                    <a:pt x="778346" y="11430"/>
                    <a:pt x="856660" y="8890"/>
                    <a:pt x="930853" y="8890"/>
                  </a:cubicBezTo>
                  <a:cubicBezTo>
                    <a:pt x="1013290" y="7620"/>
                    <a:pt x="1095726" y="10160"/>
                    <a:pt x="1178162" y="8890"/>
                  </a:cubicBezTo>
                  <a:cubicBezTo>
                    <a:pt x="1281208" y="8890"/>
                    <a:pt x="3148393" y="6350"/>
                    <a:pt x="3251438" y="5080"/>
                  </a:cubicBezTo>
                  <a:cubicBezTo>
                    <a:pt x="3350362" y="3810"/>
                    <a:pt x="3449286" y="2540"/>
                    <a:pt x="3552331" y="2540"/>
                  </a:cubicBezTo>
                  <a:cubicBezTo>
                    <a:pt x="3721326" y="1270"/>
                    <a:pt x="3886199" y="0"/>
                    <a:pt x="4055193" y="0"/>
                  </a:cubicBezTo>
                  <a:cubicBezTo>
                    <a:pt x="4125264" y="0"/>
                    <a:pt x="4199457" y="2540"/>
                    <a:pt x="4269528" y="2540"/>
                  </a:cubicBezTo>
                  <a:cubicBezTo>
                    <a:pt x="4463254" y="3810"/>
                    <a:pt x="4661101" y="5080"/>
                    <a:pt x="4854827" y="7620"/>
                  </a:cubicBezTo>
                  <a:cubicBezTo>
                    <a:pt x="4957872" y="8890"/>
                    <a:pt x="5060918" y="12700"/>
                    <a:pt x="5163963" y="16510"/>
                  </a:cubicBezTo>
                  <a:cubicBezTo>
                    <a:pt x="5188694" y="16510"/>
                    <a:pt x="5213425" y="16510"/>
                    <a:pt x="5234034" y="16510"/>
                  </a:cubicBezTo>
                  <a:cubicBezTo>
                    <a:pt x="5257128" y="17780"/>
                    <a:pt x="5266017" y="20320"/>
                    <a:pt x="5276178" y="21590"/>
                  </a:cubicBezTo>
                  <a:close/>
                  <a:moveTo>
                    <a:pt x="5286338" y="2863979"/>
                  </a:moveTo>
                  <a:cubicBezTo>
                    <a:pt x="5287608" y="2847468"/>
                    <a:pt x="5288878" y="2834768"/>
                    <a:pt x="5288878" y="2822068"/>
                  </a:cubicBezTo>
                  <a:cubicBezTo>
                    <a:pt x="5287608" y="2698155"/>
                    <a:pt x="5286338" y="2581277"/>
                    <a:pt x="5286338" y="2455577"/>
                  </a:cubicBezTo>
                  <a:cubicBezTo>
                    <a:pt x="5286338" y="2398241"/>
                    <a:pt x="5288878" y="2340904"/>
                    <a:pt x="5287608" y="2283567"/>
                  </a:cubicBezTo>
                  <a:cubicBezTo>
                    <a:pt x="5287608" y="2230641"/>
                    <a:pt x="5286338" y="2175510"/>
                    <a:pt x="5285067" y="2122584"/>
                  </a:cubicBezTo>
                  <a:cubicBezTo>
                    <a:pt x="5279988" y="2040989"/>
                    <a:pt x="5268558" y="351764"/>
                    <a:pt x="5268558" y="270169"/>
                  </a:cubicBezTo>
                  <a:cubicBezTo>
                    <a:pt x="5266017" y="201806"/>
                    <a:pt x="5263478" y="131238"/>
                    <a:pt x="5260938" y="63500"/>
                  </a:cubicBezTo>
                  <a:cubicBezTo>
                    <a:pt x="5259667" y="44450"/>
                    <a:pt x="5258398" y="43180"/>
                    <a:pt x="5221669" y="41910"/>
                  </a:cubicBezTo>
                  <a:cubicBezTo>
                    <a:pt x="5209303" y="41910"/>
                    <a:pt x="5201059" y="41910"/>
                    <a:pt x="5188694" y="40640"/>
                  </a:cubicBezTo>
                  <a:cubicBezTo>
                    <a:pt x="5085649" y="36830"/>
                    <a:pt x="4978481" y="31750"/>
                    <a:pt x="4875436" y="30480"/>
                  </a:cubicBezTo>
                  <a:cubicBezTo>
                    <a:pt x="4624005" y="26670"/>
                    <a:pt x="4368452" y="25400"/>
                    <a:pt x="4117021" y="22860"/>
                  </a:cubicBezTo>
                  <a:cubicBezTo>
                    <a:pt x="4079924" y="22860"/>
                    <a:pt x="4038706" y="22860"/>
                    <a:pt x="4001610" y="22860"/>
                  </a:cubicBezTo>
                  <a:cubicBezTo>
                    <a:pt x="3939783" y="22860"/>
                    <a:pt x="3877955" y="22860"/>
                    <a:pt x="3820250" y="22860"/>
                  </a:cubicBezTo>
                  <a:cubicBezTo>
                    <a:pt x="3688351" y="22860"/>
                    <a:pt x="3556453" y="22860"/>
                    <a:pt x="3428677" y="24130"/>
                  </a:cubicBezTo>
                  <a:cubicBezTo>
                    <a:pt x="3317387" y="25400"/>
                    <a:pt x="1441959" y="29210"/>
                    <a:pt x="1330670" y="29210"/>
                  </a:cubicBezTo>
                  <a:cubicBezTo>
                    <a:pt x="1149310" y="29210"/>
                    <a:pt x="967950" y="26670"/>
                    <a:pt x="786590" y="33020"/>
                  </a:cubicBezTo>
                  <a:cubicBezTo>
                    <a:pt x="691788" y="36830"/>
                    <a:pt x="601108" y="36830"/>
                    <a:pt x="510427" y="38100"/>
                  </a:cubicBezTo>
                  <a:cubicBezTo>
                    <a:pt x="353798" y="41910"/>
                    <a:pt x="197169" y="45720"/>
                    <a:pt x="49530" y="50800"/>
                  </a:cubicBezTo>
                  <a:cubicBezTo>
                    <a:pt x="36830" y="50800"/>
                    <a:pt x="34290" y="53340"/>
                    <a:pt x="33020" y="71696"/>
                  </a:cubicBezTo>
                  <a:cubicBezTo>
                    <a:pt x="31750" y="111391"/>
                    <a:pt x="31750" y="151086"/>
                    <a:pt x="30480" y="190780"/>
                  </a:cubicBezTo>
                  <a:cubicBezTo>
                    <a:pt x="29210" y="256938"/>
                    <a:pt x="26670" y="320890"/>
                    <a:pt x="25400" y="387048"/>
                  </a:cubicBezTo>
                  <a:cubicBezTo>
                    <a:pt x="20320" y="457616"/>
                    <a:pt x="26670" y="2182126"/>
                    <a:pt x="29210" y="2252694"/>
                  </a:cubicBezTo>
                  <a:cubicBezTo>
                    <a:pt x="29210" y="2327672"/>
                    <a:pt x="29210" y="2404857"/>
                    <a:pt x="30480" y="2479835"/>
                  </a:cubicBezTo>
                  <a:cubicBezTo>
                    <a:pt x="30480" y="2534967"/>
                    <a:pt x="33020" y="2590098"/>
                    <a:pt x="33020" y="2645229"/>
                  </a:cubicBezTo>
                  <a:cubicBezTo>
                    <a:pt x="33020" y="2704771"/>
                    <a:pt x="33020" y="2764313"/>
                    <a:pt x="31750" y="2822068"/>
                  </a:cubicBezTo>
                  <a:cubicBezTo>
                    <a:pt x="31750" y="2825879"/>
                    <a:pt x="31750" y="2828418"/>
                    <a:pt x="31750" y="2832229"/>
                  </a:cubicBezTo>
                  <a:cubicBezTo>
                    <a:pt x="31750" y="2842389"/>
                    <a:pt x="35560" y="2846199"/>
                    <a:pt x="44450" y="2846199"/>
                  </a:cubicBezTo>
                  <a:cubicBezTo>
                    <a:pt x="77636" y="2846199"/>
                    <a:pt x="135342" y="2847468"/>
                    <a:pt x="188925" y="2847468"/>
                  </a:cubicBezTo>
                  <a:cubicBezTo>
                    <a:pt x="267240" y="2847468"/>
                    <a:pt x="349676" y="2844929"/>
                    <a:pt x="427991" y="2847468"/>
                  </a:cubicBezTo>
                  <a:cubicBezTo>
                    <a:pt x="555768" y="2851279"/>
                    <a:pt x="683544" y="2853818"/>
                    <a:pt x="811320" y="2852549"/>
                  </a:cubicBezTo>
                  <a:cubicBezTo>
                    <a:pt x="893757" y="2851279"/>
                    <a:pt x="972071" y="2853818"/>
                    <a:pt x="1054508" y="2853818"/>
                  </a:cubicBezTo>
                  <a:cubicBezTo>
                    <a:pt x="1174041" y="2853818"/>
                    <a:pt x="1293573" y="2852549"/>
                    <a:pt x="1413106" y="2853818"/>
                  </a:cubicBezTo>
                  <a:cubicBezTo>
                    <a:pt x="1590345" y="2855089"/>
                    <a:pt x="3535844" y="2844929"/>
                    <a:pt x="3717204" y="2847468"/>
                  </a:cubicBezTo>
                  <a:cubicBezTo>
                    <a:pt x="3795519" y="2848739"/>
                    <a:pt x="3873833" y="2850008"/>
                    <a:pt x="3948026" y="2850008"/>
                  </a:cubicBezTo>
                  <a:cubicBezTo>
                    <a:pt x="4084046" y="2852549"/>
                    <a:pt x="4215944" y="2848739"/>
                    <a:pt x="4351965" y="2852549"/>
                  </a:cubicBezTo>
                  <a:cubicBezTo>
                    <a:pt x="4463254" y="2855089"/>
                    <a:pt x="4574543" y="2855089"/>
                    <a:pt x="4685832" y="2857629"/>
                  </a:cubicBezTo>
                  <a:cubicBezTo>
                    <a:pt x="4850705" y="2861439"/>
                    <a:pt x="5015578" y="2863979"/>
                    <a:pt x="5180451" y="2865249"/>
                  </a:cubicBezTo>
                  <a:cubicBezTo>
                    <a:pt x="5242278" y="2865249"/>
                    <a:pt x="5266017" y="2863979"/>
                    <a:pt x="5286338" y="2863979"/>
                  </a:cubicBezTo>
                  <a:close/>
                </a:path>
              </a:pathLst>
            </a:custGeom>
            <a:solidFill>
              <a:srgbClr val="442816"/>
            </a:solidFill>
          </p:spPr>
          <p:txBody>
            <a:bodyPr lIns="360000" rIns="360000" bIns="180000" anchor="ctr"/>
            <a:lstStyle/>
            <a:p>
              <a:endParaRPr lang="vi-VN" sz="3400">
                <a:latin typeface="Arial" panose="020B0604020202020204" pitchFamily="34" charset="0"/>
                <a:cs typeface="Arial" panose="020B0604020202020204" pitchFamily="34" charset="0"/>
              </a:endParaRPr>
            </a:p>
          </p:txBody>
        </p:sp>
      </p:grpSp>
      <p:sp>
        <p:nvSpPr>
          <p:cNvPr id="17" name="Freeform 77">
            <a:extLst>
              <a:ext uri="{FF2B5EF4-FFF2-40B4-BE49-F238E27FC236}">
                <a16:creationId xmlns:a16="http://schemas.microsoft.com/office/drawing/2014/main" id="{112D14EB-F625-FC03-EF3D-092B7CEC9E9C}"/>
              </a:ext>
            </a:extLst>
          </p:cNvPr>
          <p:cNvSpPr/>
          <p:nvPr/>
        </p:nvSpPr>
        <p:spPr>
          <a:xfrm>
            <a:off x="13106400" y="3770119"/>
            <a:ext cx="5505778" cy="6411382"/>
          </a:xfrm>
          <a:custGeom>
            <a:avLst/>
            <a:gdLst/>
            <a:ahLst/>
            <a:cxnLst/>
            <a:rect l="l" t="t" r="r" b="b"/>
            <a:pathLst>
              <a:path w="972532" h="1132497">
                <a:moveTo>
                  <a:pt x="0" y="0"/>
                </a:moveTo>
                <a:lnTo>
                  <a:pt x="972532" y="0"/>
                </a:lnTo>
                <a:lnTo>
                  <a:pt x="972532" y="1132497"/>
                </a:lnTo>
                <a:lnTo>
                  <a:pt x="0" y="113249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Tree>
    <p:extLst>
      <p:ext uri="{BB962C8B-B14F-4D97-AF65-F5344CB8AC3E}">
        <p14:creationId xmlns:p14="http://schemas.microsoft.com/office/powerpoint/2010/main" val="39452136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ppt_x"/>
                                          </p:val>
                                        </p:tav>
                                        <p:tav tm="100000">
                                          <p:val>
                                            <p:strVal val="#ppt_x"/>
                                          </p:val>
                                        </p:tav>
                                      </p:tavLst>
                                    </p:anim>
                                    <p:anim calcmode="lin" valueType="num">
                                      <p:cBhvr additive="base">
                                        <p:cTn id="2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49579" y="2464329"/>
            <a:ext cx="12006297" cy="1663071"/>
            <a:chOff x="0" y="0"/>
            <a:chExt cx="5304118" cy="2883029"/>
          </a:xfrm>
        </p:grpSpPr>
        <p:sp>
          <p:nvSpPr>
            <p:cNvPr id="3" name="Freeform 3"/>
            <p:cNvSpPr/>
            <p:nvPr/>
          </p:nvSpPr>
          <p:spPr>
            <a:xfrm>
              <a:off x="10160" y="16510"/>
              <a:ext cx="5281258" cy="2855089"/>
            </a:xfrm>
            <a:custGeom>
              <a:avLst/>
              <a:gdLst/>
              <a:ahLst/>
              <a:cxnLst/>
              <a:rect l="l" t="t" r="r" b="b"/>
              <a:pathLst>
                <a:path w="5281258" h="2855089">
                  <a:moveTo>
                    <a:pt x="5281258" y="2855089"/>
                  </a:moveTo>
                  <a:lnTo>
                    <a:pt x="0" y="2847469"/>
                  </a:lnTo>
                  <a:lnTo>
                    <a:pt x="0" y="1003446"/>
                  </a:lnTo>
                  <a:lnTo>
                    <a:pt x="17780" y="19050"/>
                  </a:lnTo>
                  <a:lnTo>
                    <a:pt x="2631561" y="0"/>
                  </a:lnTo>
                  <a:lnTo>
                    <a:pt x="5262208" y="5080"/>
                  </a:lnTo>
                  <a:close/>
                </a:path>
              </a:pathLst>
            </a:custGeom>
            <a:solidFill>
              <a:srgbClr val="FFE9B2"/>
            </a:solidFill>
          </p:spPr>
          <p:txBody>
            <a:bodyPr lIns="360000" rIns="360000" bIns="180000" anchor="ctr"/>
            <a:lstStyle/>
            <a:p>
              <a:pPr algn="just">
                <a:lnSpc>
                  <a:spcPct val="150000"/>
                </a:lnSpc>
              </a:pPr>
              <a:r>
                <a:rPr lang="vi-VN" sz="3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a) Em xưng hô và chào thế nào cho phù hợp với mối quan hệ và tình cảm của mình?</a:t>
              </a:r>
              <a:endParaRPr lang="vi-VN" sz="3600" b="1" dirty="0">
                <a:effectLst/>
                <a:latin typeface="Arial" panose="020B0604020202020204" pitchFamily="34" charset="0"/>
                <a:cs typeface="Arial" panose="020B0604020202020204" pitchFamily="34" charset="0"/>
              </a:endParaRPr>
            </a:p>
          </p:txBody>
        </p:sp>
        <p:sp>
          <p:nvSpPr>
            <p:cNvPr id="4" name="Freeform 4"/>
            <p:cNvSpPr/>
            <p:nvPr/>
          </p:nvSpPr>
          <p:spPr>
            <a:xfrm>
              <a:off x="-3810" y="0"/>
              <a:ext cx="5310467" cy="2881758"/>
            </a:xfrm>
            <a:custGeom>
              <a:avLst/>
              <a:gdLst/>
              <a:ahLst/>
              <a:cxnLst/>
              <a:rect l="l" t="t" r="r" b="b"/>
              <a:pathLst>
                <a:path w="5310467" h="2881758">
                  <a:moveTo>
                    <a:pt x="5276178" y="21590"/>
                  </a:moveTo>
                  <a:cubicBezTo>
                    <a:pt x="5277448" y="34290"/>
                    <a:pt x="5277448" y="44450"/>
                    <a:pt x="5278717" y="54610"/>
                  </a:cubicBezTo>
                  <a:cubicBezTo>
                    <a:pt x="5281258" y="106981"/>
                    <a:pt x="5282528" y="168728"/>
                    <a:pt x="5285067" y="228270"/>
                  </a:cubicBezTo>
                  <a:cubicBezTo>
                    <a:pt x="5285067" y="314275"/>
                    <a:pt x="5297767" y="2010116"/>
                    <a:pt x="5304117" y="2096121"/>
                  </a:cubicBezTo>
                  <a:cubicBezTo>
                    <a:pt x="5310467" y="2226231"/>
                    <a:pt x="5306658" y="2358546"/>
                    <a:pt x="5306658" y="2488656"/>
                  </a:cubicBezTo>
                  <a:cubicBezTo>
                    <a:pt x="5306658" y="2603329"/>
                    <a:pt x="5307928" y="2709182"/>
                    <a:pt x="5309198" y="2820798"/>
                  </a:cubicBezTo>
                  <a:cubicBezTo>
                    <a:pt x="5309198" y="2842389"/>
                    <a:pt x="5309198" y="2856358"/>
                    <a:pt x="5309198" y="2880489"/>
                  </a:cubicBezTo>
                  <a:cubicBezTo>
                    <a:pt x="5286338" y="2880489"/>
                    <a:pt x="5266017" y="2881758"/>
                    <a:pt x="5234034" y="2880489"/>
                  </a:cubicBezTo>
                  <a:cubicBezTo>
                    <a:pt x="4966116" y="2875408"/>
                    <a:pt x="4694076" y="2881758"/>
                    <a:pt x="4426157" y="2876679"/>
                  </a:cubicBezTo>
                  <a:cubicBezTo>
                    <a:pt x="4265406" y="2872868"/>
                    <a:pt x="4108777" y="2875408"/>
                    <a:pt x="3948026" y="2872868"/>
                  </a:cubicBezTo>
                  <a:cubicBezTo>
                    <a:pt x="3873833" y="2871598"/>
                    <a:pt x="3799641" y="2870329"/>
                    <a:pt x="3725448" y="2869058"/>
                  </a:cubicBezTo>
                  <a:cubicBezTo>
                    <a:pt x="3680108" y="2869058"/>
                    <a:pt x="3638889" y="2870329"/>
                    <a:pt x="3593549" y="2870329"/>
                  </a:cubicBezTo>
                  <a:cubicBezTo>
                    <a:pt x="3478138" y="2869058"/>
                    <a:pt x="3160758" y="2870329"/>
                    <a:pt x="3045347" y="2869058"/>
                  </a:cubicBezTo>
                  <a:cubicBezTo>
                    <a:pt x="2962911" y="2867789"/>
                    <a:pt x="1314183" y="2876679"/>
                    <a:pt x="1231746" y="2875408"/>
                  </a:cubicBezTo>
                  <a:cubicBezTo>
                    <a:pt x="1211137" y="2875408"/>
                    <a:pt x="1186406" y="2876679"/>
                    <a:pt x="1165797" y="2876679"/>
                  </a:cubicBezTo>
                  <a:cubicBezTo>
                    <a:pt x="1116335" y="2876679"/>
                    <a:pt x="1070995" y="2877948"/>
                    <a:pt x="1021533" y="2877948"/>
                  </a:cubicBezTo>
                  <a:cubicBezTo>
                    <a:pt x="897879" y="2877948"/>
                    <a:pt x="778346" y="2876679"/>
                    <a:pt x="654691" y="2875408"/>
                  </a:cubicBezTo>
                  <a:cubicBezTo>
                    <a:pt x="580498" y="2874139"/>
                    <a:pt x="506306" y="2872868"/>
                    <a:pt x="436235" y="2871598"/>
                  </a:cubicBezTo>
                  <a:cubicBezTo>
                    <a:pt x="304336" y="2870329"/>
                    <a:pt x="172438" y="2869058"/>
                    <a:pt x="48260" y="2869058"/>
                  </a:cubicBezTo>
                  <a:cubicBezTo>
                    <a:pt x="38100" y="2869058"/>
                    <a:pt x="29210" y="2869058"/>
                    <a:pt x="19050" y="2867789"/>
                  </a:cubicBezTo>
                  <a:cubicBezTo>
                    <a:pt x="10160" y="2866518"/>
                    <a:pt x="5080" y="2860168"/>
                    <a:pt x="7620" y="2851279"/>
                  </a:cubicBezTo>
                  <a:cubicBezTo>
                    <a:pt x="16510" y="2819445"/>
                    <a:pt x="12700" y="2764313"/>
                    <a:pt x="11430" y="2706976"/>
                  </a:cubicBezTo>
                  <a:cubicBezTo>
                    <a:pt x="10160" y="2590098"/>
                    <a:pt x="6350" y="2475424"/>
                    <a:pt x="7620" y="2358546"/>
                  </a:cubicBezTo>
                  <a:cubicBezTo>
                    <a:pt x="5080" y="2212999"/>
                    <a:pt x="0" y="411306"/>
                    <a:pt x="7620" y="263554"/>
                  </a:cubicBezTo>
                  <a:cubicBezTo>
                    <a:pt x="8890" y="234885"/>
                    <a:pt x="7620" y="204012"/>
                    <a:pt x="8890" y="175343"/>
                  </a:cubicBezTo>
                  <a:cubicBezTo>
                    <a:pt x="10160" y="129033"/>
                    <a:pt x="12700" y="78312"/>
                    <a:pt x="13970" y="44450"/>
                  </a:cubicBezTo>
                  <a:cubicBezTo>
                    <a:pt x="13970" y="41910"/>
                    <a:pt x="15240" y="39370"/>
                    <a:pt x="16510" y="38100"/>
                  </a:cubicBezTo>
                  <a:cubicBezTo>
                    <a:pt x="38100" y="35560"/>
                    <a:pt x="69393" y="30480"/>
                    <a:pt x="135342" y="29210"/>
                  </a:cubicBezTo>
                  <a:cubicBezTo>
                    <a:pt x="246631" y="25400"/>
                    <a:pt x="357920" y="22860"/>
                    <a:pt x="473331" y="20320"/>
                  </a:cubicBezTo>
                  <a:cubicBezTo>
                    <a:pt x="551646" y="17780"/>
                    <a:pt x="629960" y="16510"/>
                    <a:pt x="704153" y="13970"/>
                  </a:cubicBezTo>
                  <a:cubicBezTo>
                    <a:pt x="778346" y="11430"/>
                    <a:pt x="856660" y="8890"/>
                    <a:pt x="930853" y="8890"/>
                  </a:cubicBezTo>
                  <a:cubicBezTo>
                    <a:pt x="1013290" y="7620"/>
                    <a:pt x="1095726" y="10160"/>
                    <a:pt x="1178162" y="8890"/>
                  </a:cubicBezTo>
                  <a:cubicBezTo>
                    <a:pt x="1281208" y="8890"/>
                    <a:pt x="3148393" y="6350"/>
                    <a:pt x="3251438" y="5080"/>
                  </a:cubicBezTo>
                  <a:cubicBezTo>
                    <a:pt x="3350362" y="3810"/>
                    <a:pt x="3449286" y="2540"/>
                    <a:pt x="3552331" y="2540"/>
                  </a:cubicBezTo>
                  <a:cubicBezTo>
                    <a:pt x="3721326" y="1270"/>
                    <a:pt x="3886199" y="0"/>
                    <a:pt x="4055193" y="0"/>
                  </a:cubicBezTo>
                  <a:cubicBezTo>
                    <a:pt x="4125264" y="0"/>
                    <a:pt x="4199457" y="2540"/>
                    <a:pt x="4269528" y="2540"/>
                  </a:cubicBezTo>
                  <a:cubicBezTo>
                    <a:pt x="4463254" y="3810"/>
                    <a:pt x="4661101" y="5080"/>
                    <a:pt x="4854827" y="7620"/>
                  </a:cubicBezTo>
                  <a:cubicBezTo>
                    <a:pt x="4957872" y="8890"/>
                    <a:pt x="5060918" y="12700"/>
                    <a:pt x="5163963" y="16510"/>
                  </a:cubicBezTo>
                  <a:cubicBezTo>
                    <a:pt x="5188694" y="16510"/>
                    <a:pt x="5213425" y="16510"/>
                    <a:pt x="5234034" y="16510"/>
                  </a:cubicBezTo>
                  <a:cubicBezTo>
                    <a:pt x="5257128" y="17780"/>
                    <a:pt x="5266017" y="20320"/>
                    <a:pt x="5276178" y="21590"/>
                  </a:cubicBezTo>
                  <a:close/>
                  <a:moveTo>
                    <a:pt x="5286338" y="2863979"/>
                  </a:moveTo>
                  <a:cubicBezTo>
                    <a:pt x="5287608" y="2847468"/>
                    <a:pt x="5288878" y="2834768"/>
                    <a:pt x="5288878" y="2822068"/>
                  </a:cubicBezTo>
                  <a:cubicBezTo>
                    <a:pt x="5287608" y="2698155"/>
                    <a:pt x="5286338" y="2581277"/>
                    <a:pt x="5286338" y="2455577"/>
                  </a:cubicBezTo>
                  <a:cubicBezTo>
                    <a:pt x="5286338" y="2398241"/>
                    <a:pt x="5288878" y="2340904"/>
                    <a:pt x="5287608" y="2283567"/>
                  </a:cubicBezTo>
                  <a:cubicBezTo>
                    <a:pt x="5287608" y="2230641"/>
                    <a:pt x="5286338" y="2175510"/>
                    <a:pt x="5285067" y="2122584"/>
                  </a:cubicBezTo>
                  <a:cubicBezTo>
                    <a:pt x="5279988" y="2040989"/>
                    <a:pt x="5268558" y="351764"/>
                    <a:pt x="5268558" y="270169"/>
                  </a:cubicBezTo>
                  <a:cubicBezTo>
                    <a:pt x="5266017" y="201806"/>
                    <a:pt x="5263478" y="131238"/>
                    <a:pt x="5260938" y="63500"/>
                  </a:cubicBezTo>
                  <a:cubicBezTo>
                    <a:pt x="5259667" y="44450"/>
                    <a:pt x="5258398" y="43180"/>
                    <a:pt x="5221669" y="41910"/>
                  </a:cubicBezTo>
                  <a:cubicBezTo>
                    <a:pt x="5209303" y="41910"/>
                    <a:pt x="5201059" y="41910"/>
                    <a:pt x="5188694" y="40640"/>
                  </a:cubicBezTo>
                  <a:cubicBezTo>
                    <a:pt x="5085649" y="36830"/>
                    <a:pt x="4978481" y="31750"/>
                    <a:pt x="4875436" y="30480"/>
                  </a:cubicBezTo>
                  <a:cubicBezTo>
                    <a:pt x="4624005" y="26670"/>
                    <a:pt x="4368452" y="25400"/>
                    <a:pt x="4117021" y="22860"/>
                  </a:cubicBezTo>
                  <a:cubicBezTo>
                    <a:pt x="4079924" y="22860"/>
                    <a:pt x="4038706" y="22860"/>
                    <a:pt x="4001610" y="22860"/>
                  </a:cubicBezTo>
                  <a:cubicBezTo>
                    <a:pt x="3939783" y="22860"/>
                    <a:pt x="3877955" y="22860"/>
                    <a:pt x="3820250" y="22860"/>
                  </a:cubicBezTo>
                  <a:cubicBezTo>
                    <a:pt x="3688351" y="22860"/>
                    <a:pt x="3556453" y="22860"/>
                    <a:pt x="3428677" y="24130"/>
                  </a:cubicBezTo>
                  <a:cubicBezTo>
                    <a:pt x="3317387" y="25400"/>
                    <a:pt x="1441959" y="29210"/>
                    <a:pt x="1330670" y="29210"/>
                  </a:cubicBezTo>
                  <a:cubicBezTo>
                    <a:pt x="1149310" y="29210"/>
                    <a:pt x="967950" y="26670"/>
                    <a:pt x="786590" y="33020"/>
                  </a:cubicBezTo>
                  <a:cubicBezTo>
                    <a:pt x="691788" y="36830"/>
                    <a:pt x="601108" y="36830"/>
                    <a:pt x="510427" y="38100"/>
                  </a:cubicBezTo>
                  <a:cubicBezTo>
                    <a:pt x="353798" y="41910"/>
                    <a:pt x="197169" y="45720"/>
                    <a:pt x="49530" y="50800"/>
                  </a:cubicBezTo>
                  <a:cubicBezTo>
                    <a:pt x="36830" y="50800"/>
                    <a:pt x="34290" y="53340"/>
                    <a:pt x="33020" y="71696"/>
                  </a:cubicBezTo>
                  <a:cubicBezTo>
                    <a:pt x="31750" y="111391"/>
                    <a:pt x="31750" y="151086"/>
                    <a:pt x="30480" y="190780"/>
                  </a:cubicBezTo>
                  <a:cubicBezTo>
                    <a:pt x="29210" y="256938"/>
                    <a:pt x="26670" y="320890"/>
                    <a:pt x="25400" y="387048"/>
                  </a:cubicBezTo>
                  <a:cubicBezTo>
                    <a:pt x="20320" y="457616"/>
                    <a:pt x="26670" y="2182126"/>
                    <a:pt x="29210" y="2252694"/>
                  </a:cubicBezTo>
                  <a:cubicBezTo>
                    <a:pt x="29210" y="2327672"/>
                    <a:pt x="29210" y="2404857"/>
                    <a:pt x="30480" y="2479835"/>
                  </a:cubicBezTo>
                  <a:cubicBezTo>
                    <a:pt x="30480" y="2534967"/>
                    <a:pt x="33020" y="2590098"/>
                    <a:pt x="33020" y="2645229"/>
                  </a:cubicBezTo>
                  <a:cubicBezTo>
                    <a:pt x="33020" y="2704771"/>
                    <a:pt x="33020" y="2764313"/>
                    <a:pt x="31750" y="2822068"/>
                  </a:cubicBezTo>
                  <a:cubicBezTo>
                    <a:pt x="31750" y="2825879"/>
                    <a:pt x="31750" y="2828418"/>
                    <a:pt x="31750" y="2832229"/>
                  </a:cubicBezTo>
                  <a:cubicBezTo>
                    <a:pt x="31750" y="2842389"/>
                    <a:pt x="35560" y="2846199"/>
                    <a:pt x="44450" y="2846199"/>
                  </a:cubicBezTo>
                  <a:cubicBezTo>
                    <a:pt x="77636" y="2846199"/>
                    <a:pt x="135342" y="2847468"/>
                    <a:pt x="188925" y="2847468"/>
                  </a:cubicBezTo>
                  <a:cubicBezTo>
                    <a:pt x="267240" y="2847468"/>
                    <a:pt x="349676" y="2844929"/>
                    <a:pt x="427991" y="2847468"/>
                  </a:cubicBezTo>
                  <a:cubicBezTo>
                    <a:pt x="555768" y="2851279"/>
                    <a:pt x="683544" y="2853818"/>
                    <a:pt x="811320" y="2852549"/>
                  </a:cubicBezTo>
                  <a:cubicBezTo>
                    <a:pt x="893757" y="2851279"/>
                    <a:pt x="972071" y="2853818"/>
                    <a:pt x="1054508" y="2853818"/>
                  </a:cubicBezTo>
                  <a:cubicBezTo>
                    <a:pt x="1174041" y="2853818"/>
                    <a:pt x="1293573" y="2852549"/>
                    <a:pt x="1413106" y="2853818"/>
                  </a:cubicBezTo>
                  <a:cubicBezTo>
                    <a:pt x="1590345" y="2855089"/>
                    <a:pt x="3535844" y="2844929"/>
                    <a:pt x="3717204" y="2847468"/>
                  </a:cubicBezTo>
                  <a:cubicBezTo>
                    <a:pt x="3795519" y="2848739"/>
                    <a:pt x="3873833" y="2850008"/>
                    <a:pt x="3948026" y="2850008"/>
                  </a:cubicBezTo>
                  <a:cubicBezTo>
                    <a:pt x="4084046" y="2852549"/>
                    <a:pt x="4215944" y="2848739"/>
                    <a:pt x="4351965" y="2852549"/>
                  </a:cubicBezTo>
                  <a:cubicBezTo>
                    <a:pt x="4463254" y="2855089"/>
                    <a:pt x="4574543" y="2855089"/>
                    <a:pt x="4685832" y="2857629"/>
                  </a:cubicBezTo>
                  <a:cubicBezTo>
                    <a:pt x="4850705" y="2861439"/>
                    <a:pt x="5015578" y="2863979"/>
                    <a:pt x="5180451" y="2865249"/>
                  </a:cubicBezTo>
                  <a:cubicBezTo>
                    <a:pt x="5242278" y="2865249"/>
                    <a:pt x="5266017" y="2863979"/>
                    <a:pt x="5286338" y="2863979"/>
                  </a:cubicBezTo>
                  <a:close/>
                </a:path>
              </a:pathLst>
            </a:custGeom>
            <a:solidFill>
              <a:srgbClr val="442816"/>
            </a:solidFill>
          </p:spPr>
          <p:txBody>
            <a:bodyPr lIns="360000" rIns="360000" bIns="180000" anchor="ctr"/>
            <a:lstStyle/>
            <a:p>
              <a:endParaRPr lang="vi-VN" sz="3600" b="1">
                <a:latin typeface="Arial" panose="020B0604020202020204" pitchFamily="34" charset="0"/>
                <a:cs typeface="Arial" panose="020B0604020202020204" pitchFamily="34" charset="0"/>
              </a:endParaRPr>
            </a:p>
          </p:txBody>
        </p:sp>
      </p:grpSp>
      <p:sp>
        <p:nvSpPr>
          <p:cNvPr id="9" name="Arrow: Pentagon 8">
            <a:extLst>
              <a:ext uri="{FF2B5EF4-FFF2-40B4-BE49-F238E27FC236}">
                <a16:creationId xmlns:a16="http://schemas.microsoft.com/office/drawing/2014/main" id="{4E0FC504-02FE-808C-7233-377C8FB7BC55}"/>
              </a:ext>
            </a:extLst>
          </p:cNvPr>
          <p:cNvSpPr/>
          <p:nvPr/>
        </p:nvSpPr>
        <p:spPr>
          <a:xfrm>
            <a:off x="7374" y="571500"/>
            <a:ext cx="5090886" cy="1214657"/>
          </a:xfrm>
          <a:prstGeom prst="homePlate">
            <a:avLst/>
          </a:prstGeom>
          <a:solidFill>
            <a:srgbClr val="FFE9B2"/>
          </a:solidFill>
          <a:ln>
            <a:solidFill>
              <a:srgbClr val="44281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b="1">
                <a:solidFill>
                  <a:sysClr val="windowText" lastClr="000000"/>
                </a:solidFill>
                <a:latin typeface="Arial" panose="020B0604020202020204" pitchFamily="34" charset="0"/>
                <a:cs typeface="Arial" panose="020B0604020202020204" pitchFamily="34" charset="0"/>
              </a:rPr>
              <a:t>Gợi ý trả lời</a:t>
            </a:r>
            <a:endParaRPr lang="vi-VN" sz="4400" b="1" dirty="0">
              <a:solidFill>
                <a:sysClr val="windowText" lastClr="000000"/>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41436058-92EB-31FC-C9AA-EB9A5C099907}"/>
              </a:ext>
            </a:extLst>
          </p:cNvPr>
          <p:cNvSpPr txBox="1"/>
          <p:nvPr/>
        </p:nvSpPr>
        <p:spPr>
          <a:xfrm>
            <a:off x="1149579" y="4533900"/>
            <a:ext cx="11954552" cy="4975657"/>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Với thầy cô và người lớn tuổi, sử dụng từ thể hiện sự kính trọng (kính mến, kính yêu,...).</a:t>
            </a:r>
          </a:p>
          <a:p>
            <a:pPr algn="just">
              <a:lnSpc>
                <a:spcPct val="150000"/>
              </a:lnSpc>
            </a:pPr>
            <a:r>
              <a:rPr lang="vi-VN" sz="3600" b="1" i="1" dirty="0">
                <a:solidFill>
                  <a:srgbClr val="000000"/>
                </a:solidFill>
                <a:effectLst/>
                <a:latin typeface="Arial" panose="020B0604020202020204" pitchFamily="34" charset="0"/>
                <a:ea typeface="Calibri" panose="020F0502020204030204" pitchFamily="34" charset="0"/>
                <a:cs typeface="Arial" panose="020B0604020202020204" pitchFamily="34" charset="0"/>
              </a:rPr>
              <a:t>VD: </a:t>
            </a:r>
            <a:r>
              <a:rPr lang="vi-VN" sz="3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Cô giáo kính mến!, Ông ngoại kính mến!,...</a:t>
            </a:r>
          </a:p>
          <a:p>
            <a:pPr marL="285750" indent="-285750" algn="just">
              <a:lnSpc>
                <a:spcPct val="150000"/>
              </a:lnSpc>
              <a:buFont typeface="Arial" panose="020B0604020202020204" pitchFamily="34" charset="0"/>
              <a:buChar char="•"/>
            </a:pPr>
            <a:r>
              <a:rPr lang="vi-VN" sz="3600" dirty="0">
                <a:solidFill>
                  <a:srgbClr val="000000"/>
                </a:solidFill>
                <a:latin typeface="Arial" panose="020B0604020202020204" pitchFamily="34" charset="0"/>
                <a:ea typeface="Calibri" panose="020F0502020204030204" pitchFamily="34" charset="0"/>
                <a:cs typeface="Arial" panose="020B0604020202020204" pitchFamily="34" charset="0"/>
              </a:rPr>
              <a:t>Với bạn bè, sử dụng từ ngữ thể hiện sự yêu quý, gần gũi (yêu quý, thân mến, mến thương,...)</a:t>
            </a:r>
          </a:p>
          <a:p>
            <a:pPr algn="just">
              <a:lnSpc>
                <a:spcPct val="150000"/>
              </a:lnSpc>
            </a:pPr>
            <a:r>
              <a:rPr lang="vi-VN" sz="3600" b="1" i="1" dirty="0">
                <a:solidFill>
                  <a:srgbClr val="000000"/>
                </a:solidFill>
                <a:effectLst/>
                <a:latin typeface="Arial" panose="020B0604020202020204" pitchFamily="34" charset="0"/>
                <a:ea typeface="Calibri" panose="020F0502020204030204" pitchFamily="34" charset="0"/>
                <a:cs typeface="Arial" panose="020B0604020202020204" pitchFamily="34" charset="0"/>
              </a:rPr>
              <a:t>VD: </a:t>
            </a:r>
            <a:r>
              <a:rPr lang="vi-VN" sz="3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Lan yêu quý!, Hòa thân mến!,...</a:t>
            </a:r>
            <a:endParaRPr lang="vi-VN" sz="3600" i="1" dirty="0">
              <a:effectLst/>
              <a:latin typeface="Arial" panose="020B0604020202020204" pitchFamily="34" charset="0"/>
              <a:cs typeface="Arial" panose="020B0604020202020204" pitchFamily="34" charset="0"/>
            </a:endParaRPr>
          </a:p>
        </p:txBody>
      </p:sp>
      <p:sp>
        <p:nvSpPr>
          <p:cNvPr id="7" name="Freeform 7">
            <a:extLst>
              <a:ext uri="{FF2B5EF4-FFF2-40B4-BE49-F238E27FC236}">
                <a16:creationId xmlns:a16="http://schemas.microsoft.com/office/drawing/2014/main" id="{9B2344A2-E8C8-050C-B4BA-B06E49FD6275}"/>
              </a:ext>
            </a:extLst>
          </p:cNvPr>
          <p:cNvSpPr/>
          <p:nvPr/>
        </p:nvSpPr>
        <p:spPr>
          <a:xfrm>
            <a:off x="13944600" y="2994519"/>
            <a:ext cx="3193821" cy="6515038"/>
          </a:xfrm>
          <a:custGeom>
            <a:avLst/>
            <a:gdLst/>
            <a:ahLst/>
            <a:cxnLst/>
            <a:rect l="l" t="t" r="r" b="b"/>
            <a:pathLst>
              <a:path w="666063" h="1358694">
                <a:moveTo>
                  <a:pt x="0" y="0"/>
                </a:moveTo>
                <a:lnTo>
                  <a:pt x="666063" y="0"/>
                </a:lnTo>
                <a:lnTo>
                  <a:pt x="666063" y="1358694"/>
                </a:lnTo>
                <a:lnTo>
                  <a:pt x="0" y="1358694"/>
                </a:lnTo>
                <a:lnTo>
                  <a:pt x="0" y="0"/>
                </a:lnTo>
                <a:close/>
              </a:path>
            </a:pathLst>
          </a:custGeom>
          <a:blipFill>
            <a:blip r:embed="rId2"/>
            <a:stretch>
              <a:fillRect/>
            </a:stretch>
          </a:blipFill>
        </p:spPr>
      </p:sp>
    </p:spTree>
    <p:extLst>
      <p:ext uri="{BB962C8B-B14F-4D97-AF65-F5344CB8AC3E}">
        <p14:creationId xmlns:p14="http://schemas.microsoft.com/office/powerpoint/2010/main" val="2512282199"/>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436058-92EB-31FC-C9AA-EB9A5C099907}"/>
              </a:ext>
            </a:extLst>
          </p:cNvPr>
          <p:cNvSpPr txBox="1"/>
          <p:nvPr/>
        </p:nvSpPr>
        <p:spPr>
          <a:xfrm>
            <a:off x="647538" y="5608940"/>
            <a:ext cx="13799102" cy="4144661"/>
          </a:xfrm>
          <a:prstGeom prst="rect">
            <a:avLst/>
          </a:prstGeom>
          <a:noFill/>
        </p:spPr>
        <p:txBody>
          <a:bodyPr wrap="square">
            <a:spAutoFit/>
          </a:bodyPr>
          <a:lstStyle/>
          <a:p>
            <a:pPr marL="571500" marR="0" indent="-571500" algn="just">
              <a:lnSpc>
                <a:spcPct val="150000"/>
              </a:lnSpc>
              <a:spcBef>
                <a:spcPts val="0"/>
              </a:spcBef>
              <a:spcAft>
                <a:spcPts val="0"/>
              </a:spcAft>
              <a:buFont typeface="Arial" panose="020B0604020202020204" pitchFamily="34" charset="0"/>
              <a:buChar char="•"/>
            </a:pPr>
            <a:r>
              <a:rPr lang="vi-VN" sz="3600" dirty="0">
                <a:solidFill>
                  <a:srgbClr val="000000"/>
                </a:solidFill>
                <a:effectLst/>
                <a:latin typeface="Arial" panose="020B0604020202020204" pitchFamily="34" charset="0"/>
                <a:ea typeface="宋体" panose="02010600030101010101" pitchFamily="2" charset="-122"/>
                <a:cs typeface="Arial" panose="020B0604020202020204" pitchFamily="34" charset="0"/>
              </a:rPr>
              <a:t>Em có thể tự giới thiệu, nếu em không thường xuyên gặp hoặc không thường xuyên trao đổi thư từ với người nhận thư, nêu lí do viết thư.</a:t>
            </a:r>
          </a:p>
          <a:p>
            <a:pPr marL="571500" indent="-571500" algn="just">
              <a:lnSpc>
                <a:spcPct val="150000"/>
              </a:lnSpc>
              <a:buFont typeface="Arial" panose="020B0604020202020204" pitchFamily="34" charset="0"/>
              <a:buChar char="•"/>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Ngoài lời chào, cần tự giới thiệu ngắn gọn về bản thân và nêu lí do viết thư.</a:t>
            </a:r>
            <a:endParaRPr lang="vi-VN" sz="3600" dirty="0">
              <a:effectLst/>
              <a:latin typeface="Arial" panose="020B0604020202020204" pitchFamily="34" charset="0"/>
              <a:cs typeface="Arial" panose="020B0604020202020204" pitchFamily="34" charset="0"/>
            </a:endParaRPr>
          </a:p>
        </p:txBody>
      </p:sp>
      <p:sp>
        <p:nvSpPr>
          <p:cNvPr id="7" name="Freeform 7">
            <a:extLst>
              <a:ext uri="{FF2B5EF4-FFF2-40B4-BE49-F238E27FC236}">
                <a16:creationId xmlns:a16="http://schemas.microsoft.com/office/drawing/2014/main" id="{9B2344A2-E8C8-050C-B4BA-B06E49FD6275}"/>
              </a:ext>
            </a:extLst>
          </p:cNvPr>
          <p:cNvSpPr/>
          <p:nvPr/>
        </p:nvSpPr>
        <p:spPr>
          <a:xfrm>
            <a:off x="14446641" y="3009900"/>
            <a:ext cx="3193821" cy="6515038"/>
          </a:xfrm>
          <a:custGeom>
            <a:avLst/>
            <a:gdLst/>
            <a:ahLst/>
            <a:cxnLst/>
            <a:rect l="l" t="t" r="r" b="b"/>
            <a:pathLst>
              <a:path w="666063" h="1358694">
                <a:moveTo>
                  <a:pt x="0" y="0"/>
                </a:moveTo>
                <a:lnTo>
                  <a:pt x="666063" y="0"/>
                </a:lnTo>
                <a:lnTo>
                  <a:pt x="666063" y="1358694"/>
                </a:lnTo>
                <a:lnTo>
                  <a:pt x="0" y="1358694"/>
                </a:lnTo>
                <a:lnTo>
                  <a:pt x="0" y="0"/>
                </a:lnTo>
                <a:close/>
              </a:path>
            </a:pathLst>
          </a:custGeom>
          <a:blipFill>
            <a:blip r:embed="rId2"/>
            <a:stretch>
              <a:fillRect/>
            </a:stretch>
          </a:blipFill>
        </p:spPr>
      </p:sp>
      <p:grpSp>
        <p:nvGrpSpPr>
          <p:cNvPr id="5" name="Group 2">
            <a:extLst>
              <a:ext uri="{FF2B5EF4-FFF2-40B4-BE49-F238E27FC236}">
                <a16:creationId xmlns:a16="http://schemas.microsoft.com/office/drawing/2014/main" id="{22314701-FBB1-4621-4E83-FB6650648238}"/>
              </a:ext>
            </a:extLst>
          </p:cNvPr>
          <p:cNvGrpSpPr/>
          <p:nvPr/>
        </p:nvGrpSpPr>
        <p:grpSpPr>
          <a:xfrm>
            <a:off x="609599" y="533399"/>
            <a:ext cx="13837041" cy="4609888"/>
            <a:chOff x="-3810" y="0"/>
            <a:chExt cx="5310467" cy="2881758"/>
          </a:xfrm>
        </p:grpSpPr>
        <p:sp>
          <p:nvSpPr>
            <p:cNvPr id="8" name="Freeform 3">
              <a:extLst>
                <a:ext uri="{FF2B5EF4-FFF2-40B4-BE49-F238E27FC236}">
                  <a16:creationId xmlns:a16="http://schemas.microsoft.com/office/drawing/2014/main" id="{9B11B699-0ABE-97F9-1175-3F938F10FC8E}"/>
                </a:ext>
              </a:extLst>
            </p:cNvPr>
            <p:cNvSpPr/>
            <p:nvPr/>
          </p:nvSpPr>
          <p:spPr>
            <a:xfrm>
              <a:off x="10160" y="16510"/>
              <a:ext cx="5281258" cy="2855089"/>
            </a:xfrm>
            <a:custGeom>
              <a:avLst/>
              <a:gdLst/>
              <a:ahLst/>
              <a:cxnLst/>
              <a:rect l="l" t="t" r="r" b="b"/>
              <a:pathLst>
                <a:path w="5281258" h="2855089">
                  <a:moveTo>
                    <a:pt x="5281258" y="2855089"/>
                  </a:moveTo>
                  <a:lnTo>
                    <a:pt x="0" y="2847469"/>
                  </a:lnTo>
                  <a:lnTo>
                    <a:pt x="0" y="1003446"/>
                  </a:lnTo>
                  <a:lnTo>
                    <a:pt x="17780" y="19050"/>
                  </a:lnTo>
                  <a:lnTo>
                    <a:pt x="2631561" y="0"/>
                  </a:lnTo>
                  <a:lnTo>
                    <a:pt x="5262208" y="5080"/>
                  </a:lnTo>
                  <a:close/>
                </a:path>
              </a:pathLst>
            </a:custGeom>
            <a:solidFill>
              <a:srgbClr val="FFE9B2"/>
            </a:solidFill>
          </p:spPr>
          <p:txBody>
            <a:bodyPr lIns="360000" rIns="360000" bIns="180000" anchor="ctr"/>
            <a:lstStyle/>
            <a:p>
              <a:pPr algn="just">
                <a:lnSpc>
                  <a:spcPct val="150000"/>
                </a:lnSpc>
              </a:pPr>
              <a:r>
                <a:rPr lang="vi-VN" sz="3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b) Ở đoạn văn mở đầu, em cần viết gì:</a:t>
              </a:r>
              <a:endParaRPr lang="vi-VN" sz="3600" b="1" dirty="0">
                <a:effectLst/>
                <a:latin typeface="Arial" panose="020B0604020202020204" pitchFamily="34" charset="0"/>
                <a:cs typeface="Arial" panose="020B0604020202020204" pitchFamily="34" charset="0"/>
              </a:endParaRPr>
            </a:p>
            <a:p>
              <a:pPr algn="just">
                <a:lnSpc>
                  <a:spcPct val="150000"/>
                </a:lnSpc>
              </a:pPr>
              <a:r>
                <a:rPr lang="vi-VN" sz="3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Nếu người nhận thư là người thân (hoặc thầy cô, bạn bè)?</a:t>
              </a:r>
              <a:endParaRPr lang="vi-VN" sz="3600" b="1" dirty="0">
                <a:effectLst/>
                <a:latin typeface="Arial" panose="020B0604020202020204" pitchFamily="34" charset="0"/>
                <a:cs typeface="Arial" panose="020B0604020202020204" pitchFamily="34" charset="0"/>
              </a:endParaRPr>
            </a:p>
            <a:p>
              <a:pPr algn="just">
                <a:lnSpc>
                  <a:spcPct val="150000"/>
                </a:lnSpc>
              </a:pPr>
              <a:r>
                <a:rPr lang="vi-VN" sz="3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Nếu người nhận thư là người em muốn làm quen (một vận động viên hoặc một bạn nhỏ vừa đạt thành tích xuất sắc, một bạn nhỏ có hoàn cảnh khó khăn,...)?</a:t>
              </a:r>
              <a:endParaRPr lang="vi-VN" sz="3600" b="1" dirty="0">
                <a:effectLst/>
                <a:latin typeface="Arial" panose="020B0604020202020204" pitchFamily="34" charset="0"/>
                <a:cs typeface="Arial" panose="020B0604020202020204" pitchFamily="34" charset="0"/>
              </a:endParaRPr>
            </a:p>
          </p:txBody>
        </p:sp>
        <p:sp>
          <p:nvSpPr>
            <p:cNvPr id="10" name="Freeform 4">
              <a:extLst>
                <a:ext uri="{FF2B5EF4-FFF2-40B4-BE49-F238E27FC236}">
                  <a16:creationId xmlns:a16="http://schemas.microsoft.com/office/drawing/2014/main" id="{154D7E56-F60B-62D6-67F0-9AD7E4DFDA03}"/>
                </a:ext>
              </a:extLst>
            </p:cNvPr>
            <p:cNvSpPr/>
            <p:nvPr/>
          </p:nvSpPr>
          <p:spPr>
            <a:xfrm>
              <a:off x="-3810" y="0"/>
              <a:ext cx="5310467" cy="2881758"/>
            </a:xfrm>
            <a:custGeom>
              <a:avLst/>
              <a:gdLst/>
              <a:ahLst/>
              <a:cxnLst/>
              <a:rect l="l" t="t" r="r" b="b"/>
              <a:pathLst>
                <a:path w="5310467" h="2881758">
                  <a:moveTo>
                    <a:pt x="5276178" y="21590"/>
                  </a:moveTo>
                  <a:cubicBezTo>
                    <a:pt x="5277448" y="34290"/>
                    <a:pt x="5277448" y="44450"/>
                    <a:pt x="5278717" y="54610"/>
                  </a:cubicBezTo>
                  <a:cubicBezTo>
                    <a:pt x="5281258" y="106981"/>
                    <a:pt x="5282528" y="168728"/>
                    <a:pt x="5285067" y="228270"/>
                  </a:cubicBezTo>
                  <a:cubicBezTo>
                    <a:pt x="5285067" y="314275"/>
                    <a:pt x="5297767" y="2010116"/>
                    <a:pt x="5304117" y="2096121"/>
                  </a:cubicBezTo>
                  <a:cubicBezTo>
                    <a:pt x="5310467" y="2226231"/>
                    <a:pt x="5306658" y="2358546"/>
                    <a:pt x="5306658" y="2488656"/>
                  </a:cubicBezTo>
                  <a:cubicBezTo>
                    <a:pt x="5306658" y="2603329"/>
                    <a:pt x="5307928" y="2709182"/>
                    <a:pt x="5309198" y="2820798"/>
                  </a:cubicBezTo>
                  <a:cubicBezTo>
                    <a:pt x="5309198" y="2842389"/>
                    <a:pt x="5309198" y="2856358"/>
                    <a:pt x="5309198" y="2880489"/>
                  </a:cubicBezTo>
                  <a:cubicBezTo>
                    <a:pt x="5286338" y="2880489"/>
                    <a:pt x="5266017" y="2881758"/>
                    <a:pt x="5234034" y="2880489"/>
                  </a:cubicBezTo>
                  <a:cubicBezTo>
                    <a:pt x="4966116" y="2875408"/>
                    <a:pt x="4694076" y="2881758"/>
                    <a:pt x="4426157" y="2876679"/>
                  </a:cubicBezTo>
                  <a:cubicBezTo>
                    <a:pt x="4265406" y="2872868"/>
                    <a:pt x="4108777" y="2875408"/>
                    <a:pt x="3948026" y="2872868"/>
                  </a:cubicBezTo>
                  <a:cubicBezTo>
                    <a:pt x="3873833" y="2871598"/>
                    <a:pt x="3799641" y="2870329"/>
                    <a:pt x="3725448" y="2869058"/>
                  </a:cubicBezTo>
                  <a:cubicBezTo>
                    <a:pt x="3680108" y="2869058"/>
                    <a:pt x="3638889" y="2870329"/>
                    <a:pt x="3593549" y="2870329"/>
                  </a:cubicBezTo>
                  <a:cubicBezTo>
                    <a:pt x="3478138" y="2869058"/>
                    <a:pt x="3160758" y="2870329"/>
                    <a:pt x="3045347" y="2869058"/>
                  </a:cubicBezTo>
                  <a:cubicBezTo>
                    <a:pt x="2962911" y="2867789"/>
                    <a:pt x="1314183" y="2876679"/>
                    <a:pt x="1231746" y="2875408"/>
                  </a:cubicBezTo>
                  <a:cubicBezTo>
                    <a:pt x="1211137" y="2875408"/>
                    <a:pt x="1186406" y="2876679"/>
                    <a:pt x="1165797" y="2876679"/>
                  </a:cubicBezTo>
                  <a:cubicBezTo>
                    <a:pt x="1116335" y="2876679"/>
                    <a:pt x="1070995" y="2877948"/>
                    <a:pt x="1021533" y="2877948"/>
                  </a:cubicBezTo>
                  <a:cubicBezTo>
                    <a:pt x="897879" y="2877948"/>
                    <a:pt x="778346" y="2876679"/>
                    <a:pt x="654691" y="2875408"/>
                  </a:cubicBezTo>
                  <a:cubicBezTo>
                    <a:pt x="580498" y="2874139"/>
                    <a:pt x="506306" y="2872868"/>
                    <a:pt x="436235" y="2871598"/>
                  </a:cubicBezTo>
                  <a:cubicBezTo>
                    <a:pt x="304336" y="2870329"/>
                    <a:pt x="172438" y="2869058"/>
                    <a:pt x="48260" y="2869058"/>
                  </a:cubicBezTo>
                  <a:cubicBezTo>
                    <a:pt x="38100" y="2869058"/>
                    <a:pt x="29210" y="2869058"/>
                    <a:pt x="19050" y="2867789"/>
                  </a:cubicBezTo>
                  <a:cubicBezTo>
                    <a:pt x="10160" y="2866518"/>
                    <a:pt x="5080" y="2860168"/>
                    <a:pt x="7620" y="2851279"/>
                  </a:cubicBezTo>
                  <a:cubicBezTo>
                    <a:pt x="16510" y="2819445"/>
                    <a:pt x="12700" y="2764313"/>
                    <a:pt x="11430" y="2706976"/>
                  </a:cubicBezTo>
                  <a:cubicBezTo>
                    <a:pt x="10160" y="2590098"/>
                    <a:pt x="6350" y="2475424"/>
                    <a:pt x="7620" y="2358546"/>
                  </a:cubicBezTo>
                  <a:cubicBezTo>
                    <a:pt x="5080" y="2212999"/>
                    <a:pt x="0" y="411306"/>
                    <a:pt x="7620" y="263554"/>
                  </a:cubicBezTo>
                  <a:cubicBezTo>
                    <a:pt x="8890" y="234885"/>
                    <a:pt x="7620" y="204012"/>
                    <a:pt x="8890" y="175343"/>
                  </a:cubicBezTo>
                  <a:cubicBezTo>
                    <a:pt x="10160" y="129033"/>
                    <a:pt x="12700" y="78312"/>
                    <a:pt x="13970" y="44450"/>
                  </a:cubicBezTo>
                  <a:cubicBezTo>
                    <a:pt x="13970" y="41910"/>
                    <a:pt x="15240" y="39370"/>
                    <a:pt x="16510" y="38100"/>
                  </a:cubicBezTo>
                  <a:cubicBezTo>
                    <a:pt x="38100" y="35560"/>
                    <a:pt x="69393" y="30480"/>
                    <a:pt x="135342" y="29210"/>
                  </a:cubicBezTo>
                  <a:cubicBezTo>
                    <a:pt x="246631" y="25400"/>
                    <a:pt x="357920" y="22860"/>
                    <a:pt x="473331" y="20320"/>
                  </a:cubicBezTo>
                  <a:cubicBezTo>
                    <a:pt x="551646" y="17780"/>
                    <a:pt x="629960" y="16510"/>
                    <a:pt x="704153" y="13970"/>
                  </a:cubicBezTo>
                  <a:cubicBezTo>
                    <a:pt x="778346" y="11430"/>
                    <a:pt x="856660" y="8890"/>
                    <a:pt x="930853" y="8890"/>
                  </a:cubicBezTo>
                  <a:cubicBezTo>
                    <a:pt x="1013290" y="7620"/>
                    <a:pt x="1095726" y="10160"/>
                    <a:pt x="1178162" y="8890"/>
                  </a:cubicBezTo>
                  <a:cubicBezTo>
                    <a:pt x="1281208" y="8890"/>
                    <a:pt x="3148393" y="6350"/>
                    <a:pt x="3251438" y="5080"/>
                  </a:cubicBezTo>
                  <a:cubicBezTo>
                    <a:pt x="3350362" y="3810"/>
                    <a:pt x="3449286" y="2540"/>
                    <a:pt x="3552331" y="2540"/>
                  </a:cubicBezTo>
                  <a:cubicBezTo>
                    <a:pt x="3721326" y="1270"/>
                    <a:pt x="3886199" y="0"/>
                    <a:pt x="4055193" y="0"/>
                  </a:cubicBezTo>
                  <a:cubicBezTo>
                    <a:pt x="4125264" y="0"/>
                    <a:pt x="4199457" y="2540"/>
                    <a:pt x="4269528" y="2540"/>
                  </a:cubicBezTo>
                  <a:cubicBezTo>
                    <a:pt x="4463254" y="3810"/>
                    <a:pt x="4661101" y="5080"/>
                    <a:pt x="4854827" y="7620"/>
                  </a:cubicBezTo>
                  <a:cubicBezTo>
                    <a:pt x="4957872" y="8890"/>
                    <a:pt x="5060918" y="12700"/>
                    <a:pt x="5163963" y="16510"/>
                  </a:cubicBezTo>
                  <a:cubicBezTo>
                    <a:pt x="5188694" y="16510"/>
                    <a:pt x="5213425" y="16510"/>
                    <a:pt x="5234034" y="16510"/>
                  </a:cubicBezTo>
                  <a:cubicBezTo>
                    <a:pt x="5257128" y="17780"/>
                    <a:pt x="5266017" y="20320"/>
                    <a:pt x="5276178" y="21590"/>
                  </a:cubicBezTo>
                  <a:close/>
                  <a:moveTo>
                    <a:pt x="5286338" y="2863979"/>
                  </a:moveTo>
                  <a:cubicBezTo>
                    <a:pt x="5287608" y="2847468"/>
                    <a:pt x="5288878" y="2834768"/>
                    <a:pt x="5288878" y="2822068"/>
                  </a:cubicBezTo>
                  <a:cubicBezTo>
                    <a:pt x="5287608" y="2698155"/>
                    <a:pt x="5286338" y="2581277"/>
                    <a:pt x="5286338" y="2455577"/>
                  </a:cubicBezTo>
                  <a:cubicBezTo>
                    <a:pt x="5286338" y="2398241"/>
                    <a:pt x="5288878" y="2340904"/>
                    <a:pt x="5287608" y="2283567"/>
                  </a:cubicBezTo>
                  <a:cubicBezTo>
                    <a:pt x="5287608" y="2230641"/>
                    <a:pt x="5286338" y="2175510"/>
                    <a:pt x="5285067" y="2122584"/>
                  </a:cubicBezTo>
                  <a:cubicBezTo>
                    <a:pt x="5279988" y="2040989"/>
                    <a:pt x="5268558" y="351764"/>
                    <a:pt x="5268558" y="270169"/>
                  </a:cubicBezTo>
                  <a:cubicBezTo>
                    <a:pt x="5266017" y="201806"/>
                    <a:pt x="5263478" y="131238"/>
                    <a:pt x="5260938" y="63500"/>
                  </a:cubicBezTo>
                  <a:cubicBezTo>
                    <a:pt x="5259667" y="44450"/>
                    <a:pt x="5258398" y="43180"/>
                    <a:pt x="5221669" y="41910"/>
                  </a:cubicBezTo>
                  <a:cubicBezTo>
                    <a:pt x="5209303" y="41910"/>
                    <a:pt x="5201059" y="41910"/>
                    <a:pt x="5188694" y="40640"/>
                  </a:cubicBezTo>
                  <a:cubicBezTo>
                    <a:pt x="5085649" y="36830"/>
                    <a:pt x="4978481" y="31750"/>
                    <a:pt x="4875436" y="30480"/>
                  </a:cubicBezTo>
                  <a:cubicBezTo>
                    <a:pt x="4624005" y="26670"/>
                    <a:pt x="4368452" y="25400"/>
                    <a:pt x="4117021" y="22860"/>
                  </a:cubicBezTo>
                  <a:cubicBezTo>
                    <a:pt x="4079924" y="22860"/>
                    <a:pt x="4038706" y="22860"/>
                    <a:pt x="4001610" y="22860"/>
                  </a:cubicBezTo>
                  <a:cubicBezTo>
                    <a:pt x="3939783" y="22860"/>
                    <a:pt x="3877955" y="22860"/>
                    <a:pt x="3820250" y="22860"/>
                  </a:cubicBezTo>
                  <a:cubicBezTo>
                    <a:pt x="3688351" y="22860"/>
                    <a:pt x="3556453" y="22860"/>
                    <a:pt x="3428677" y="24130"/>
                  </a:cubicBezTo>
                  <a:cubicBezTo>
                    <a:pt x="3317387" y="25400"/>
                    <a:pt x="1441959" y="29210"/>
                    <a:pt x="1330670" y="29210"/>
                  </a:cubicBezTo>
                  <a:cubicBezTo>
                    <a:pt x="1149310" y="29210"/>
                    <a:pt x="967950" y="26670"/>
                    <a:pt x="786590" y="33020"/>
                  </a:cubicBezTo>
                  <a:cubicBezTo>
                    <a:pt x="691788" y="36830"/>
                    <a:pt x="601108" y="36830"/>
                    <a:pt x="510427" y="38100"/>
                  </a:cubicBezTo>
                  <a:cubicBezTo>
                    <a:pt x="353798" y="41910"/>
                    <a:pt x="197169" y="45720"/>
                    <a:pt x="49530" y="50800"/>
                  </a:cubicBezTo>
                  <a:cubicBezTo>
                    <a:pt x="36830" y="50800"/>
                    <a:pt x="34290" y="53340"/>
                    <a:pt x="33020" y="71696"/>
                  </a:cubicBezTo>
                  <a:cubicBezTo>
                    <a:pt x="31750" y="111391"/>
                    <a:pt x="31750" y="151086"/>
                    <a:pt x="30480" y="190780"/>
                  </a:cubicBezTo>
                  <a:cubicBezTo>
                    <a:pt x="29210" y="256938"/>
                    <a:pt x="26670" y="320890"/>
                    <a:pt x="25400" y="387048"/>
                  </a:cubicBezTo>
                  <a:cubicBezTo>
                    <a:pt x="20320" y="457616"/>
                    <a:pt x="26670" y="2182126"/>
                    <a:pt x="29210" y="2252694"/>
                  </a:cubicBezTo>
                  <a:cubicBezTo>
                    <a:pt x="29210" y="2327672"/>
                    <a:pt x="29210" y="2404857"/>
                    <a:pt x="30480" y="2479835"/>
                  </a:cubicBezTo>
                  <a:cubicBezTo>
                    <a:pt x="30480" y="2534967"/>
                    <a:pt x="33020" y="2590098"/>
                    <a:pt x="33020" y="2645229"/>
                  </a:cubicBezTo>
                  <a:cubicBezTo>
                    <a:pt x="33020" y="2704771"/>
                    <a:pt x="33020" y="2764313"/>
                    <a:pt x="31750" y="2822068"/>
                  </a:cubicBezTo>
                  <a:cubicBezTo>
                    <a:pt x="31750" y="2825879"/>
                    <a:pt x="31750" y="2828418"/>
                    <a:pt x="31750" y="2832229"/>
                  </a:cubicBezTo>
                  <a:cubicBezTo>
                    <a:pt x="31750" y="2842389"/>
                    <a:pt x="35560" y="2846199"/>
                    <a:pt x="44450" y="2846199"/>
                  </a:cubicBezTo>
                  <a:cubicBezTo>
                    <a:pt x="77636" y="2846199"/>
                    <a:pt x="135342" y="2847468"/>
                    <a:pt x="188925" y="2847468"/>
                  </a:cubicBezTo>
                  <a:cubicBezTo>
                    <a:pt x="267240" y="2847468"/>
                    <a:pt x="349676" y="2844929"/>
                    <a:pt x="427991" y="2847468"/>
                  </a:cubicBezTo>
                  <a:cubicBezTo>
                    <a:pt x="555768" y="2851279"/>
                    <a:pt x="683544" y="2853818"/>
                    <a:pt x="811320" y="2852549"/>
                  </a:cubicBezTo>
                  <a:cubicBezTo>
                    <a:pt x="893757" y="2851279"/>
                    <a:pt x="972071" y="2853818"/>
                    <a:pt x="1054508" y="2853818"/>
                  </a:cubicBezTo>
                  <a:cubicBezTo>
                    <a:pt x="1174041" y="2853818"/>
                    <a:pt x="1293573" y="2852549"/>
                    <a:pt x="1413106" y="2853818"/>
                  </a:cubicBezTo>
                  <a:cubicBezTo>
                    <a:pt x="1590345" y="2855089"/>
                    <a:pt x="3535844" y="2844929"/>
                    <a:pt x="3717204" y="2847468"/>
                  </a:cubicBezTo>
                  <a:cubicBezTo>
                    <a:pt x="3795519" y="2848739"/>
                    <a:pt x="3873833" y="2850008"/>
                    <a:pt x="3948026" y="2850008"/>
                  </a:cubicBezTo>
                  <a:cubicBezTo>
                    <a:pt x="4084046" y="2852549"/>
                    <a:pt x="4215944" y="2848739"/>
                    <a:pt x="4351965" y="2852549"/>
                  </a:cubicBezTo>
                  <a:cubicBezTo>
                    <a:pt x="4463254" y="2855089"/>
                    <a:pt x="4574543" y="2855089"/>
                    <a:pt x="4685832" y="2857629"/>
                  </a:cubicBezTo>
                  <a:cubicBezTo>
                    <a:pt x="4850705" y="2861439"/>
                    <a:pt x="5015578" y="2863979"/>
                    <a:pt x="5180451" y="2865249"/>
                  </a:cubicBezTo>
                  <a:cubicBezTo>
                    <a:pt x="5242278" y="2865249"/>
                    <a:pt x="5266017" y="2863979"/>
                    <a:pt x="5286338" y="2863979"/>
                  </a:cubicBezTo>
                  <a:close/>
                </a:path>
              </a:pathLst>
            </a:custGeom>
            <a:solidFill>
              <a:srgbClr val="442816"/>
            </a:solidFill>
          </p:spPr>
          <p:txBody>
            <a:bodyPr lIns="360000" rIns="360000" bIns="180000" anchor="ctr"/>
            <a:lstStyle/>
            <a:p>
              <a:endParaRPr lang="vi-VN" sz="3600" b="1">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3414506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436058-92EB-31FC-C9AA-EB9A5C099907}"/>
              </a:ext>
            </a:extLst>
          </p:cNvPr>
          <p:cNvSpPr txBox="1"/>
          <p:nvPr/>
        </p:nvSpPr>
        <p:spPr>
          <a:xfrm>
            <a:off x="1266163" y="4036109"/>
            <a:ext cx="12201644" cy="4975657"/>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3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Với thầy cô: </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Thêm lời chúc đạt nhiều kết quả tốt trong công việc....</a:t>
            </a:r>
            <a:endParaRPr lang="vi-VN" sz="3600" dirty="0">
              <a:effectLst/>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vi-VN" sz="3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Với bạn bè: </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Thêm lời chúc về sự quyết tâm phấn đấu trong học tập.</a:t>
            </a:r>
            <a:endParaRPr lang="vi-VN" sz="3600" dirty="0">
              <a:effectLst/>
              <a:latin typeface="Arial" panose="020B0604020202020204" pitchFamily="34" charset="0"/>
              <a:cs typeface="Arial" panose="020B0604020202020204" pitchFamily="34" charset="0"/>
            </a:endParaRPr>
          </a:p>
          <a:p>
            <a:pPr marL="571500" indent="-571500" algn="l">
              <a:lnSpc>
                <a:spcPct val="150000"/>
              </a:lnSpc>
              <a:buFont typeface="Arial" panose="020B0604020202020204" pitchFamily="34" charset="0"/>
              <a:buChar char="•"/>
            </a:pPr>
            <a:r>
              <a:rPr lang="vi-VN" sz="3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Với người bạn có hoàn cảnh khó khăn: </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Thêm lời chúc và niềm tin về ý chí, nghị lực vượt qua khó khăn....</a:t>
            </a:r>
            <a:endParaRPr lang="vi-VN" sz="3600" dirty="0">
              <a:effectLst/>
              <a:latin typeface="Arial" panose="020B0604020202020204" pitchFamily="34" charset="0"/>
              <a:cs typeface="Arial" panose="020B0604020202020204" pitchFamily="34" charset="0"/>
            </a:endParaRPr>
          </a:p>
        </p:txBody>
      </p:sp>
      <p:sp>
        <p:nvSpPr>
          <p:cNvPr id="7" name="Freeform 7">
            <a:extLst>
              <a:ext uri="{FF2B5EF4-FFF2-40B4-BE49-F238E27FC236}">
                <a16:creationId xmlns:a16="http://schemas.microsoft.com/office/drawing/2014/main" id="{9B2344A2-E8C8-050C-B4BA-B06E49FD6275}"/>
              </a:ext>
            </a:extLst>
          </p:cNvPr>
          <p:cNvSpPr/>
          <p:nvPr/>
        </p:nvSpPr>
        <p:spPr>
          <a:xfrm>
            <a:off x="14446641" y="3009900"/>
            <a:ext cx="3193821" cy="6515038"/>
          </a:xfrm>
          <a:custGeom>
            <a:avLst/>
            <a:gdLst/>
            <a:ahLst/>
            <a:cxnLst/>
            <a:rect l="l" t="t" r="r" b="b"/>
            <a:pathLst>
              <a:path w="666063" h="1358694">
                <a:moveTo>
                  <a:pt x="0" y="0"/>
                </a:moveTo>
                <a:lnTo>
                  <a:pt x="666063" y="0"/>
                </a:lnTo>
                <a:lnTo>
                  <a:pt x="666063" y="1358694"/>
                </a:lnTo>
                <a:lnTo>
                  <a:pt x="0" y="1358694"/>
                </a:lnTo>
                <a:lnTo>
                  <a:pt x="0" y="0"/>
                </a:lnTo>
                <a:close/>
              </a:path>
            </a:pathLst>
          </a:custGeom>
          <a:blipFill>
            <a:blip r:embed="rId2"/>
            <a:stretch>
              <a:fillRect/>
            </a:stretch>
          </a:blipFill>
        </p:spPr>
      </p:sp>
      <p:grpSp>
        <p:nvGrpSpPr>
          <p:cNvPr id="2" name="Group 2">
            <a:extLst>
              <a:ext uri="{FF2B5EF4-FFF2-40B4-BE49-F238E27FC236}">
                <a16:creationId xmlns:a16="http://schemas.microsoft.com/office/drawing/2014/main" id="{15FBD743-5B6A-386A-DC49-1A6ED6C00E96}"/>
              </a:ext>
            </a:extLst>
          </p:cNvPr>
          <p:cNvGrpSpPr/>
          <p:nvPr/>
        </p:nvGrpSpPr>
        <p:grpSpPr>
          <a:xfrm>
            <a:off x="1084029" y="1257300"/>
            <a:ext cx="12571933" cy="2058629"/>
            <a:chOff x="0" y="0"/>
            <a:chExt cx="5304118" cy="2883029"/>
          </a:xfrm>
        </p:grpSpPr>
        <p:sp>
          <p:nvSpPr>
            <p:cNvPr id="3" name="Freeform 3">
              <a:extLst>
                <a:ext uri="{FF2B5EF4-FFF2-40B4-BE49-F238E27FC236}">
                  <a16:creationId xmlns:a16="http://schemas.microsoft.com/office/drawing/2014/main" id="{CC21F4E6-BB4B-2AB1-DD85-AEF48432D148}"/>
                </a:ext>
              </a:extLst>
            </p:cNvPr>
            <p:cNvSpPr/>
            <p:nvPr/>
          </p:nvSpPr>
          <p:spPr>
            <a:xfrm>
              <a:off x="10160" y="16510"/>
              <a:ext cx="5281258" cy="2855089"/>
            </a:xfrm>
            <a:custGeom>
              <a:avLst/>
              <a:gdLst/>
              <a:ahLst/>
              <a:cxnLst/>
              <a:rect l="l" t="t" r="r" b="b"/>
              <a:pathLst>
                <a:path w="5281258" h="2855089">
                  <a:moveTo>
                    <a:pt x="5281258" y="2855089"/>
                  </a:moveTo>
                  <a:lnTo>
                    <a:pt x="0" y="2847469"/>
                  </a:lnTo>
                  <a:lnTo>
                    <a:pt x="0" y="1003446"/>
                  </a:lnTo>
                  <a:lnTo>
                    <a:pt x="17780" y="19050"/>
                  </a:lnTo>
                  <a:lnTo>
                    <a:pt x="2631561" y="0"/>
                  </a:lnTo>
                  <a:lnTo>
                    <a:pt x="5262208" y="5080"/>
                  </a:lnTo>
                  <a:close/>
                </a:path>
              </a:pathLst>
            </a:custGeom>
            <a:solidFill>
              <a:srgbClr val="FFE9B2"/>
            </a:solidFill>
          </p:spPr>
          <p:txBody>
            <a:bodyPr lIns="360000" rIns="360000" bIns="180000" anchor="ctr"/>
            <a:lstStyle/>
            <a:p>
              <a:pPr algn="just">
                <a:lnSpc>
                  <a:spcPct val="150000"/>
                </a:lnSpc>
              </a:pPr>
              <a:r>
                <a:rPr lang="vi-VN" sz="3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c) Em viết lời chúc thế nào cho phù hợp với mối quan hệ và tình cảm của mình?</a:t>
              </a:r>
              <a:endParaRPr lang="vi-VN" sz="3600" b="1" dirty="0">
                <a:effectLst/>
                <a:latin typeface="Arial" panose="020B0604020202020204" pitchFamily="34" charset="0"/>
                <a:cs typeface="Arial" panose="020B0604020202020204" pitchFamily="34" charset="0"/>
              </a:endParaRPr>
            </a:p>
          </p:txBody>
        </p:sp>
        <p:sp>
          <p:nvSpPr>
            <p:cNvPr id="4" name="Freeform 4">
              <a:extLst>
                <a:ext uri="{FF2B5EF4-FFF2-40B4-BE49-F238E27FC236}">
                  <a16:creationId xmlns:a16="http://schemas.microsoft.com/office/drawing/2014/main" id="{97149C90-86FE-D996-8683-965258F281F6}"/>
                </a:ext>
              </a:extLst>
            </p:cNvPr>
            <p:cNvSpPr/>
            <p:nvPr/>
          </p:nvSpPr>
          <p:spPr>
            <a:xfrm>
              <a:off x="-3810" y="0"/>
              <a:ext cx="5310467" cy="2881758"/>
            </a:xfrm>
            <a:custGeom>
              <a:avLst/>
              <a:gdLst/>
              <a:ahLst/>
              <a:cxnLst/>
              <a:rect l="l" t="t" r="r" b="b"/>
              <a:pathLst>
                <a:path w="5310467" h="2881758">
                  <a:moveTo>
                    <a:pt x="5276178" y="21590"/>
                  </a:moveTo>
                  <a:cubicBezTo>
                    <a:pt x="5277448" y="34290"/>
                    <a:pt x="5277448" y="44450"/>
                    <a:pt x="5278717" y="54610"/>
                  </a:cubicBezTo>
                  <a:cubicBezTo>
                    <a:pt x="5281258" y="106981"/>
                    <a:pt x="5282528" y="168728"/>
                    <a:pt x="5285067" y="228270"/>
                  </a:cubicBezTo>
                  <a:cubicBezTo>
                    <a:pt x="5285067" y="314275"/>
                    <a:pt x="5297767" y="2010116"/>
                    <a:pt x="5304117" y="2096121"/>
                  </a:cubicBezTo>
                  <a:cubicBezTo>
                    <a:pt x="5310467" y="2226231"/>
                    <a:pt x="5306658" y="2358546"/>
                    <a:pt x="5306658" y="2488656"/>
                  </a:cubicBezTo>
                  <a:cubicBezTo>
                    <a:pt x="5306658" y="2603329"/>
                    <a:pt x="5307928" y="2709182"/>
                    <a:pt x="5309198" y="2820798"/>
                  </a:cubicBezTo>
                  <a:cubicBezTo>
                    <a:pt x="5309198" y="2842389"/>
                    <a:pt x="5309198" y="2856358"/>
                    <a:pt x="5309198" y="2880489"/>
                  </a:cubicBezTo>
                  <a:cubicBezTo>
                    <a:pt x="5286338" y="2880489"/>
                    <a:pt x="5266017" y="2881758"/>
                    <a:pt x="5234034" y="2880489"/>
                  </a:cubicBezTo>
                  <a:cubicBezTo>
                    <a:pt x="4966116" y="2875408"/>
                    <a:pt x="4694076" y="2881758"/>
                    <a:pt x="4426157" y="2876679"/>
                  </a:cubicBezTo>
                  <a:cubicBezTo>
                    <a:pt x="4265406" y="2872868"/>
                    <a:pt x="4108777" y="2875408"/>
                    <a:pt x="3948026" y="2872868"/>
                  </a:cubicBezTo>
                  <a:cubicBezTo>
                    <a:pt x="3873833" y="2871598"/>
                    <a:pt x="3799641" y="2870329"/>
                    <a:pt x="3725448" y="2869058"/>
                  </a:cubicBezTo>
                  <a:cubicBezTo>
                    <a:pt x="3680108" y="2869058"/>
                    <a:pt x="3638889" y="2870329"/>
                    <a:pt x="3593549" y="2870329"/>
                  </a:cubicBezTo>
                  <a:cubicBezTo>
                    <a:pt x="3478138" y="2869058"/>
                    <a:pt x="3160758" y="2870329"/>
                    <a:pt x="3045347" y="2869058"/>
                  </a:cubicBezTo>
                  <a:cubicBezTo>
                    <a:pt x="2962911" y="2867789"/>
                    <a:pt x="1314183" y="2876679"/>
                    <a:pt x="1231746" y="2875408"/>
                  </a:cubicBezTo>
                  <a:cubicBezTo>
                    <a:pt x="1211137" y="2875408"/>
                    <a:pt x="1186406" y="2876679"/>
                    <a:pt x="1165797" y="2876679"/>
                  </a:cubicBezTo>
                  <a:cubicBezTo>
                    <a:pt x="1116335" y="2876679"/>
                    <a:pt x="1070995" y="2877948"/>
                    <a:pt x="1021533" y="2877948"/>
                  </a:cubicBezTo>
                  <a:cubicBezTo>
                    <a:pt x="897879" y="2877948"/>
                    <a:pt x="778346" y="2876679"/>
                    <a:pt x="654691" y="2875408"/>
                  </a:cubicBezTo>
                  <a:cubicBezTo>
                    <a:pt x="580498" y="2874139"/>
                    <a:pt x="506306" y="2872868"/>
                    <a:pt x="436235" y="2871598"/>
                  </a:cubicBezTo>
                  <a:cubicBezTo>
                    <a:pt x="304336" y="2870329"/>
                    <a:pt x="172438" y="2869058"/>
                    <a:pt x="48260" y="2869058"/>
                  </a:cubicBezTo>
                  <a:cubicBezTo>
                    <a:pt x="38100" y="2869058"/>
                    <a:pt x="29210" y="2869058"/>
                    <a:pt x="19050" y="2867789"/>
                  </a:cubicBezTo>
                  <a:cubicBezTo>
                    <a:pt x="10160" y="2866518"/>
                    <a:pt x="5080" y="2860168"/>
                    <a:pt x="7620" y="2851279"/>
                  </a:cubicBezTo>
                  <a:cubicBezTo>
                    <a:pt x="16510" y="2819445"/>
                    <a:pt x="12700" y="2764313"/>
                    <a:pt x="11430" y="2706976"/>
                  </a:cubicBezTo>
                  <a:cubicBezTo>
                    <a:pt x="10160" y="2590098"/>
                    <a:pt x="6350" y="2475424"/>
                    <a:pt x="7620" y="2358546"/>
                  </a:cubicBezTo>
                  <a:cubicBezTo>
                    <a:pt x="5080" y="2212999"/>
                    <a:pt x="0" y="411306"/>
                    <a:pt x="7620" y="263554"/>
                  </a:cubicBezTo>
                  <a:cubicBezTo>
                    <a:pt x="8890" y="234885"/>
                    <a:pt x="7620" y="204012"/>
                    <a:pt x="8890" y="175343"/>
                  </a:cubicBezTo>
                  <a:cubicBezTo>
                    <a:pt x="10160" y="129033"/>
                    <a:pt x="12700" y="78312"/>
                    <a:pt x="13970" y="44450"/>
                  </a:cubicBezTo>
                  <a:cubicBezTo>
                    <a:pt x="13970" y="41910"/>
                    <a:pt x="15240" y="39370"/>
                    <a:pt x="16510" y="38100"/>
                  </a:cubicBezTo>
                  <a:cubicBezTo>
                    <a:pt x="38100" y="35560"/>
                    <a:pt x="69393" y="30480"/>
                    <a:pt x="135342" y="29210"/>
                  </a:cubicBezTo>
                  <a:cubicBezTo>
                    <a:pt x="246631" y="25400"/>
                    <a:pt x="357920" y="22860"/>
                    <a:pt x="473331" y="20320"/>
                  </a:cubicBezTo>
                  <a:cubicBezTo>
                    <a:pt x="551646" y="17780"/>
                    <a:pt x="629960" y="16510"/>
                    <a:pt x="704153" y="13970"/>
                  </a:cubicBezTo>
                  <a:cubicBezTo>
                    <a:pt x="778346" y="11430"/>
                    <a:pt x="856660" y="8890"/>
                    <a:pt x="930853" y="8890"/>
                  </a:cubicBezTo>
                  <a:cubicBezTo>
                    <a:pt x="1013290" y="7620"/>
                    <a:pt x="1095726" y="10160"/>
                    <a:pt x="1178162" y="8890"/>
                  </a:cubicBezTo>
                  <a:cubicBezTo>
                    <a:pt x="1281208" y="8890"/>
                    <a:pt x="3148393" y="6350"/>
                    <a:pt x="3251438" y="5080"/>
                  </a:cubicBezTo>
                  <a:cubicBezTo>
                    <a:pt x="3350362" y="3810"/>
                    <a:pt x="3449286" y="2540"/>
                    <a:pt x="3552331" y="2540"/>
                  </a:cubicBezTo>
                  <a:cubicBezTo>
                    <a:pt x="3721326" y="1270"/>
                    <a:pt x="3886199" y="0"/>
                    <a:pt x="4055193" y="0"/>
                  </a:cubicBezTo>
                  <a:cubicBezTo>
                    <a:pt x="4125264" y="0"/>
                    <a:pt x="4199457" y="2540"/>
                    <a:pt x="4269528" y="2540"/>
                  </a:cubicBezTo>
                  <a:cubicBezTo>
                    <a:pt x="4463254" y="3810"/>
                    <a:pt x="4661101" y="5080"/>
                    <a:pt x="4854827" y="7620"/>
                  </a:cubicBezTo>
                  <a:cubicBezTo>
                    <a:pt x="4957872" y="8890"/>
                    <a:pt x="5060918" y="12700"/>
                    <a:pt x="5163963" y="16510"/>
                  </a:cubicBezTo>
                  <a:cubicBezTo>
                    <a:pt x="5188694" y="16510"/>
                    <a:pt x="5213425" y="16510"/>
                    <a:pt x="5234034" y="16510"/>
                  </a:cubicBezTo>
                  <a:cubicBezTo>
                    <a:pt x="5257128" y="17780"/>
                    <a:pt x="5266017" y="20320"/>
                    <a:pt x="5276178" y="21590"/>
                  </a:cubicBezTo>
                  <a:close/>
                  <a:moveTo>
                    <a:pt x="5286338" y="2863979"/>
                  </a:moveTo>
                  <a:cubicBezTo>
                    <a:pt x="5287608" y="2847468"/>
                    <a:pt x="5288878" y="2834768"/>
                    <a:pt x="5288878" y="2822068"/>
                  </a:cubicBezTo>
                  <a:cubicBezTo>
                    <a:pt x="5287608" y="2698155"/>
                    <a:pt x="5286338" y="2581277"/>
                    <a:pt x="5286338" y="2455577"/>
                  </a:cubicBezTo>
                  <a:cubicBezTo>
                    <a:pt x="5286338" y="2398241"/>
                    <a:pt x="5288878" y="2340904"/>
                    <a:pt x="5287608" y="2283567"/>
                  </a:cubicBezTo>
                  <a:cubicBezTo>
                    <a:pt x="5287608" y="2230641"/>
                    <a:pt x="5286338" y="2175510"/>
                    <a:pt x="5285067" y="2122584"/>
                  </a:cubicBezTo>
                  <a:cubicBezTo>
                    <a:pt x="5279988" y="2040989"/>
                    <a:pt x="5268558" y="351764"/>
                    <a:pt x="5268558" y="270169"/>
                  </a:cubicBezTo>
                  <a:cubicBezTo>
                    <a:pt x="5266017" y="201806"/>
                    <a:pt x="5263478" y="131238"/>
                    <a:pt x="5260938" y="63500"/>
                  </a:cubicBezTo>
                  <a:cubicBezTo>
                    <a:pt x="5259667" y="44450"/>
                    <a:pt x="5258398" y="43180"/>
                    <a:pt x="5221669" y="41910"/>
                  </a:cubicBezTo>
                  <a:cubicBezTo>
                    <a:pt x="5209303" y="41910"/>
                    <a:pt x="5201059" y="41910"/>
                    <a:pt x="5188694" y="40640"/>
                  </a:cubicBezTo>
                  <a:cubicBezTo>
                    <a:pt x="5085649" y="36830"/>
                    <a:pt x="4978481" y="31750"/>
                    <a:pt x="4875436" y="30480"/>
                  </a:cubicBezTo>
                  <a:cubicBezTo>
                    <a:pt x="4624005" y="26670"/>
                    <a:pt x="4368452" y="25400"/>
                    <a:pt x="4117021" y="22860"/>
                  </a:cubicBezTo>
                  <a:cubicBezTo>
                    <a:pt x="4079924" y="22860"/>
                    <a:pt x="4038706" y="22860"/>
                    <a:pt x="4001610" y="22860"/>
                  </a:cubicBezTo>
                  <a:cubicBezTo>
                    <a:pt x="3939783" y="22860"/>
                    <a:pt x="3877955" y="22860"/>
                    <a:pt x="3820250" y="22860"/>
                  </a:cubicBezTo>
                  <a:cubicBezTo>
                    <a:pt x="3688351" y="22860"/>
                    <a:pt x="3556453" y="22860"/>
                    <a:pt x="3428677" y="24130"/>
                  </a:cubicBezTo>
                  <a:cubicBezTo>
                    <a:pt x="3317387" y="25400"/>
                    <a:pt x="1441959" y="29210"/>
                    <a:pt x="1330670" y="29210"/>
                  </a:cubicBezTo>
                  <a:cubicBezTo>
                    <a:pt x="1149310" y="29210"/>
                    <a:pt x="967950" y="26670"/>
                    <a:pt x="786590" y="33020"/>
                  </a:cubicBezTo>
                  <a:cubicBezTo>
                    <a:pt x="691788" y="36830"/>
                    <a:pt x="601108" y="36830"/>
                    <a:pt x="510427" y="38100"/>
                  </a:cubicBezTo>
                  <a:cubicBezTo>
                    <a:pt x="353798" y="41910"/>
                    <a:pt x="197169" y="45720"/>
                    <a:pt x="49530" y="50800"/>
                  </a:cubicBezTo>
                  <a:cubicBezTo>
                    <a:pt x="36830" y="50800"/>
                    <a:pt x="34290" y="53340"/>
                    <a:pt x="33020" y="71696"/>
                  </a:cubicBezTo>
                  <a:cubicBezTo>
                    <a:pt x="31750" y="111391"/>
                    <a:pt x="31750" y="151086"/>
                    <a:pt x="30480" y="190780"/>
                  </a:cubicBezTo>
                  <a:cubicBezTo>
                    <a:pt x="29210" y="256938"/>
                    <a:pt x="26670" y="320890"/>
                    <a:pt x="25400" y="387048"/>
                  </a:cubicBezTo>
                  <a:cubicBezTo>
                    <a:pt x="20320" y="457616"/>
                    <a:pt x="26670" y="2182126"/>
                    <a:pt x="29210" y="2252694"/>
                  </a:cubicBezTo>
                  <a:cubicBezTo>
                    <a:pt x="29210" y="2327672"/>
                    <a:pt x="29210" y="2404857"/>
                    <a:pt x="30480" y="2479835"/>
                  </a:cubicBezTo>
                  <a:cubicBezTo>
                    <a:pt x="30480" y="2534967"/>
                    <a:pt x="33020" y="2590098"/>
                    <a:pt x="33020" y="2645229"/>
                  </a:cubicBezTo>
                  <a:cubicBezTo>
                    <a:pt x="33020" y="2704771"/>
                    <a:pt x="33020" y="2764313"/>
                    <a:pt x="31750" y="2822068"/>
                  </a:cubicBezTo>
                  <a:cubicBezTo>
                    <a:pt x="31750" y="2825879"/>
                    <a:pt x="31750" y="2828418"/>
                    <a:pt x="31750" y="2832229"/>
                  </a:cubicBezTo>
                  <a:cubicBezTo>
                    <a:pt x="31750" y="2842389"/>
                    <a:pt x="35560" y="2846199"/>
                    <a:pt x="44450" y="2846199"/>
                  </a:cubicBezTo>
                  <a:cubicBezTo>
                    <a:pt x="77636" y="2846199"/>
                    <a:pt x="135342" y="2847468"/>
                    <a:pt x="188925" y="2847468"/>
                  </a:cubicBezTo>
                  <a:cubicBezTo>
                    <a:pt x="267240" y="2847468"/>
                    <a:pt x="349676" y="2844929"/>
                    <a:pt x="427991" y="2847468"/>
                  </a:cubicBezTo>
                  <a:cubicBezTo>
                    <a:pt x="555768" y="2851279"/>
                    <a:pt x="683544" y="2853818"/>
                    <a:pt x="811320" y="2852549"/>
                  </a:cubicBezTo>
                  <a:cubicBezTo>
                    <a:pt x="893757" y="2851279"/>
                    <a:pt x="972071" y="2853818"/>
                    <a:pt x="1054508" y="2853818"/>
                  </a:cubicBezTo>
                  <a:cubicBezTo>
                    <a:pt x="1174041" y="2853818"/>
                    <a:pt x="1293573" y="2852549"/>
                    <a:pt x="1413106" y="2853818"/>
                  </a:cubicBezTo>
                  <a:cubicBezTo>
                    <a:pt x="1590345" y="2855089"/>
                    <a:pt x="3535844" y="2844929"/>
                    <a:pt x="3717204" y="2847468"/>
                  </a:cubicBezTo>
                  <a:cubicBezTo>
                    <a:pt x="3795519" y="2848739"/>
                    <a:pt x="3873833" y="2850008"/>
                    <a:pt x="3948026" y="2850008"/>
                  </a:cubicBezTo>
                  <a:cubicBezTo>
                    <a:pt x="4084046" y="2852549"/>
                    <a:pt x="4215944" y="2848739"/>
                    <a:pt x="4351965" y="2852549"/>
                  </a:cubicBezTo>
                  <a:cubicBezTo>
                    <a:pt x="4463254" y="2855089"/>
                    <a:pt x="4574543" y="2855089"/>
                    <a:pt x="4685832" y="2857629"/>
                  </a:cubicBezTo>
                  <a:cubicBezTo>
                    <a:pt x="4850705" y="2861439"/>
                    <a:pt x="5015578" y="2863979"/>
                    <a:pt x="5180451" y="2865249"/>
                  </a:cubicBezTo>
                  <a:cubicBezTo>
                    <a:pt x="5242278" y="2865249"/>
                    <a:pt x="5266017" y="2863979"/>
                    <a:pt x="5286338" y="2863979"/>
                  </a:cubicBezTo>
                  <a:close/>
                </a:path>
              </a:pathLst>
            </a:custGeom>
            <a:solidFill>
              <a:srgbClr val="442816"/>
            </a:solidFill>
          </p:spPr>
          <p:txBody>
            <a:bodyPr lIns="360000" rIns="360000" bIns="180000" anchor="ctr"/>
            <a:lstStyle/>
            <a:p>
              <a:endParaRPr lang="vi-VN" sz="3600" b="1">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8125835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E9B2"/>
        </a:solidFill>
        <a:effectLst/>
      </p:bgPr>
    </p:bg>
    <p:spTree>
      <p:nvGrpSpPr>
        <p:cNvPr id="1" name=""/>
        <p:cNvGrpSpPr/>
        <p:nvPr/>
      </p:nvGrpSpPr>
      <p:grpSpPr>
        <a:xfrm>
          <a:off x="0" y="0"/>
          <a:ext cx="0" cy="0"/>
          <a:chOff x="0" y="0"/>
          <a:chExt cx="0" cy="0"/>
        </a:xfrm>
      </p:grpSpPr>
      <p:sp>
        <p:nvSpPr>
          <p:cNvPr id="3" name="Freeform 3"/>
          <p:cNvSpPr/>
          <p:nvPr/>
        </p:nvSpPr>
        <p:spPr>
          <a:xfrm>
            <a:off x="-148163" y="-94014"/>
            <a:ext cx="9253301" cy="10631496"/>
          </a:xfrm>
          <a:custGeom>
            <a:avLst/>
            <a:gdLst/>
            <a:ahLst/>
            <a:cxnLst/>
            <a:rect l="l" t="t" r="r" b="b"/>
            <a:pathLst>
              <a:path w="3023955" h="3474345">
                <a:moveTo>
                  <a:pt x="3023955" y="3474345"/>
                </a:moveTo>
                <a:lnTo>
                  <a:pt x="0" y="3466725"/>
                </a:lnTo>
                <a:lnTo>
                  <a:pt x="0" y="1218221"/>
                </a:lnTo>
                <a:lnTo>
                  <a:pt x="17780" y="19050"/>
                </a:lnTo>
                <a:lnTo>
                  <a:pt x="1505811" y="0"/>
                </a:lnTo>
                <a:lnTo>
                  <a:pt x="3004905" y="5080"/>
                </a:lnTo>
                <a:close/>
              </a:path>
            </a:pathLst>
          </a:custGeom>
          <a:solidFill>
            <a:srgbClr val="FFFFFF"/>
          </a:solidFill>
        </p:spPr>
      </p:sp>
      <p:sp>
        <p:nvSpPr>
          <p:cNvPr id="5" name="Freeform 5"/>
          <p:cNvSpPr/>
          <p:nvPr/>
        </p:nvSpPr>
        <p:spPr>
          <a:xfrm>
            <a:off x="-179253" y="1264550"/>
            <a:ext cx="9323253" cy="8696052"/>
          </a:xfrm>
          <a:custGeom>
            <a:avLst/>
            <a:gdLst/>
            <a:ahLst/>
            <a:cxnLst/>
            <a:rect l="l" t="t" r="r" b="b"/>
            <a:pathLst>
              <a:path w="9323253" h="8696052">
                <a:moveTo>
                  <a:pt x="0" y="0"/>
                </a:moveTo>
                <a:lnTo>
                  <a:pt x="9323253" y="0"/>
                </a:lnTo>
                <a:lnTo>
                  <a:pt x="9323253" y="8696052"/>
                </a:lnTo>
                <a:lnTo>
                  <a:pt x="0" y="869605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9" name="TextBox 7">
            <a:extLst>
              <a:ext uri="{FF2B5EF4-FFF2-40B4-BE49-F238E27FC236}">
                <a16:creationId xmlns:a16="http://schemas.microsoft.com/office/drawing/2014/main" id="{B10CADA8-5987-E133-A1F0-8A0605EDB268}"/>
              </a:ext>
            </a:extLst>
          </p:cNvPr>
          <p:cNvSpPr txBox="1"/>
          <p:nvPr/>
        </p:nvSpPr>
        <p:spPr>
          <a:xfrm>
            <a:off x="10668000" y="1922169"/>
            <a:ext cx="6553200" cy="6442661"/>
          </a:xfrm>
          <a:prstGeom prst="rect">
            <a:avLst/>
          </a:prstGeom>
        </p:spPr>
        <p:txBody>
          <a:bodyPr wrap="square" lIns="0" tIns="0" rIns="0" bIns="0" rtlCol="0" anchor="t">
            <a:spAutoFit/>
          </a:bodyPr>
          <a:lstStyle/>
          <a:p>
            <a:pPr marL="0" lvl="0" indent="0">
              <a:lnSpc>
                <a:spcPct val="150000"/>
              </a:lnSpc>
              <a:spcBef>
                <a:spcPct val="0"/>
              </a:spcBef>
            </a:pPr>
            <a:r>
              <a:rPr lang="en-US" sz="7200" b="1" dirty="0">
                <a:solidFill>
                  <a:srgbClr val="442816"/>
                </a:solidFill>
                <a:latin typeface="Arial"/>
              </a:rPr>
              <a:t>02. </a:t>
            </a:r>
          </a:p>
          <a:p>
            <a:pPr marL="0" lvl="0" indent="0">
              <a:lnSpc>
                <a:spcPct val="150000"/>
              </a:lnSpc>
              <a:spcBef>
                <a:spcPct val="0"/>
              </a:spcBef>
            </a:pPr>
            <a:r>
              <a:rPr lang="vi-VN" sz="7200" b="1" dirty="0">
                <a:solidFill>
                  <a:srgbClr val="442816"/>
                </a:solidFill>
                <a:latin typeface="Arial"/>
              </a:rPr>
              <a:t>VIẾT MỞ ĐẦU, KẾT THÚC BỨC THƯ</a:t>
            </a:r>
            <a:endParaRPr lang="en-US" sz="7200" b="1" dirty="0">
              <a:solidFill>
                <a:srgbClr val="442816"/>
              </a:solidFill>
              <a:latin typeface="Arial"/>
            </a:endParaRPr>
          </a:p>
        </p:txBody>
      </p:sp>
    </p:spTree>
    <p:extLst>
      <p:ext uri="{BB962C8B-B14F-4D97-AF65-F5344CB8AC3E}">
        <p14:creationId xmlns:p14="http://schemas.microsoft.com/office/powerpoint/2010/main" val="104055765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E9B2"/>
        </a:solidFill>
        <a:effectLst/>
      </p:bgPr>
    </p:bg>
    <p:spTree>
      <p:nvGrpSpPr>
        <p:cNvPr id="1" name=""/>
        <p:cNvGrpSpPr/>
        <p:nvPr/>
      </p:nvGrpSpPr>
      <p:grpSpPr>
        <a:xfrm>
          <a:off x="0" y="0"/>
          <a:ext cx="0" cy="0"/>
          <a:chOff x="0" y="0"/>
          <a:chExt cx="0" cy="0"/>
        </a:xfrm>
      </p:grpSpPr>
      <p:grpSp>
        <p:nvGrpSpPr>
          <p:cNvPr id="2" name="Group 2"/>
          <p:cNvGrpSpPr/>
          <p:nvPr/>
        </p:nvGrpSpPr>
        <p:grpSpPr>
          <a:xfrm>
            <a:off x="411102" y="2705100"/>
            <a:ext cx="17465795" cy="7315200"/>
            <a:chOff x="0" y="0"/>
            <a:chExt cx="5304118" cy="2883029"/>
          </a:xfrm>
        </p:grpSpPr>
        <p:sp>
          <p:nvSpPr>
            <p:cNvPr id="3" name="Freeform 3"/>
            <p:cNvSpPr/>
            <p:nvPr/>
          </p:nvSpPr>
          <p:spPr>
            <a:xfrm>
              <a:off x="10160" y="16510"/>
              <a:ext cx="5281258" cy="2855089"/>
            </a:xfrm>
            <a:custGeom>
              <a:avLst/>
              <a:gdLst/>
              <a:ahLst/>
              <a:cxnLst/>
              <a:rect l="l" t="t" r="r" b="b"/>
              <a:pathLst>
                <a:path w="5281258" h="2855089">
                  <a:moveTo>
                    <a:pt x="5281258" y="2855089"/>
                  </a:moveTo>
                  <a:lnTo>
                    <a:pt x="0" y="2847469"/>
                  </a:lnTo>
                  <a:lnTo>
                    <a:pt x="0" y="1003446"/>
                  </a:lnTo>
                  <a:lnTo>
                    <a:pt x="17780" y="19050"/>
                  </a:lnTo>
                  <a:lnTo>
                    <a:pt x="2631561" y="0"/>
                  </a:lnTo>
                  <a:lnTo>
                    <a:pt x="5262208" y="5080"/>
                  </a:lnTo>
                  <a:close/>
                </a:path>
              </a:pathLst>
            </a:custGeom>
            <a:solidFill>
              <a:srgbClr val="FFFFFF"/>
            </a:solidFill>
          </p:spPr>
          <p:txBody>
            <a:bodyPr lIns="360000" rIns="360000"/>
            <a:lstStyle/>
            <a:p>
              <a:pPr algn="ctr">
                <a:lnSpc>
                  <a:spcPct val="150000"/>
                </a:lnSpc>
              </a:pPr>
              <a:r>
                <a:rPr lang="vi-VN" sz="3000" b="1" dirty="0">
                  <a:latin typeface="Arial" panose="020B0604020202020204" pitchFamily="34" charset="0"/>
                  <a:cs typeface="Arial" panose="020B0604020202020204" pitchFamily="34" charset="0"/>
                </a:rPr>
                <a:t>Đoạn văn tham khảo:</a:t>
              </a:r>
            </a:p>
            <a:p>
              <a:pPr algn="r">
                <a:lnSpc>
                  <a:spcPct val="150000"/>
                </a:lnSpc>
              </a:pPr>
              <a:r>
                <a:rPr lang="vi-VN" sz="3000" b="0" i="1" dirty="0">
                  <a:effectLst/>
                  <a:latin typeface="Arial" panose="020B0604020202020204" pitchFamily="34" charset="0"/>
                  <a:cs typeface="Arial" panose="020B0604020202020204" pitchFamily="34" charset="0"/>
                </a:rPr>
                <a:t>..., ngày ... tháng ... năm ...</a:t>
              </a:r>
              <a:endParaRPr lang="vi-VN" sz="3000" b="0" i="0" dirty="0">
                <a:effectLst/>
                <a:latin typeface="Arial" panose="020B0604020202020204" pitchFamily="34" charset="0"/>
                <a:cs typeface="Arial" panose="020B0604020202020204" pitchFamily="34" charset="0"/>
              </a:endParaRPr>
            </a:p>
            <a:p>
              <a:pPr algn="just">
                <a:lnSpc>
                  <a:spcPct val="150000"/>
                </a:lnSpc>
              </a:pPr>
              <a:r>
                <a:rPr lang="vi-VN" sz="3000" b="0" i="1" dirty="0">
                  <a:effectLst/>
                  <a:latin typeface="Arial" panose="020B0604020202020204" pitchFamily="34" charset="0"/>
                  <a:cs typeface="Arial" panose="020B0604020202020204" pitchFamily="34" charset="0"/>
                </a:rPr>
                <a:t>Bà kính yêu!</a:t>
              </a:r>
              <a:endParaRPr lang="vi-VN" sz="3000" b="0" i="0" dirty="0">
                <a:effectLst/>
                <a:latin typeface="Arial" panose="020B0604020202020204" pitchFamily="34" charset="0"/>
                <a:cs typeface="Arial" panose="020B0604020202020204" pitchFamily="34" charset="0"/>
              </a:endParaRPr>
            </a:p>
            <a:p>
              <a:pPr algn="just">
                <a:lnSpc>
                  <a:spcPct val="150000"/>
                </a:lnSpc>
              </a:pPr>
              <a:r>
                <a:rPr lang="vi-VN" sz="3000" b="0" i="0" dirty="0">
                  <a:effectLst/>
                  <a:latin typeface="Arial" panose="020B0604020202020204" pitchFamily="34" charset="0"/>
                  <a:cs typeface="Arial" panose="020B0604020202020204" pitchFamily="34" charset="0"/>
                </a:rPr>
                <a:t>Đã lâu lắm rồi, cháu chưa được về thăm bà, cháu rất nhớ bà. Hôm nay rảnh, cháu viết thư hỏi thăm bà đây.</a:t>
              </a:r>
            </a:p>
            <a:p>
              <a:pPr algn="just">
                <a:lnSpc>
                  <a:spcPct val="150000"/>
                </a:lnSpc>
              </a:pPr>
              <a:r>
                <a:rPr lang="vi-VN" sz="3000" b="0" i="0" dirty="0">
                  <a:effectLst/>
                  <a:latin typeface="Arial" panose="020B0604020202020204" pitchFamily="34" charset="0"/>
                  <a:cs typeface="Arial" panose="020B0604020202020204" pitchFamily="34" charset="0"/>
                </a:rPr>
                <a:t>Dạo này, bà có khỏe không ạ? Cái lưng của bà đã đỡ đau chưa? Vườn cây nhà ta có thu hoạch được nhiều quả không ạ? Đàn gà con chắc lớn lắm rồi, bà nhỉ? Cháu còn nhớ lần trước về quê, cháu được đi hái quả trong vườn bà. Bà còn cho cháu biết những điều mới lạ về các loài cây. Cháu vẫn còn nhớ hương vị ngọt ngào của trái hồng mà bà đã dành cho chúng cháu. Tối đến, chúng cháu quây quần bên bà để nghe kể chuyện cổ tích dưới ánh trăng sáng ngời....</a:t>
              </a:r>
              <a:endParaRPr lang="vi-VN" sz="3000" dirty="0">
                <a:latin typeface="Arial" panose="020B0604020202020204" pitchFamily="34" charset="0"/>
                <a:cs typeface="Arial" panose="020B0604020202020204" pitchFamily="34" charset="0"/>
              </a:endParaRPr>
            </a:p>
          </p:txBody>
        </p:sp>
        <p:sp>
          <p:nvSpPr>
            <p:cNvPr id="4" name="Freeform 4"/>
            <p:cNvSpPr/>
            <p:nvPr/>
          </p:nvSpPr>
          <p:spPr>
            <a:xfrm>
              <a:off x="-3810" y="0"/>
              <a:ext cx="5310467" cy="2881758"/>
            </a:xfrm>
            <a:custGeom>
              <a:avLst/>
              <a:gdLst/>
              <a:ahLst/>
              <a:cxnLst/>
              <a:rect l="l" t="t" r="r" b="b"/>
              <a:pathLst>
                <a:path w="5310467" h="2881758">
                  <a:moveTo>
                    <a:pt x="5276178" y="21590"/>
                  </a:moveTo>
                  <a:cubicBezTo>
                    <a:pt x="5277448" y="34290"/>
                    <a:pt x="5277448" y="44450"/>
                    <a:pt x="5278717" y="54610"/>
                  </a:cubicBezTo>
                  <a:cubicBezTo>
                    <a:pt x="5281258" y="106981"/>
                    <a:pt x="5282528" y="168728"/>
                    <a:pt x="5285067" y="228270"/>
                  </a:cubicBezTo>
                  <a:cubicBezTo>
                    <a:pt x="5285067" y="314275"/>
                    <a:pt x="5297767" y="2010116"/>
                    <a:pt x="5304117" y="2096121"/>
                  </a:cubicBezTo>
                  <a:cubicBezTo>
                    <a:pt x="5310467" y="2226231"/>
                    <a:pt x="5306658" y="2358546"/>
                    <a:pt x="5306658" y="2488656"/>
                  </a:cubicBezTo>
                  <a:cubicBezTo>
                    <a:pt x="5306658" y="2603329"/>
                    <a:pt x="5307928" y="2709182"/>
                    <a:pt x="5309198" y="2820798"/>
                  </a:cubicBezTo>
                  <a:cubicBezTo>
                    <a:pt x="5309198" y="2842389"/>
                    <a:pt x="5309198" y="2856358"/>
                    <a:pt x="5309198" y="2880489"/>
                  </a:cubicBezTo>
                  <a:cubicBezTo>
                    <a:pt x="5286338" y="2880489"/>
                    <a:pt x="5266017" y="2881758"/>
                    <a:pt x="5234034" y="2880489"/>
                  </a:cubicBezTo>
                  <a:cubicBezTo>
                    <a:pt x="4966116" y="2875408"/>
                    <a:pt x="4694076" y="2881758"/>
                    <a:pt x="4426157" y="2876679"/>
                  </a:cubicBezTo>
                  <a:cubicBezTo>
                    <a:pt x="4265406" y="2872868"/>
                    <a:pt x="4108777" y="2875408"/>
                    <a:pt x="3948026" y="2872868"/>
                  </a:cubicBezTo>
                  <a:cubicBezTo>
                    <a:pt x="3873833" y="2871598"/>
                    <a:pt x="3799641" y="2870329"/>
                    <a:pt x="3725448" y="2869058"/>
                  </a:cubicBezTo>
                  <a:cubicBezTo>
                    <a:pt x="3680108" y="2869058"/>
                    <a:pt x="3638889" y="2870329"/>
                    <a:pt x="3593549" y="2870329"/>
                  </a:cubicBezTo>
                  <a:cubicBezTo>
                    <a:pt x="3478138" y="2869058"/>
                    <a:pt x="3160758" y="2870329"/>
                    <a:pt x="3045347" y="2869058"/>
                  </a:cubicBezTo>
                  <a:cubicBezTo>
                    <a:pt x="2962911" y="2867789"/>
                    <a:pt x="1314183" y="2876679"/>
                    <a:pt x="1231746" y="2875408"/>
                  </a:cubicBezTo>
                  <a:cubicBezTo>
                    <a:pt x="1211137" y="2875408"/>
                    <a:pt x="1186406" y="2876679"/>
                    <a:pt x="1165797" y="2876679"/>
                  </a:cubicBezTo>
                  <a:cubicBezTo>
                    <a:pt x="1116335" y="2876679"/>
                    <a:pt x="1070995" y="2877948"/>
                    <a:pt x="1021533" y="2877948"/>
                  </a:cubicBezTo>
                  <a:cubicBezTo>
                    <a:pt x="897879" y="2877948"/>
                    <a:pt x="778346" y="2876679"/>
                    <a:pt x="654691" y="2875408"/>
                  </a:cubicBezTo>
                  <a:cubicBezTo>
                    <a:pt x="580498" y="2874139"/>
                    <a:pt x="506306" y="2872868"/>
                    <a:pt x="436235" y="2871598"/>
                  </a:cubicBezTo>
                  <a:cubicBezTo>
                    <a:pt x="304336" y="2870329"/>
                    <a:pt x="172438" y="2869058"/>
                    <a:pt x="48260" y="2869058"/>
                  </a:cubicBezTo>
                  <a:cubicBezTo>
                    <a:pt x="38100" y="2869058"/>
                    <a:pt x="29210" y="2869058"/>
                    <a:pt x="19050" y="2867789"/>
                  </a:cubicBezTo>
                  <a:cubicBezTo>
                    <a:pt x="10160" y="2866518"/>
                    <a:pt x="5080" y="2860168"/>
                    <a:pt x="7620" y="2851279"/>
                  </a:cubicBezTo>
                  <a:cubicBezTo>
                    <a:pt x="16510" y="2819445"/>
                    <a:pt x="12700" y="2764313"/>
                    <a:pt x="11430" y="2706976"/>
                  </a:cubicBezTo>
                  <a:cubicBezTo>
                    <a:pt x="10160" y="2590098"/>
                    <a:pt x="6350" y="2475424"/>
                    <a:pt x="7620" y="2358546"/>
                  </a:cubicBezTo>
                  <a:cubicBezTo>
                    <a:pt x="5080" y="2212999"/>
                    <a:pt x="0" y="411306"/>
                    <a:pt x="7620" y="263554"/>
                  </a:cubicBezTo>
                  <a:cubicBezTo>
                    <a:pt x="8890" y="234885"/>
                    <a:pt x="7620" y="204012"/>
                    <a:pt x="8890" y="175343"/>
                  </a:cubicBezTo>
                  <a:cubicBezTo>
                    <a:pt x="10160" y="129033"/>
                    <a:pt x="12700" y="78312"/>
                    <a:pt x="13970" y="44450"/>
                  </a:cubicBezTo>
                  <a:cubicBezTo>
                    <a:pt x="13970" y="41910"/>
                    <a:pt x="15240" y="39370"/>
                    <a:pt x="16510" y="38100"/>
                  </a:cubicBezTo>
                  <a:cubicBezTo>
                    <a:pt x="38100" y="35560"/>
                    <a:pt x="69393" y="30480"/>
                    <a:pt x="135342" y="29210"/>
                  </a:cubicBezTo>
                  <a:cubicBezTo>
                    <a:pt x="246631" y="25400"/>
                    <a:pt x="357920" y="22860"/>
                    <a:pt x="473331" y="20320"/>
                  </a:cubicBezTo>
                  <a:cubicBezTo>
                    <a:pt x="551646" y="17780"/>
                    <a:pt x="629960" y="16510"/>
                    <a:pt x="704153" y="13970"/>
                  </a:cubicBezTo>
                  <a:cubicBezTo>
                    <a:pt x="778346" y="11430"/>
                    <a:pt x="856660" y="8890"/>
                    <a:pt x="930853" y="8890"/>
                  </a:cubicBezTo>
                  <a:cubicBezTo>
                    <a:pt x="1013290" y="7620"/>
                    <a:pt x="1095726" y="10160"/>
                    <a:pt x="1178162" y="8890"/>
                  </a:cubicBezTo>
                  <a:cubicBezTo>
                    <a:pt x="1281208" y="8890"/>
                    <a:pt x="3148393" y="6350"/>
                    <a:pt x="3251438" y="5080"/>
                  </a:cubicBezTo>
                  <a:cubicBezTo>
                    <a:pt x="3350362" y="3810"/>
                    <a:pt x="3449286" y="2540"/>
                    <a:pt x="3552331" y="2540"/>
                  </a:cubicBezTo>
                  <a:cubicBezTo>
                    <a:pt x="3721326" y="1270"/>
                    <a:pt x="3886199" y="0"/>
                    <a:pt x="4055193" y="0"/>
                  </a:cubicBezTo>
                  <a:cubicBezTo>
                    <a:pt x="4125264" y="0"/>
                    <a:pt x="4199457" y="2540"/>
                    <a:pt x="4269528" y="2540"/>
                  </a:cubicBezTo>
                  <a:cubicBezTo>
                    <a:pt x="4463254" y="3810"/>
                    <a:pt x="4661101" y="5080"/>
                    <a:pt x="4854827" y="7620"/>
                  </a:cubicBezTo>
                  <a:cubicBezTo>
                    <a:pt x="4957872" y="8890"/>
                    <a:pt x="5060918" y="12700"/>
                    <a:pt x="5163963" y="16510"/>
                  </a:cubicBezTo>
                  <a:cubicBezTo>
                    <a:pt x="5188694" y="16510"/>
                    <a:pt x="5213425" y="16510"/>
                    <a:pt x="5234034" y="16510"/>
                  </a:cubicBezTo>
                  <a:cubicBezTo>
                    <a:pt x="5257128" y="17780"/>
                    <a:pt x="5266017" y="20320"/>
                    <a:pt x="5276178" y="21590"/>
                  </a:cubicBezTo>
                  <a:close/>
                  <a:moveTo>
                    <a:pt x="5286338" y="2863979"/>
                  </a:moveTo>
                  <a:cubicBezTo>
                    <a:pt x="5287608" y="2847468"/>
                    <a:pt x="5288878" y="2834768"/>
                    <a:pt x="5288878" y="2822068"/>
                  </a:cubicBezTo>
                  <a:cubicBezTo>
                    <a:pt x="5287608" y="2698155"/>
                    <a:pt x="5286338" y="2581277"/>
                    <a:pt x="5286338" y="2455577"/>
                  </a:cubicBezTo>
                  <a:cubicBezTo>
                    <a:pt x="5286338" y="2398241"/>
                    <a:pt x="5288878" y="2340904"/>
                    <a:pt x="5287608" y="2283567"/>
                  </a:cubicBezTo>
                  <a:cubicBezTo>
                    <a:pt x="5287608" y="2230641"/>
                    <a:pt x="5286338" y="2175510"/>
                    <a:pt x="5285067" y="2122584"/>
                  </a:cubicBezTo>
                  <a:cubicBezTo>
                    <a:pt x="5279988" y="2040989"/>
                    <a:pt x="5268558" y="351764"/>
                    <a:pt x="5268558" y="270169"/>
                  </a:cubicBezTo>
                  <a:cubicBezTo>
                    <a:pt x="5266017" y="201806"/>
                    <a:pt x="5263478" y="131238"/>
                    <a:pt x="5260938" y="63500"/>
                  </a:cubicBezTo>
                  <a:cubicBezTo>
                    <a:pt x="5259667" y="44450"/>
                    <a:pt x="5258398" y="43180"/>
                    <a:pt x="5221669" y="41910"/>
                  </a:cubicBezTo>
                  <a:cubicBezTo>
                    <a:pt x="5209303" y="41910"/>
                    <a:pt x="5201059" y="41910"/>
                    <a:pt x="5188694" y="40640"/>
                  </a:cubicBezTo>
                  <a:cubicBezTo>
                    <a:pt x="5085649" y="36830"/>
                    <a:pt x="4978481" y="31750"/>
                    <a:pt x="4875436" y="30480"/>
                  </a:cubicBezTo>
                  <a:cubicBezTo>
                    <a:pt x="4624005" y="26670"/>
                    <a:pt x="4368452" y="25400"/>
                    <a:pt x="4117021" y="22860"/>
                  </a:cubicBezTo>
                  <a:cubicBezTo>
                    <a:pt x="4079924" y="22860"/>
                    <a:pt x="4038706" y="22860"/>
                    <a:pt x="4001610" y="22860"/>
                  </a:cubicBezTo>
                  <a:cubicBezTo>
                    <a:pt x="3939783" y="22860"/>
                    <a:pt x="3877955" y="22860"/>
                    <a:pt x="3820250" y="22860"/>
                  </a:cubicBezTo>
                  <a:cubicBezTo>
                    <a:pt x="3688351" y="22860"/>
                    <a:pt x="3556453" y="22860"/>
                    <a:pt x="3428677" y="24130"/>
                  </a:cubicBezTo>
                  <a:cubicBezTo>
                    <a:pt x="3317387" y="25400"/>
                    <a:pt x="1441959" y="29210"/>
                    <a:pt x="1330670" y="29210"/>
                  </a:cubicBezTo>
                  <a:cubicBezTo>
                    <a:pt x="1149310" y="29210"/>
                    <a:pt x="967950" y="26670"/>
                    <a:pt x="786590" y="33020"/>
                  </a:cubicBezTo>
                  <a:cubicBezTo>
                    <a:pt x="691788" y="36830"/>
                    <a:pt x="601108" y="36830"/>
                    <a:pt x="510427" y="38100"/>
                  </a:cubicBezTo>
                  <a:cubicBezTo>
                    <a:pt x="353798" y="41910"/>
                    <a:pt x="197169" y="45720"/>
                    <a:pt x="49530" y="50800"/>
                  </a:cubicBezTo>
                  <a:cubicBezTo>
                    <a:pt x="36830" y="50800"/>
                    <a:pt x="34290" y="53340"/>
                    <a:pt x="33020" y="71696"/>
                  </a:cubicBezTo>
                  <a:cubicBezTo>
                    <a:pt x="31750" y="111391"/>
                    <a:pt x="31750" y="151086"/>
                    <a:pt x="30480" y="190780"/>
                  </a:cubicBezTo>
                  <a:cubicBezTo>
                    <a:pt x="29210" y="256938"/>
                    <a:pt x="26670" y="320890"/>
                    <a:pt x="25400" y="387048"/>
                  </a:cubicBezTo>
                  <a:cubicBezTo>
                    <a:pt x="20320" y="457616"/>
                    <a:pt x="26670" y="2182126"/>
                    <a:pt x="29210" y="2252694"/>
                  </a:cubicBezTo>
                  <a:cubicBezTo>
                    <a:pt x="29210" y="2327672"/>
                    <a:pt x="29210" y="2404857"/>
                    <a:pt x="30480" y="2479835"/>
                  </a:cubicBezTo>
                  <a:cubicBezTo>
                    <a:pt x="30480" y="2534967"/>
                    <a:pt x="33020" y="2590098"/>
                    <a:pt x="33020" y="2645229"/>
                  </a:cubicBezTo>
                  <a:cubicBezTo>
                    <a:pt x="33020" y="2704771"/>
                    <a:pt x="33020" y="2764313"/>
                    <a:pt x="31750" y="2822068"/>
                  </a:cubicBezTo>
                  <a:cubicBezTo>
                    <a:pt x="31750" y="2825879"/>
                    <a:pt x="31750" y="2828418"/>
                    <a:pt x="31750" y="2832229"/>
                  </a:cubicBezTo>
                  <a:cubicBezTo>
                    <a:pt x="31750" y="2842389"/>
                    <a:pt x="35560" y="2846199"/>
                    <a:pt x="44450" y="2846199"/>
                  </a:cubicBezTo>
                  <a:cubicBezTo>
                    <a:pt x="77636" y="2846199"/>
                    <a:pt x="135342" y="2847468"/>
                    <a:pt x="188925" y="2847468"/>
                  </a:cubicBezTo>
                  <a:cubicBezTo>
                    <a:pt x="267240" y="2847468"/>
                    <a:pt x="349676" y="2844929"/>
                    <a:pt x="427991" y="2847468"/>
                  </a:cubicBezTo>
                  <a:cubicBezTo>
                    <a:pt x="555768" y="2851279"/>
                    <a:pt x="683544" y="2853818"/>
                    <a:pt x="811320" y="2852549"/>
                  </a:cubicBezTo>
                  <a:cubicBezTo>
                    <a:pt x="893757" y="2851279"/>
                    <a:pt x="972071" y="2853818"/>
                    <a:pt x="1054508" y="2853818"/>
                  </a:cubicBezTo>
                  <a:cubicBezTo>
                    <a:pt x="1174041" y="2853818"/>
                    <a:pt x="1293573" y="2852549"/>
                    <a:pt x="1413106" y="2853818"/>
                  </a:cubicBezTo>
                  <a:cubicBezTo>
                    <a:pt x="1590345" y="2855089"/>
                    <a:pt x="3535844" y="2844929"/>
                    <a:pt x="3717204" y="2847468"/>
                  </a:cubicBezTo>
                  <a:cubicBezTo>
                    <a:pt x="3795519" y="2848739"/>
                    <a:pt x="3873833" y="2850008"/>
                    <a:pt x="3948026" y="2850008"/>
                  </a:cubicBezTo>
                  <a:cubicBezTo>
                    <a:pt x="4084046" y="2852549"/>
                    <a:pt x="4215944" y="2848739"/>
                    <a:pt x="4351965" y="2852549"/>
                  </a:cubicBezTo>
                  <a:cubicBezTo>
                    <a:pt x="4463254" y="2855089"/>
                    <a:pt x="4574543" y="2855089"/>
                    <a:pt x="4685832" y="2857629"/>
                  </a:cubicBezTo>
                  <a:cubicBezTo>
                    <a:pt x="4850705" y="2861439"/>
                    <a:pt x="5015578" y="2863979"/>
                    <a:pt x="5180451" y="2865249"/>
                  </a:cubicBezTo>
                  <a:cubicBezTo>
                    <a:pt x="5242278" y="2865249"/>
                    <a:pt x="5266017" y="2863979"/>
                    <a:pt x="5286338" y="2863979"/>
                  </a:cubicBezTo>
                  <a:close/>
                </a:path>
              </a:pathLst>
            </a:custGeom>
            <a:solidFill>
              <a:srgbClr val="442816"/>
            </a:solidFill>
          </p:spPr>
          <p:txBody>
            <a:bodyPr lIns="360000" rIns="360000"/>
            <a:lstStyle/>
            <a:p>
              <a:endParaRPr lang="vi-VN"/>
            </a:p>
          </p:txBody>
        </p:sp>
      </p:grpSp>
      <p:sp>
        <p:nvSpPr>
          <p:cNvPr id="15" name="TextBox 14">
            <a:extLst>
              <a:ext uri="{FF2B5EF4-FFF2-40B4-BE49-F238E27FC236}">
                <a16:creationId xmlns:a16="http://schemas.microsoft.com/office/drawing/2014/main" id="{544DDEC4-B5A9-1BD7-6A16-91A1E0556C2B}"/>
              </a:ext>
            </a:extLst>
          </p:cNvPr>
          <p:cNvSpPr txBox="1"/>
          <p:nvPr/>
        </p:nvSpPr>
        <p:spPr>
          <a:xfrm>
            <a:off x="448735" y="266700"/>
            <a:ext cx="17436522" cy="1998176"/>
          </a:xfrm>
          <a:prstGeom prst="rect">
            <a:avLst/>
          </a:prstGeom>
          <a:noFill/>
        </p:spPr>
        <p:txBody>
          <a:bodyPr wrap="square">
            <a:spAutoFit/>
          </a:bodyPr>
          <a:lstStyle/>
          <a:p>
            <a:pPr marL="342900" lvl="0" indent="-342900" algn="just">
              <a:lnSpc>
                <a:spcPct val="150000"/>
              </a:lnSpc>
              <a:buFont typeface="Times New Roman" panose="02020603050405020304" pitchFamily="18" charset="0"/>
              <a:buAutoNum type="arabicPeriod"/>
            </a:pPr>
            <a:r>
              <a:rPr lang="vi-VN"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Hãy viết lời chào và đoạn văn mở đầu bức thư thăm hỏi người thân (thầy cô, bạn bè, hoặc người khác).</a:t>
            </a:r>
            <a:endParaRPr lang="vi-VN" sz="4400" b="1"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80577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E9B2"/>
        </a:solidFill>
        <a:effectLst/>
      </p:bgPr>
    </p:bg>
    <p:spTree>
      <p:nvGrpSpPr>
        <p:cNvPr id="1" name=""/>
        <p:cNvGrpSpPr/>
        <p:nvPr/>
      </p:nvGrpSpPr>
      <p:grpSpPr>
        <a:xfrm>
          <a:off x="0" y="0"/>
          <a:ext cx="0" cy="0"/>
          <a:chOff x="0" y="0"/>
          <a:chExt cx="0" cy="0"/>
        </a:xfrm>
      </p:grpSpPr>
      <p:grpSp>
        <p:nvGrpSpPr>
          <p:cNvPr id="2" name="Group 2"/>
          <p:cNvGrpSpPr/>
          <p:nvPr/>
        </p:nvGrpSpPr>
        <p:grpSpPr>
          <a:xfrm>
            <a:off x="398556" y="2705100"/>
            <a:ext cx="17486701" cy="3733800"/>
            <a:chOff x="-3810" y="0"/>
            <a:chExt cx="5310467" cy="2881758"/>
          </a:xfrm>
        </p:grpSpPr>
        <p:sp>
          <p:nvSpPr>
            <p:cNvPr id="3" name="Freeform 3"/>
            <p:cNvSpPr/>
            <p:nvPr/>
          </p:nvSpPr>
          <p:spPr>
            <a:xfrm>
              <a:off x="10160" y="16510"/>
              <a:ext cx="5281258" cy="2855089"/>
            </a:xfrm>
            <a:custGeom>
              <a:avLst/>
              <a:gdLst/>
              <a:ahLst/>
              <a:cxnLst/>
              <a:rect l="l" t="t" r="r" b="b"/>
              <a:pathLst>
                <a:path w="5281258" h="2855089">
                  <a:moveTo>
                    <a:pt x="5281258" y="2855089"/>
                  </a:moveTo>
                  <a:lnTo>
                    <a:pt x="0" y="2847469"/>
                  </a:lnTo>
                  <a:lnTo>
                    <a:pt x="0" y="1003446"/>
                  </a:lnTo>
                  <a:lnTo>
                    <a:pt x="17780" y="19050"/>
                  </a:lnTo>
                  <a:lnTo>
                    <a:pt x="2631561" y="0"/>
                  </a:lnTo>
                  <a:lnTo>
                    <a:pt x="5262208" y="5080"/>
                  </a:lnTo>
                  <a:close/>
                </a:path>
              </a:pathLst>
            </a:custGeom>
            <a:solidFill>
              <a:srgbClr val="FFFFFF"/>
            </a:solidFill>
          </p:spPr>
          <p:txBody>
            <a:bodyPr lIns="360000" rIns="360000"/>
            <a:lstStyle/>
            <a:p>
              <a:pPr algn="ctr">
                <a:lnSpc>
                  <a:spcPct val="150000"/>
                </a:lnSpc>
              </a:pPr>
              <a:r>
                <a:rPr lang="vi-VN" sz="3200" b="1" dirty="0">
                  <a:latin typeface="Arial" panose="020B0604020202020204" pitchFamily="34" charset="0"/>
                  <a:cs typeface="Arial" panose="020B0604020202020204" pitchFamily="34" charset="0"/>
                </a:rPr>
                <a:t>Đoạn văn tham khảo:</a:t>
              </a:r>
            </a:p>
            <a:p>
              <a:pPr algn="just">
                <a:lnSpc>
                  <a:spcPct val="150000"/>
                </a:lnSpc>
              </a:pPr>
              <a:r>
                <a:rPr lang="vi-VN" sz="3200" b="0" i="0" dirty="0">
                  <a:effectLst/>
                  <a:latin typeface="Arial" panose="020B0604020202020204" pitchFamily="34" charset="0"/>
                  <a:cs typeface="Arial" panose="020B0604020202020204" pitchFamily="34" charset="0"/>
                </a:rPr>
                <a:t>Thôi, thư đã dài, cháu xin dừng bút tại đây. Cháu chúc bà luôn mạnh khỏe và bình an. Bà cho cháu gửi lời chúc sức khỏe đến mọi người hàng xóm xung quanh. Cháu rất yêu bà!</a:t>
              </a:r>
            </a:p>
            <a:p>
              <a:pPr algn="r">
                <a:lnSpc>
                  <a:spcPct val="150000"/>
                </a:lnSpc>
              </a:pPr>
              <a:r>
                <a:rPr lang="vi-VN" sz="3200" b="0" i="1" dirty="0">
                  <a:effectLst/>
                  <a:latin typeface="Arial" panose="020B0604020202020204" pitchFamily="34" charset="0"/>
                  <a:cs typeface="Arial" panose="020B0604020202020204" pitchFamily="34" charset="0"/>
                </a:rPr>
                <a:t>Cháu của bà</a:t>
              </a:r>
              <a:endParaRPr lang="vi-VN" sz="3200" b="0" i="0" dirty="0">
                <a:effectLst/>
                <a:latin typeface="Arial" panose="020B0604020202020204" pitchFamily="34" charset="0"/>
                <a:cs typeface="Arial" panose="020B0604020202020204" pitchFamily="34" charset="0"/>
              </a:endParaRPr>
            </a:p>
            <a:p>
              <a:pPr algn="r">
                <a:lnSpc>
                  <a:spcPct val="150000"/>
                </a:lnSpc>
              </a:pPr>
              <a:r>
                <a:rPr lang="vi-VN" sz="3200" b="0" i="1" dirty="0">
                  <a:effectLst/>
                  <a:latin typeface="Arial" panose="020B0604020202020204" pitchFamily="34" charset="0"/>
                  <a:cs typeface="Arial" panose="020B0604020202020204" pitchFamily="34" charset="0"/>
                </a:rPr>
                <a:t>Khánh Vân</a:t>
              </a:r>
              <a:endParaRPr lang="vi-VN" sz="3200" b="0" i="0" dirty="0">
                <a:effectLst/>
                <a:latin typeface="Arial" panose="020B0604020202020204" pitchFamily="34" charset="0"/>
                <a:cs typeface="Arial" panose="020B0604020202020204" pitchFamily="34" charset="0"/>
              </a:endParaRPr>
            </a:p>
          </p:txBody>
        </p:sp>
        <p:sp>
          <p:nvSpPr>
            <p:cNvPr id="4" name="Freeform 4"/>
            <p:cNvSpPr/>
            <p:nvPr/>
          </p:nvSpPr>
          <p:spPr>
            <a:xfrm>
              <a:off x="-3810" y="0"/>
              <a:ext cx="5310467" cy="2881758"/>
            </a:xfrm>
            <a:custGeom>
              <a:avLst/>
              <a:gdLst/>
              <a:ahLst/>
              <a:cxnLst/>
              <a:rect l="l" t="t" r="r" b="b"/>
              <a:pathLst>
                <a:path w="5310467" h="2881758">
                  <a:moveTo>
                    <a:pt x="5276178" y="21590"/>
                  </a:moveTo>
                  <a:cubicBezTo>
                    <a:pt x="5277448" y="34290"/>
                    <a:pt x="5277448" y="44450"/>
                    <a:pt x="5278717" y="54610"/>
                  </a:cubicBezTo>
                  <a:cubicBezTo>
                    <a:pt x="5281258" y="106981"/>
                    <a:pt x="5282528" y="168728"/>
                    <a:pt x="5285067" y="228270"/>
                  </a:cubicBezTo>
                  <a:cubicBezTo>
                    <a:pt x="5285067" y="314275"/>
                    <a:pt x="5297767" y="2010116"/>
                    <a:pt x="5304117" y="2096121"/>
                  </a:cubicBezTo>
                  <a:cubicBezTo>
                    <a:pt x="5310467" y="2226231"/>
                    <a:pt x="5306658" y="2358546"/>
                    <a:pt x="5306658" y="2488656"/>
                  </a:cubicBezTo>
                  <a:cubicBezTo>
                    <a:pt x="5306658" y="2603329"/>
                    <a:pt x="5307928" y="2709182"/>
                    <a:pt x="5309198" y="2820798"/>
                  </a:cubicBezTo>
                  <a:cubicBezTo>
                    <a:pt x="5309198" y="2842389"/>
                    <a:pt x="5309198" y="2856358"/>
                    <a:pt x="5309198" y="2880489"/>
                  </a:cubicBezTo>
                  <a:cubicBezTo>
                    <a:pt x="5286338" y="2880489"/>
                    <a:pt x="5266017" y="2881758"/>
                    <a:pt x="5234034" y="2880489"/>
                  </a:cubicBezTo>
                  <a:cubicBezTo>
                    <a:pt x="4966116" y="2875408"/>
                    <a:pt x="4694076" y="2881758"/>
                    <a:pt x="4426157" y="2876679"/>
                  </a:cubicBezTo>
                  <a:cubicBezTo>
                    <a:pt x="4265406" y="2872868"/>
                    <a:pt x="4108777" y="2875408"/>
                    <a:pt x="3948026" y="2872868"/>
                  </a:cubicBezTo>
                  <a:cubicBezTo>
                    <a:pt x="3873833" y="2871598"/>
                    <a:pt x="3799641" y="2870329"/>
                    <a:pt x="3725448" y="2869058"/>
                  </a:cubicBezTo>
                  <a:cubicBezTo>
                    <a:pt x="3680108" y="2869058"/>
                    <a:pt x="3638889" y="2870329"/>
                    <a:pt x="3593549" y="2870329"/>
                  </a:cubicBezTo>
                  <a:cubicBezTo>
                    <a:pt x="3478138" y="2869058"/>
                    <a:pt x="3160758" y="2870329"/>
                    <a:pt x="3045347" y="2869058"/>
                  </a:cubicBezTo>
                  <a:cubicBezTo>
                    <a:pt x="2962911" y="2867789"/>
                    <a:pt x="1314183" y="2876679"/>
                    <a:pt x="1231746" y="2875408"/>
                  </a:cubicBezTo>
                  <a:cubicBezTo>
                    <a:pt x="1211137" y="2875408"/>
                    <a:pt x="1186406" y="2876679"/>
                    <a:pt x="1165797" y="2876679"/>
                  </a:cubicBezTo>
                  <a:cubicBezTo>
                    <a:pt x="1116335" y="2876679"/>
                    <a:pt x="1070995" y="2877948"/>
                    <a:pt x="1021533" y="2877948"/>
                  </a:cubicBezTo>
                  <a:cubicBezTo>
                    <a:pt x="897879" y="2877948"/>
                    <a:pt x="778346" y="2876679"/>
                    <a:pt x="654691" y="2875408"/>
                  </a:cubicBezTo>
                  <a:cubicBezTo>
                    <a:pt x="580498" y="2874139"/>
                    <a:pt x="506306" y="2872868"/>
                    <a:pt x="436235" y="2871598"/>
                  </a:cubicBezTo>
                  <a:cubicBezTo>
                    <a:pt x="304336" y="2870329"/>
                    <a:pt x="172438" y="2869058"/>
                    <a:pt x="48260" y="2869058"/>
                  </a:cubicBezTo>
                  <a:cubicBezTo>
                    <a:pt x="38100" y="2869058"/>
                    <a:pt x="29210" y="2869058"/>
                    <a:pt x="19050" y="2867789"/>
                  </a:cubicBezTo>
                  <a:cubicBezTo>
                    <a:pt x="10160" y="2866518"/>
                    <a:pt x="5080" y="2860168"/>
                    <a:pt x="7620" y="2851279"/>
                  </a:cubicBezTo>
                  <a:cubicBezTo>
                    <a:pt x="16510" y="2819445"/>
                    <a:pt x="12700" y="2764313"/>
                    <a:pt x="11430" y="2706976"/>
                  </a:cubicBezTo>
                  <a:cubicBezTo>
                    <a:pt x="10160" y="2590098"/>
                    <a:pt x="6350" y="2475424"/>
                    <a:pt x="7620" y="2358546"/>
                  </a:cubicBezTo>
                  <a:cubicBezTo>
                    <a:pt x="5080" y="2212999"/>
                    <a:pt x="0" y="411306"/>
                    <a:pt x="7620" y="263554"/>
                  </a:cubicBezTo>
                  <a:cubicBezTo>
                    <a:pt x="8890" y="234885"/>
                    <a:pt x="7620" y="204012"/>
                    <a:pt x="8890" y="175343"/>
                  </a:cubicBezTo>
                  <a:cubicBezTo>
                    <a:pt x="10160" y="129033"/>
                    <a:pt x="12700" y="78312"/>
                    <a:pt x="13970" y="44450"/>
                  </a:cubicBezTo>
                  <a:cubicBezTo>
                    <a:pt x="13970" y="41910"/>
                    <a:pt x="15240" y="39370"/>
                    <a:pt x="16510" y="38100"/>
                  </a:cubicBezTo>
                  <a:cubicBezTo>
                    <a:pt x="38100" y="35560"/>
                    <a:pt x="69393" y="30480"/>
                    <a:pt x="135342" y="29210"/>
                  </a:cubicBezTo>
                  <a:cubicBezTo>
                    <a:pt x="246631" y="25400"/>
                    <a:pt x="357920" y="22860"/>
                    <a:pt x="473331" y="20320"/>
                  </a:cubicBezTo>
                  <a:cubicBezTo>
                    <a:pt x="551646" y="17780"/>
                    <a:pt x="629960" y="16510"/>
                    <a:pt x="704153" y="13970"/>
                  </a:cubicBezTo>
                  <a:cubicBezTo>
                    <a:pt x="778346" y="11430"/>
                    <a:pt x="856660" y="8890"/>
                    <a:pt x="930853" y="8890"/>
                  </a:cubicBezTo>
                  <a:cubicBezTo>
                    <a:pt x="1013290" y="7620"/>
                    <a:pt x="1095726" y="10160"/>
                    <a:pt x="1178162" y="8890"/>
                  </a:cubicBezTo>
                  <a:cubicBezTo>
                    <a:pt x="1281208" y="8890"/>
                    <a:pt x="3148393" y="6350"/>
                    <a:pt x="3251438" y="5080"/>
                  </a:cubicBezTo>
                  <a:cubicBezTo>
                    <a:pt x="3350362" y="3810"/>
                    <a:pt x="3449286" y="2540"/>
                    <a:pt x="3552331" y="2540"/>
                  </a:cubicBezTo>
                  <a:cubicBezTo>
                    <a:pt x="3721326" y="1270"/>
                    <a:pt x="3886199" y="0"/>
                    <a:pt x="4055193" y="0"/>
                  </a:cubicBezTo>
                  <a:cubicBezTo>
                    <a:pt x="4125264" y="0"/>
                    <a:pt x="4199457" y="2540"/>
                    <a:pt x="4269528" y="2540"/>
                  </a:cubicBezTo>
                  <a:cubicBezTo>
                    <a:pt x="4463254" y="3810"/>
                    <a:pt x="4661101" y="5080"/>
                    <a:pt x="4854827" y="7620"/>
                  </a:cubicBezTo>
                  <a:cubicBezTo>
                    <a:pt x="4957872" y="8890"/>
                    <a:pt x="5060918" y="12700"/>
                    <a:pt x="5163963" y="16510"/>
                  </a:cubicBezTo>
                  <a:cubicBezTo>
                    <a:pt x="5188694" y="16510"/>
                    <a:pt x="5213425" y="16510"/>
                    <a:pt x="5234034" y="16510"/>
                  </a:cubicBezTo>
                  <a:cubicBezTo>
                    <a:pt x="5257128" y="17780"/>
                    <a:pt x="5266017" y="20320"/>
                    <a:pt x="5276178" y="21590"/>
                  </a:cubicBezTo>
                  <a:close/>
                  <a:moveTo>
                    <a:pt x="5286338" y="2863979"/>
                  </a:moveTo>
                  <a:cubicBezTo>
                    <a:pt x="5287608" y="2847468"/>
                    <a:pt x="5288878" y="2834768"/>
                    <a:pt x="5288878" y="2822068"/>
                  </a:cubicBezTo>
                  <a:cubicBezTo>
                    <a:pt x="5287608" y="2698155"/>
                    <a:pt x="5286338" y="2581277"/>
                    <a:pt x="5286338" y="2455577"/>
                  </a:cubicBezTo>
                  <a:cubicBezTo>
                    <a:pt x="5286338" y="2398241"/>
                    <a:pt x="5288878" y="2340904"/>
                    <a:pt x="5287608" y="2283567"/>
                  </a:cubicBezTo>
                  <a:cubicBezTo>
                    <a:pt x="5287608" y="2230641"/>
                    <a:pt x="5286338" y="2175510"/>
                    <a:pt x="5285067" y="2122584"/>
                  </a:cubicBezTo>
                  <a:cubicBezTo>
                    <a:pt x="5279988" y="2040989"/>
                    <a:pt x="5268558" y="351764"/>
                    <a:pt x="5268558" y="270169"/>
                  </a:cubicBezTo>
                  <a:cubicBezTo>
                    <a:pt x="5266017" y="201806"/>
                    <a:pt x="5263478" y="131238"/>
                    <a:pt x="5260938" y="63500"/>
                  </a:cubicBezTo>
                  <a:cubicBezTo>
                    <a:pt x="5259667" y="44450"/>
                    <a:pt x="5258398" y="43180"/>
                    <a:pt x="5221669" y="41910"/>
                  </a:cubicBezTo>
                  <a:cubicBezTo>
                    <a:pt x="5209303" y="41910"/>
                    <a:pt x="5201059" y="41910"/>
                    <a:pt x="5188694" y="40640"/>
                  </a:cubicBezTo>
                  <a:cubicBezTo>
                    <a:pt x="5085649" y="36830"/>
                    <a:pt x="4978481" y="31750"/>
                    <a:pt x="4875436" y="30480"/>
                  </a:cubicBezTo>
                  <a:cubicBezTo>
                    <a:pt x="4624005" y="26670"/>
                    <a:pt x="4368452" y="25400"/>
                    <a:pt x="4117021" y="22860"/>
                  </a:cubicBezTo>
                  <a:cubicBezTo>
                    <a:pt x="4079924" y="22860"/>
                    <a:pt x="4038706" y="22860"/>
                    <a:pt x="4001610" y="22860"/>
                  </a:cubicBezTo>
                  <a:cubicBezTo>
                    <a:pt x="3939783" y="22860"/>
                    <a:pt x="3877955" y="22860"/>
                    <a:pt x="3820250" y="22860"/>
                  </a:cubicBezTo>
                  <a:cubicBezTo>
                    <a:pt x="3688351" y="22860"/>
                    <a:pt x="3556453" y="22860"/>
                    <a:pt x="3428677" y="24130"/>
                  </a:cubicBezTo>
                  <a:cubicBezTo>
                    <a:pt x="3317387" y="25400"/>
                    <a:pt x="1441959" y="29210"/>
                    <a:pt x="1330670" y="29210"/>
                  </a:cubicBezTo>
                  <a:cubicBezTo>
                    <a:pt x="1149310" y="29210"/>
                    <a:pt x="967950" y="26670"/>
                    <a:pt x="786590" y="33020"/>
                  </a:cubicBezTo>
                  <a:cubicBezTo>
                    <a:pt x="691788" y="36830"/>
                    <a:pt x="601108" y="36830"/>
                    <a:pt x="510427" y="38100"/>
                  </a:cubicBezTo>
                  <a:cubicBezTo>
                    <a:pt x="353798" y="41910"/>
                    <a:pt x="197169" y="45720"/>
                    <a:pt x="49530" y="50800"/>
                  </a:cubicBezTo>
                  <a:cubicBezTo>
                    <a:pt x="36830" y="50800"/>
                    <a:pt x="34290" y="53340"/>
                    <a:pt x="33020" y="71696"/>
                  </a:cubicBezTo>
                  <a:cubicBezTo>
                    <a:pt x="31750" y="111391"/>
                    <a:pt x="31750" y="151086"/>
                    <a:pt x="30480" y="190780"/>
                  </a:cubicBezTo>
                  <a:cubicBezTo>
                    <a:pt x="29210" y="256938"/>
                    <a:pt x="26670" y="320890"/>
                    <a:pt x="25400" y="387048"/>
                  </a:cubicBezTo>
                  <a:cubicBezTo>
                    <a:pt x="20320" y="457616"/>
                    <a:pt x="26670" y="2182126"/>
                    <a:pt x="29210" y="2252694"/>
                  </a:cubicBezTo>
                  <a:cubicBezTo>
                    <a:pt x="29210" y="2327672"/>
                    <a:pt x="29210" y="2404857"/>
                    <a:pt x="30480" y="2479835"/>
                  </a:cubicBezTo>
                  <a:cubicBezTo>
                    <a:pt x="30480" y="2534967"/>
                    <a:pt x="33020" y="2590098"/>
                    <a:pt x="33020" y="2645229"/>
                  </a:cubicBezTo>
                  <a:cubicBezTo>
                    <a:pt x="33020" y="2704771"/>
                    <a:pt x="33020" y="2764313"/>
                    <a:pt x="31750" y="2822068"/>
                  </a:cubicBezTo>
                  <a:cubicBezTo>
                    <a:pt x="31750" y="2825879"/>
                    <a:pt x="31750" y="2828418"/>
                    <a:pt x="31750" y="2832229"/>
                  </a:cubicBezTo>
                  <a:cubicBezTo>
                    <a:pt x="31750" y="2842389"/>
                    <a:pt x="35560" y="2846199"/>
                    <a:pt x="44450" y="2846199"/>
                  </a:cubicBezTo>
                  <a:cubicBezTo>
                    <a:pt x="77636" y="2846199"/>
                    <a:pt x="135342" y="2847468"/>
                    <a:pt x="188925" y="2847468"/>
                  </a:cubicBezTo>
                  <a:cubicBezTo>
                    <a:pt x="267240" y="2847468"/>
                    <a:pt x="349676" y="2844929"/>
                    <a:pt x="427991" y="2847468"/>
                  </a:cubicBezTo>
                  <a:cubicBezTo>
                    <a:pt x="555768" y="2851279"/>
                    <a:pt x="683544" y="2853818"/>
                    <a:pt x="811320" y="2852549"/>
                  </a:cubicBezTo>
                  <a:cubicBezTo>
                    <a:pt x="893757" y="2851279"/>
                    <a:pt x="972071" y="2853818"/>
                    <a:pt x="1054508" y="2853818"/>
                  </a:cubicBezTo>
                  <a:cubicBezTo>
                    <a:pt x="1174041" y="2853818"/>
                    <a:pt x="1293573" y="2852549"/>
                    <a:pt x="1413106" y="2853818"/>
                  </a:cubicBezTo>
                  <a:cubicBezTo>
                    <a:pt x="1590345" y="2855089"/>
                    <a:pt x="3535844" y="2844929"/>
                    <a:pt x="3717204" y="2847468"/>
                  </a:cubicBezTo>
                  <a:cubicBezTo>
                    <a:pt x="3795519" y="2848739"/>
                    <a:pt x="3873833" y="2850008"/>
                    <a:pt x="3948026" y="2850008"/>
                  </a:cubicBezTo>
                  <a:cubicBezTo>
                    <a:pt x="4084046" y="2852549"/>
                    <a:pt x="4215944" y="2848739"/>
                    <a:pt x="4351965" y="2852549"/>
                  </a:cubicBezTo>
                  <a:cubicBezTo>
                    <a:pt x="4463254" y="2855089"/>
                    <a:pt x="4574543" y="2855089"/>
                    <a:pt x="4685832" y="2857629"/>
                  </a:cubicBezTo>
                  <a:cubicBezTo>
                    <a:pt x="4850705" y="2861439"/>
                    <a:pt x="5015578" y="2863979"/>
                    <a:pt x="5180451" y="2865249"/>
                  </a:cubicBezTo>
                  <a:cubicBezTo>
                    <a:pt x="5242278" y="2865249"/>
                    <a:pt x="5266017" y="2863979"/>
                    <a:pt x="5286338" y="2863979"/>
                  </a:cubicBezTo>
                  <a:close/>
                </a:path>
              </a:pathLst>
            </a:custGeom>
            <a:solidFill>
              <a:srgbClr val="442816"/>
            </a:solidFill>
          </p:spPr>
          <p:txBody>
            <a:bodyPr lIns="360000" rIns="360000"/>
            <a:lstStyle/>
            <a:p>
              <a:pPr>
                <a:lnSpc>
                  <a:spcPct val="150000"/>
                </a:lnSpc>
              </a:pPr>
              <a:endParaRPr lang="vi-VN" sz="3200">
                <a:latin typeface="Arial" panose="020B0604020202020204" pitchFamily="34" charset="0"/>
                <a:cs typeface="Arial" panose="020B0604020202020204" pitchFamily="34" charset="0"/>
              </a:endParaRPr>
            </a:p>
          </p:txBody>
        </p:sp>
      </p:grpSp>
      <p:sp>
        <p:nvSpPr>
          <p:cNvPr id="15" name="TextBox 14">
            <a:extLst>
              <a:ext uri="{FF2B5EF4-FFF2-40B4-BE49-F238E27FC236}">
                <a16:creationId xmlns:a16="http://schemas.microsoft.com/office/drawing/2014/main" id="{544DDEC4-B5A9-1BD7-6A16-91A1E0556C2B}"/>
              </a:ext>
            </a:extLst>
          </p:cNvPr>
          <p:cNvSpPr txBox="1"/>
          <p:nvPr/>
        </p:nvSpPr>
        <p:spPr>
          <a:xfrm>
            <a:off x="448735" y="266700"/>
            <a:ext cx="17436522" cy="1998176"/>
          </a:xfrm>
          <a:prstGeom prst="rect">
            <a:avLst/>
          </a:prstGeom>
          <a:noFill/>
        </p:spPr>
        <p:txBody>
          <a:bodyPr wrap="square">
            <a:spAutoFit/>
          </a:bodyPr>
          <a:lstStyle/>
          <a:p>
            <a:pPr lvl="0" algn="just">
              <a:lnSpc>
                <a:spcPct val="150000"/>
              </a:lnSpc>
            </a:pPr>
            <a:r>
              <a:rPr lang="vi-VN" sz="4400" b="1" dirty="0">
                <a:effectLst/>
                <a:latin typeface="Arial" panose="020B0604020202020204" pitchFamily="34" charset="0"/>
                <a:cs typeface="Arial" panose="020B0604020202020204" pitchFamily="34" charset="0"/>
              </a:rPr>
              <a:t>2. Lời chúc ở phần cuối bức thư thăm hỏi người thân (thầy cô, bạn bè hoặc người khác)</a:t>
            </a:r>
          </a:p>
        </p:txBody>
      </p:sp>
      <p:grpSp>
        <p:nvGrpSpPr>
          <p:cNvPr id="5" name="Group 2">
            <a:extLst>
              <a:ext uri="{FF2B5EF4-FFF2-40B4-BE49-F238E27FC236}">
                <a16:creationId xmlns:a16="http://schemas.microsoft.com/office/drawing/2014/main" id="{F49C3ED1-5C94-F471-2364-9E532DB0735B}"/>
              </a:ext>
            </a:extLst>
          </p:cNvPr>
          <p:cNvGrpSpPr/>
          <p:nvPr/>
        </p:nvGrpSpPr>
        <p:grpSpPr>
          <a:xfrm>
            <a:off x="434098" y="6743700"/>
            <a:ext cx="17465795" cy="3276600"/>
            <a:chOff x="0" y="0"/>
            <a:chExt cx="5304118" cy="2883029"/>
          </a:xfrm>
        </p:grpSpPr>
        <p:sp>
          <p:nvSpPr>
            <p:cNvPr id="6" name="Freeform 3">
              <a:extLst>
                <a:ext uri="{FF2B5EF4-FFF2-40B4-BE49-F238E27FC236}">
                  <a16:creationId xmlns:a16="http://schemas.microsoft.com/office/drawing/2014/main" id="{4134BF4F-F874-2C41-FD20-16C6FCB83770}"/>
                </a:ext>
              </a:extLst>
            </p:cNvPr>
            <p:cNvSpPr/>
            <p:nvPr/>
          </p:nvSpPr>
          <p:spPr>
            <a:xfrm>
              <a:off x="10160" y="16510"/>
              <a:ext cx="5281258" cy="2855089"/>
            </a:xfrm>
            <a:custGeom>
              <a:avLst/>
              <a:gdLst/>
              <a:ahLst/>
              <a:cxnLst/>
              <a:rect l="l" t="t" r="r" b="b"/>
              <a:pathLst>
                <a:path w="5281258" h="2855089">
                  <a:moveTo>
                    <a:pt x="5281258" y="2855089"/>
                  </a:moveTo>
                  <a:lnTo>
                    <a:pt x="0" y="2847469"/>
                  </a:lnTo>
                  <a:lnTo>
                    <a:pt x="0" y="1003446"/>
                  </a:lnTo>
                  <a:lnTo>
                    <a:pt x="17780" y="19050"/>
                  </a:lnTo>
                  <a:lnTo>
                    <a:pt x="2631561" y="0"/>
                  </a:lnTo>
                  <a:lnTo>
                    <a:pt x="5262208" y="5080"/>
                  </a:lnTo>
                  <a:close/>
                </a:path>
              </a:pathLst>
            </a:custGeom>
            <a:solidFill>
              <a:srgbClr val="FFFFFF"/>
            </a:solidFill>
          </p:spPr>
          <p:txBody>
            <a:bodyPr lIns="360000" rIns="360000"/>
            <a:lstStyle/>
            <a:p>
              <a:pPr algn="just">
                <a:lnSpc>
                  <a:spcPct val="150000"/>
                </a:lnSpc>
              </a:pPr>
              <a:r>
                <a:rPr lang="vi-VN" sz="3200" b="0" i="0" dirty="0">
                  <a:effectLst/>
                  <a:latin typeface="Arial" panose="020B0604020202020204" pitchFamily="34" charset="0"/>
                  <a:cs typeface="Arial" panose="020B0604020202020204" pitchFamily="34" charset="0"/>
                </a:rPr>
                <a:t>Thôi, thư mình viết đã dài, mình xin dừng bút tại đây. Cuối thư mình chúc bạn chăm ngoan học giỏi. Mình rất tự hào vì có người bạn như Thanh. À, Thanh nhớ viết thư cho mình nhé!</a:t>
              </a:r>
            </a:p>
            <a:p>
              <a:pPr algn="r">
                <a:lnSpc>
                  <a:spcPct val="150000"/>
                </a:lnSpc>
              </a:pPr>
              <a:r>
                <a:rPr lang="vi-VN" sz="3200" b="0" i="1" dirty="0">
                  <a:effectLst/>
                  <a:latin typeface="Arial" panose="020B0604020202020204" pitchFamily="34" charset="0"/>
                  <a:cs typeface="Arial" panose="020B0604020202020204" pitchFamily="34" charset="0"/>
                </a:rPr>
                <a:t>Bạn thân của Thanh</a:t>
              </a:r>
              <a:endParaRPr lang="vi-VN" sz="3200" b="0" i="0" dirty="0">
                <a:effectLst/>
                <a:latin typeface="Arial" panose="020B0604020202020204" pitchFamily="34" charset="0"/>
                <a:cs typeface="Arial" panose="020B0604020202020204" pitchFamily="34" charset="0"/>
              </a:endParaRPr>
            </a:p>
            <a:p>
              <a:pPr algn="r">
                <a:lnSpc>
                  <a:spcPct val="150000"/>
                </a:lnSpc>
              </a:pPr>
              <a:r>
                <a:rPr lang="vi-VN" sz="3200" b="0" i="1" dirty="0">
                  <a:effectLst/>
                  <a:latin typeface="Arial" panose="020B0604020202020204" pitchFamily="34" charset="0"/>
                  <a:cs typeface="Arial" panose="020B0604020202020204" pitchFamily="34" charset="0"/>
                </a:rPr>
                <a:t>Mai Nga</a:t>
              </a:r>
              <a:endParaRPr lang="vi-VN" sz="3200" b="0" i="0" dirty="0">
                <a:effectLst/>
                <a:latin typeface="Arial" panose="020B0604020202020204" pitchFamily="34" charset="0"/>
                <a:cs typeface="Arial" panose="020B0604020202020204" pitchFamily="34" charset="0"/>
              </a:endParaRPr>
            </a:p>
          </p:txBody>
        </p:sp>
        <p:sp>
          <p:nvSpPr>
            <p:cNvPr id="7" name="Freeform 4">
              <a:extLst>
                <a:ext uri="{FF2B5EF4-FFF2-40B4-BE49-F238E27FC236}">
                  <a16:creationId xmlns:a16="http://schemas.microsoft.com/office/drawing/2014/main" id="{0173C89A-8847-E5ED-AE1B-EFFF97CBB6FF}"/>
                </a:ext>
              </a:extLst>
            </p:cNvPr>
            <p:cNvSpPr/>
            <p:nvPr/>
          </p:nvSpPr>
          <p:spPr>
            <a:xfrm>
              <a:off x="-3810" y="0"/>
              <a:ext cx="5310467" cy="2881758"/>
            </a:xfrm>
            <a:custGeom>
              <a:avLst/>
              <a:gdLst/>
              <a:ahLst/>
              <a:cxnLst/>
              <a:rect l="l" t="t" r="r" b="b"/>
              <a:pathLst>
                <a:path w="5310467" h="2881758">
                  <a:moveTo>
                    <a:pt x="5276178" y="21590"/>
                  </a:moveTo>
                  <a:cubicBezTo>
                    <a:pt x="5277448" y="34290"/>
                    <a:pt x="5277448" y="44450"/>
                    <a:pt x="5278717" y="54610"/>
                  </a:cubicBezTo>
                  <a:cubicBezTo>
                    <a:pt x="5281258" y="106981"/>
                    <a:pt x="5282528" y="168728"/>
                    <a:pt x="5285067" y="228270"/>
                  </a:cubicBezTo>
                  <a:cubicBezTo>
                    <a:pt x="5285067" y="314275"/>
                    <a:pt x="5297767" y="2010116"/>
                    <a:pt x="5304117" y="2096121"/>
                  </a:cubicBezTo>
                  <a:cubicBezTo>
                    <a:pt x="5310467" y="2226231"/>
                    <a:pt x="5306658" y="2358546"/>
                    <a:pt x="5306658" y="2488656"/>
                  </a:cubicBezTo>
                  <a:cubicBezTo>
                    <a:pt x="5306658" y="2603329"/>
                    <a:pt x="5307928" y="2709182"/>
                    <a:pt x="5309198" y="2820798"/>
                  </a:cubicBezTo>
                  <a:cubicBezTo>
                    <a:pt x="5309198" y="2842389"/>
                    <a:pt x="5309198" y="2856358"/>
                    <a:pt x="5309198" y="2880489"/>
                  </a:cubicBezTo>
                  <a:cubicBezTo>
                    <a:pt x="5286338" y="2880489"/>
                    <a:pt x="5266017" y="2881758"/>
                    <a:pt x="5234034" y="2880489"/>
                  </a:cubicBezTo>
                  <a:cubicBezTo>
                    <a:pt x="4966116" y="2875408"/>
                    <a:pt x="4694076" y="2881758"/>
                    <a:pt x="4426157" y="2876679"/>
                  </a:cubicBezTo>
                  <a:cubicBezTo>
                    <a:pt x="4265406" y="2872868"/>
                    <a:pt x="4108777" y="2875408"/>
                    <a:pt x="3948026" y="2872868"/>
                  </a:cubicBezTo>
                  <a:cubicBezTo>
                    <a:pt x="3873833" y="2871598"/>
                    <a:pt x="3799641" y="2870329"/>
                    <a:pt x="3725448" y="2869058"/>
                  </a:cubicBezTo>
                  <a:cubicBezTo>
                    <a:pt x="3680108" y="2869058"/>
                    <a:pt x="3638889" y="2870329"/>
                    <a:pt x="3593549" y="2870329"/>
                  </a:cubicBezTo>
                  <a:cubicBezTo>
                    <a:pt x="3478138" y="2869058"/>
                    <a:pt x="3160758" y="2870329"/>
                    <a:pt x="3045347" y="2869058"/>
                  </a:cubicBezTo>
                  <a:cubicBezTo>
                    <a:pt x="2962911" y="2867789"/>
                    <a:pt x="1314183" y="2876679"/>
                    <a:pt x="1231746" y="2875408"/>
                  </a:cubicBezTo>
                  <a:cubicBezTo>
                    <a:pt x="1211137" y="2875408"/>
                    <a:pt x="1186406" y="2876679"/>
                    <a:pt x="1165797" y="2876679"/>
                  </a:cubicBezTo>
                  <a:cubicBezTo>
                    <a:pt x="1116335" y="2876679"/>
                    <a:pt x="1070995" y="2877948"/>
                    <a:pt x="1021533" y="2877948"/>
                  </a:cubicBezTo>
                  <a:cubicBezTo>
                    <a:pt x="897879" y="2877948"/>
                    <a:pt x="778346" y="2876679"/>
                    <a:pt x="654691" y="2875408"/>
                  </a:cubicBezTo>
                  <a:cubicBezTo>
                    <a:pt x="580498" y="2874139"/>
                    <a:pt x="506306" y="2872868"/>
                    <a:pt x="436235" y="2871598"/>
                  </a:cubicBezTo>
                  <a:cubicBezTo>
                    <a:pt x="304336" y="2870329"/>
                    <a:pt x="172438" y="2869058"/>
                    <a:pt x="48260" y="2869058"/>
                  </a:cubicBezTo>
                  <a:cubicBezTo>
                    <a:pt x="38100" y="2869058"/>
                    <a:pt x="29210" y="2869058"/>
                    <a:pt x="19050" y="2867789"/>
                  </a:cubicBezTo>
                  <a:cubicBezTo>
                    <a:pt x="10160" y="2866518"/>
                    <a:pt x="5080" y="2860168"/>
                    <a:pt x="7620" y="2851279"/>
                  </a:cubicBezTo>
                  <a:cubicBezTo>
                    <a:pt x="16510" y="2819445"/>
                    <a:pt x="12700" y="2764313"/>
                    <a:pt x="11430" y="2706976"/>
                  </a:cubicBezTo>
                  <a:cubicBezTo>
                    <a:pt x="10160" y="2590098"/>
                    <a:pt x="6350" y="2475424"/>
                    <a:pt x="7620" y="2358546"/>
                  </a:cubicBezTo>
                  <a:cubicBezTo>
                    <a:pt x="5080" y="2212999"/>
                    <a:pt x="0" y="411306"/>
                    <a:pt x="7620" y="263554"/>
                  </a:cubicBezTo>
                  <a:cubicBezTo>
                    <a:pt x="8890" y="234885"/>
                    <a:pt x="7620" y="204012"/>
                    <a:pt x="8890" y="175343"/>
                  </a:cubicBezTo>
                  <a:cubicBezTo>
                    <a:pt x="10160" y="129033"/>
                    <a:pt x="12700" y="78312"/>
                    <a:pt x="13970" y="44450"/>
                  </a:cubicBezTo>
                  <a:cubicBezTo>
                    <a:pt x="13970" y="41910"/>
                    <a:pt x="15240" y="39370"/>
                    <a:pt x="16510" y="38100"/>
                  </a:cubicBezTo>
                  <a:cubicBezTo>
                    <a:pt x="38100" y="35560"/>
                    <a:pt x="69393" y="30480"/>
                    <a:pt x="135342" y="29210"/>
                  </a:cubicBezTo>
                  <a:cubicBezTo>
                    <a:pt x="246631" y="25400"/>
                    <a:pt x="357920" y="22860"/>
                    <a:pt x="473331" y="20320"/>
                  </a:cubicBezTo>
                  <a:cubicBezTo>
                    <a:pt x="551646" y="17780"/>
                    <a:pt x="629960" y="16510"/>
                    <a:pt x="704153" y="13970"/>
                  </a:cubicBezTo>
                  <a:cubicBezTo>
                    <a:pt x="778346" y="11430"/>
                    <a:pt x="856660" y="8890"/>
                    <a:pt x="930853" y="8890"/>
                  </a:cubicBezTo>
                  <a:cubicBezTo>
                    <a:pt x="1013290" y="7620"/>
                    <a:pt x="1095726" y="10160"/>
                    <a:pt x="1178162" y="8890"/>
                  </a:cubicBezTo>
                  <a:cubicBezTo>
                    <a:pt x="1281208" y="8890"/>
                    <a:pt x="3148393" y="6350"/>
                    <a:pt x="3251438" y="5080"/>
                  </a:cubicBezTo>
                  <a:cubicBezTo>
                    <a:pt x="3350362" y="3810"/>
                    <a:pt x="3449286" y="2540"/>
                    <a:pt x="3552331" y="2540"/>
                  </a:cubicBezTo>
                  <a:cubicBezTo>
                    <a:pt x="3721326" y="1270"/>
                    <a:pt x="3886199" y="0"/>
                    <a:pt x="4055193" y="0"/>
                  </a:cubicBezTo>
                  <a:cubicBezTo>
                    <a:pt x="4125264" y="0"/>
                    <a:pt x="4199457" y="2540"/>
                    <a:pt x="4269528" y="2540"/>
                  </a:cubicBezTo>
                  <a:cubicBezTo>
                    <a:pt x="4463254" y="3810"/>
                    <a:pt x="4661101" y="5080"/>
                    <a:pt x="4854827" y="7620"/>
                  </a:cubicBezTo>
                  <a:cubicBezTo>
                    <a:pt x="4957872" y="8890"/>
                    <a:pt x="5060918" y="12700"/>
                    <a:pt x="5163963" y="16510"/>
                  </a:cubicBezTo>
                  <a:cubicBezTo>
                    <a:pt x="5188694" y="16510"/>
                    <a:pt x="5213425" y="16510"/>
                    <a:pt x="5234034" y="16510"/>
                  </a:cubicBezTo>
                  <a:cubicBezTo>
                    <a:pt x="5257128" y="17780"/>
                    <a:pt x="5266017" y="20320"/>
                    <a:pt x="5276178" y="21590"/>
                  </a:cubicBezTo>
                  <a:close/>
                  <a:moveTo>
                    <a:pt x="5286338" y="2863979"/>
                  </a:moveTo>
                  <a:cubicBezTo>
                    <a:pt x="5287608" y="2847468"/>
                    <a:pt x="5288878" y="2834768"/>
                    <a:pt x="5288878" y="2822068"/>
                  </a:cubicBezTo>
                  <a:cubicBezTo>
                    <a:pt x="5287608" y="2698155"/>
                    <a:pt x="5286338" y="2581277"/>
                    <a:pt x="5286338" y="2455577"/>
                  </a:cubicBezTo>
                  <a:cubicBezTo>
                    <a:pt x="5286338" y="2398241"/>
                    <a:pt x="5288878" y="2340904"/>
                    <a:pt x="5287608" y="2283567"/>
                  </a:cubicBezTo>
                  <a:cubicBezTo>
                    <a:pt x="5287608" y="2230641"/>
                    <a:pt x="5286338" y="2175510"/>
                    <a:pt x="5285067" y="2122584"/>
                  </a:cubicBezTo>
                  <a:cubicBezTo>
                    <a:pt x="5279988" y="2040989"/>
                    <a:pt x="5268558" y="351764"/>
                    <a:pt x="5268558" y="270169"/>
                  </a:cubicBezTo>
                  <a:cubicBezTo>
                    <a:pt x="5266017" y="201806"/>
                    <a:pt x="5263478" y="131238"/>
                    <a:pt x="5260938" y="63500"/>
                  </a:cubicBezTo>
                  <a:cubicBezTo>
                    <a:pt x="5259667" y="44450"/>
                    <a:pt x="5258398" y="43180"/>
                    <a:pt x="5221669" y="41910"/>
                  </a:cubicBezTo>
                  <a:cubicBezTo>
                    <a:pt x="5209303" y="41910"/>
                    <a:pt x="5201059" y="41910"/>
                    <a:pt x="5188694" y="40640"/>
                  </a:cubicBezTo>
                  <a:cubicBezTo>
                    <a:pt x="5085649" y="36830"/>
                    <a:pt x="4978481" y="31750"/>
                    <a:pt x="4875436" y="30480"/>
                  </a:cubicBezTo>
                  <a:cubicBezTo>
                    <a:pt x="4624005" y="26670"/>
                    <a:pt x="4368452" y="25400"/>
                    <a:pt x="4117021" y="22860"/>
                  </a:cubicBezTo>
                  <a:cubicBezTo>
                    <a:pt x="4079924" y="22860"/>
                    <a:pt x="4038706" y="22860"/>
                    <a:pt x="4001610" y="22860"/>
                  </a:cubicBezTo>
                  <a:cubicBezTo>
                    <a:pt x="3939783" y="22860"/>
                    <a:pt x="3877955" y="22860"/>
                    <a:pt x="3820250" y="22860"/>
                  </a:cubicBezTo>
                  <a:cubicBezTo>
                    <a:pt x="3688351" y="22860"/>
                    <a:pt x="3556453" y="22860"/>
                    <a:pt x="3428677" y="24130"/>
                  </a:cubicBezTo>
                  <a:cubicBezTo>
                    <a:pt x="3317387" y="25400"/>
                    <a:pt x="1441959" y="29210"/>
                    <a:pt x="1330670" y="29210"/>
                  </a:cubicBezTo>
                  <a:cubicBezTo>
                    <a:pt x="1149310" y="29210"/>
                    <a:pt x="967950" y="26670"/>
                    <a:pt x="786590" y="33020"/>
                  </a:cubicBezTo>
                  <a:cubicBezTo>
                    <a:pt x="691788" y="36830"/>
                    <a:pt x="601108" y="36830"/>
                    <a:pt x="510427" y="38100"/>
                  </a:cubicBezTo>
                  <a:cubicBezTo>
                    <a:pt x="353798" y="41910"/>
                    <a:pt x="197169" y="45720"/>
                    <a:pt x="49530" y="50800"/>
                  </a:cubicBezTo>
                  <a:cubicBezTo>
                    <a:pt x="36830" y="50800"/>
                    <a:pt x="34290" y="53340"/>
                    <a:pt x="33020" y="71696"/>
                  </a:cubicBezTo>
                  <a:cubicBezTo>
                    <a:pt x="31750" y="111391"/>
                    <a:pt x="31750" y="151086"/>
                    <a:pt x="30480" y="190780"/>
                  </a:cubicBezTo>
                  <a:cubicBezTo>
                    <a:pt x="29210" y="256938"/>
                    <a:pt x="26670" y="320890"/>
                    <a:pt x="25400" y="387048"/>
                  </a:cubicBezTo>
                  <a:cubicBezTo>
                    <a:pt x="20320" y="457616"/>
                    <a:pt x="26670" y="2182126"/>
                    <a:pt x="29210" y="2252694"/>
                  </a:cubicBezTo>
                  <a:cubicBezTo>
                    <a:pt x="29210" y="2327672"/>
                    <a:pt x="29210" y="2404857"/>
                    <a:pt x="30480" y="2479835"/>
                  </a:cubicBezTo>
                  <a:cubicBezTo>
                    <a:pt x="30480" y="2534967"/>
                    <a:pt x="33020" y="2590098"/>
                    <a:pt x="33020" y="2645229"/>
                  </a:cubicBezTo>
                  <a:cubicBezTo>
                    <a:pt x="33020" y="2704771"/>
                    <a:pt x="33020" y="2764313"/>
                    <a:pt x="31750" y="2822068"/>
                  </a:cubicBezTo>
                  <a:cubicBezTo>
                    <a:pt x="31750" y="2825879"/>
                    <a:pt x="31750" y="2828418"/>
                    <a:pt x="31750" y="2832229"/>
                  </a:cubicBezTo>
                  <a:cubicBezTo>
                    <a:pt x="31750" y="2842389"/>
                    <a:pt x="35560" y="2846199"/>
                    <a:pt x="44450" y="2846199"/>
                  </a:cubicBezTo>
                  <a:cubicBezTo>
                    <a:pt x="77636" y="2846199"/>
                    <a:pt x="135342" y="2847468"/>
                    <a:pt x="188925" y="2847468"/>
                  </a:cubicBezTo>
                  <a:cubicBezTo>
                    <a:pt x="267240" y="2847468"/>
                    <a:pt x="349676" y="2844929"/>
                    <a:pt x="427991" y="2847468"/>
                  </a:cubicBezTo>
                  <a:cubicBezTo>
                    <a:pt x="555768" y="2851279"/>
                    <a:pt x="683544" y="2853818"/>
                    <a:pt x="811320" y="2852549"/>
                  </a:cubicBezTo>
                  <a:cubicBezTo>
                    <a:pt x="893757" y="2851279"/>
                    <a:pt x="972071" y="2853818"/>
                    <a:pt x="1054508" y="2853818"/>
                  </a:cubicBezTo>
                  <a:cubicBezTo>
                    <a:pt x="1174041" y="2853818"/>
                    <a:pt x="1293573" y="2852549"/>
                    <a:pt x="1413106" y="2853818"/>
                  </a:cubicBezTo>
                  <a:cubicBezTo>
                    <a:pt x="1590345" y="2855089"/>
                    <a:pt x="3535844" y="2844929"/>
                    <a:pt x="3717204" y="2847468"/>
                  </a:cubicBezTo>
                  <a:cubicBezTo>
                    <a:pt x="3795519" y="2848739"/>
                    <a:pt x="3873833" y="2850008"/>
                    <a:pt x="3948026" y="2850008"/>
                  </a:cubicBezTo>
                  <a:cubicBezTo>
                    <a:pt x="4084046" y="2852549"/>
                    <a:pt x="4215944" y="2848739"/>
                    <a:pt x="4351965" y="2852549"/>
                  </a:cubicBezTo>
                  <a:cubicBezTo>
                    <a:pt x="4463254" y="2855089"/>
                    <a:pt x="4574543" y="2855089"/>
                    <a:pt x="4685832" y="2857629"/>
                  </a:cubicBezTo>
                  <a:cubicBezTo>
                    <a:pt x="4850705" y="2861439"/>
                    <a:pt x="5015578" y="2863979"/>
                    <a:pt x="5180451" y="2865249"/>
                  </a:cubicBezTo>
                  <a:cubicBezTo>
                    <a:pt x="5242278" y="2865249"/>
                    <a:pt x="5266017" y="2863979"/>
                    <a:pt x="5286338" y="2863979"/>
                  </a:cubicBezTo>
                  <a:close/>
                </a:path>
              </a:pathLst>
            </a:custGeom>
            <a:solidFill>
              <a:srgbClr val="442816"/>
            </a:solidFill>
          </p:spPr>
          <p:txBody>
            <a:bodyPr lIns="360000" rIns="360000"/>
            <a:lstStyle/>
            <a:p>
              <a:pPr>
                <a:lnSpc>
                  <a:spcPct val="150000"/>
                </a:lnSpc>
              </a:pPr>
              <a:endParaRPr lang="vi-VN" sz="32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8207773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E9B2"/>
        </a:solidFill>
        <a:effectLst/>
      </p:bgPr>
    </p:bg>
    <p:spTree>
      <p:nvGrpSpPr>
        <p:cNvPr id="1" name=""/>
        <p:cNvGrpSpPr/>
        <p:nvPr/>
      </p:nvGrpSpPr>
      <p:grpSpPr>
        <a:xfrm>
          <a:off x="0" y="0"/>
          <a:ext cx="0" cy="0"/>
          <a:chOff x="0" y="0"/>
          <a:chExt cx="0" cy="0"/>
        </a:xfrm>
      </p:grpSpPr>
      <p:sp>
        <p:nvSpPr>
          <p:cNvPr id="3" name="Freeform 3"/>
          <p:cNvSpPr/>
          <p:nvPr/>
        </p:nvSpPr>
        <p:spPr>
          <a:xfrm>
            <a:off x="-148163" y="-94014"/>
            <a:ext cx="9253301" cy="10631496"/>
          </a:xfrm>
          <a:custGeom>
            <a:avLst/>
            <a:gdLst/>
            <a:ahLst/>
            <a:cxnLst/>
            <a:rect l="l" t="t" r="r" b="b"/>
            <a:pathLst>
              <a:path w="3023955" h="3474345">
                <a:moveTo>
                  <a:pt x="3023955" y="3474345"/>
                </a:moveTo>
                <a:lnTo>
                  <a:pt x="0" y="3466725"/>
                </a:lnTo>
                <a:lnTo>
                  <a:pt x="0" y="1218221"/>
                </a:lnTo>
                <a:lnTo>
                  <a:pt x="17780" y="19050"/>
                </a:lnTo>
                <a:lnTo>
                  <a:pt x="1505811" y="0"/>
                </a:lnTo>
                <a:lnTo>
                  <a:pt x="3004905" y="5080"/>
                </a:lnTo>
                <a:close/>
              </a:path>
            </a:pathLst>
          </a:custGeom>
          <a:solidFill>
            <a:srgbClr val="FFFFFF"/>
          </a:solidFill>
        </p:spPr>
      </p:sp>
      <p:sp>
        <p:nvSpPr>
          <p:cNvPr id="9" name="TextBox 7">
            <a:extLst>
              <a:ext uri="{FF2B5EF4-FFF2-40B4-BE49-F238E27FC236}">
                <a16:creationId xmlns:a16="http://schemas.microsoft.com/office/drawing/2014/main" id="{B10CADA8-5987-E133-A1F0-8A0605EDB268}"/>
              </a:ext>
            </a:extLst>
          </p:cNvPr>
          <p:cNvSpPr txBox="1"/>
          <p:nvPr/>
        </p:nvSpPr>
        <p:spPr>
          <a:xfrm>
            <a:off x="10972800" y="2753166"/>
            <a:ext cx="5257800" cy="4780668"/>
          </a:xfrm>
          <a:prstGeom prst="rect">
            <a:avLst/>
          </a:prstGeom>
        </p:spPr>
        <p:txBody>
          <a:bodyPr wrap="square" lIns="0" tIns="0" rIns="0" bIns="0" rtlCol="0" anchor="t">
            <a:spAutoFit/>
          </a:bodyPr>
          <a:lstStyle/>
          <a:p>
            <a:pPr marL="0" lvl="0" indent="0">
              <a:lnSpc>
                <a:spcPct val="150000"/>
              </a:lnSpc>
              <a:spcBef>
                <a:spcPct val="0"/>
              </a:spcBef>
            </a:pPr>
            <a:r>
              <a:rPr lang="en-US" sz="7200" b="1" dirty="0">
                <a:solidFill>
                  <a:srgbClr val="442816"/>
                </a:solidFill>
                <a:latin typeface="Arial"/>
              </a:rPr>
              <a:t>03. </a:t>
            </a:r>
          </a:p>
          <a:p>
            <a:pPr marL="0" lvl="0" indent="0">
              <a:lnSpc>
                <a:spcPct val="150000"/>
              </a:lnSpc>
              <a:spcBef>
                <a:spcPct val="0"/>
              </a:spcBef>
            </a:pPr>
            <a:r>
              <a:rPr lang="vi-VN" sz="7200" b="1" dirty="0">
                <a:solidFill>
                  <a:srgbClr val="442816"/>
                </a:solidFill>
                <a:latin typeface="Arial"/>
              </a:rPr>
              <a:t>GIỚI THIỆU ĐOẠN VĂN</a:t>
            </a:r>
            <a:endParaRPr lang="en-US" sz="7200" b="1" dirty="0">
              <a:solidFill>
                <a:srgbClr val="442816"/>
              </a:solidFill>
              <a:latin typeface="Arial"/>
            </a:endParaRPr>
          </a:p>
        </p:txBody>
      </p:sp>
      <p:sp>
        <p:nvSpPr>
          <p:cNvPr id="2" name="Freeform 4">
            <a:extLst>
              <a:ext uri="{FF2B5EF4-FFF2-40B4-BE49-F238E27FC236}">
                <a16:creationId xmlns:a16="http://schemas.microsoft.com/office/drawing/2014/main" id="{AAC4DF96-6AD8-7848-07A5-A7E7E6A7987B}"/>
              </a:ext>
            </a:extLst>
          </p:cNvPr>
          <p:cNvSpPr/>
          <p:nvPr/>
        </p:nvSpPr>
        <p:spPr>
          <a:xfrm>
            <a:off x="956755" y="1157567"/>
            <a:ext cx="7043464" cy="9379915"/>
          </a:xfrm>
          <a:custGeom>
            <a:avLst/>
            <a:gdLst/>
            <a:ahLst/>
            <a:cxnLst/>
            <a:rect l="l" t="t" r="r" b="b"/>
            <a:pathLst>
              <a:path w="8582799" h="11429877">
                <a:moveTo>
                  <a:pt x="0" y="0"/>
                </a:moveTo>
                <a:lnTo>
                  <a:pt x="8582799" y="0"/>
                </a:lnTo>
                <a:lnTo>
                  <a:pt x="8582799" y="11429877"/>
                </a:lnTo>
                <a:lnTo>
                  <a:pt x="0" y="1142987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Tree>
    <p:extLst>
      <p:ext uri="{BB962C8B-B14F-4D97-AF65-F5344CB8AC3E}">
        <p14:creationId xmlns:p14="http://schemas.microsoft.com/office/powerpoint/2010/main" val="1048066556"/>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8">
            <a:extLst>
              <a:ext uri="{FF2B5EF4-FFF2-40B4-BE49-F238E27FC236}">
                <a16:creationId xmlns:a16="http://schemas.microsoft.com/office/drawing/2014/main" id="{AC37F8D9-EC6F-96B1-C82D-AE05D1D4CA91}"/>
              </a:ext>
            </a:extLst>
          </p:cNvPr>
          <p:cNvSpPr/>
          <p:nvPr/>
        </p:nvSpPr>
        <p:spPr>
          <a:xfrm>
            <a:off x="1560871" y="800100"/>
            <a:ext cx="15166258" cy="4343400"/>
          </a:xfrm>
          <a:prstGeom prst="wedgeRectCallout">
            <a:avLst>
              <a:gd name="adj1" fmla="val -26448"/>
              <a:gd name="adj2" fmla="val 63519"/>
            </a:avLst>
          </a:prstGeom>
          <a:solidFill>
            <a:srgbClr val="FFE9B2"/>
          </a:solidFill>
          <a:ln>
            <a:solidFill>
              <a:srgbClr val="442816"/>
            </a:solidFill>
          </a:ln>
        </p:spPr>
        <p:style>
          <a:lnRef idx="2">
            <a:schemeClr val="accent1">
              <a:shade val="15000"/>
            </a:schemeClr>
          </a:lnRef>
          <a:fillRef idx="1">
            <a:schemeClr val="accent1"/>
          </a:fillRef>
          <a:effectRef idx="0">
            <a:schemeClr val="accent1"/>
          </a:effectRef>
          <a:fontRef idx="minor">
            <a:schemeClr val="lt1"/>
          </a:fontRef>
        </p:style>
        <p:txBody>
          <a:bodyPr lIns="360000" rIns="360000" bIns="180000" rtlCol="0" anchor="ctr"/>
          <a:lstStyle/>
          <a:p>
            <a:pPr marL="571500" indent="-571500" algn="just">
              <a:lnSpc>
                <a:spcPct val="150000"/>
              </a:lnSpc>
              <a:buFont typeface="Arial" panose="020B0604020202020204" pitchFamily="34" charset="0"/>
              <a:buChar char="•"/>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Viết bài vào VBT (hoặc vở ô li); trang trí, tô màu hoặc gắn tranh ảnh cho bài viết.</a:t>
            </a:r>
          </a:p>
          <a:p>
            <a:pPr marL="571500" indent="-571500" algn="just">
              <a:lnSpc>
                <a:spcPct val="150000"/>
              </a:lnSpc>
              <a:buFont typeface="Arial" panose="020B0604020202020204" pitchFamily="34" charset="0"/>
              <a:buChar char="•"/>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Sau đó, đọc bài viết của mình trước lớp.</a:t>
            </a:r>
            <a:endParaRPr lang="vi-VN" sz="3600" dirty="0">
              <a:effectLst/>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Lắng nghe phân tích, đánh giá</a:t>
            </a:r>
            <a:endParaRPr lang="vi-VN" sz="3600" dirty="0">
              <a:effectLst/>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Bình chọn cho bài viết hay. </a:t>
            </a:r>
            <a:endParaRPr lang="vi-VN" sz="3600" dirty="0">
              <a:effectLst/>
              <a:latin typeface="Arial" panose="020B0604020202020204" pitchFamily="34" charset="0"/>
              <a:cs typeface="Arial" panose="020B0604020202020204" pitchFamily="34" charset="0"/>
            </a:endParaRPr>
          </a:p>
        </p:txBody>
      </p:sp>
      <p:sp>
        <p:nvSpPr>
          <p:cNvPr id="11" name="Freeform 49">
            <a:extLst>
              <a:ext uri="{FF2B5EF4-FFF2-40B4-BE49-F238E27FC236}">
                <a16:creationId xmlns:a16="http://schemas.microsoft.com/office/drawing/2014/main" id="{8F7276BB-9189-30E7-8B7A-43EE774C251B}"/>
              </a:ext>
            </a:extLst>
          </p:cNvPr>
          <p:cNvSpPr/>
          <p:nvPr/>
        </p:nvSpPr>
        <p:spPr>
          <a:xfrm>
            <a:off x="1026216" y="5981700"/>
            <a:ext cx="16235568" cy="4038600"/>
          </a:xfrm>
          <a:custGeom>
            <a:avLst/>
            <a:gdLst/>
            <a:ahLst/>
            <a:cxnLst/>
            <a:rect l="l" t="t" r="r" b="b"/>
            <a:pathLst>
              <a:path w="1855115" h="461460">
                <a:moveTo>
                  <a:pt x="0" y="0"/>
                </a:moveTo>
                <a:lnTo>
                  <a:pt x="1855115" y="0"/>
                </a:lnTo>
                <a:lnTo>
                  <a:pt x="1855115" y="461459"/>
                </a:lnTo>
                <a:lnTo>
                  <a:pt x="0" y="46145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vi-VN" sz="120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ác Đưa Thư Vui Tính - Kính Coong Kính Coong [Official Full HD]">
            <a:hlinkClick r:id="" action="ppaction://media"/>
            <a:extLst>
              <a:ext uri="{FF2B5EF4-FFF2-40B4-BE49-F238E27FC236}">
                <a16:creationId xmlns:a16="http://schemas.microsoft.com/office/drawing/2014/main" id="{0A72F5A9-45F8-4284-BE09-C94A0C93685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8288000" cy="10287000"/>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78907" y="2786063"/>
            <a:ext cx="2472906" cy="2202891"/>
          </a:xfrm>
          <a:prstGeom prst="rect">
            <a:avLst/>
          </a:prstGeom>
        </p:spPr>
      </p:pic>
    </p:spTree>
    <p:extLst>
      <p:ext uri="{BB962C8B-B14F-4D97-AF65-F5344CB8AC3E}">
        <p14:creationId xmlns:p14="http://schemas.microsoft.com/office/powerpoint/2010/main" val="29997991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4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E9B2"/>
        </a:solidFill>
        <a:effectLst/>
      </p:bgPr>
    </p:bg>
    <p:spTree>
      <p:nvGrpSpPr>
        <p:cNvPr id="1" name=""/>
        <p:cNvGrpSpPr/>
        <p:nvPr/>
      </p:nvGrpSpPr>
      <p:grpSpPr>
        <a:xfrm>
          <a:off x="0" y="0"/>
          <a:ext cx="0" cy="0"/>
          <a:chOff x="0" y="0"/>
          <a:chExt cx="0" cy="0"/>
        </a:xfrm>
      </p:grpSpPr>
      <p:grpSp>
        <p:nvGrpSpPr>
          <p:cNvPr id="2" name="Group 2"/>
          <p:cNvGrpSpPr/>
          <p:nvPr/>
        </p:nvGrpSpPr>
        <p:grpSpPr>
          <a:xfrm>
            <a:off x="411103" y="396774"/>
            <a:ext cx="17465795" cy="9493452"/>
            <a:chOff x="0" y="0"/>
            <a:chExt cx="5304118" cy="2883029"/>
          </a:xfrm>
        </p:grpSpPr>
        <p:sp>
          <p:nvSpPr>
            <p:cNvPr id="3" name="Freeform 3"/>
            <p:cNvSpPr/>
            <p:nvPr/>
          </p:nvSpPr>
          <p:spPr>
            <a:xfrm>
              <a:off x="10160" y="16510"/>
              <a:ext cx="5281258" cy="2855089"/>
            </a:xfrm>
            <a:custGeom>
              <a:avLst/>
              <a:gdLst/>
              <a:ahLst/>
              <a:cxnLst/>
              <a:rect l="l" t="t" r="r" b="b"/>
              <a:pathLst>
                <a:path w="5281258" h="2855089">
                  <a:moveTo>
                    <a:pt x="5281258" y="2855089"/>
                  </a:moveTo>
                  <a:lnTo>
                    <a:pt x="0" y="2847469"/>
                  </a:lnTo>
                  <a:lnTo>
                    <a:pt x="0" y="1003446"/>
                  </a:lnTo>
                  <a:lnTo>
                    <a:pt x="17780" y="19050"/>
                  </a:lnTo>
                  <a:lnTo>
                    <a:pt x="2631561" y="0"/>
                  </a:lnTo>
                  <a:lnTo>
                    <a:pt x="5262208" y="5080"/>
                  </a:lnTo>
                  <a:close/>
                </a:path>
              </a:pathLst>
            </a:custGeom>
            <a:solidFill>
              <a:srgbClr val="FFFFFF"/>
            </a:solidFill>
          </p:spPr>
        </p:sp>
        <p:sp>
          <p:nvSpPr>
            <p:cNvPr id="4" name="Freeform 4"/>
            <p:cNvSpPr/>
            <p:nvPr/>
          </p:nvSpPr>
          <p:spPr>
            <a:xfrm>
              <a:off x="-3810" y="0"/>
              <a:ext cx="5310467" cy="2881758"/>
            </a:xfrm>
            <a:custGeom>
              <a:avLst/>
              <a:gdLst/>
              <a:ahLst/>
              <a:cxnLst/>
              <a:rect l="l" t="t" r="r" b="b"/>
              <a:pathLst>
                <a:path w="5310467" h="2881758">
                  <a:moveTo>
                    <a:pt x="5276178" y="21590"/>
                  </a:moveTo>
                  <a:cubicBezTo>
                    <a:pt x="5277448" y="34290"/>
                    <a:pt x="5277448" y="44450"/>
                    <a:pt x="5278717" y="54610"/>
                  </a:cubicBezTo>
                  <a:cubicBezTo>
                    <a:pt x="5281258" y="106981"/>
                    <a:pt x="5282528" y="168728"/>
                    <a:pt x="5285067" y="228270"/>
                  </a:cubicBezTo>
                  <a:cubicBezTo>
                    <a:pt x="5285067" y="314275"/>
                    <a:pt x="5297767" y="2010116"/>
                    <a:pt x="5304117" y="2096121"/>
                  </a:cubicBezTo>
                  <a:cubicBezTo>
                    <a:pt x="5310467" y="2226231"/>
                    <a:pt x="5306658" y="2358546"/>
                    <a:pt x="5306658" y="2488656"/>
                  </a:cubicBezTo>
                  <a:cubicBezTo>
                    <a:pt x="5306658" y="2603329"/>
                    <a:pt x="5307928" y="2709182"/>
                    <a:pt x="5309198" y="2820798"/>
                  </a:cubicBezTo>
                  <a:cubicBezTo>
                    <a:pt x="5309198" y="2842389"/>
                    <a:pt x="5309198" y="2856358"/>
                    <a:pt x="5309198" y="2880489"/>
                  </a:cubicBezTo>
                  <a:cubicBezTo>
                    <a:pt x="5286338" y="2880489"/>
                    <a:pt x="5266017" y="2881758"/>
                    <a:pt x="5234034" y="2880489"/>
                  </a:cubicBezTo>
                  <a:cubicBezTo>
                    <a:pt x="4966116" y="2875408"/>
                    <a:pt x="4694076" y="2881758"/>
                    <a:pt x="4426157" y="2876679"/>
                  </a:cubicBezTo>
                  <a:cubicBezTo>
                    <a:pt x="4265406" y="2872868"/>
                    <a:pt x="4108777" y="2875408"/>
                    <a:pt x="3948026" y="2872868"/>
                  </a:cubicBezTo>
                  <a:cubicBezTo>
                    <a:pt x="3873833" y="2871598"/>
                    <a:pt x="3799641" y="2870329"/>
                    <a:pt x="3725448" y="2869058"/>
                  </a:cubicBezTo>
                  <a:cubicBezTo>
                    <a:pt x="3680108" y="2869058"/>
                    <a:pt x="3638889" y="2870329"/>
                    <a:pt x="3593549" y="2870329"/>
                  </a:cubicBezTo>
                  <a:cubicBezTo>
                    <a:pt x="3478138" y="2869058"/>
                    <a:pt x="3160758" y="2870329"/>
                    <a:pt x="3045347" y="2869058"/>
                  </a:cubicBezTo>
                  <a:cubicBezTo>
                    <a:pt x="2962911" y="2867789"/>
                    <a:pt x="1314183" y="2876679"/>
                    <a:pt x="1231746" y="2875408"/>
                  </a:cubicBezTo>
                  <a:cubicBezTo>
                    <a:pt x="1211137" y="2875408"/>
                    <a:pt x="1186406" y="2876679"/>
                    <a:pt x="1165797" y="2876679"/>
                  </a:cubicBezTo>
                  <a:cubicBezTo>
                    <a:pt x="1116335" y="2876679"/>
                    <a:pt x="1070995" y="2877948"/>
                    <a:pt x="1021533" y="2877948"/>
                  </a:cubicBezTo>
                  <a:cubicBezTo>
                    <a:pt x="897879" y="2877948"/>
                    <a:pt x="778346" y="2876679"/>
                    <a:pt x="654691" y="2875408"/>
                  </a:cubicBezTo>
                  <a:cubicBezTo>
                    <a:pt x="580498" y="2874139"/>
                    <a:pt x="506306" y="2872868"/>
                    <a:pt x="436235" y="2871598"/>
                  </a:cubicBezTo>
                  <a:cubicBezTo>
                    <a:pt x="304336" y="2870329"/>
                    <a:pt x="172438" y="2869058"/>
                    <a:pt x="48260" y="2869058"/>
                  </a:cubicBezTo>
                  <a:cubicBezTo>
                    <a:pt x="38100" y="2869058"/>
                    <a:pt x="29210" y="2869058"/>
                    <a:pt x="19050" y="2867789"/>
                  </a:cubicBezTo>
                  <a:cubicBezTo>
                    <a:pt x="10160" y="2866518"/>
                    <a:pt x="5080" y="2860168"/>
                    <a:pt x="7620" y="2851279"/>
                  </a:cubicBezTo>
                  <a:cubicBezTo>
                    <a:pt x="16510" y="2819445"/>
                    <a:pt x="12700" y="2764313"/>
                    <a:pt x="11430" y="2706976"/>
                  </a:cubicBezTo>
                  <a:cubicBezTo>
                    <a:pt x="10160" y="2590098"/>
                    <a:pt x="6350" y="2475424"/>
                    <a:pt x="7620" y="2358546"/>
                  </a:cubicBezTo>
                  <a:cubicBezTo>
                    <a:pt x="5080" y="2212999"/>
                    <a:pt x="0" y="411306"/>
                    <a:pt x="7620" y="263554"/>
                  </a:cubicBezTo>
                  <a:cubicBezTo>
                    <a:pt x="8890" y="234885"/>
                    <a:pt x="7620" y="204012"/>
                    <a:pt x="8890" y="175343"/>
                  </a:cubicBezTo>
                  <a:cubicBezTo>
                    <a:pt x="10160" y="129033"/>
                    <a:pt x="12700" y="78312"/>
                    <a:pt x="13970" y="44450"/>
                  </a:cubicBezTo>
                  <a:cubicBezTo>
                    <a:pt x="13970" y="41910"/>
                    <a:pt x="15240" y="39370"/>
                    <a:pt x="16510" y="38100"/>
                  </a:cubicBezTo>
                  <a:cubicBezTo>
                    <a:pt x="38100" y="35560"/>
                    <a:pt x="69393" y="30480"/>
                    <a:pt x="135342" y="29210"/>
                  </a:cubicBezTo>
                  <a:cubicBezTo>
                    <a:pt x="246631" y="25400"/>
                    <a:pt x="357920" y="22860"/>
                    <a:pt x="473331" y="20320"/>
                  </a:cubicBezTo>
                  <a:cubicBezTo>
                    <a:pt x="551646" y="17780"/>
                    <a:pt x="629960" y="16510"/>
                    <a:pt x="704153" y="13970"/>
                  </a:cubicBezTo>
                  <a:cubicBezTo>
                    <a:pt x="778346" y="11430"/>
                    <a:pt x="856660" y="8890"/>
                    <a:pt x="930853" y="8890"/>
                  </a:cubicBezTo>
                  <a:cubicBezTo>
                    <a:pt x="1013290" y="7620"/>
                    <a:pt x="1095726" y="10160"/>
                    <a:pt x="1178162" y="8890"/>
                  </a:cubicBezTo>
                  <a:cubicBezTo>
                    <a:pt x="1281208" y="8890"/>
                    <a:pt x="3148393" y="6350"/>
                    <a:pt x="3251438" y="5080"/>
                  </a:cubicBezTo>
                  <a:cubicBezTo>
                    <a:pt x="3350362" y="3810"/>
                    <a:pt x="3449286" y="2540"/>
                    <a:pt x="3552331" y="2540"/>
                  </a:cubicBezTo>
                  <a:cubicBezTo>
                    <a:pt x="3721326" y="1270"/>
                    <a:pt x="3886199" y="0"/>
                    <a:pt x="4055193" y="0"/>
                  </a:cubicBezTo>
                  <a:cubicBezTo>
                    <a:pt x="4125264" y="0"/>
                    <a:pt x="4199457" y="2540"/>
                    <a:pt x="4269528" y="2540"/>
                  </a:cubicBezTo>
                  <a:cubicBezTo>
                    <a:pt x="4463254" y="3810"/>
                    <a:pt x="4661101" y="5080"/>
                    <a:pt x="4854827" y="7620"/>
                  </a:cubicBezTo>
                  <a:cubicBezTo>
                    <a:pt x="4957872" y="8890"/>
                    <a:pt x="5060918" y="12700"/>
                    <a:pt x="5163963" y="16510"/>
                  </a:cubicBezTo>
                  <a:cubicBezTo>
                    <a:pt x="5188694" y="16510"/>
                    <a:pt x="5213425" y="16510"/>
                    <a:pt x="5234034" y="16510"/>
                  </a:cubicBezTo>
                  <a:cubicBezTo>
                    <a:pt x="5257128" y="17780"/>
                    <a:pt x="5266017" y="20320"/>
                    <a:pt x="5276178" y="21590"/>
                  </a:cubicBezTo>
                  <a:close/>
                  <a:moveTo>
                    <a:pt x="5286338" y="2863979"/>
                  </a:moveTo>
                  <a:cubicBezTo>
                    <a:pt x="5287608" y="2847468"/>
                    <a:pt x="5288878" y="2834768"/>
                    <a:pt x="5288878" y="2822068"/>
                  </a:cubicBezTo>
                  <a:cubicBezTo>
                    <a:pt x="5287608" y="2698155"/>
                    <a:pt x="5286338" y="2581277"/>
                    <a:pt x="5286338" y="2455577"/>
                  </a:cubicBezTo>
                  <a:cubicBezTo>
                    <a:pt x="5286338" y="2398241"/>
                    <a:pt x="5288878" y="2340904"/>
                    <a:pt x="5287608" y="2283567"/>
                  </a:cubicBezTo>
                  <a:cubicBezTo>
                    <a:pt x="5287608" y="2230641"/>
                    <a:pt x="5286338" y="2175510"/>
                    <a:pt x="5285067" y="2122584"/>
                  </a:cubicBezTo>
                  <a:cubicBezTo>
                    <a:pt x="5279988" y="2040989"/>
                    <a:pt x="5268558" y="351764"/>
                    <a:pt x="5268558" y="270169"/>
                  </a:cubicBezTo>
                  <a:cubicBezTo>
                    <a:pt x="5266017" y="201806"/>
                    <a:pt x="5263478" y="131238"/>
                    <a:pt x="5260938" y="63500"/>
                  </a:cubicBezTo>
                  <a:cubicBezTo>
                    <a:pt x="5259667" y="44450"/>
                    <a:pt x="5258398" y="43180"/>
                    <a:pt x="5221669" y="41910"/>
                  </a:cubicBezTo>
                  <a:cubicBezTo>
                    <a:pt x="5209303" y="41910"/>
                    <a:pt x="5201059" y="41910"/>
                    <a:pt x="5188694" y="40640"/>
                  </a:cubicBezTo>
                  <a:cubicBezTo>
                    <a:pt x="5085649" y="36830"/>
                    <a:pt x="4978481" y="31750"/>
                    <a:pt x="4875436" y="30480"/>
                  </a:cubicBezTo>
                  <a:cubicBezTo>
                    <a:pt x="4624005" y="26670"/>
                    <a:pt x="4368452" y="25400"/>
                    <a:pt x="4117021" y="22860"/>
                  </a:cubicBezTo>
                  <a:cubicBezTo>
                    <a:pt x="4079924" y="22860"/>
                    <a:pt x="4038706" y="22860"/>
                    <a:pt x="4001610" y="22860"/>
                  </a:cubicBezTo>
                  <a:cubicBezTo>
                    <a:pt x="3939783" y="22860"/>
                    <a:pt x="3877955" y="22860"/>
                    <a:pt x="3820250" y="22860"/>
                  </a:cubicBezTo>
                  <a:cubicBezTo>
                    <a:pt x="3688351" y="22860"/>
                    <a:pt x="3556453" y="22860"/>
                    <a:pt x="3428677" y="24130"/>
                  </a:cubicBezTo>
                  <a:cubicBezTo>
                    <a:pt x="3317387" y="25400"/>
                    <a:pt x="1441959" y="29210"/>
                    <a:pt x="1330670" y="29210"/>
                  </a:cubicBezTo>
                  <a:cubicBezTo>
                    <a:pt x="1149310" y="29210"/>
                    <a:pt x="967950" y="26670"/>
                    <a:pt x="786590" y="33020"/>
                  </a:cubicBezTo>
                  <a:cubicBezTo>
                    <a:pt x="691788" y="36830"/>
                    <a:pt x="601108" y="36830"/>
                    <a:pt x="510427" y="38100"/>
                  </a:cubicBezTo>
                  <a:cubicBezTo>
                    <a:pt x="353798" y="41910"/>
                    <a:pt x="197169" y="45720"/>
                    <a:pt x="49530" y="50800"/>
                  </a:cubicBezTo>
                  <a:cubicBezTo>
                    <a:pt x="36830" y="50800"/>
                    <a:pt x="34290" y="53340"/>
                    <a:pt x="33020" y="71696"/>
                  </a:cubicBezTo>
                  <a:cubicBezTo>
                    <a:pt x="31750" y="111391"/>
                    <a:pt x="31750" y="151086"/>
                    <a:pt x="30480" y="190780"/>
                  </a:cubicBezTo>
                  <a:cubicBezTo>
                    <a:pt x="29210" y="256938"/>
                    <a:pt x="26670" y="320890"/>
                    <a:pt x="25400" y="387048"/>
                  </a:cubicBezTo>
                  <a:cubicBezTo>
                    <a:pt x="20320" y="457616"/>
                    <a:pt x="26670" y="2182126"/>
                    <a:pt x="29210" y="2252694"/>
                  </a:cubicBezTo>
                  <a:cubicBezTo>
                    <a:pt x="29210" y="2327672"/>
                    <a:pt x="29210" y="2404857"/>
                    <a:pt x="30480" y="2479835"/>
                  </a:cubicBezTo>
                  <a:cubicBezTo>
                    <a:pt x="30480" y="2534967"/>
                    <a:pt x="33020" y="2590098"/>
                    <a:pt x="33020" y="2645229"/>
                  </a:cubicBezTo>
                  <a:cubicBezTo>
                    <a:pt x="33020" y="2704771"/>
                    <a:pt x="33020" y="2764313"/>
                    <a:pt x="31750" y="2822068"/>
                  </a:cubicBezTo>
                  <a:cubicBezTo>
                    <a:pt x="31750" y="2825879"/>
                    <a:pt x="31750" y="2828418"/>
                    <a:pt x="31750" y="2832229"/>
                  </a:cubicBezTo>
                  <a:cubicBezTo>
                    <a:pt x="31750" y="2842389"/>
                    <a:pt x="35560" y="2846199"/>
                    <a:pt x="44450" y="2846199"/>
                  </a:cubicBezTo>
                  <a:cubicBezTo>
                    <a:pt x="77636" y="2846199"/>
                    <a:pt x="135342" y="2847468"/>
                    <a:pt x="188925" y="2847468"/>
                  </a:cubicBezTo>
                  <a:cubicBezTo>
                    <a:pt x="267240" y="2847468"/>
                    <a:pt x="349676" y="2844929"/>
                    <a:pt x="427991" y="2847468"/>
                  </a:cubicBezTo>
                  <a:cubicBezTo>
                    <a:pt x="555768" y="2851279"/>
                    <a:pt x="683544" y="2853818"/>
                    <a:pt x="811320" y="2852549"/>
                  </a:cubicBezTo>
                  <a:cubicBezTo>
                    <a:pt x="893757" y="2851279"/>
                    <a:pt x="972071" y="2853818"/>
                    <a:pt x="1054508" y="2853818"/>
                  </a:cubicBezTo>
                  <a:cubicBezTo>
                    <a:pt x="1174041" y="2853818"/>
                    <a:pt x="1293573" y="2852549"/>
                    <a:pt x="1413106" y="2853818"/>
                  </a:cubicBezTo>
                  <a:cubicBezTo>
                    <a:pt x="1590345" y="2855089"/>
                    <a:pt x="3535844" y="2844929"/>
                    <a:pt x="3717204" y="2847468"/>
                  </a:cubicBezTo>
                  <a:cubicBezTo>
                    <a:pt x="3795519" y="2848739"/>
                    <a:pt x="3873833" y="2850008"/>
                    <a:pt x="3948026" y="2850008"/>
                  </a:cubicBezTo>
                  <a:cubicBezTo>
                    <a:pt x="4084046" y="2852549"/>
                    <a:pt x="4215944" y="2848739"/>
                    <a:pt x="4351965" y="2852549"/>
                  </a:cubicBezTo>
                  <a:cubicBezTo>
                    <a:pt x="4463254" y="2855089"/>
                    <a:pt x="4574543" y="2855089"/>
                    <a:pt x="4685832" y="2857629"/>
                  </a:cubicBezTo>
                  <a:cubicBezTo>
                    <a:pt x="4850705" y="2861439"/>
                    <a:pt x="5015578" y="2863979"/>
                    <a:pt x="5180451" y="2865249"/>
                  </a:cubicBezTo>
                  <a:cubicBezTo>
                    <a:pt x="5242278" y="2865249"/>
                    <a:pt x="5266017" y="2863979"/>
                    <a:pt x="5286338" y="2863979"/>
                  </a:cubicBezTo>
                  <a:close/>
                </a:path>
              </a:pathLst>
            </a:custGeom>
            <a:solidFill>
              <a:srgbClr val="442816"/>
            </a:solidFill>
          </p:spPr>
        </p:sp>
      </p:grpSp>
      <p:sp>
        <p:nvSpPr>
          <p:cNvPr id="5" name="Freeform 5"/>
          <p:cNvSpPr/>
          <p:nvPr/>
        </p:nvSpPr>
        <p:spPr>
          <a:xfrm rot="-136558">
            <a:off x="6309765" y="4885522"/>
            <a:ext cx="10837639" cy="1459119"/>
          </a:xfrm>
          <a:custGeom>
            <a:avLst/>
            <a:gdLst/>
            <a:ahLst/>
            <a:cxnLst/>
            <a:rect l="l" t="t" r="r" b="b"/>
            <a:pathLst>
              <a:path w="14063799" h="1459119">
                <a:moveTo>
                  <a:pt x="0" y="0"/>
                </a:moveTo>
                <a:lnTo>
                  <a:pt x="14063800" y="0"/>
                </a:lnTo>
                <a:lnTo>
                  <a:pt x="14063800" y="1459120"/>
                </a:lnTo>
                <a:lnTo>
                  <a:pt x="0" y="1459120"/>
                </a:lnTo>
                <a:lnTo>
                  <a:pt x="0" y="0"/>
                </a:lnTo>
                <a:close/>
              </a:path>
            </a:pathLst>
          </a:custGeom>
          <a:blipFill>
            <a:blip r:embed="rId2">
              <a:extLst>
                <a:ext uri="{96DAC541-7B7A-43D3-8B79-37D633B846F1}">
                  <asvg:svgBlip xmlns:asvg="http://schemas.microsoft.com/office/drawing/2016/SVG/main" xmlns="" r:embed="rId3"/>
                </a:ext>
              </a:extLst>
            </a:blip>
            <a:stretch>
              <a:fillRect l="-29768"/>
            </a:stretch>
          </a:blipFill>
        </p:spPr>
        <p:txBody>
          <a:bodyPr/>
          <a:lstStyle/>
          <a:p>
            <a:endParaRPr lang="vi-VN" dirty="0">
              <a:latin typeface="Arial" panose="020B0604020202020204" pitchFamily="34" charset="0"/>
              <a:cs typeface="Arial" panose="020B0604020202020204" pitchFamily="34" charset="0"/>
            </a:endParaRPr>
          </a:p>
        </p:txBody>
      </p:sp>
      <p:sp>
        <p:nvSpPr>
          <p:cNvPr id="6" name="TextBox 6"/>
          <p:cNvSpPr txBox="1"/>
          <p:nvPr/>
        </p:nvSpPr>
        <p:spPr>
          <a:xfrm>
            <a:off x="1028700" y="866775"/>
            <a:ext cx="7962900" cy="1115947"/>
          </a:xfrm>
          <a:prstGeom prst="rect">
            <a:avLst/>
          </a:prstGeom>
        </p:spPr>
        <p:txBody>
          <a:bodyPr wrap="square" lIns="0" tIns="0" rIns="0" bIns="0" rtlCol="0" anchor="t">
            <a:spAutoFit/>
          </a:bodyPr>
          <a:lstStyle/>
          <a:p>
            <a:pPr marL="0" lvl="0" indent="0">
              <a:lnSpc>
                <a:spcPts val="9600"/>
              </a:lnSpc>
              <a:spcBef>
                <a:spcPct val="0"/>
              </a:spcBef>
            </a:pPr>
            <a:r>
              <a:rPr lang="vi-VN" sz="6600" b="1" dirty="0">
                <a:solidFill>
                  <a:srgbClr val="442816"/>
                </a:solidFill>
                <a:latin typeface="Arial" panose="020B0604020202020204" pitchFamily="34" charset="0"/>
                <a:cs typeface="Arial" panose="020B0604020202020204" pitchFamily="34" charset="0"/>
              </a:rPr>
              <a:t>CỦNG CỐ, DẶN DÒ</a:t>
            </a:r>
            <a:endParaRPr lang="en-US" sz="6600" b="1" dirty="0">
              <a:solidFill>
                <a:srgbClr val="442816"/>
              </a:solidFill>
              <a:latin typeface="Arial" panose="020B0604020202020204" pitchFamily="34" charset="0"/>
              <a:cs typeface="Arial" panose="020B0604020202020204" pitchFamily="34" charset="0"/>
            </a:endParaRPr>
          </a:p>
        </p:txBody>
      </p:sp>
      <p:sp>
        <p:nvSpPr>
          <p:cNvPr id="7" name="TextBox 7"/>
          <p:cNvSpPr txBox="1"/>
          <p:nvPr/>
        </p:nvSpPr>
        <p:spPr>
          <a:xfrm>
            <a:off x="3287727" y="6555929"/>
            <a:ext cx="3364925" cy="582147"/>
          </a:xfrm>
          <a:prstGeom prst="rect">
            <a:avLst/>
          </a:prstGeom>
        </p:spPr>
        <p:txBody>
          <a:bodyPr lIns="0" tIns="0" rIns="0" bIns="0" rtlCol="0" anchor="t">
            <a:spAutoFit/>
          </a:bodyPr>
          <a:lstStyle/>
          <a:p>
            <a:pPr marL="0" lvl="0" indent="0" algn="ctr">
              <a:lnSpc>
                <a:spcPts val="4939"/>
              </a:lnSpc>
              <a:spcBef>
                <a:spcPct val="0"/>
              </a:spcBef>
            </a:pPr>
            <a:r>
              <a:rPr lang="en-US" sz="3799">
                <a:solidFill>
                  <a:srgbClr val="FFFFFF"/>
                </a:solidFill>
                <a:latin typeface="Arial" panose="020B0604020202020204" pitchFamily="34" charset="0"/>
                <a:cs typeface="Arial" panose="020B0604020202020204" pitchFamily="34" charset="0"/>
              </a:rPr>
              <a:t>Drafting</a:t>
            </a:r>
          </a:p>
        </p:txBody>
      </p:sp>
      <p:sp>
        <p:nvSpPr>
          <p:cNvPr id="9" name="TextBox 9"/>
          <p:cNvSpPr txBox="1"/>
          <p:nvPr/>
        </p:nvSpPr>
        <p:spPr>
          <a:xfrm>
            <a:off x="10965998" y="6555929"/>
            <a:ext cx="3364925" cy="582147"/>
          </a:xfrm>
          <a:prstGeom prst="rect">
            <a:avLst/>
          </a:prstGeom>
        </p:spPr>
        <p:txBody>
          <a:bodyPr lIns="0" tIns="0" rIns="0" bIns="0" rtlCol="0" anchor="t">
            <a:spAutoFit/>
          </a:bodyPr>
          <a:lstStyle/>
          <a:p>
            <a:pPr marL="0" lvl="0" indent="0" algn="ctr">
              <a:lnSpc>
                <a:spcPts val="4939"/>
              </a:lnSpc>
              <a:spcBef>
                <a:spcPct val="0"/>
              </a:spcBef>
            </a:pPr>
            <a:r>
              <a:rPr lang="en-US" sz="3799">
                <a:solidFill>
                  <a:srgbClr val="FFFFFF"/>
                </a:solidFill>
                <a:latin typeface="Arial" panose="020B0604020202020204" pitchFamily="34" charset="0"/>
                <a:cs typeface="Arial" panose="020B0604020202020204" pitchFamily="34" charset="0"/>
              </a:rPr>
              <a:t>Redrafting</a:t>
            </a:r>
          </a:p>
        </p:txBody>
      </p:sp>
      <p:sp>
        <p:nvSpPr>
          <p:cNvPr id="10" name="TextBox 10"/>
          <p:cNvSpPr txBox="1"/>
          <p:nvPr/>
        </p:nvSpPr>
        <p:spPr>
          <a:xfrm>
            <a:off x="12192000" y="6946206"/>
            <a:ext cx="3439994" cy="1732590"/>
          </a:xfrm>
          <a:prstGeom prst="rect">
            <a:avLst/>
          </a:prstGeom>
        </p:spPr>
        <p:txBody>
          <a:bodyPr wrap="square" lIns="0" tIns="0" rIns="0" bIns="0" rtlCol="0" anchor="t">
            <a:spAutoFit/>
          </a:bodyPr>
          <a:lstStyle/>
          <a:p>
            <a:pPr marL="0" lvl="0" indent="0" algn="ctr">
              <a:lnSpc>
                <a:spcPct val="150000"/>
              </a:lnSpc>
              <a:spcBef>
                <a:spcPct val="0"/>
              </a:spcBef>
            </a:pPr>
            <a:r>
              <a:rPr lang="vi-VN" sz="4000" dirty="0">
                <a:latin typeface="Arial" panose="020B0604020202020204" pitchFamily="34" charset="0"/>
                <a:cs typeface="Arial" panose="020B0604020202020204" pitchFamily="34" charset="0"/>
              </a:rPr>
              <a:t>Chuẩn bị cho tiết học mới</a:t>
            </a:r>
            <a:endParaRPr lang="en-US" sz="4000" dirty="0">
              <a:latin typeface="Arial" panose="020B0604020202020204" pitchFamily="34" charset="0"/>
              <a:cs typeface="Arial" panose="020B0604020202020204" pitchFamily="34" charset="0"/>
            </a:endParaRPr>
          </a:p>
        </p:txBody>
      </p:sp>
      <p:sp>
        <p:nvSpPr>
          <p:cNvPr id="11" name="TextBox 11"/>
          <p:cNvSpPr txBox="1"/>
          <p:nvPr/>
        </p:nvSpPr>
        <p:spPr>
          <a:xfrm>
            <a:off x="7461538" y="2547941"/>
            <a:ext cx="3364925" cy="582147"/>
          </a:xfrm>
          <a:prstGeom prst="rect">
            <a:avLst/>
          </a:prstGeom>
        </p:spPr>
        <p:txBody>
          <a:bodyPr lIns="0" tIns="0" rIns="0" bIns="0" rtlCol="0" anchor="t">
            <a:spAutoFit/>
          </a:bodyPr>
          <a:lstStyle/>
          <a:p>
            <a:pPr marL="0" lvl="0" indent="0" algn="ctr">
              <a:lnSpc>
                <a:spcPts val="4939"/>
              </a:lnSpc>
              <a:spcBef>
                <a:spcPct val="0"/>
              </a:spcBef>
            </a:pPr>
            <a:r>
              <a:rPr lang="en-US" sz="3799">
                <a:solidFill>
                  <a:srgbClr val="FFFFFF"/>
                </a:solidFill>
                <a:latin typeface="Arial" panose="020B0604020202020204" pitchFamily="34" charset="0"/>
                <a:cs typeface="Arial" panose="020B0604020202020204" pitchFamily="34" charset="0"/>
              </a:rPr>
              <a:t>Proofreading</a:t>
            </a:r>
          </a:p>
        </p:txBody>
      </p:sp>
      <p:sp>
        <p:nvSpPr>
          <p:cNvPr id="12" name="TextBox 12"/>
          <p:cNvSpPr txBox="1"/>
          <p:nvPr/>
        </p:nvSpPr>
        <p:spPr>
          <a:xfrm>
            <a:off x="6447914" y="2765672"/>
            <a:ext cx="7464083" cy="1732590"/>
          </a:xfrm>
          <a:prstGeom prst="rect">
            <a:avLst/>
          </a:prstGeom>
        </p:spPr>
        <p:txBody>
          <a:bodyPr wrap="square" lIns="0" tIns="0" rIns="0" bIns="0" rtlCol="0" anchor="t">
            <a:spAutoFit/>
          </a:bodyPr>
          <a:lstStyle/>
          <a:p>
            <a:pPr marL="0" lvl="0" indent="0" algn="ctr">
              <a:lnSpc>
                <a:spcPct val="150000"/>
              </a:lnSpc>
              <a:spcBef>
                <a:spcPct val="0"/>
              </a:spcBef>
            </a:pPr>
            <a:r>
              <a:rPr lang="vi-VN" sz="4000" dirty="0">
                <a:latin typeface="Arial" panose="020B0604020202020204" pitchFamily="34" charset="0"/>
                <a:cs typeface="Arial" panose="020B0604020202020204" pitchFamily="34" charset="0"/>
              </a:rPr>
              <a:t>Lắng nghe nhận xét của giáo viên để cả lớp rút kinh nghiệm</a:t>
            </a:r>
            <a:endParaRPr lang="en-US" sz="4000" dirty="0">
              <a:latin typeface="Arial" panose="020B0604020202020204" pitchFamily="34" charset="0"/>
              <a:cs typeface="Arial" panose="020B0604020202020204" pitchFamily="34" charset="0"/>
            </a:endParaRPr>
          </a:p>
        </p:txBody>
      </p:sp>
      <p:sp>
        <p:nvSpPr>
          <p:cNvPr id="13" name="Freeform 81">
            <a:extLst>
              <a:ext uri="{FF2B5EF4-FFF2-40B4-BE49-F238E27FC236}">
                <a16:creationId xmlns:a16="http://schemas.microsoft.com/office/drawing/2014/main" id="{09F2943A-3BCE-5EF8-4D46-BFD9F8C4ED2D}"/>
              </a:ext>
            </a:extLst>
          </p:cNvPr>
          <p:cNvSpPr/>
          <p:nvPr/>
        </p:nvSpPr>
        <p:spPr>
          <a:xfrm>
            <a:off x="2524832" y="3130088"/>
            <a:ext cx="1894131" cy="5873279"/>
          </a:xfrm>
          <a:custGeom>
            <a:avLst/>
            <a:gdLst/>
            <a:ahLst/>
            <a:cxnLst/>
            <a:rect l="l" t="t" r="r" b="b"/>
            <a:pathLst>
              <a:path w="425673" h="1319917">
                <a:moveTo>
                  <a:pt x="0" y="0"/>
                </a:moveTo>
                <a:lnTo>
                  <a:pt x="425674" y="0"/>
                </a:lnTo>
                <a:lnTo>
                  <a:pt x="425674" y="1319917"/>
                </a:lnTo>
                <a:lnTo>
                  <a:pt x="0" y="1319917"/>
                </a:lnTo>
                <a:lnTo>
                  <a:pt x="0" y="0"/>
                </a:lnTo>
                <a:close/>
              </a:path>
            </a:pathLst>
          </a:custGeom>
          <a:blipFill>
            <a:blip r:embed="rId4"/>
            <a:stretch>
              <a:fillRect/>
            </a:stretch>
          </a:blipFill>
        </p:spPr>
      </p:sp>
      <p:sp>
        <p:nvSpPr>
          <p:cNvPr id="14" name="Freeform 4">
            <a:extLst>
              <a:ext uri="{FF2B5EF4-FFF2-40B4-BE49-F238E27FC236}">
                <a16:creationId xmlns:a16="http://schemas.microsoft.com/office/drawing/2014/main" id="{EE21021A-D709-2323-C0EB-43A2400FBC52}"/>
              </a:ext>
            </a:extLst>
          </p:cNvPr>
          <p:cNvSpPr/>
          <p:nvPr/>
        </p:nvSpPr>
        <p:spPr>
          <a:xfrm>
            <a:off x="15773400" y="746979"/>
            <a:ext cx="1763301" cy="1355538"/>
          </a:xfrm>
          <a:custGeom>
            <a:avLst/>
            <a:gdLst/>
            <a:ahLst/>
            <a:cxnLst/>
            <a:rect l="l" t="t" r="r" b="b"/>
            <a:pathLst>
              <a:path w="1763301" h="1355538">
                <a:moveTo>
                  <a:pt x="0" y="0"/>
                </a:moveTo>
                <a:lnTo>
                  <a:pt x="1763301" y="0"/>
                </a:lnTo>
                <a:lnTo>
                  <a:pt x="1763301" y="1355538"/>
                </a:lnTo>
                <a:lnTo>
                  <a:pt x="0" y="135553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0"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E9B2"/>
        </a:solidFill>
        <a:effectLst/>
      </p:bgPr>
    </p:bg>
    <p:spTree>
      <p:nvGrpSpPr>
        <p:cNvPr id="1" name=""/>
        <p:cNvGrpSpPr/>
        <p:nvPr/>
      </p:nvGrpSpPr>
      <p:grpSpPr>
        <a:xfrm>
          <a:off x="0" y="0"/>
          <a:ext cx="0" cy="0"/>
          <a:chOff x="0" y="0"/>
          <a:chExt cx="0" cy="0"/>
        </a:xfrm>
      </p:grpSpPr>
      <p:grpSp>
        <p:nvGrpSpPr>
          <p:cNvPr id="2" name="Group 2"/>
          <p:cNvGrpSpPr/>
          <p:nvPr/>
        </p:nvGrpSpPr>
        <p:grpSpPr>
          <a:xfrm>
            <a:off x="411103" y="396774"/>
            <a:ext cx="17465795" cy="9493452"/>
            <a:chOff x="0" y="0"/>
            <a:chExt cx="5304118" cy="2883029"/>
          </a:xfrm>
        </p:grpSpPr>
        <p:sp>
          <p:nvSpPr>
            <p:cNvPr id="3" name="Freeform 3"/>
            <p:cNvSpPr/>
            <p:nvPr/>
          </p:nvSpPr>
          <p:spPr>
            <a:xfrm>
              <a:off x="10160" y="16510"/>
              <a:ext cx="5281258" cy="2855089"/>
            </a:xfrm>
            <a:custGeom>
              <a:avLst/>
              <a:gdLst/>
              <a:ahLst/>
              <a:cxnLst/>
              <a:rect l="l" t="t" r="r" b="b"/>
              <a:pathLst>
                <a:path w="5281258" h="2855089">
                  <a:moveTo>
                    <a:pt x="5281258" y="2855089"/>
                  </a:moveTo>
                  <a:lnTo>
                    <a:pt x="0" y="2847469"/>
                  </a:lnTo>
                  <a:lnTo>
                    <a:pt x="0" y="1003446"/>
                  </a:lnTo>
                  <a:lnTo>
                    <a:pt x="17780" y="19050"/>
                  </a:lnTo>
                  <a:lnTo>
                    <a:pt x="2631561" y="0"/>
                  </a:lnTo>
                  <a:lnTo>
                    <a:pt x="5262208" y="5080"/>
                  </a:lnTo>
                  <a:close/>
                </a:path>
              </a:pathLst>
            </a:custGeom>
            <a:solidFill>
              <a:srgbClr val="FFFFFF"/>
            </a:solidFill>
          </p:spPr>
        </p:sp>
        <p:sp>
          <p:nvSpPr>
            <p:cNvPr id="4" name="Freeform 4"/>
            <p:cNvSpPr/>
            <p:nvPr/>
          </p:nvSpPr>
          <p:spPr>
            <a:xfrm>
              <a:off x="-3810" y="0"/>
              <a:ext cx="5310467" cy="2881758"/>
            </a:xfrm>
            <a:custGeom>
              <a:avLst/>
              <a:gdLst/>
              <a:ahLst/>
              <a:cxnLst/>
              <a:rect l="l" t="t" r="r" b="b"/>
              <a:pathLst>
                <a:path w="5310467" h="2881758">
                  <a:moveTo>
                    <a:pt x="5276178" y="21590"/>
                  </a:moveTo>
                  <a:cubicBezTo>
                    <a:pt x="5277448" y="34290"/>
                    <a:pt x="5277448" y="44450"/>
                    <a:pt x="5278717" y="54610"/>
                  </a:cubicBezTo>
                  <a:cubicBezTo>
                    <a:pt x="5281258" y="106981"/>
                    <a:pt x="5282528" y="168728"/>
                    <a:pt x="5285067" y="228270"/>
                  </a:cubicBezTo>
                  <a:cubicBezTo>
                    <a:pt x="5285067" y="314275"/>
                    <a:pt x="5297767" y="2010116"/>
                    <a:pt x="5304117" y="2096121"/>
                  </a:cubicBezTo>
                  <a:cubicBezTo>
                    <a:pt x="5310467" y="2226231"/>
                    <a:pt x="5306658" y="2358546"/>
                    <a:pt x="5306658" y="2488656"/>
                  </a:cubicBezTo>
                  <a:cubicBezTo>
                    <a:pt x="5306658" y="2603329"/>
                    <a:pt x="5307928" y="2709182"/>
                    <a:pt x="5309198" y="2820798"/>
                  </a:cubicBezTo>
                  <a:cubicBezTo>
                    <a:pt x="5309198" y="2842389"/>
                    <a:pt x="5309198" y="2856358"/>
                    <a:pt x="5309198" y="2880489"/>
                  </a:cubicBezTo>
                  <a:cubicBezTo>
                    <a:pt x="5286338" y="2880489"/>
                    <a:pt x="5266017" y="2881758"/>
                    <a:pt x="5234034" y="2880489"/>
                  </a:cubicBezTo>
                  <a:cubicBezTo>
                    <a:pt x="4966116" y="2875408"/>
                    <a:pt x="4694076" y="2881758"/>
                    <a:pt x="4426157" y="2876679"/>
                  </a:cubicBezTo>
                  <a:cubicBezTo>
                    <a:pt x="4265406" y="2872868"/>
                    <a:pt x="4108777" y="2875408"/>
                    <a:pt x="3948026" y="2872868"/>
                  </a:cubicBezTo>
                  <a:cubicBezTo>
                    <a:pt x="3873833" y="2871598"/>
                    <a:pt x="3799641" y="2870329"/>
                    <a:pt x="3725448" y="2869058"/>
                  </a:cubicBezTo>
                  <a:cubicBezTo>
                    <a:pt x="3680108" y="2869058"/>
                    <a:pt x="3638889" y="2870329"/>
                    <a:pt x="3593549" y="2870329"/>
                  </a:cubicBezTo>
                  <a:cubicBezTo>
                    <a:pt x="3478138" y="2869058"/>
                    <a:pt x="3160758" y="2870329"/>
                    <a:pt x="3045347" y="2869058"/>
                  </a:cubicBezTo>
                  <a:cubicBezTo>
                    <a:pt x="2962911" y="2867789"/>
                    <a:pt x="1314183" y="2876679"/>
                    <a:pt x="1231746" y="2875408"/>
                  </a:cubicBezTo>
                  <a:cubicBezTo>
                    <a:pt x="1211137" y="2875408"/>
                    <a:pt x="1186406" y="2876679"/>
                    <a:pt x="1165797" y="2876679"/>
                  </a:cubicBezTo>
                  <a:cubicBezTo>
                    <a:pt x="1116335" y="2876679"/>
                    <a:pt x="1070995" y="2877948"/>
                    <a:pt x="1021533" y="2877948"/>
                  </a:cubicBezTo>
                  <a:cubicBezTo>
                    <a:pt x="897879" y="2877948"/>
                    <a:pt x="778346" y="2876679"/>
                    <a:pt x="654691" y="2875408"/>
                  </a:cubicBezTo>
                  <a:cubicBezTo>
                    <a:pt x="580498" y="2874139"/>
                    <a:pt x="506306" y="2872868"/>
                    <a:pt x="436235" y="2871598"/>
                  </a:cubicBezTo>
                  <a:cubicBezTo>
                    <a:pt x="304336" y="2870329"/>
                    <a:pt x="172438" y="2869058"/>
                    <a:pt x="48260" y="2869058"/>
                  </a:cubicBezTo>
                  <a:cubicBezTo>
                    <a:pt x="38100" y="2869058"/>
                    <a:pt x="29210" y="2869058"/>
                    <a:pt x="19050" y="2867789"/>
                  </a:cubicBezTo>
                  <a:cubicBezTo>
                    <a:pt x="10160" y="2866518"/>
                    <a:pt x="5080" y="2860168"/>
                    <a:pt x="7620" y="2851279"/>
                  </a:cubicBezTo>
                  <a:cubicBezTo>
                    <a:pt x="16510" y="2819445"/>
                    <a:pt x="12700" y="2764313"/>
                    <a:pt x="11430" y="2706976"/>
                  </a:cubicBezTo>
                  <a:cubicBezTo>
                    <a:pt x="10160" y="2590098"/>
                    <a:pt x="6350" y="2475424"/>
                    <a:pt x="7620" y="2358546"/>
                  </a:cubicBezTo>
                  <a:cubicBezTo>
                    <a:pt x="5080" y="2212999"/>
                    <a:pt x="0" y="411306"/>
                    <a:pt x="7620" y="263554"/>
                  </a:cubicBezTo>
                  <a:cubicBezTo>
                    <a:pt x="8890" y="234885"/>
                    <a:pt x="7620" y="204012"/>
                    <a:pt x="8890" y="175343"/>
                  </a:cubicBezTo>
                  <a:cubicBezTo>
                    <a:pt x="10160" y="129033"/>
                    <a:pt x="12700" y="78312"/>
                    <a:pt x="13970" y="44450"/>
                  </a:cubicBezTo>
                  <a:cubicBezTo>
                    <a:pt x="13970" y="41910"/>
                    <a:pt x="15240" y="39370"/>
                    <a:pt x="16510" y="38100"/>
                  </a:cubicBezTo>
                  <a:cubicBezTo>
                    <a:pt x="38100" y="35560"/>
                    <a:pt x="69393" y="30480"/>
                    <a:pt x="135342" y="29210"/>
                  </a:cubicBezTo>
                  <a:cubicBezTo>
                    <a:pt x="246631" y="25400"/>
                    <a:pt x="357920" y="22860"/>
                    <a:pt x="473331" y="20320"/>
                  </a:cubicBezTo>
                  <a:cubicBezTo>
                    <a:pt x="551646" y="17780"/>
                    <a:pt x="629960" y="16510"/>
                    <a:pt x="704153" y="13970"/>
                  </a:cubicBezTo>
                  <a:cubicBezTo>
                    <a:pt x="778346" y="11430"/>
                    <a:pt x="856660" y="8890"/>
                    <a:pt x="930853" y="8890"/>
                  </a:cubicBezTo>
                  <a:cubicBezTo>
                    <a:pt x="1013290" y="7620"/>
                    <a:pt x="1095726" y="10160"/>
                    <a:pt x="1178162" y="8890"/>
                  </a:cubicBezTo>
                  <a:cubicBezTo>
                    <a:pt x="1281208" y="8890"/>
                    <a:pt x="3148393" y="6350"/>
                    <a:pt x="3251438" y="5080"/>
                  </a:cubicBezTo>
                  <a:cubicBezTo>
                    <a:pt x="3350362" y="3810"/>
                    <a:pt x="3449286" y="2540"/>
                    <a:pt x="3552331" y="2540"/>
                  </a:cubicBezTo>
                  <a:cubicBezTo>
                    <a:pt x="3721326" y="1270"/>
                    <a:pt x="3886199" y="0"/>
                    <a:pt x="4055193" y="0"/>
                  </a:cubicBezTo>
                  <a:cubicBezTo>
                    <a:pt x="4125264" y="0"/>
                    <a:pt x="4199457" y="2540"/>
                    <a:pt x="4269528" y="2540"/>
                  </a:cubicBezTo>
                  <a:cubicBezTo>
                    <a:pt x="4463254" y="3810"/>
                    <a:pt x="4661101" y="5080"/>
                    <a:pt x="4854827" y="7620"/>
                  </a:cubicBezTo>
                  <a:cubicBezTo>
                    <a:pt x="4957872" y="8890"/>
                    <a:pt x="5060918" y="12700"/>
                    <a:pt x="5163963" y="16510"/>
                  </a:cubicBezTo>
                  <a:cubicBezTo>
                    <a:pt x="5188694" y="16510"/>
                    <a:pt x="5213425" y="16510"/>
                    <a:pt x="5234034" y="16510"/>
                  </a:cubicBezTo>
                  <a:cubicBezTo>
                    <a:pt x="5257128" y="17780"/>
                    <a:pt x="5266017" y="20320"/>
                    <a:pt x="5276178" y="21590"/>
                  </a:cubicBezTo>
                  <a:close/>
                  <a:moveTo>
                    <a:pt x="5286338" y="2863979"/>
                  </a:moveTo>
                  <a:cubicBezTo>
                    <a:pt x="5287608" y="2847468"/>
                    <a:pt x="5288878" y="2834768"/>
                    <a:pt x="5288878" y="2822068"/>
                  </a:cubicBezTo>
                  <a:cubicBezTo>
                    <a:pt x="5287608" y="2698155"/>
                    <a:pt x="5286338" y="2581277"/>
                    <a:pt x="5286338" y="2455577"/>
                  </a:cubicBezTo>
                  <a:cubicBezTo>
                    <a:pt x="5286338" y="2398241"/>
                    <a:pt x="5288878" y="2340904"/>
                    <a:pt x="5287608" y="2283567"/>
                  </a:cubicBezTo>
                  <a:cubicBezTo>
                    <a:pt x="5287608" y="2230641"/>
                    <a:pt x="5286338" y="2175510"/>
                    <a:pt x="5285067" y="2122584"/>
                  </a:cubicBezTo>
                  <a:cubicBezTo>
                    <a:pt x="5279988" y="2040989"/>
                    <a:pt x="5268558" y="351764"/>
                    <a:pt x="5268558" y="270169"/>
                  </a:cubicBezTo>
                  <a:cubicBezTo>
                    <a:pt x="5266017" y="201806"/>
                    <a:pt x="5263478" y="131238"/>
                    <a:pt x="5260938" y="63500"/>
                  </a:cubicBezTo>
                  <a:cubicBezTo>
                    <a:pt x="5259667" y="44450"/>
                    <a:pt x="5258398" y="43180"/>
                    <a:pt x="5221669" y="41910"/>
                  </a:cubicBezTo>
                  <a:cubicBezTo>
                    <a:pt x="5209303" y="41910"/>
                    <a:pt x="5201059" y="41910"/>
                    <a:pt x="5188694" y="40640"/>
                  </a:cubicBezTo>
                  <a:cubicBezTo>
                    <a:pt x="5085649" y="36830"/>
                    <a:pt x="4978481" y="31750"/>
                    <a:pt x="4875436" y="30480"/>
                  </a:cubicBezTo>
                  <a:cubicBezTo>
                    <a:pt x="4624005" y="26670"/>
                    <a:pt x="4368452" y="25400"/>
                    <a:pt x="4117021" y="22860"/>
                  </a:cubicBezTo>
                  <a:cubicBezTo>
                    <a:pt x="4079924" y="22860"/>
                    <a:pt x="4038706" y="22860"/>
                    <a:pt x="4001610" y="22860"/>
                  </a:cubicBezTo>
                  <a:cubicBezTo>
                    <a:pt x="3939783" y="22860"/>
                    <a:pt x="3877955" y="22860"/>
                    <a:pt x="3820250" y="22860"/>
                  </a:cubicBezTo>
                  <a:cubicBezTo>
                    <a:pt x="3688351" y="22860"/>
                    <a:pt x="3556453" y="22860"/>
                    <a:pt x="3428677" y="24130"/>
                  </a:cubicBezTo>
                  <a:cubicBezTo>
                    <a:pt x="3317387" y="25400"/>
                    <a:pt x="1441959" y="29210"/>
                    <a:pt x="1330670" y="29210"/>
                  </a:cubicBezTo>
                  <a:cubicBezTo>
                    <a:pt x="1149310" y="29210"/>
                    <a:pt x="967950" y="26670"/>
                    <a:pt x="786590" y="33020"/>
                  </a:cubicBezTo>
                  <a:cubicBezTo>
                    <a:pt x="691788" y="36830"/>
                    <a:pt x="601108" y="36830"/>
                    <a:pt x="510427" y="38100"/>
                  </a:cubicBezTo>
                  <a:cubicBezTo>
                    <a:pt x="353798" y="41910"/>
                    <a:pt x="197169" y="45720"/>
                    <a:pt x="49530" y="50800"/>
                  </a:cubicBezTo>
                  <a:cubicBezTo>
                    <a:pt x="36830" y="50800"/>
                    <a:pt x="34290" y="53340"/>
                    <a:pt x="33020" y="71696"/>
                  </a:cubicBezTo>
                  <a:cubicBezTo>
                    <a:pt x="31750" y="111391"/>
                    <a:pt x="31750" y="151086"/>
                    <a:pt x="30480" y="190780"/>
                  </a:cubicBezTo>
                  <a:cubicBezTo>
                    <a:pt x="29210" y="256938"/>
                    <a:pt x="26670" y="320890"/>
                    <a:pt x="25400" y="387048"/>
                  </a:cubicBezTo>
                  <a:cubicBezTo>
                    <a:pt x="20320" y="457616"/>
                    <a:pt x="26670" y="2182126"/>
                    <a:pt x="29210" y="2252694"/>
                  </a:cubicBezTo>
                  <a:cubicBezTo>
                    <a:pt x="29210" y="2327672"/>
                    <a:pt x="29210" y="2404857"/>
                    <a:pt x="30480" y="2479835"/>
                  </a:cubicBezTo>
                  <a:cubicBezTo>
                    <a:pt x="30480" y="2534967"/>
                    <a:pt x="33020" y="2590098"/>
                    <a:pt x="33020" y="2645229"/>
                  </a:cubicBezTo>
                  <a:cubicBezTo>
                    <a:pt x="33020" y="2704771"/>
                    <a:pt x="33020" y="2764313"/>
                    <a:pt x="31750" y="2822068"/>
                  </a:cubicBezTo>
                  <a:cubicBezTo>
                    <a:pt x="31750" y="2825879"/>
                    <a:pt x="31750" y="2828418"/>
                    <a:pt x="31750" y="2832229"/>
                  </a:cubicBezTo>
                  <a:cubicBezTo>
                    <a:pt x="31750" y="2842389"/>
                    <a:pt x="35560" y="2846199"/>
                    <a:pt x="44450" y="2846199"/>
                  </a:cubicBezTo>
                  <a:cubicBezTo>
                    <a:pt x="77636" y="2846199"/>
                    <a:pt x="135342" y="2847468"/>
                    <a:pt x="188925" y="2847468"/>
                  </a:cubicBezTo>
                  <a:cubicBezTo>
                    <a:pt x="267240" y="2847468"/>
                    <a:pt x="349676" y="2844929"/>
                    <a:pt x="427991" y="2847468"/>
                  </a:cubicBezTo>
                  <a:cubicBezTo>
                    <a:pt x="555768" y="2851279"/>
                    <a:pt x="683544" y="2853818"/>
                    <a:pt x="811320" y="2852549"/>
                  </a:cubicBezTo>
                  <a:cubicBezTo>
                    <a:pt x="893757" y="2851279"/>
                    <a:pt x="972071" y="2853818"/>
                    <a:pt x="1054508" y="2853818"/>
                  </a:cubicBezTo>
                  <a:cubicBezTo>
                    <a:pt x="1174041" y="2853818"/>
                    <a:pt x="1293573" y="2852549"/>
                    <a:pt x="1413106" y="2853818"/>
                  </a:cubicBezTo>
                  <a:cubicBezTo>
                    <a:pt x="1590345" y="2855089"/>
                    <a:pt x="3535844" y="2844929"/>
                    <a:pt x="3717204" y="2847468"/>
                  </a:cubicBezTo>
                  <a:cubicBezTo>
                    <a:pt x="3795519" y="2848739"/>
                    <a:pt x="3873833" y="2850008"/>
                    <a:pt x="3948026" y="2850008"/>
                  </a:cubicBezTo>
                  <a:cubicBezTo>
                    <a:pt x="4084046" y="2852549"/>
                    <a:pt x="4215944" y="2848739"/>
                    <a:pt x="4351965" y="2852549"/>
                  </a:cubicBezTo>
                  <a:cubicBezTo>
                    <a:pt x="4463254" y="2855089"/>
                    <a:pt x="4574543" y="2855089"/>
                    <a:pt x="4685832" y="2857629"/>
                  </a:cubicBezTo>
                  <a:cubicBezTo>
                    <a:pt x="4850705" y="2861439"/>
                    <a:pt x="5015578" y="2863979"/>
                    <a:pt x="5180451" y="2865249"/>
                  </a:cubicBezTo>
                  <a:cubicBezTo>
                    <a:pt x="5242278" y="2865249"/>
                    <a:pt x="5266017" y="2863979"/>
                    <a:pt x="5286338" y="2863979"/>
                  </a:cubicBezTo>
                  <a:close/>
                </a:path>
              </a:pathLst>
            </a:custGeom>
            <a:solidFill>
              <a:srgbClr val="442816"/>
            </a:solidFill>
          </p:spPr>
        </p:sp>
      </p:grpSp>
      <p:sp>
        <p:nvSpPr>
          <p:cNvPr id="7" name="TextBox 7"/>
          <p:cNvSpPr txBox="1"/>
          <p:nvPr/>
        </p:nvSpPr>
        <p:spPr>
          <a:xfrm>
            <a:off x="2887920" y="723900"/>
            <a:ext cx="12503798" cy="3465179"/>
          </a:xfrm>
          <a:prstGeom prst="rect">
            <a:avLst/>
          </a:prstGeom>
        </p:spPr>
        <p:txBody>
          <a:bodyPr wrap="square" lIns="0" tIns="0" rIns="0" bIns="0" rtlCol="0" anchor="t">
            <a:spAutoFit/>
          </a:bodyPr>
          <a:lstStyle/>
          <a:p>
            <a:pPr algn="ctr">
              <a:lnSpc>
                <a:spcPct val="150000"/>
              </a:lnSpc>
            </a:pPr>
            <a:r>
              <a:rPr lang="vi-VN" sz="8000" b="1" dirty="0">
                <a:solidFill>
                  <a:srgbClr val="442816"/>
                </a:solidFill>
                <a:latin typeface="Arial"/>
              </a:rPr>
              <a:t>XIN CHÀO TẠM BIỆT </a:t>
            </a:r>
          </a:p>
          <a:p>
            <a:pPr algn="ctr">
              <a:lnSpc>
                <a:spcPct val="150000"/>
              </a:lnSpc>
            </a:pPr>
            <a:r>
              <a:rPr lang="vi-VN" sz="8000" b="1" dirty="0">
                <a:solidFill>
                  <a:srgbClr val="442816"/>
                </a:solidFill>
                <a:latin typeface="Arial"/>
              </a:rPr>
              <a:t>VÀ HẸN GẶP LẠI!</a:t>
            </a:r>
            <a:endParaRPr lang="en-US" sz="8000" b="1" dirty="0">
              <a:solidFill>
                <a:srgbClr val="442816"/>
              </a:solidFill>
              <a:latin typeface="Arial"/>
            </a:endParaRPr>
          </a:p>
        </p:txBody>
      </p:sp>
      <p:sp>
        <p:nvSpPr>
          <p:cNvPr id="8" name="Freeform 19">
            <a:extLst>
              <a:ext uri="{FF2B5EF4-FFF2-40B4-BE49-F238E27FC236}">
                <a16:creationId xmlns:a16="http://schemas.microsoft.com/office/drawing/2014/main" id="{AC8A8066-A15A-BA63-01BB-63D9C9F035BE}"/>
              </a:ext>
            </a:extLst>
          </p:cNvPr>
          <p:cNvSpPr/>
          <p:nvPr/>
        </p:nvSpPr>
        <p:spPr>
          <a:xfrm>
            <a:off x="948319" y="4243443"/>
            <a:ext cx="16383000" cy="5471613"/>
          </a:xfrm>
          <a:custGeom>
            <a:avLst/>
            <a:gdLst/>
            <a:ahLst/>
            <a:cxnLst/>
            <a:rect l="l" t="t" r="r" b="b"/>
            <a:pathLst>
              <a:path w="1826514" h="641563">
                <a:moveTo>
                  <a:pt x="0" y="0"/>
                </a:moveTo>
                <a:lnTo>
                  <a:pt x="1826514" y="0"/>
                </a:lnTo>
                <a:lnTo>
                  <a:pt x="1826514" y="641563"/>
                </a:lnTo>
                <a:lnTo>
                  <a:pt x="0" y="64156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Tree>
    <p:extLst>
      <p:ext uri="{BB962C8B-B14F-4D97-AF65-F5344CB8AC3E}">
        <p14:creationId xmlns:p14="http://schemas.microsoft.com/office/powerpoint/2010/main" val="18091595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E9B2"/>
        </a:solidFill>
        <a:effectLst/>
      </p:bgPr>
    </p:bg>
    <p:spTree>
      <p:nvGrpSpPr>
        <p:cNvPr id="1" name=""/>
        <p:cNvGrpSpPr/>
        <p:nvPr/>
      </p:nvGrpSpPr>
      <p:grpSpPr>
        <a:xfrm>
          <a:off x="0" y="0"/>
          <a:ext cx="0" cy="0"/>
          <a:chOff x="0" y="0"/>
          <a:chExt cx="0" cy="0"/>
        </a:xfrm>
      </p:grpSpPr>
      <p:sp>
        <p:nvSpPr>
          <p:cNvPr id="18" name="Freeform 60">
            <a:extLst>
              <a:ext uri="{FF2B5EF4-FFF2-40B4-BE49-F238E27FC236}">
                <a16:creationId xmlns:a16="http://schemas.microsoft.com/office/drawing/2014/main" id="{3C75D549-D2E4-045A-DD2A-172D2F84051B}"/>
              </a:ext>
            </a:extLst>
          </p:cNvPr>
          <p:cNvSpPr/>
          <p:nvPr/>
        </p:nvSpPr>
        <p:spPr>
          <a:xfrm>
            <a:off x="2120350" y="1706061"/>
            <a:ext cx="14036344" cy="8597268"/>
          </a:xfrm>
          <a:custGeom>
            <a:avLst/>
            <a:gdLst/>
            <a:ahLst/>
            <a:cxnLst/>
            <a:rect l="l" t="t" r="r" b="b"/>
            <a:pathLst>
              <a:path w="1573039" h="963487">
                <a:moveTo>
                  <a:pt x="0" y="0"/>
                </a:moveTo>
                <a:lnTo>
                  <a:pt x="1573040" y="0"/>
                </a:lnTo>
                <a:lnTo>
                  <a:pt x="1573040" y="963487"/>
                </a:lnTo>
                <a:lnTo>
                  <a:pt x="0" y="963487"/>
                </a:lnTo>
                <a:lnTo>
                  <a:pt x="0" y="0"/>
                </a:lnTo>
                <a:close/>
              </a:path>
            </a:pathLst>
          </a:custGeom>
          <a:blipFill>
            <a:blip r:embed="rId2"/>
            <a:stretch>
              <a:fillRect/>
            </a:stretch>
          </a:blipFill>
        </p:spPr>
      </p:sp>
      <p:sp>
        <p:nvSpPr>
          <p:cNvPr id="13" name="TextBox 9">
            <a:extLst>
              <a:ext uri="{FF2B5EF4-FFF2-40B4-BE49-F238E27FC236}">
                <a16:creationId xmlns:a16="http://schemas.microsoft.com/office/drawing/2014/main" id="{FD2CDE53-1432-FD3E-F332-425900CC2AFA}"/>
              </a:ext>
            </a:extLst>
          </p:cNvPr>
          <p:cNvSpPr txBox="1"/>
          <p:nvPr/>
        </p:nvSpPr>
        <p:spPr>
          <a:xfrm>
            <a:off x="6387128" y="419100"/>
            <a:ext cx="5502788" cy="923330"/>
          </a:xfrm>
          <a:prstGeom prst="rect">
            <a:avLst/>
          </a:prstGeom>
        </p:spPr>
        <p:txBody>
          <a:bodyPr wrap="square" lIns="0" tIns="0" rIns="0" bIns="0" rtlCol="0" anchor="t">
            <a:spAutoFit/>
          </a:bodyPr>
          <a:lstStyle/>
          <a:p>
            <a:pPr marL="0" lvl="0" indent="0" algn="ctr">
              <a:lnSpc>
                <a:spcPts val="7200"/>
              </a:lnSpc>
              <a:spcBef>
                <a:spcPct val="0"/>
              </a:spcBef>
            </a:pPr>
            <a:r>
              <a:rPr lang="vi-VN" sz="6600" b="1" u="none" dirty="0">
                <a:solidFill>
                  <a:srgbClr val="442816"/>
                </a:solidFill>
                <a:latin typeface="Arial" panose="020B0604020202020204" pitchFamily="34" charset="0"/>
                <a:cs typeface="Arial" panose="020B0604020202020204" pitchFamily="34" charset="0"/>
              </a:rPr>
              <a:t>KHỞI ĐỘNG</a:t>
            </a:r>
            <a:endParaRPr lang="en-US" sz="6600" b="1" u="none" dirty="0">
              <a:solidFill>
                <a:srgbClr val="442816"/>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2FA4697D-2D37-0B7D-31E2-F8F6CF3E1FF6}"/>
              </a:ext>
            </a:extLst>
          </p:cNvPr>
          <p:cNvSpPr txBox="1"/>
          <p:nvPr/>
        </p:nvSpPr>
        <p:spPr>
          <a:xfrm>
            <a:off x="3200400" y="2476500"/>
            <a:ext cx="11277600" cy="4029501"/>
          </a:xfrm>
          <a:prstGeom prst="rect">
            <a:avLst/>
          </a:prstGeom>
          <a:noFill/>
        </p:spPr>
        <p:txBody>
          <a:bodyPr wrap="square">
            <a:spAutoFit/>
          </a:bodyPr>
          <a:lstStyle/>
          <a:p>
            <a:pPr marL="342900" indent="-342900" algn="just">
              <a:lnSpc>
                <a:spcPct val="150000"/>
              </a:lnSpc>
              <a:buFont typeface="Wingdings" panose="05000000000000000000" pitchFamily="2" charset="2"/>
              <a:buChar char="Ø"/>
            </a:pPr>
            <a:r>
              <a:rPr lang="vi-VN" sz="4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Các em hãy nhắc lại cấu tạo của một bức thư thăm hỏi. </a:t>
            </a:r>
            <a:endParaRPr lang="vi-VN" sz="4400" b="1" dirty="0">
              <a:solidFill>
                <a:schemeClr val="bg1"/>
              </a:solidFill>
              <a:effectLst/>
              <a:latin typeface="Arial" panose="020B0604020202020204" pitchFamily="34" charset="0"/>
              <a:cs typeface="Arial" panose="020B0604020202020204" pitchFamily="34" charset="0"/>
            </a:endParaRPr>
          </a:p>
          <a:p>
            <a:pPr marL="342900" indent="-342900" algn="just">
              <a:lnSpc>
                <a:spcPct val="150000"/>
              </a:lnSpc>
              <a:buFont typeface="Wingdings" panose="05000000000000000000" pitchFamily="2" charset="2"/>
              <a:buChar char="Ø"/>
            </a:pPr>
            <a:r>
              <a:rPr lang="vi-VN" sz="4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Sau đó, quan sát lại dàn ý đã lập cho bài văn viết thư ở Bài 9. </a:t>
            </a:r>
            <a:endParaRPr lang="vi-VN" sz="4400" b="1" dirty="0">
              <a:solidFill>
                <a:schemeClr val="bg1"/>
              </a:solidFill>
              <a:effectLst/>
              <a:latin typeface="Arial" panose="020B0604020202020204" pitchFamily="34" charset="0"/>
              <a:cs typeface="Arial" panose="020B060402020202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left)">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E9B2"/>
        </a:solidFill>
        <a:effectLst/>
      </p:bgPr>
    </p:bg>
    <p:spTree>
      <p:nvGrpSpPr>
        <p:cNvPr id="1" name=""/>
        <p:cNvGrpSpPr/>
        <p:nvPr/>
      </p:nvGrpSpPr>
      <p:grpSpPr>
        <a:xfrm>
          <a:off x="0" y="0"/>
          <a:ext cx="0" cy="0"/>
          <a:chOff x="0" y="0"/>
          <a:chExt cx="0" cy="0"/>
        </a:xfrm>
      </p:grpSpPr>
      <p:sp>
        <p:nvSpPr>
          <p:cNvPr id="19" name="Arrow: Pentagon 18">
            <a:extLst>
              <a:ext uri="{FF2B5EF4-FFF2-40B4-BE49-F238E27FC236}">
                <a16:creationId xmlns:a16="http://schemas.microsoft.com/office/drawing/2014/main" id="{EC0F3756-66BF-284C-7FA4-FDB9BE18CF38}"/>
              </a:ext>
            </a:extLst>
          </p:cNvPr>
          <p:cNvSpPr/>
          <p:nvPr/>
        </p:nvSpPr>
        <p:spPr>
          <a:xfrm>
            <a:off x="0" y="1104900"/>
            <a:ext cx="11125200" cy="1143000"/>
          </a:xfrm>
          <a:prstGeom prst="homePlate">
            <a:avLst/>
          </a:prstGeom>
          <a:solidFill>
            <a:schemeClr val="bg1"/>
          </a:solidFill>
          <a:ln w="28575">
            <a:solidFill>
              <a:srgbClr val="44281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b="1" dirty="0">
                <a:solidFill>
                  <a:srgbClr val="442816"/>
                </a:solidFill>
                <a:effectLst/>
                <a:latin typeface="Arial" panose="020B0604020202020204" pitchFamily="34" charset="0"/>
                <a:ea typeface="Calibri" panose="020F0502020204030204" pitchFamily="34" charset="0"/>
                <a:cs typeface="Arial" panose="020B0604020202020204" pitchFamily="34" charset="0"/>
              </a:rPr>
              <a:t>Cấu tạo của một bức thư thăm hỏi</a:t>
            </a:r>
            <a:endParaRPr lang="vi-VN" sz="4400" b="1" dirty="0">
              <a:solidFill>
                <a:srgbClr val="442816"/>
              </a:solidFill>
              <a:effectLst/>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10EA3DFA-9ECE-65BD-7AA6-7A31CC98A8E1}"/>
              </a:ext>
            </a:extLst>
          </p:cNvPr>
          <p:cNvSpPr/>
          <p:nvPr/>
        </p:nvSpPr>
        <p:spPr>
          <a:xfrm>
            <a:off x="5257800" y="2857500"/>
            <a:ext cx="12268200" cy="6324600"/>
          </a:xfrm>
          <a:prstGeom prst="rect">
            <a:avLst/>
          </a:prstGeom>
          <a:solidFill>
            <a:schemeClr val="bg1"/>
          </a:solidFill>
          <a:ln>
            <a:solidFill>
              <a:srgbClr val="442816"/>
            </a:solidFill>
          </a:ln>
        </p:spPr>
        <p:style>
          <a:lnRef idx="2">
            <a:schemeClr val="accent1">
              <a:shade val="15000"/>
            </a:schemeClr>
          </a:lnRef>
          <a:fillRef idx="1">
            <a:schemeClr val="accent1"/>
          </a:fillRef>
          <a:effectRef idx="0">
            <a:schemeClr val="accent1"/>
          </a:effectRef>
          <a:fontRef idx="minor">
            <a:schemeClr val="lt1"/>
          </a:fontRef>
        </p:style>
        <p:txBody>
          <a:bodyPr lIns="360000" rIns="540000" bIns="180000" rtlCol="0" anchor="ctr"/>
          <a:lstStyle/>
          <a:p>
            <a:pPr algn="r">
              <a:lnSpc>
                <a:spcPct val="150000"/>
              </a:lnSpc>
            </a:pPr>
            <a:r>
              <a:rPr lang="en-US" sz="3600" i="1" dirty="0" err="1">
                <a:solidFill>
                  <a:srgbClr val="000000"/>
                </a:solidFill>
                <a:latin typeface="Arial" panose="020B0604020202020204" pitchFamily="34" charset="0"/>
                <a:cs typeface="Arial" panose="020B0604020202020204" pitchFamily="34" charset="0"/>
              </a:rPr>
              <a:t>Địa</a:t>
            </a:r>
            <a:r>
              <a:rPr lang="en-US" sz="3600" i="1" dirty="0">
                <a:solidFill>
                  <a:srgbClr val="000000"/>
                </a:solidFill>
                <a:latin typeface="Arial" panose="020B0604020202020204" pitchFamily="34" charset="0"/>
                <a:cs typeface="Arial" panose="020B0604020202020204" pitchFamily="34" charset="0"/>
              </a:rPr>
              <a:t> </a:t>
            </a:r>
            <a:r>
              <a:rPr lang="en-US" sz="3600" i="1" dirty="0" err="1">
                <a:solidFill>
                  <a:srgbClr val="000000"/>
                </a:solidFill>
                <a:latin typeface="Arial" panose="020B0604020202020204" pitchFamily="34" charset="0"/>
                <a:cs typeface="Arial" panose="020B0604020202020204" pitchFamily="34" charset="0"/>
              </a:rPr>
              <a:t>điểm</a:t>
            </a:r>
            <a:r>
              <a:rPr lang="en-US" sz="3600" i="1" dirty="0">
                <a:solidFill>
                  <a:srgbClr val="000000"/>
                </a:solidFill>
                <a:latin typeface="Arial" panose="020B0604020202020204" pitchFamily="34" charset="0"/>
                <a:cs typeface="Arial" panose="020B0604020202020204" pitchFamily="34" charset="0"/>
              </a:rPr>
              <a:t>, </a:t>
            </a:r>
            <a:r>
              <a:rPr lang="en-US" sz="3600" i="1" dirty="0" err="1">
                <a:solidFill>
                  <a:srgbClr val="000000"/>
                </a:solidFill>
                <a:latin typeface="Arial" panose="020B0604020202020204" pitchFamily="34" charset="0"/>
                <a:cs typeface="Arial" panose="020B0604020202020204" pitchFamily="34" charset="0"/>
              </a:rPr>
              <a:t>thời</a:t>
            </a:r>
            <a:r>
              <a:rPr lang="en-US" sz="3600" i="1" dirty="0">
                <a:solidFill>
                  <a:srgbClr val="000000"/>
                </a:solidFill>
                <a:latin typeface="Arial" panose="020B0604020202020204" pitchFamily="34" charset="0"/>
                <a:cs typeface="Arial" panose="020B0604020202020204" pitchFamily="34" charset="0"/>
              </a:rPr>
              <a:t> </a:t>
            </a:r>
            <a:r>
              <a:rPr lang="en-US" sz="3600" i="1" dirty="0" err="1">
                <a:solidFill>
                  <a:srgbClr val="000000"/>
                </a:solidFill>
                <a:latin typeface="Arial" panose="020B0604020202020204" pitchFamily="34" charset="0"/>
                <a:cs typeface="Arial" panose="020B0604020202020204" pitchFamily="34" charset="0"/>
              </a:rPr>
              <a:t>gian</a:t>
            </a:r>
            <a:r>
              <a:rPr lang="en-US" sz="3600" i="1" dirty="0">
                <a:solidFill>
                  <a:srgbClr val="000000"/>
                </a:solidFill>
                <a:latin typeface="Arial" panose="020B0604020202020204" pitchFamily="34" charset="0"/>
                <a:cs typeface="Arial" panose="020B0604020202020204" pitchFamily="34" charset="0"/>
              </a:rPr>
              <a:t> </a:t>
            </a:r>
            <a:r>
              <a:rPr lang="vi-VN" sz="3600" i="1" dirty="0">
                <a:solidFill>
                  <a:srgbClr val="000000"/>
                </a:solidFill>
                <a:latin typeface="Arial" panose="020B0604020202020204" pitchFamily="34" charset="0"/>
                <a:cs typeface="Arial" panose="020B0604020202020204" pitchFamily="34" charset="0"/>
              </a:rPr>
              <a:t>viết thư</a:t>
            </a:r>
            <a:endParaRPr lang="en-US" sz="3600" i="1" dirty="0">
              <a:solidFill>
                <a:srgbClr val="000000"/>
              </a:solidFill>
              <a:latin typeface="Arial" panose="020B0604020202020204" pitchFamily="34" charset="0"/>
              <a:cs typeface="Arial" panose="020B0604020202020204" pitchFamily="34" charset="0"/>
            </a:endParaRPr>
          </a:p>
          <a:p>
            <a:pPr marL="881380" lvl="1" indent="-514350">
              <a:lnSpc>
                <a:spcPct val="150000"/>
              </a:lnSpc>
              <a:buFont typeface="+mj-lt"/>
              <a:buAutoNum type="arabicPeriod"/>
            </a:pPr>
            <a:r>
              <a:rPr lang="en-US" sz="3600" dirty="0" err="1">
                <a:solidFill>
                  <a:srgbClr val="000000"/>
                </a:solidFill>
                <a:latin typeface="Arial" panose="020B0604020202020204" pitchFamily="34" charset="0"/>
                <a:cs typeface="Arial" panose="020B0604020202020204" pitchFamily="34" charset="0"/>
              </a:rPr>
              <a:t>Lời</a:t>
            </a:r>
            <a:r>
              <a:rPr lang="en-US" sz="3600" dirty="0">
                <a:solidFill>
                  <a:srgbClr val="000000"/>
                </a:solidFill>
                <a:latin typeface="Arial" panose="020B0604020202020204" pitchFamily="34" charset="0"/>
                <a:cs typeface="Arial" panose="020B0604020202020204" pitchFamily="34" charset="0"/>
              </a:rPr>
              <a:t> </a:t>
            </a:r>
            <a:r>
              <a:rPr lang="vi-VN" sz="3600" dirty="0">
                <a:solidFill>
                  <a:srgbClr val="000000"/>
                </a:solidFill>
                <a:latin typeface="Arial" panose="020B0604020202020204" pitchFamily="34" charset="0"/>
                <a:cs typeface="Arial" panose="020B0604020202020204" pitchFamily="34" charset="0"/>
              </a:rPr>
              <a:t>chào </a:t>
            </a:r>
          </a:p>
          <a:p>
            <a:pPr marL="881380" lvl="1" indent="-514350">
              <a:lnSpc>
                <a:spcPct val="150000"/>
              </a:lnSpc>
              <a:buFont typeface="+mj-lt"/>
              <a:buAutoNum type="arabicPeriod"/>
            </a:pPr>
            <a:r>
              <a:rPr lang="vi-VN" sz="3600" dirty="0">
                <a:solidFill>
                  <a:srgbClr val="000000"/>
                </a:solidFill>
                <a:latin typeface="Arial" panose="020B0604020202020204" pitchFamily="34" charset="0"/>
                <a:cs typeface="Arial" panose="020B0604020202020204" pitchFamily="34" charset="0"/>
              </a:rPr>
              <a:t>Lời tự giới thiệu (nếu cần)</a:t>
            </a:r>
          </a:p>
          <a:p>
            <a:pPr marL="881380" lvl="1" indent="-514350">
              <a:lnSpc>
                <a:spcPct val="150000"/>
              </a:lnSpc>
              <a:buFont typeface="+mj-lt"/>
              <a:buAutoNum type="arabicPeriod"/>
            </a:pPr>
            <a:r>
              <a:rPr lang="vi-VN" sz="3600" dirty="0">
                <a:solidFill>
                  <a:srgbClr val="000000"/>
                </a:solidFill>
                <a:latin typeface="Arial" panose="020B0604020202020204" pitchFamily="34" charset="0"/>
                <a:cs typeface="Arial" panose="020B0604020202020204" pitchFamily="34" charset="0"/>
              </a:rPr>
              <a:t>Lời thăm hỏi</a:t>
            </a:r>
          </a:p>
          <a:p>
            <a:pPr marL="881380" lvl="1" indent="-514350">
              <a:lnSpc>
                <a:spcPct val="150000"/>
              </a:lnSpc>
              <a:buFont typeface="+mj-lt"/>
              <a:buAutoNum type="arabicPeriod"/>
            </a:pPr>
            <a:r>
              <a:rPr lang="vi-VN" sz="3600" dirty="0">
                <a:solidFill>
                  <a:srgbClr val="000000"/>
                </a:solidFill>
                <a:latin typeface="Arial" panose="020B0604020202020204" pitchFamily="34" charset="0"/>
                <a:cs typeface="Arial" panose="020B0604020202020204" pitchFamily="34" charset="0"/>
              </a:rPr>
              <a:t>Thông tin về tình hình bản thân </a:t>
            </a:r>
          </a:p>
          <a:p>
            <a:pPr marL="881380" lvl="1" indent="-514350">
              <a:lnSpc>
                <a:spcPct val="150000"/>
              </a:lnSpc>
              <a:buFont typeface="+mj-lt"/>
              <a:buAutoNum type="arabicPeriod"/>
            </a:pPr>
            <a:r>
              <a:rPr lang="vi-VN" sz="3600" dirty="0">
                <a:solidFill>
                  <a:srgbClr val="000000"/>
                </a:solidFill>
                <a:latin typeface="Arial" panose="020B0604020202020204" pitchFamily="34" charset="0"/>
                <a:cs typeface="Arial" panose="020B0604020202020204" pitchFamily="34" charset="0"/>
              </a:rPr>
              <a:t>Lời chúc</a:t>
            </a:r>
            <a:endParaRPr lang="en-US" sz="3600" dirty="0">
              <a:solidFill>
                <a:srgbClr val="000000"/>
              </a:solidFill>
              <a:latin typeface="Arial" panose="020B0604020202020204" pitchFamily="34" charset="0"/>
              <a:cs typeface="Arial" panose="020B0604020202020204" pitchFamily="34" charset="0"/>
            </a:endParaRPr>
          </a:p>
          <a:p>
            <a:pPr algn="r">
              <a:lnSpc>
                <a:spcPct val="150000"/>
              </a:lnSpc>
            </a:pPr>
            <a:r>
              <a:rPr lang="en-US" sz="3600" i="1" dirty="0" err="1">
                <a:solidFill>
                  <a:srgbClr val="000000"/>
                </a:solidFill>
                <a:latin typeface="Arial" panose="020B0604020202020204" pitchFamily="34" charset="0"/>
                <a:cs typeface="Arial" panose="020B0604020202020204" pitchFamily="34" charset="0"/>
              </a:rPr>
              <a:t>Chữ</a:t>
            </a:r>
            <a:r>
              <a:rPr lang="en-US" sz="3600" i="1" dirty="0">
                <a:solidFill>
                  <a:srgbClr val="000000"/>
                </a:solidFill>
                <a:latin typeface="Arial" panose="020B0604020202020204" pitchFamily="34" charset="0"/>
                <a:cs typeface="Arial" panose="020B0604020202020204" pitchFamily="34" charset="0"/>
              </a:rPr>
              <a:t> </a:t>
            </a:r>
            <a:r>
              <a:rPr lang="en-US" sz="3600" i="1" dirty="0" err="1">
                <a:solidFill>
                  <a:srgbClr val="000000"/>
                </a:solidFill>
                <a:latin typeface="Arial" panose="020B0604020202020204" pitchFamily="34" charset="0"/>
                <a:cs typeface="Arial" panose="020B0604020202020204" pitchFamily="34" charset="0"/>
              </a:rPr>
              <a:t>kí</a:t>
            </a:r>
            <a:r>
              <a:rPr lang="en-US" sz="3600" i="1" dirty="0">
                <a:solidFill>
                  <a:srgbClr val="000000"/>
                </a:solidFill>
                <a:latin typeface="Arial" panose="020B0604020202020204" pitchFamily="34" charset="0"/>
                <a:cs typeface="Arial" panose="020B0604020202020204" pitchFamily="34" charset="0"/>
              </a:rPr>
              <a:t> </a:t>
            </a:r>
            <a:r>
              <a:rPr lang="en-US" sz="3600" i="1" dirty="0" err="1">
                <a:solidFill>
                  <a:srgbClr val="000000"/>
                </a:solidFill>
                <a:latin typeface="Arial" panose="020B0604020202020204" pitchFamily="34" charset="0"/>
                <a:cs typeface="Arial" panose="020B0604020202020204" pitchFamily="34" charset="0"/>
              </a:rPr>
              <a:t>và</a:t>
            </a:r>
            <a:r>
              <a:rPr lang="en-US" sz="3600" i="1" dirty="0">
                <a:solidFill>
                  <a:srgbClr val="000000"/>
                </a:solidFill>
                <a:latin typeface="Arial" panose="020B0604020202020204" pitchFamily="34" charset="0"/>
                <a:cs typeface="Arial" panose="020B0604020202020204" pitchFamily="34" charset="0"/>
              </a:rPr>
              <a:t> </a:t>
            </a:r>
            <a:r>
              <a:rPr lang="en-US" sz="3600" i="1" dirty="0" err="1">
                <a:solidFill>
                  <a:srgbClr val="000000"/>
                </a:solidFill>
                <a:latin typeface="Arial" panose="020B0604020202020204" pitchFamily="34" charset="0"/>
                <a:cs typeface="Arial" panose="020B0604020202020204" pitchFamily="34" charset="0"/>
              </a:rPr>
              <a:t>họ</a:t>
            </a:r>
            <a:r>
              <a:rPr lang="en-US" sz="3600" i="1" dirty="0">
                <a:solidFill>
                  <a:srgbClr val="000000"/>
                </a:solidFill>
                <a:latin typeface="Arial" panose="020B0604020202020204" pitchFamily="34" charset="0"/>
                <a:cs typeface="Arial" panose="020B0604020202020204" pitchFamily="34" charset="0"/>
              </a:rPr>
              <a:t> </a:t>
            </a:r>
            <a:r>
              <a:rPr lang="en-US" sz="3600" i="1" dirty="0" err="1">
                <a:solidFill>
                  <a:srgbClr val="000000"/>
                </a:solidFill>
                <a:latin typeface="Arial" panose="020B0604020202020204" pitchFamily="34" charset="0"/>
                <a:cs typeface="Arial" panose="020B0604020202020204" pitchFamily="34" charset="0"/>
              </a:rPr>
              <a:t>tên</a:t>
            </a:r>
            <a:r>
              <a:rPr lang="en-US" sz="3600" i="1" dirty="0">
                <a:solidFill>
                  <a:srgbClr val="000000"/>
                </a:solidFill>
                <a:latin typeface="Arial" panose="020B0604020202020204" pitchFamily="34" charset="0"/>
                <a:cs typeface="Arial" panose="020B0604020202020204" pitchFamily="34" charset="0"/>
              </a:rPr>
              <a:t> </a:t>
            </a:r>
            <a:r>
              <a:rPr lang="vi-VN" sz="3600" i="1" dirty="0">
                <a:solidFill>
                  <a:srgbClr val="000000"/>
                </a:solidFill>
                <a:latin typeface="Arial" panose="020B0604020202020204" pitchFamily="34" charset="0"/>
                <a:cs typeface="Arial" panose="020B0604020202020204" pitchFamily="34" charset="0"/>
              </a:rPr>
              <a:t>người viết thư</a:t>
            </a:r>
            <a:endParaRPr lang="vi-VN" sz="2000" i="1" dirty="0"/>
          </a:p>
        </p:txBody>
      </p:sp>
      <p:sp>
        <p:nvSpPr>
          <p:cNvPr id="7" name="Freeform 3">
            <a:extLst>
              <a:ext uri="{FF2B5EF4-FFF2-40B4-BE49-F238E27FC236}">
                <a16:creationId xmlns:a16="http://schemas.microsoft.com/office/drawing/2014/main" id="{E43692D2-6C64-0482-0A28-88B694A9D606}"/>
              </a:ext>
            </a:extLst>
          </p:cNvPr>
          <p:cNvSpPr/>
          <p:nvPr/>
        </p:nvSpPr>
        <p:spPr>
          <a:xfrm>
            <a:off x="0" y="5278723"/>
            <a:ext cx="5909472" cy="5008277"/>
          </a:xfrm>
          <a:custGeom>
            <a:avLst/>
            <a:gdLst/>
            <a:ahLst/>
            <a:cxnLst/>
            <a:rect l="l" t="t" r="r" b="b"/>
            <a:pathLst>
              <a:path w="2492188" h="2112129">
                <a:moveTo>
                  <a:pt x="0" y="0"/>
                </a:moveTo>
                <a:lnTo>
                  <a:pt x="2492188" y="0"/>
                </a:lnTo>
                <a:lnTo>
                  <a:pt x="2492188" y="2112130"/>
                </a:lnTo>
                <a:lnTo>
                  <a:pt x="0" y="2112130"/>
                </a:lnTo>
                <a:lnTo>
                  <a:pt x="0" y="0"/>
                </a:lnTo>
                <a:close/>
              </a:path>
            </a:pathLst>
          </a:custGeom>
          <a:blipFill>
            <a:blip r:embed="rId2"/>
            <a:stretch>
              <a:fillRect/>
            </a:stretch>
          </a:blipFill>
        </p:spPr>
      </p:sp>
    </p:spTree>
    <p:extLst>
      <p:ext uri="{BB962C8B-B14F-4D97-AF65-F5344CB8AC3E}">
        <p14:creationId xmlns:p14="http://schemas.microsoft.com/office/powerpoint/2010/main" val="23033497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E9B2"/>
        </a:solidFill>
        <a:effectLst/>
      </p:bgPr>
    </p:bg>
    <p:spTree>
      <p:nvGrpSpPr>
        <p:cNvPr id="1" name=""/>
        <p:cNvGrpSpPr/>
        <p:nvPr/>
      </p:nvGrpSpPr>
      <p:grpSpPr>
        <a:xfrm>
          <a:off x="0" y="0"/>
          <a:ext cx="0" cy="0"/>
          <a:chOff x="0" y="0"/>
          <a:chExt cx="0" cy="0"/>
        </a:xfrm>
      </p:grpSpPr>
      <p:grpSp>
        <p:nvGrpSpPr>
          <p:cNvPr id="2" name="Group 2"/>
          <p:cNvGrpSpPr/>
          <p:nvPr/>
        </p:nvGrpSpPr>
        <p:grpSpPr>
          <a:xfrm>
            <a:off x="411102" y="326232"/>
            <a:ext cx="17465795" cy="9493452"/>
            <a:chOff x="0" y="0"/>
            <a:chExt cx="5304118" cy="2883029"/>
          </a:xfrm>
        </p:grpSpPr>
        <p:sp>
          <p:nvSpPr>
            <p:cNvPr id="3" name="Freeform 3"/>
            <p:cNvSpPr/>
            <p:nvPr/>
          </p:nvSpPr>
          <p:spPr>
            <a:xfrm>
              <a:off x="10160" y="16510"/>
              <a:ext cx="5281258" cy="2855089"/>
            </a:xfrm>
            <a:custGeom>
              <a:avLst/>
              <a:gdLst/>
              <a:ahLst/>
              <a:cxnLst/>
              <a:rect l="l" t="t" r="r" b="b"/>
              <a:pathLst>
                <a:path w="5281258" h="2855089">
                  <a:moveTo>
                    <a:pt x="5281258" y="2855089"/>
                  </a:moveTo>
                  <a:lnTo>
                    <a:pt x="0" y="2847469"/>
                  </a:lnTo>
                  <a:lnTo>
                    <a:pt x="0" y="1003446"/>
                  </a:lnTo>
                  <a:lnTo>
                    <a:pt x="17780" y="19050"/>
                  </a:lnTo>
                  <a:lnTo>
                    <a:pt x="2631561" y="0"/>
                  </a:lnTo>
                  <a:lnTo>
                    <a:pt x="5262208" y="5080"/>
                  </a:lnTo>
                  <a:close/>
                </a:path>
              </a:pathLst>
            </a:custGeom>
            <a:solidFill>
              <a:srgbClr val="FFFFFF"/>
            </a:solidFill>
          </p:spPr>
        </p:sp>
        <p:sp>
          <p:nvSpPr>
            <p:cNvPr id="4" name="Freeform 4"/>
            <p:cNvSpPr/>
            <p:nvPr/>
          </p:nvSpPr>
          <p:spPr>
            <a:xfrm>
              <a:off x="-3810" y="0"/>
              <a:ext cx="5310467" cy="2881758"/>
            </a:xfrm>
            <a:custGeom>
              <a:avLst/>
              <a:gdLst/>
              <a:ahLst/>
              <a:cxnLst/>
              <a:rect l="l" t="t" r="r" b="b"/>
              <a:pathLst>
                <a:path w="5310467" h="2881758">
                  <a:moveTo>
                    <a:pt x="5276178" y="21590"/>
                  </a:moveTo>
                  <a:cubicBezTo>
                    <a:pt x="5277448" y="34290"/>
                    <a:pt x="5277448" y="44450"/>
                    <a:pt x="5278717" y="54610"/>
                  </a:cubicBezTo>
                  <a:cubicBezTo>
                    <a:pt x="5281258" y="106981"/>
                    <a:pt x="5282528" y="168728"/>
                    <a:pt x="5285067" y="228270"/>
                  </a:cubicBezTo>
                  <a:cubicBezTo>
                    <a:pt x="5285067" y="314275"/>
                    <a:pt x="5297767" y="2010116"/>
                    <a:pt x="5304117" y="2096121"/>
                  </a:cubicBezTo>
                  <a:cubicBezTo>
                    <a:pt x="5310467" y="2226231"/>
                    <a:pt x="5306658" y="2358546"/>
                    <a:pt x="5306658" y="2488656"/>
                  </a:cubicBezTo>
                  <a:cubicBezTo>
                    <a:pt x="5306658" y="2603329"/>
                    <a:pt x="5307928" y="2709182"/>
                    <a:pt x="5309198" y="2820798"/>
                  </a:cubicBezTo>
                  <a:cubicBezTo>
                    <a:pt x="5309198" y="2842389"/>
                    <a:pt x="5309198" y="2856358"/>
                    <a:pt x="5309198" y="2880489"/>
                  </a:cubicBezTo>
                  <a:cubicBezTo>
                    <a:pt x="5286338" y="2880489"/>
                    <a:pt x="5266017" y="2881758"/>
                    <a:pt x="5234034" y="2880489"/>
                  </a:cubicBezTo>
                  <a:cubicBezTo>
                    <a:pt x="4966116" y="2875408"/>
                    <a:pt x="4694076" y="2881758"/>
                    <a:pt x="4426157" y="2876679"/>
                  </a:cubicBezTo>
                  <a:cubicBezTo>
                    <a:pt x="4265406" y="2872868"/>
                    <a:pt x="4108777" y="2875408"/>
                    <a:pt x="3948026" y="2872868"/>
                  </a:cubicBezTo>
                  <a:cubicBezTo>
                    <a:pt x="3873833" y="2871598"/>
                    <a:pt x="3799641" y="2870329"/>
                    <a:pt x="3725448" y="2869058"/>
                  </a:cubicBezTo>
                  <a:cubicBezTo>
                    <a:pt x="3680108" y="2869058"/>
                    <a:pt x="3638889" y="2870329"/>
                    <a:pt x="3593549" y="2870329"/>
                  </a:cubicBezTo>
                  <a:cubicBezTo>
                    <a:pt x="3478138" y="2869058"/>
                    <a:pt x="3160758" y="2870329"/>
                    <a:pt x="3045347" y="2869058"/>
                  </a:cubicBezTo>
                  <a:cubicBezTo>
                    <a:pt x="2962911" y="2867789"/>
                    <a:pt x="1314183" y="2876679"/>
                    <a:pt x="1231746" y="2875408"/>
                  </a:cubicBezTo>
                  <a:cubicBezTo>
                    <a:pt x="1211137" y="2875408"/>
                    <a:pt x="1186406" y="2876679"/>
                    <a:pt x="1165797" y="2876679"/>
                  </a:cubicBezTo>
                  <a:cubicBezTo>
                    <a:pt x="1116335" y="2876679"/>
                    <a:pt x="1070995" y="2877948"/>
                    <a:pt x="1021533" y="2877948"/>
                  </a:cubicBezTo>
                  <a:cubicBezTo>
                    <a:pt x="897879" y="2877948"/>
                    <a:pt x="778346" y="2876679"/>
                    <a:pt x="654691" y="2875408"/>
                  </a:cubicBezTo>
                  <a:cubicBezTo>
                    <a:pt x="580498" y="2874139"/>
                    <a:pt x="506306" y="2872868"/>
                    <a:pt x="436235" y="2871598"/>
                  </a:cubicBezTo>
                  <a:cubicBezTo>
                    <a:pt x="304336" y="2870329"/>
                    <a:pt x="172438" y="2869058"/>
                    <a:pt x="48260" y="2869058"/>
                  </a:cubicBezTo>
                  <a:cubicBezTo>
                    <a:pt x="38100" y="2869058"/>
                    <a:pt x="29210" y="2869058"/>
                    <a:pt x="19050" y="2867789"/>
                  </a:cubicBezTo>
                  <a:cubicBezTo>
                    <a:pt x="10160" y="2866518"/>
                    <a:pt x="5080" y="2860168"/>
                    <a:pt x="7620" y="2851279"/>
                  </a:cubicBezTo>
                  <a:cubicBezTo>
                    <a:pt x="16510" y="2819445"/>
                    <a:pt x="12700" y="2764313"/>
                    <a:pt x="11430" y="2706976"/>
                  </a:cubicBezTo>
                  <a:cubicBezTo>
                    <a:pt x="10160" y="2590098"/>
                    <a:pt x="6350" y="2475424"/>
                    <a:pt x="7620" y="2358546"/>
                  </a:cubicBezTo>
                  <a:cubicBezTo>
                    <a:pt x="5080" y="2212999"/>
                    <a:pt x="0" y="411306"/>
                    <a:pt x="7620" y="263554"/>
                  </a:cubicBezTo>
                  <a:cubicBezTo>
                    <a:pt x="8890" y="234885"/>
                    <a:pt x="7620" y="204012"/>
                    <a:pt x="8890" y="175343"/>
                  </a:cubicBezTo>
                  <a:cubicBezTo>
                    <a:pt x="10160" y="129033"/>
                    <a:pt x="12700" y="78312"/>
                    <a:pt x="13970" y="44450"/>
                  </a:cubicBezTo>
                  <a:cubicBezTo>
                    <a:pt x="13970" y="41910"/>
                    <a:pt x="15240" y="39370"/>
                    <a:pt x="16510" y="38100"/>
                  </a:cubicBezTo>
                  <a:cubicBezTo>
                    <a:pt x="38100" y="35560"/>
                    <a:pt x="69393" y="30480"/>
                    <a:pt x="135342" y="29210"/>
                  </a:cubicBezTo>
                  <a:cubicBezTo>
                    <a:pt x="246631" y="25400"/>
                    <a:pt x="357920" y="22860"/>
                    <a:pt x="473331" y="20320"/>
                  </a:cubicBezTo>
                  <a:cubicBezTo>
                    <a:pt x="551646" y="17780"/>
                    <a:pt x="629960" y="16510"/>
                    <a:pt x="704153" y="13970"/>
                  </a:cubicBezTo>
                  <a:cubicBezTo>
                    <a:pt x="778346" y="11430"/>
                    <a:pt x="856660" y="8890"/>
                    <a:pt x="930853" y="8890"/>
                  </a:cubicBezTo>
                  <a:cubicBezTo>
                    <a:pt x="1013290" y="7620"/>
                    <a:pt x="1095726" y="10160"/>
                    <a:pt x="1178162" y="8890"/>
                  </a:cubicBezTo>
                  <a:cubicBezTo>
                    <a:pt x="1281208" y="8890"/>
                    <a:pt x="3148393" y="6350"/>
                    <a:pt x="3251438" y="5080"/>
                  </a:cubicBezTo>
                  <a:cubicBezTo>
                    <a:pt x="3350362" y="3810"/>
                    <a:pt x="3449286" y="2540"/>
                    <a:pt x="3552331" y="2540"/>
                  </a:cubicBezTo>
                  <a:cubicBezTo>
                    <a:pt x="3721326" y="1270"/>
                    <a:pt x="3886199" y="0"/>
                    <a:pt x="4055193" y="0"/>
                  </a:cubicBezTo>
                  <a:cubicBezTo>
                    <a:pt x="4125264" y="0"/>
                    <a:pt x="4199457" y="2540"/>
                    <a:pt x="4269528" y="2540"/>
                  </a:cubicBezTo>
                  <a:cubicBezTo>
                    <a:pt x="4463254" y="3810"/>
                    <a:pt x="4661101" y="5080"/>
                    <a:pt x="4854827" y="7620"/>
                  </a:cubicBezTo>
                  <a:cubicBezTo>
                    <a:pt x="4957872" y="8890"/>
                    <a:pt x="5060918" y="12700"/>
                    <a:pt x="5163963" y="16510"/>
                  </a:cubicBezTo>
                  <a:cubicBezTo>
                    <a:pt x="5188694" y="16510"/>
                    <a:pt x="5213425" y="16510"/>
                    <a:pt x="5234034" y="16510"/>
                  </a:cubicBezTo>
                  <a:cubicBezTo>
                    <a:pt x="5257128" y="17780"/>
                    <a:pt x="5266017" y="20320"/>
                    <a:pt x="5276178" y="21590"/>
                  </a:cubicBezTo>
                  <a:close/>
                  <a:moveTo>
                    <a:pt x="5286338" y="2863979"/>
                  </a:moveTo>
                  <a:cubicBezTo>
                    <a:pt x="5287608" y="2847468"/>
                    <a:pt x="5288878" y="2834768"/>
                    <a:pt x="5288878" y="2822068"/>
                  </a:cubicBezTo>
                  <a:cubicBezTo>
                    <a:pt x="5287608" y="2698155"/>
                    <a:pt x="5286338" y="2581277"/>
                    <a:pt x="5286338" y="2455577"/>
                  </a:cubicBezTo>
                  <a:cubicBezTo>
                    <a:pt x="5286338" y="2398241"/>
                    <a:pt x="5288878" y="2340904"/>
                    <a:pt x="5287608" y="2283567"/>
                  </a:cubicBezTo>
                  <a:cubicBezTo>
                    <a:pt x="5287608" y="2230641"/>
                    <a:pt x="5286338" y="2175510"/>
                    <a:pt x="5285067" y="2122584"/>
                  </a:cubicBezTo>
                  <a:cubicBezTo>
                    <a:pt x="5279988" y="2040989"/>
                    <a:pt x="5268558" y="351764"/>
                    <a:pt x="5268558" y="270169"/>
                  </a:cubicBezTo>
                  <a:cubicBezTo>
                    <a:pt x="5266017" y="201806"/>
                    <a:pt x="5263478" y="131238"/>
                    <a:pt x="5260938" y="63500"/>
                  </a:cubicBezTo>
                  <a:cubicBezTo>
                    <a:pt x="5259667" y="44450"/>
                    <a:pt x="5258398" y="43180"/>
                    <a:pt x="5221669" y="41910"/>
                  </a:cubicBezTo>
                  <a:cubicBezTo>
                    <a:pt x="5209303" y="41910"/>
                    <a:pt x="5201059" y="41910"/>
                    <a:pt x="5188694" y="40640"/>
                  </a:cubicBezTo>
                  <a:cubicBezTo>
                    <a:pt x="5085649" y="36830"/>
                    <a:pt x="4978481" y="31750"/>
                    <a:pt x="4875436" y="30480"/>
                  </a:cubicBezTo>
                  <a:cubicBezTo>
                    <a:pt x="4624005" y="26670"/>
                    <a:pt x="4368452" y="25400"/>
                    <a:pt x="4117021" y="22860"/>
                  </a:cubicBezTo>
                  <a:cubicBezTo>
                    <a:pt x="4079924" y="22860"/>
                    <a:pt x="4038706" y="22860"/>
                    <a:pt x="4001610" y="22860"/>
                  </a:cubicBezTo>
                  <a:cubicBezTo>
                    <a:pt x="3939783" y="22860"/>
                    <a:pt x="3877955" y="22860"/>
                    <a:pt x="3820250" y="22860"/>
                  </a:cubicBezTo>
                  <a:cubicBezTo>
                    <a:pt x="3688351" y="22860"/>
                    <a:pt x="3556453" y="22860"/>
                    <a:pt x="3428677" y="24130"/>
                  </a:cubicBezTo>
                  <a:cubicBezTo>
                    <a:pt x="3317387" y="25400"/>
                    <a:pt x="1441959" y="29210"/>
                    <a:pt x="1330670" y="29210"/>
                  </a:cubicBezTo>
                  <a:cubicBezTo>
                    <a:pt x="1149310" y="29210"/>
                    <a:pt x="967950" y="26670"/>
                    <a:pt x="786590" y="33020"/>
                  </a:cubicBezTo>
                  <a:cubicBezTo>
                    <a:pt x="691788" y="36830"/>
                    <a:pt x="601108" y="36830"/>
                    <a:pt x="510427" y="38100"/>
                  </a:cubicBezTo>
                  <a:cubicBezTo>
                    <a:pt x="353798" y="41910"/>
                    <a:pt x="197169" y="45720"/>
                    <a:pt x="49530" y="50800"/>
                  </a:cubicBezTo>
                  <a:cubicBezTo>
                    <a:pt x="36830" y="50800"/>
                    <a:pt x="34290" y="53340"/>
                    <a:pt x="33020" y="71696"/>
                  </a:cubicBezTo>
                  <a:cubicBezTo>
                    <a:pt x="31750" y="111391"/>
                    <a:pt x="31750" y="151086"/>
                    <a:pt x="30480" y="190780"/>
                  </a:cubicBezTo>
                  <a:cubicBezTo>
                    <a:pt x="29210" y="256938"/>
                    <a:pt x="26670" y="320890"/>
                    <a:pt x="25400" y="387048"/>
                  </a:cubicBezTo>
                  <a:cubicBezTo>
                    <a:pt x="20320" y="457616"/>
                    <a:pt x="26670" y="2182126"/>
                    <a:pt x="29210" y="2252694"/>
                  </a:cubicBezTo>
                  <a:cubicBezTo>
                    <a:pt x="29210" y="2327672"/>
                    <a:pt x="29210" y="2404857"/>
                    <a:pt x="30480" y="2479835"/>
                  </a:cubicBezTo>
                  <a:cubicBezTo>
                    <a:pt x="30480" y="2534967"/>
                    <a:pt x="33020" y="2590098"/>
                    <a:pt x="33020" y="2645229"/>
                  </a:cubicBezTo>
                  <a:cubicBezTo>
                    <a:pt x="33020" y="2704771"/>
                    <a:pt x="33020" y="2764313"/>
                    <a:pt x="31750" y="2822068"/>
                  </a:cubicBezTo>
                  <a:cubicBezTo>
                    <a:pt x="31750" y="2825879"/>
                    <a:pt x="31750" y="2828418"/>
                    <a:pt x="31750" y="2832229"/>
                  </a:cubicBezTo>
                  <a:cubicBezTo>
                    <a:pt x="31750" y="2842389"/>
                    <a:pt x="35560" y="2846199"/>
                    <a:pt x="44450" y="2846199"/>
                  </a:cubicBezTo>
                  <a:cubicBezTo>
                    <a:pt x="77636" y="2846199"/>
                    <a:pt x="135342" y="2847468"/>
                    <a:pt x="188925" y="2847468"/>
                  </a:cubicBezTo>
                  <a:cubicBezTo>
                    <a:pt x="267240" y="2847468"/>
                    <a:pt x="349676" y="2844929"/>
                    <a:pt x="427991" y="2847468"/>
                  </a:cubicBezTo>
                  <a:cubicBezTo>
                    <a:pt x="555768" y="2851279"/>
                    <a:pt x="683544" y="2853818"/>
                    <a:pt x="811320" y="2852549"/>
                  </a:cubicBezTo>
                  <a:cubicBezTo>
                    <a:pt x="893757" y="2851279"/>
                    <a:pt x="972071" y="2853818"/>
                    <a:pt x="1054508" y="2853818"/>
                  </a:cubicBezTo>
                  <a:cubicBezTo>
                    <a:pt x="1174041" y="2853818"/>
                    <a:pt x="1293573" y="2852549"/>
                    <a:pt x="1413106" y="2853818"/>
                  </a:cubicBezTo>
                  <a:cubicBezTo>
                    <a:pt x="1590345" y="2855089"/>
                    <a:pt x="3535844" y="2844929"/>
                    <a:pt x="3717204" y="2847468"/>
                  </a:cubicBezTo>
                  <a:cubicBezTo>
                    <a:pt x="3795519" y="2848739"/>
                    <a:pt x="3873833" y="2850008"/>
                    <a:pt x="3948026" y="2850008"/>
                  </a:cubicBezTo>
                  <a:cubicBezTo>
                    <a:pt x="4084046" y="2852549"/>
                    <a:pt x="4215944" y="2848739"/>
                    <a:pt x="4351965" y="2852549"/>
                  </a:cubicBezTo>
                  <a:cubicBezTo>
                    <a:pt x="4463254" y="2855089"/>
                    <a:pt x="4574543" y="2855089"/>
                    <a:pt x="4685832" y="2857629"/>
                  </a:cubicBezTo>
                  <a:cubicBezTo>
                    <a:pt x="4850705" y="2861439"/>
                    <a:pt x="5015578" y="2863979"/>
                    <a:pt x="5180451" y="2865249"/>
                  </a:cubicBezTo>
                  <a:cubicBezTo>
                    <a:pt x="5242278" y="2865249"/>
                    <a:pt x="5266017" y="2863979"/>
                    <a:pt x="5286338" y="2863979"/>
                  </a:cubicBezTo>
                  <a:close/>
                </a:path>
              </a:pathLst>
            </a:custGeom>
            <a:solidFill>
              <a:srgbClr val="442816"/>
            </a:solidFill>
          </p:spPr>
        </p:sp>
      </p:grpSp>
      <p:sp>
        <p:nvSpPr>
          <p:cNvPr id="5" name="Freeform 5"/>
          <p:cNvSpPr/>
          <p:nvPr/>
        </p:nvSpPr>
        <p:spPr>
          <a:xfrm>
            <a:off x="9214590" y="0"/>
            <a:ext cx="10487041" cy="9819684"/>
          </a:xfrm>
          <a:custGeom>
            <a:avLst/>
            <a:gdLst/>
            <a:ahLst/>
            <a:cxnLst/>
            <a:rect l="l" t="t" r="r" b="b"/>
            <a:pathLst>
              <a:path w="10487041" h="9819684">
                <a:moveTo>
                  <a:pt x="0" y="0"/>
                </a:moveTo>
                <a:lnTo>
                  <a:pt x="10487041" y="0"/>
                </a:lnTo>
                <a:lnTo>
                  <a:pt x="10487041" y="9819684"/>
                </a:lnTo>
                <a:lnTo>
                  <a:pt x="0" y="981968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TextBox 6"/>
          <p:cNvSpPr txBox="1"/>
          <p:nvPr/>
        </p:nvSpPr>
        <p:spPr>
          <a:xfrm>
            <a:off x="3393715" y="894840"/>
            <a:ext cx="3437002" cy="1231106"/>
          </a:xfrm>
          <a:prstGeom prst="rect">
            <a:avLst/>
          </a:prstGeom>
        </p:spPr>
        <p:txBody>
          <a:bodyPr wrap="square" lIns="0" tIns="0" rIns="0" bIns="0" rtlCol="0" anchor="t">
            <a:spAutoFit/>
          </a:bodyPr>
          <a:lstStyle/>
          <a:p>
            <a:pPr algn="ctr">
              <a:lnSpc>
                <a:spcPts val="9589"/>
              </a:lnSpc>
              <a:spcBef>
                <a:spcPct val="0"/>
              </a:spcBef>
            </a:pPr>
            <a:r>
              <a:rPr lang="vi-VN" sz="8000" b="1" dirty="0">
                <a:solidFill>
                  <a:srgbClr val="442816"/>
                </a:solidFill>
                <a:latin typeface="Arial" panose="020B0604020202020204" pitchFamily="34" charset="0"/>
                <a:cs typeface="Arial" panose="020B0604020202020204" pitchFamily="34" charset="0"/>
              </a:rPr>
              <a:t>BÀI 11</a:t>
            </a:r>
            <a:endParaRPr lang="en-US" sz="8000" b="1" dirty="0">
              <a:solidFill>
                <a:srgbClr val="442816"/>
              </a:solidFill>
              <a:latin typeface="Arial" panose="020B0604020202020204" pitchFamily="34" charset="0"/>
              <a:cs typeface="Arial" panose="020B0604020202020204" pitchFamily="34" charset="0"/>
            </a:endParaRPr>
          </a:p>
        </p:txBody>
      </p:sp>
      <p:sp>
        <p:nvSpPr>
          <p:cNvPr id="8" name="TextBox 6">
            <a:extLst>
              <a:ext uri="{FF2B5EF4-FFF2-40B4-BE49-F238E27FC236}">
                <a16:creationId xmlns:a16="http://schemas.microsoft.com/office/drawing/2014/main" id="{788495E9-E23A-1720-54E9-97D3C2335E76}"/>
              </a:ext>
            </a:extLst>
          </p:cNvPr>
          <p:cNvSpPr txBox="1"/>
          <p:nvPr/>
        </p:nvSpPr>
        <p:spPr>
          <a:xfrm>
            <a:off x="2017721" y="4080321"/>
            <a:ext cx="6188990" cy="5311839"/>
          </a:xfrm>
          <a:prstGeom prst="rect">
            <a:avLst/>
          </a:prstGeom>
        </p:spPr>
        <p:txBody>
          <a:bodyPr wrap="square" lIns="0" tIns="0" rIns="0" bIns="0" rtlCol="0" anchor="t">
            <a:spAutoFit/>
          </a:bodyPr>
          <a:lstStyle/>
          <a:p>
            <a:pPr algn="ctr">
              <a:lnSpc>
                <a:spcPct val="150000"/>
              </a:lnSpc>
              <a:spcBef>
                <a:spcPct val="0"/>
              </a:spcBef>
            </a:pPr>
            <a:r>
              <a:rPr lang="vi-VN" sz="8000" b="1" dirty="0">
                <a:solidFill>
                  <a:srgbClr val="442816"/>
                </a:solidFill>
                <a:latin typeface="Arial" panose="020B0604020202020204" pitchFamily="34" charset="0"/>
                <a:cs typeface="Arial" panose="020B0604020202020204" pitchFamily="34" charset="0"/>
              </a:rPr>
              <a:t>LUYỆN TẬP VIẾT THƯ THĂM HỎI</a:t>
            </a:r>
            <a:endParaRPr lang="en-US" sz="8000" b="1" dirty="0">
              <a:solidFill>
                <a:srgbClr val="442816"/>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4F294EAA-7617-9848-B2D1-BAB7F8118ED3}"/>
              </a:ext>
            </a:extLst>
          </p:cNvPr>
          <p:cNvSpPr/>
          <p:nvPr/>
        </p:nvSpPr>
        <p:spPr>
          <a:xfrm>
            <a:off x="2826216" y="2403926"/>
            <a:ext cx="4572000" cy="1484028"/>
          </a:xfrm>
          <a:prstGeom prst="rect">
            <a:avLst/>
          </a:prstGeom>
          <a:solidFill>
            <a:srgbClr val="442816"/>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8000" b="1" dirty="0">
                <a:latin typeface="Arial" panose="020B0604020202020204" pitchFamily="34" charset="0"/>
                <a:cs typeface="Arial" panose="020B0604020202020204" pitchFamily="34" charset="0"/>
              </a:rPr>
              <a:t>VIẾT 1</a:t>
            </a:r>
          </a:p>
        </p:txBody>
      </p:sp>
    </p:spTree>
    <p:extLst>
      <p:ext uri="{BB962C8B-B14F-4D97-AF65-F5344CB8AC3E}">
        <p14:creationId xmlns:p14="http://schemas.microsoft.com/office/powerpoint/2010/main" val="4267067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E9B2"/>
        </a:solidFill>
        <a:effectLst/>
      </p:bgPr>
    </p:bg>
    <p:spTree>
      <p:nvGrpSpPr>
        <p:cNvPr id="1" name=""/>
        <p:cNvGrpSpPr/>
        <p:nvPr/>
      </p:nvGrpSpPr>
      <p:grpSpPr>
        <a:xfrm>
          <a:off x="0" y="0"/>
          <a:ext cx="0" cy="0"/>
          <a:chOff x="0" y="0"/>
          <a:chExt cx="0" cy="0"/>
        </a:xfrm>
      </p:grpSpPr>
      <p:sp>
        <p:nvSpPr>
          <p:cNvPr id="23" name="Freeform 107">
            <a:extLst>
              <a:ext uri="{FF2B5EF4-FFF2-40B4-BE49-F238E27FC236}">
                <a16:creationId xmlns:a16="http://schemas.microsoft.com/office/drawing/2014/main" id="{803C68FC-C6E2-790E-F9A9-694DB3126083}"/>
              </a:ext>
            </a:extLst>
          </p:cNvPr>
          <p:cNvSpPr/>
          <p:nvPr/>
        </p:nvSpPr>
        <p:spPr>
          <a:xfrm>
            <a:off x="2583473" y="118056"/>
            <a:ext cx="13121053" cy="3608293"/>
          </a:xfrm>
          <a:custGeom>
            <a:avLst/>
            <a:gdLst/>
            <a:ahLst/>
            <a:cxnLst/>
            <a:rect l="l" t="t" r="r" b="b"/>
            <a:pathLst>
              <a:path w="2565766" h="705586">
                <a:moveTo>
                  <a:pt x="0" y="0"/>
                </a:moveTo>
                <a:lnTo>
                  <a:pt x="2565766" y="0"/>
                </a:lnTo>
                <a:lnTo>
                  <a:pt x="2565766" y="705586"/>
                </a:lnTo>
                <a:lnTo>
                  <a:pt x="0" y="70558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 name="TextBox 2"/>
          <p:cNvSpPr txBox="1"/>
          <p:nvPr/>
        </p:nvSpPr>
        <p:spPr>
          <a:xfrm>
            <a:off x="4929915" y="4105551"/>
            <a:ext cx="8382002" cy="1115947"/>
          </a:xfrm>
          <a:prstGeom prst="rect">
            <a:avLst/>
          </a:prstGeom>
        </p:spPr>
        <p:txBody>
          <a:bodyPr wrap="square" lIns="0" tIns="0" rIns="0" bIns="0" rtlCol="0" anchor="t">
            <a:spAutoFit/>
          </a:bodyPr>
          <a:lstStyle/>
          <a:p>
            <a:pPr marL="0" lvl="0" indent="0" algn="ctr">
              <a:lnSpc>
                <a:spcPts val="9600"/>
              </a:lnSpc>
              <a:spcBef>
                <a:spcPct val="0"/>
              </a:spcBef>
            </a:pPr>
            <a:r>
              <a:rPr lang="vi-VN" sz="6600" b="1" dirty="0">
                <a:solidFill>
                  <a:srgbClr val="442816"/>
                </a:solidFill>
                <a:latin typeface="Arial" panose="020B0604020202020204" pitchFamily="34" charset="0"/>
                <a:cs typeface="Arial" panose="020B0604020202020204" pitchFamily="34" charset="0"/>
              </a:rPr>
              <a:t>NỘI DUNG BÀI HỌC</a:t>
            </a:r>
            <a:endParaRPr lang="en-US" sz="6600" b="1" dirty="0">
              <a:solidFill>
                <a:srgbClr val="442816"/>
              </a:solidFill>
              <a:latin typeface="Arial" panose="020B0604020202020204" pitchFamily="34" charset="0"/>
              <a:cs typeface="Arial" panose="020B0604020202020204" pitchFamily="34" charset="0"/>
            </a:endParaRPr>
          </a:p>
        </p:txBody>
      </p:sp>
      <p:grpSp>
        <p:nvGrpSpPr>
          <p:cNvPr id="6" name="Group 6"/>
          <p:cNvGrpSpPr/>
          <p:nvPr/>
        </p:nvGrpSpPr>
        <p:grpSpPr>
          <a:xfrm>
            <a:off x="1649728" y="5600700"/>
            <a:ext cx="3388048" cy="4359851"/>
            <a:chOff x="0" y="0"/>
            <a:chExt cx="1107205" cy="1424788"/>
          </a:xfrm>
        </p:grpSpPr>
        <p:sp>
          <p:nvSpPr>
            <p:cNvPr id="7" name="Freeform 7"/>
            <p:cNvSpPr/>
            <p:nvPr/>
          </p:nvSpPr>
          <p:spPr>
            <a:xfrm>
              <a:off x="10160" y="16510"/>
              <a:ext cx="1084345" cy="1396848"/>
            </a:xfrm>
            <a:custGeom>
              <a:avLst/>
              <a:gdLst/>
              <a:ahLst/>
              <a:cxnLst/>
              <a:rect l="l" t="t" r="r" b="b"/>
              <a:pathLst>
                <a:path w="1084345" h="1396848">
                  <a:moveTo>
                    <a:pt x="1084345" y="1396848"/>
                  </a:moveTo>
                  <a:lnTo>
                    <a:pt x="0" y="1389228"/>
                  </a:lnTo>
                  <a:lnTo>
                    <a:pt x="0" y="497690"/>
                  </a:lnTo>
                  <a:lnTo>
                    <a:pt x="17780" y="19050"/>
                  </a:lnTo>
                  <a:lnTo>
                    <a:pt x="538500" y="0"/>
                  </a:lnTo>
                  <a:lnTo>
                    <a:pt x="1065295" y="5080"/>
                  </a:lnTo>
                  <a:close/>
                </a:path>
              </a:pathLst>
            </a:custGeom>
            <a:solidFill>
              <a:srgbClr val="FFFFFF"/>
            </a:solidFill>
          </p:spPr>
          <p:txBody>
            <a:bodyPr lIns="360000" rIns="360000" bIns="252000" anchor="ctr"/>
            <a:lstStyle/>
            <a:p>
              <a:pPr algn="ctr">
                <a:lnSpc>
                  <a:spcPct val="150000"/>
                </a:lnSpc>
              </a:pPr>
              <a:r>
                <a:rPr lang="vi-VN" sz="4400" b="1" dirty="0">
                  <a:latin typeface="Arial" panose="020B0604020202020204" pitchFamily="34" charset="0"/>
                  <a:cs typeface="Arial" panose="020B0604020202020204" pitchFamily="34" charset="0"/>
                </a:rPr>
                <a:t>01. </a:t>
              </a:r>
            </a:p>
            <a:p>
              <a:pPr algn="ctr">
                <a:lnSpc>
                  <a:spcPct val="150000"/>
                </a:lnSpc>
              </a:pPr>
              <a:r>
                <a:rPr lang="vi-VN" sz="4400" dirty="0">
                  <a:latin typeface="Arial" panose="020B0604020202020204" pitchFamily="34" charset="0"/>
                  <a:cs typeface="Arial" panose="020B0604020202020204" pitchFamily="34" charset="0"/>
                </a:rPr>
                <a:t>Chuẩn bị</a:t>
              </a:r>
            </a:p>
          </p:txBody>
        </p:sp>
        <p:sp>
          <p:nvSpPr>
            <p:cNvPr id="8" name="Freeform 8"/>
            <p:cNvSpPr/>
            <p:nvPr/>
          </p:nvSpPr>
          <p:spPr>
            <a:xfrm>
              <a:off x="-3810" y="0"/>
              <a:ext cx="1113555" cy="1423518"/>
            </a:xfrm>
            <a:custGeom>
              <a:avLst/>
              <a:gdLst/>
              <a:ahLst/>
              <a:cxnLst/>
              <a:rect l="l" t="t" r="r" b="b"/>
              <a:pathLst>
                <a:path w="1113555" h="1423518">
                  <a:moveTo>
                    <a:pt x="1079265" y="21590"/>
                  </a:moveTo>
                  <a:cubicBezTo>
                    <a:pt x="1080535" y="34290"/>
                    <a:pt x="1080535" y="44450"/>
                    <a:pt x="1081805" y="54610"/>
                  </a:cubicBezTo>
                  <a:cubicBezTo>
                    <a:pt x="1084345" y="84417"/>
                    <a:pt x="1085615" y="113485"/>
                    <a:pt x="1088155" y="141514"/>
                  </a:cubicBezTo>
                  <a:cubicBezTo>
                    <a:pt x="1088155" y="182001"/>
                    <a:pt x="1100855" y="980318"/>
                    <a:pt x="1107205" y="1020804"/>
                  </a:cubicBezTo>
                  <a:cubicBezTo>
                    <a:pt x="1113555" y="1082054"/>
                    <a:pt x="1109745" y="1144341"/>
                    <a:pt x="1109745" y="1205590"/>
                  </a:cubicBezTo>
                  <a:cubicBezTo>
                    <a:pt x="1109745" y="1259573"/>
                    <a:pt x="1111015" y="1309403"/>
                    <a:pt x="1112285" y="1362558"/>
                  </a:cubicBezTo>
                  <a:cubicBezTo>
                    <a:pt x="1112285" y="1384148"/>
                    <a:pt x="1112285" y="1398118"/>
                    <a:pt x="1112285" y="1422248"/>
                  </a:cubicBezTo>
                  <a:cubicBezTo>
                    <a:pt x="1089425" y="1422248"/>
                    <a:pt x="1069105" y="1423518"/>
                    <a:pt x="1050735" y="1422248"/>
                  </a:cubicBezTo>
                  <a:cubicBezTo>
                    <a:pt x="999163" y="1417168"/>
                    <a:pt x="946797" y="1423518"/>
                    <a:pt x="895225" y="1418438"/>
                  </a:cubicBezTo>
                  <a:cubicBezTo>
                    <a:pt x="864282" y="1414628"/>
                    <a:pt x="834132" y="1417168"/>
                    <a:pt x="803189" y="1414628"/>
                  </a:cubicBezTo>
                  <a:cubicBezTo>
                    <a:pt x="788908" y="1413358"/>
                    <a:pt x="774626" y="1412088"/>
                    <a:pt x="760345" y="1410818"/>
                  </a:cubicBezTo>
                  <a:cubicBezTo>
                    <a:pt x="751617" y="1410818"/>
                    <a:pt x="743683" y="1412088"/>
                    <a:pt x="734956" y="1412088"/>
                  </a:cubicBezTo>
                  <a:cubicBezTo>
                    <a:pt x="712740" y="1410818"/>
                    <a:pt x="651647" y="1412088"/>
                    <a:pt x="629431" y="1410818"/>
                  </a:cubicBezTo>
                  <a:cubicBezTo>
                    <a:pt x="613563" y="1409548"/>
                    <a:pt x="296197" y="1418438"/>
                    <a:pt x="280329" y="1417168"/>
                  </a:cubicBezTo>
                  <a:cubicBezTo>
                    <a:pt x="276362" y="1417168"/>
                    <a:pt x="271602" y="1418438"/>
                    <a:pt x="267634" y="1418438"/>
                  </a:cubicBezTo>
                  <a:cubicBezTo>
                    <a:pt x="258114" y="1418438"/>
                    <a:pt x="249386" y="1419708"/>
                    <a:pt x="239865" y="1419708"/>
                  </a:cubicBezTo>
                  <a:cubicBezTo>
                    <a:pt x="216063" y="1419708"/>
                    <a:pt x="193054" y="1418438"/>
                    <a:pt x="169251" y="1417168"/>
                  </a:cubicBezTo>
                  <a:cubicBezTo>
                    <a:pt x="154970" y="1415898"/>
                    <a:pt x="140688" y="1414628"/>
                    <a:pt x="127200" y="1413358"/>
                  </a:cubicBezTo>
                  <a:cubicBezTo>
                    <a:pt x="101811" y="1412088"/>
                    <a:pt x="76422" y="1410818"/>
                    <a:pt x="48260" y="1410818"/>
                  </a:cubicBezTo>
                  <a:cubicBezTo>
                    <a:pt x="38100" y="1410818"/>
                    <a:pt x="29210" y="1410818"/>
                    <a:pt x="19050" y="1409548"/>
                  </a:cubicBezTo>
                  <a:cubicBezTo>
                    <a:pt x="10160" y="1408278"/>
                    <a:pt x="5080" y="1401928"/>
                    <a:pt x="7620" y="1393038"/>
                  </a:cubicBezTo>
                  <a:cubicBezTo>
                    <a:pt x="16510" y="1361309"/>
                    <a:pt x="12700" y="1335356"/>
                    <a:pt x="11430" y="1308364"/>
                  </a:cubicBezTo>
                  <a:cubicBezTo>
                    <a:pt x="10160" y="1253344"/>
                    <a:pt x="6350" y="1199361"/>
                    <a:pt x="7620" y="1144341"/>
                  </a:cubicBezTo>
                  <a:cubicBezTo>
                    <a:pt x="5080" y="1075825"/>
                    <a:pt x="0" y="227678"/>
                    <a:pt x="7620" y="158124"/>
                  </a:cubicBezTo>
                  <a:cubicBezTo>
                    <a:pt x="8890" y="144628"/>
                    <a:pt x="7620" y="130095"/>
                    <a:pt x="8890" y="116599"/>
                  </a:cubicBezTo>
                  <a:cubicBezTo>
                    <a:pt x="10160" y="94799"/>
                    <a:pt x="12700" y="70922"/>
                    <a:pt x="13970" y="44450"/>
                  </a:cubicBezTo>
                  <a:cubicBezTo>
                    <a:pt x="13970" y="41910"/>
                    <a:pt x="15240" y="39370"/>
                    <a:pt x="16510" y="38100"/>
                  </a:cubicBezTo>
                  <a:cubicBezTo>
                    <a:pt x="38100" y="35560"/>
                    <a:pt x="56586" y="30480"/>
                    <a:pt x="69281" y="29210"/>
                  </a:cubicBezTo>
                  <a:cubicBezTo>
                    <a:pt x="90703" y="25400"/>
                    <a:pt x="112125" y="22860"/>
                    <a:pt x="134341" y="20320"/>
                  </a:cubicBezTo>
                  <a:cubicBezTo>
                    <a:pt x="149416" y="17780"/>
                    <a:pt x="164491" y="16510"/>
                    <a:pt x="178772" y="13970"/>
                  </a:cubicBezTo>
                  <a:cubicBezTo>
                    <a:pt x="193054" y="11430"/>
                    <a:pt x="208128" y="8890"/>
                    <a:pt x="222410" y="8890"/>
                  </a:cubicBezTo>
                  <a:cubicBezTo>
                    <a:pt x="238278" y="7620"/>
                    <a:pt x="254146" y="10160"/>
                    <a:pt x="270015" y="8890"/>
                  </a:cubicBezTo>
                  <a:cubicBezTo>
                    <a:pt x="289850" y="8890"/>
                    <a:pt x="649267" y="6350"/>
                    <a:pt x="669102" y="5080"/>
                  </a:cubicBezTo>
                  <a:cubicBezTo>
                    <a:pt x="688144" y="3810"/>
                    <a:pt x="707186" y="2540"/>
                    <a:pt x="727021" y="2540"/>
                  </a:cubicBezTo>
                  <a:cubicBezTo>
                    <a:pt x="759551" y="1270"/>
                    <a:pt x="791288" y="0"/>
                    <a:pt x="823818" y="0"/>
                  </a:cubicBezTo>
                  <a:cubicBezTo>
                    <a:pt x="837306" y="0"/>
                    <a:pt x="851588" y="2540"/>
                    <a:pt x="865075" y="2540"/>
                  </a:cubicBezTo>
                  <a:cubicBezTo>
                    <a:pt x="902366" y="3810"/>
                    <a:pt x="940450" y="5080"/>
                    <a:pt x="977740" y="7620"/>
                  </a:cubicBezTo>
                  <a:cubicBezTo>
                    <a:pt x="997576" y="8890"/>
                    <a:pt x="1017411" y="12700"/>
                    <a:pt x="1037246" y="16510"/>
                  </a:cubicBezTo>
                  <a:cubicBezTo>
                    <a:pt x="1042007" y="16510"/>
                    <a:pt x="1046767" y="16510"/>
                    <a:pt x="1050735" y="16510"/>
                  </a:cubicBezTo>
                  <a:cubicBezTo>
                    <a:pt x="1060215" y="17780"/>
                    <a:pt x="1069105" y="20320"/>
                    <a:pt x="1079265" y="21590"/>
                  </a:cubicBezTo>
                  <a:close/>
                  <a:moveTo>
                    <a:pt x="1089425" y="1405738"/>
                  </a:moveTo>
                  <a:cubicBezTo>
                    <a:pt x="1090695" y="1389228"/>
                    <a:pt x="1091965" y="1376528"/>
                    <a:pt x="1091965" y="1363828"/>
                  </a:cubicBezTo>
                  <a:cubicBezTo>
                    <a:pt x="1090695" y="1304212"/>
                    <a:pt x="1089425" y="1249191"/>
                    <a:pt x="1089425" y="1190018"/>
                  </a:cubicBezTo>
                  <a:cubicBezTo>
                    <a:pt x="1089425" y="1163027"/>
                    <a:pt x="1091965" y="1136036"/>
                    <a:pt x="1090695" y="1109045"/>
                  </a:cubicBezTo>
                  <a:cubicBezTo>
                    <a:pt x="1090695" y="1084130"/>
                    <a:pt x="1089425" y="1058177"/>
                    <a:pt x="1088155" y="1033262"/>
                  </a:cubicBezTo>
                  <a:cubicBezTo>
                    <a:pt x="1083075" y="994851"/>
                    <a:pt x="1071645" y="199649"/>
                    <a:pt x="1071645" y="161238"/>
                  </a:cubicBezTo>
                  <a:cubicBezTo>
                    <a:pt x="1069105" y="129057"/>
                    <a:pt x="1066565" y="95837"/>
                    <a:pt x="1064025" y="63500"/>
                  </a:cubicBezTo>
                  <a:cubicBezTo>
                    <a:pt x="1062755" y="44450"/>
                    <a:pt x="1061485" y="43180"/>
                    <a:pt x="1048354" y="41910"/>
                  </a:cubicBezTo>
                  <a:cubicBezTo>
                    <a:pt x="1045974" y="41910"/>
                    <a:pt x="1044387" y="41910"/>
                    <a:pt x="1042007" y="40640"/>
                  </a:cubicBezTo>
                  <a:cubicBezTo>
                    <a:pt x="1022172" y="36830"/>
                    <a:pt x="1001543" y="31750"/>
                    <a:pt x="981707" y="30480"/>
                  </a:cubicBezTo>
                  <a:cubicBezTo>
                    <a:pt x="933309" y="26670"/>
                    <a:pt x="884118" y="25400"/>
                    <a:pt x="835719" y="22860"/>
                  </a:cubicBezTo>
                  <a:cubicBezTo>
                    <a:pt x="828579" y="22860"/>
                    <a:pt x="820644" y="22860"/>
                    <a:pt x="813504" y="22860"/>
                  </a:cubicBezTo>
                  <a:cubicBezTo>
                    <a:pt x="801602" y="22860"/>
                    <a:pt x="789701" y="22860"/>
                    <a:pt x="778593" y="22860"/>
                  </a:cubicBezTo>
                  <a:cubicBezTo>
                    <a:pt x="753204" y="22860"/>
                    <a:pt x="727815" y="22860"/>
                    <a:pt x="703219" y="24130"/>
                  </a:cubicBezTo>
                  <a:cubicBezTo>
                    <a:pt x="681797" y="25400"/>
                    <a:pt x="320793" y="29210"/>
                    <a:pt x="299371" y="29210"/>
                  </a:cubicBezTo>
                  <a:cubicBezTo>
                    <a:pt x="264461" y="29210"/>
                    <a:pt x="229551" y="26670"/>
                    <a:pt x="194640" y="33020"/>
                  </a:cubicBezTo>
                  <a:cubicBezTo>
                    <a:pt x="176392" y="36830"/>
                    <a:pt x="158937" y="36830"/>
                    <a:pt x="141482" y="38100"/>
                  </a:cubicBezTo>
                  <a:cubicBezTo>
                    <a:pt x="111332" y="41910"/>
                    <a:pt x="81182" y="45720"/>
                    <a:pt x="49530" y="50800"/>
                  </a:cubicBezTo>
                  <a:cubicBezTo>
                    <a:pt x="36830" y="50800"/>
                    <a:pt x="34290" y="53340"/>
                    <a:pt x="33020" y="67807"/>
                  </a:cubicBezTo>
                  <a:cubicBezTo>
                    <a:pt x="31750" y="86494"/>
                    <a:pt x="31750" y="105180"/>
                    <a:pt x="30480" y="123866"/>
                  </a:cubicBezTo>
                  <a:cubicBezTo>
                    <a:pt x="29210" y="155010"/>
                    <a:pt x="26670" y="185115"/>
                    <a:pt x="25400" y="216259"/>
                  </a:cubicBezTo>
                  <a:cubicBezTo>
                    <a:pt x="20320" y="249479"/>
                    <a:pt x="26670" y="1061291"/>
                    <a:pt x="29210" y="1094511"/>
                  </a:cubicBezTo>
                  <a:cubicBezTo>
                    <a:pt x="29210" y="1129807"/>
                    <a:pt x="29210" y="1166142"/>
                    <a:pt x="30480" y="1201438"/>
                  </a:cubicBezTo>
                  <a:cubicBezTo>
                    <a:pt x="30480" y="1227391"/>
                    <a:pt x="33020" y="1253344"/>
                    <a:pt x="33020" y="1279297"/>
                  </a:cubicBezTo>
                  <a:cubicBezTo>
                    <a:pt x="33020" y="1307326"/>
                    <a:pt x="33020" y="1335356"/>
                    <a:pt x="31750" y="1363828"/>
                  </a:cubicBezTo>
                  <a:cubicBezTo>
                    <a:pt x="31750" y="1367638"/>
                    <a:pt x="31750" y="1370178"/>
                    <a:pt x="31750" y="1373988"/>
                  </a:cubicBezTo>
                  <a:cubicBezTo>
                    <a:pt x="31750" y="1384148"/>
                    <a:pt x="35560" y="1387958"/>
                    <a:pt x="44450" y="1387958"/>
                  </a:cubicBezTo>
                  <a:cubicBezTo>
                    <a:pt x="58173" y="1387958"/>
                    <a:pt x="69281" y="1389228"/>
                    <a:pt x="79595" y="1389228"/>
                  </a:cubicBezTo>
                  <a:cubicBezTo>
                    <a:pt x="94670" y="1389228"/>
                    <a:pt x="110538" y="1386688"/>
                    <a:pt x="125613" y="1389228"/>
                  </a:cubicBezTo>
                  <a:cubicBezTo>
                    <a:pt x="150209" y="1393038"/>
                    <a:pt x="174805" y="1395578"/>
                    <a:pt x="199401" y="1394308"/>
                  </a:cubicBezTo>
                  <a:cubicBezTo>
                    <a:pt x="215269" y="1393038"/>
                    <a:pt x="230344" y="1395578"/>
                    <a:pt x="246212" y="1395578"/>
                  </a:cubicBezTo>
                  <a:cubicBezTo>
                    <a:pt x="269221" y="1395578"/>
                    <a:pt x="292230" y="1394308"/>
                    <a:pt x="315239" y="1395578"/>
                  </a:cubicBezTo>
                  <a:cubicBezTo>
                    <a:pt x="349356" y="1396848"/>
                    <a:pt x="723848" y="1386688"/>
                    <a:pt x="758758" y="1389228"/>
                  </a:cubicBezTo>
                  <a:cubicBezTo>
                    <a:pt x="773833" y="1390498"/>
                    <a:pt x="788908" y="1391768"/>
                    <a:pt x="803189" y="1391768"/>
                  </a:cubicBezTo>
                  <a:cubicBezTo>
                    <a:pt x="829372" y="1394308"/>
                    <a:pt x="854761" y="1390498"/>
                    <a:pt x="880944" y="1394308"/>
                  </a:cubicBezTo>
                  <a:cubicBezTo>
                    <a:pt x="902366" y="1396848"/>
                    <a:pt x="923788" y="1396848"/>
                    <a:pt x="945210" y="1399388"/>
                  </a:cubicBezTo>
                  <a:cubicBezTo>
                    <a:pt x="976947" y="1403198"/>
                    <a:pt x="1008684" y="1405738"/>
                    <a:pt x="1040420" y="1407008"/>
                  </a:cubicBezTo>
                  <a:cubicBezTo>
                    <a:pt x="1052321" y="1407008"/>
                    <a:pt x="1069105" y="1405738"/>
                    <a:pt x="1089425" y="1405738"/>
                  </a:cubicBezTo>
                  <a:close/>
                </a:path>
              </a:pathLst>
            </a:custGeom>
            <a:solidFill>
              <a:srgbClr val="442816"/>
            </a:solidFill>
          </p:spPr>
          <p:txBody>
            <a:bodyPr lIns="360000" rIns="360000" bIns="252000" anchor="ctr"/>
            <a:lstStyle/>
            <a:p>
              <a:pPr algn="ctr"/>
              <a:endParaRPr lang="vi-VN"/>
            </a:p>
          </p:txBody>
        </p:sp>
      </p:grpSp>
      <p:grpSp>
        <p:nvGrpSpPr>
          <p:cNvPr id="9" name="Group 9"/>
          <p:cNvGrpSpPr/>
          <p:nvPr/>
        </p:nvGrpSpPr>
        <p:grpSpPr>
          <a:xfrm>
            <a:off x="7025827" y="5600700"/>
            <a:ext cx="4199812" cy="4359851"/>
            <a:chOff x="0" y="0"/>
            <a:chExt cx="1107205" cy="1424788"/>
          </a:xfrm>
        </p:grpSpPr>
        <p:sp>
          <p:nvSpPr>
            <p:cNvPr id="10" name="Freeform 10"/>
            <p:cNvSpPr/>
            <p:nvPr/>
          </p:nvSpPr>
          <p:spPr>
            <a:xfrm>
              <a:off x="10160" y="16510"/>
              <a:ext cx="1084345" cy="1396848"/>
            </a:xfrm>
            <a:custGeom>
              <a:avLst/>
              <a:gdLst/>
              <a:ahLst/>
              <a:cxnLst/>
              <a:rect l="l" t="t" r="r" b="b"/>
              <a:pathLst>
                <a:path w="1084345" h="1396848">
                  <a:moveTo>
                    <a:pt x="1084345" y="1396848"/>
                  </a:moveTo>
                  <a:lnTo>
                    <a:pt x="0" y="1389228"/>
                  </a:lnTo>
                  <a:lnTo>
                    <a:pt x="0" y="497690"/>
                  </a:lnTo>
                  <a:lnTo>
                    <a:pt x="17780" y="19050"/>
                  </a:lnTo>
                  <a:lnTo>
                    <a:pt x="538500" y="0"/>
                  </a:lnTo>
                  <a:lnTo>
                    <a:pt x="1065295" y="5080"/>
                  </a:lnTo>
                  <a:close/>
                </a:path>
              </a:pathLst>
            </a:custGeom>
            <a:solidFill>
              <a:srgbClr val="FFFFFF"/>
            </a:solidFill>
          </p:spPr>
          <p:txBody>
            <a:bodyPr lIns="360000" rIns="360000" bIns="252000" anchor="ctr"/>
            <a:lstStyle/>
            <a:p>
              <a:pPr algn="ctr">
                <a:lnSpc>
                  <a:spcPct val="150000"/>
                </a:lnSpc>
              </a:pPr>
              <a:r>
                <a:rPr lang="vi-VN"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02. </a:t>
              </a:r>
            </a:p>
            <a:p>
              <a:pPr algn="ctr">
                <a:lnSpc>
                  <a:spcPct val="150000"/>
                </a:lnSpc>
              </a:pPr>
              <a:r>
                <a:rPr lang="vi-VN"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Viết mở đầu, kết thúc </a:t>
              </a:r>
            </a:p>
            <a:p>
              <a:pPr algn="ctr">
                <a:lnSpc>
                  <a:spcPct val="150000"/>
                </a:lnSpc>
              </a:pPr>
              <a:r>
                <a:rPr lang="vi-VN"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bức thư</a:t>
              </a:r>
              <a:endParaRPr lang="vi-VN" sz="4400" dirty="0">
                <a:effectLst/>
                <a:latin typeface="Arial" panose="020B0604020202020204" pitchFamily="34" charset="0"/>
                <a:cs typeface="Arial" panose="020B0604020202020204" pitchFamily="34" charset="0"/>
              </a:endParaRPr>
            </a:p>
          </p:txBody>
        </p:sp>
        <p:sp>
          <p:nvSpPr>
            <p:cNvPr id="11" name="Freeform 11"/>
            <p:cNvSpPr/>
            <p:nvPr/>
          </p:nvSpPr>
          <p:spPr>
            <a:xfrm>
              <a:off x="-3810" y="0"/>
              <a:ext cx="1113555" cy="1423518"/>
            </a:xfrm>
            <a:custGeom>
              <a:avLst/>
              <a:gdLst/>
              <a:ahLst/>
              <a:cxnLst/>
              <a:rect l="l" t="t" r="r" b="b"/>
              <a:pathLst>
                <a:path w="1113555" h="1423518">
                  <a:moveTo>
                    <a:pt x="1079265" y="21590"/>
                  </a:moveTo>
                  <a:cubicBezTo>
                    <a:pt x="1080535" y="34290"/>
                    <a:pt x="1080535" y="44450"/>
                    <a:pt x="1081805" y="54610"/>
                  </a:cubicBezTo>
                  <a:cubicBezTo>
                    <a:pt x="1084345" y="84417"/>
                    <a:pt x="1085615" y="113485"/>
                    <a:pt x="1088155" y="141514"/>
                  </a:cubicBezTo>
                  <a:cubicBezTo>
                    <a:pt x="1088155" y="182001"/>
                    <a:pt x="1100855" y="980318"/>
                    <a:pt x="1107205" y="1020804"/>
                  </a:cubicBezTo>
                  <a:cubicBezTo>
                    <a:pt x="1113555" y="1082054"/>
                    <a:pt x="1109745" y="1144341"/>
                    <a:pt x="1109745" y="1205590"/>
                  </a:cubicBezTo>
                  <a:cubicBezTo>
                    <a:pt x="1109745" y="1259573"/>
                    <a:pt x="1111015" y="1309403"/>
                    <a:pt x="1112285" y="1362558"/>
                  </a:cubicBezTo>
                  <a:cubicBezTo>
                    <a:pt x="1112285" y="1384148"/>
                    <a:pt x="1112285" y="1398118"/>
                    <a:pt x="1112285" y="1422248"/>
                  </a:cubicBezTo>
                  <a:cubicBezTo>
                    <a:pt x="1089425" y="1422248"/>
                    <a:pt x="1069105" y="1423518"/>
                    <a:pt x="1050735" y="1422248"/>
                  </a:cubicBezTo>
                  <a:cubicBezTo>
                    <a:pt x="999163" y="1417168"/>
                    <a:pt x="946797" y="1423518"/>
                    <a:pt x="895225" y="1418438"/>
                  </a:cubicBezTo>
                  <a:cubicBezTo>
                    <a:pt x="864282" y="1414628"/>
                    <a:pt x="834132" y="1417168"/>
                    <a:pt x="803189" y="1414628"/>
                  </a:cubicBezTo>
                  <a:cubicBezTo>
                    <a:pt x="788908" y="1413358"/>
                    <a:pt x="774626" y="1412088"/>
                    <a:pt x="760345" y="1410818"/>
                  </a:cubicBezTo>
                  <a:cubicBezTo>
                    <a:pt x="751617" y="1410818"/>
                    <a:pt x="743683" y="1412088"/>
                    <a:pt x="734956" y="1412088"/>
                  </a:cubicBezTo>
                  <a:cubicBezTo>
                    <a:pt x="712740" y="1410818"/>
                    <a:pt x="651647" y="1412088"/>
                    <a:pt x="629431" y="1410818"/>
                  </a:cubicBezTo>
                  <a:cubicBezTo>
                    <a:pt x="613563" y="1409548"/>
                    <a:pt x="296197" y="1418438"/>
                    <a:pt x="280329" y="1417168"/>
                  </a:cubicBezTo>
                  <a:cubicBezTo>
                    <a:pt x="276362" y="1417168"/>
                    <a:pt x="271602" y="1418438"/>
                    <a:pt x="267634" y="1418438"/>
                  </a:cubicBezTo>
                  <a:cubicBezTo>
                    <a:pt x="258114" y="1418438"/>
                    <a:pt x="249386" y="1419708"/>
                    <a:pt x="239865" y="1419708"/>
                  </a:cubicBezTo>
                  <a:cubicBezTo>
                    <a:pt x="216063" y="1419708"/>
                    <a:pt x="193054" y="1418438"/>
                    <a:pt x="169251" y="1417168"/>
                  </a:cubicBezTo>
                  <a:cubicBezTo>
                    <a:pt x="154970" y="1415898"/>
                    <a:pt x="140688" y="1414628"/>
                    <a:pt x="127200" y="1413358"/>
                  </a:cubicBezTo>
                  <a:cubicBezTo>
                    <a:pt x="101811" y="1412088"/>
                    <a:pt x="76422" y="1410818"/>
                    <a:pt x="48260" y="1410818"/>
                  </a:cubicBezTo>
                  <a:cubicBezTo>
                    <a:pt x="38100" y="1410818"/>
                    <a:pt x="29210" y="1410818"/>
                    <a:pt x="19050" y="1409548"/>
                  </a:cubicBezTo>
                  <a:cubicBezTo>
                    <a:pt x="10160" y="1408278"/>
                    <a:pt x="5080" y="1401928"/>
                    <a:pt x="7620" y="1393038"/>
                  </a:cubicBezTo>
                  <a:cubicBezTo>
                    <a:pt x="16510" y="1361309"/>
                    <a:pt x="12700" y="1335356"/>
                    <a:pt x="11430" y="1308364"/>
                  </a:cubicBezTo>
                  <a:cubicBezTo>
                    <a:pt x="10160" y="1253344"/>
                    <a:pt x="6350" y="1199361"/>
                    <a:pt x="7620" y="1144341"/>
                  </a:cubicBezTo>
                  <a:cubicBezTo>
                    <a:pt x="5080" y="1075825"/>
                    <a:pt x="0" y="227678"/>
                    <a:pt x="7620" y="158124"/>
                  </a:cubicBezTo>
                  <a:cubicBezTo>
                    <a:pt x="8890" y="144628"/>
                    <a:pt x="7620" y="130095"/>
                    <a:pt x="8890" y="116599"/>
                  </a:cubicBezTo>
                  <a:cubicBezTo>
                    <a:pt x="10160" y="94799"/>
                    <a:pt x="12700" y="70922"/>
                    <a:pt x="13970" y="44450"/>
                  </a:cubicBezTo>
                  <a:cubicBezTo>
                    <a:pt x="13970" y="41910"/>
                    <a:pt x="15240" y="39370"/>
                    <a:pt x="16510" y="38100"/>
                  </a:cubicBezTo>
                  <a:cubicBezTo>
                    <a:pt x="38100" y="35560"/>
                    <a:pt x="56586" y="30480"/>
                    <a:pt x="69281" y="29210"/>
                  </a:cubicBezTo>
                  <a:cubicBezTo>
                    <a:pt x="90703" y="25400"/>
                    <a:pt x="112125" y="22860"/>
                    <a:pt x="134341" y="20320"/>
                  </a:cubicBezTo>
                  <a:cubicBezTo>
                    <a:pt x="149416" y="17780"/>
                    <a:pt x="164491" y="16510"/>
                    <a:pt x="178772" y="13970"/>
                  </a:cubicBezTo>
                  <a:cubicBezTo>
                    <a:pt x="193054" y="11430"/>
                    <a:pt x="208128" y="8890"/>
                    <a:pt x="222410" y="8890"/>
                  </a:cubicBezTo>
                  <a:cubicBezTo>
                    <a:pt x="238278" y="7620"/>
                    <a:pt x="254146" y="10160"/>
                    <a:pt x="270015" y="8890"/>
                  </a:cubicBezTo>
                  <a:cubicBezTo>
                    <a:pt x="289850" y="8890"/>
                    <a:pt x="649267" y="6350"/>
                    <a:pt x="669102" y="5080"/>
                  </a:cubicBezTo>
                  <a:cubicBezTo>
                    <a:pt x="688144" y="3810"/>
                    <a:pt x="707186" y="2540"/>
                    <a:pt x="727021" y="2540"/>
                  </a:cubicBezTo>
                  <a:cubicBezTo>
                    <a:pt x="759551" y="1270"/>
                    <a:pt x="791288" y="0"/>
                    <a:pt x="823818" y="0"/>
                  </a:cubicBezTo>
                  <a:cubicBezTo>
                    <a:pt x="837306" y="0"/>
                    <a:pt x="851588" y="2540"/>
                    <a:pt x="865075" y="2540"/>
                  </a:cubicBezTo>
                  <a:cubicBezTo>
                    <a:pt x="902366" y="3810"/>
                    <a:pt x="940450" y="5080"/>
                    <a:pt x="977740" y="7620"/>
                  </a:cubicBezTo>
                  <a:cubicBezTo>
                    <a:pt x="997576" y="8890"/>
                    <a:pt x="1017411" y="12700"/>
                    <a:pt x="1037246" y="16510"/>
                  </a:cubicBezTo>
                  <a:cubicBezTo>
                    <a:pt x="1042007" y="16510"/>
                    <a:pt x="1046767" y="16510"/>
                    <a:pt x="1050735" y="16510"/>
                  </a:cubicBezTo>
                  <a:cubicBezTo>
                    <a:pt x="1060215" y="17780"/>
                    <a:pt x="1069105" y="20320"/>
                    <a:pt x="1079265" y="21590"/>
                  </a:cubicBezTo>
                  <a:close/>
                  <a:moveTo>
                    <a:pt x="1089425" y="1405738"/>
                  </a:moveTo>
                  <a:cubicBezTo>
                    <a:pt x="1090695" y="1389228"/>
                    <a:pt x="1091965" y="1376528"/>
                    <a:pt x="1091965" y="1363828"/>
                  </a:cubicBezTo>
                  <a:cubicBezTo>
                    <a:pt x="1090695" y="1304212"/>
                    <a:pt x="1089425" y="1249191"/>
                    <a:pt x="1089425" y="1190018"/>
                  </a:cubicBezTo>
                  <a:cubicBezTo>
                    <a:pt x="1089425" y="1163027"/>
                    <a:pt x="1091965" y="1136036"/>
                    <a:pt x="1090695" y="1109045"/>
                  </a:cubicBezTo>
                  <a:cubicBezTo>
                    <a:pt x="1090695" y="1084130"/>
                    <a:pt x="1089425" y="1058177"/>
                    <a:pt x="1088155" y="1033262"/>
                  </a:cubicBezTo>
                  <a:cubicBezTo>
                    <a:pt x="1083075" y="994851"/>
                    <a:pt x="1071645" y="199649"/>
                    <a:pt x="1071645" y="161238"/>
                  </a:cubicBezTo>
                  <a:cubicBezTo>
                    <a:pt x="1069105" y="129057"/>
                    <a:pt x="1066565" y="95837"/>
                    <a:pt x="1064025" y="63500"/>
                  </a:cubicBezTo>
                  <a:cubicBezTo>
                    <a:pt x="1062755" y="44450"/>
                    <a:pt x="1061485" y="43180"/>
                    <a:pt x="1048354" y="41910"/>
                  </a:cubicBezTo>
                  <a:cubicBezTo>
                    <a:pt x="1045974" y="41910"/>
                    <a:pt x="1044387" y="41910"/>
                    <a:pt x="1042007" y="40640"/>
                  </a:cubicBezTo>
                  <a:cubicBezTo>
                    <a:pt x="1022172" y="36830"/>
                    <a:pt x="1001543" y="31750"/>
                    <a:pt x="981707" y="30480"/>
                  </a:cubicBezTo>
                  <a:cubicBezTo>
                    <a:pt x="933309" y="26670"/>
                    <a:pt x="884118" y="25400"/>
                    <a:pt x="835719" y="22860"/>
                  </a:cubicBezTo>
                  <a:cubicBezTo>
                    <a:pt x="828579" y="22860"/>
                    <a:pt x="820644" y="22860"/>
                    <a:pt x="813504" y="22860"/>
                  </a:cubicBezTo>
                  <a:cubicBezTo>
                    <a:pt x="801602" y="22860"/>
                    <a:pt x="789701" y="22860"/>
                    <a:pt x="778593" y="22860"/>
                  </a:cubicBezTo>
                  <a:cubicBezTo>
                    <a:pt x="753204" y="22860"/>
                    <a:pt x="727815" y="22860"/>
                    <a:pt x="703219" y="24130"/>
                  </a:cubicBezTo>
                  <a:cubicBezTo>
                    <a:pt x="681797" y="25400"/>
                    <a:pt x="320793" y="29210"/>
                    <a:pt x="299371" y="29210"/>
                  </a:cubicBezTo>
                  <a:cubicBezTo>
                    <a:pt x="264461" y="29210"/>
                    <a:pt x="229551" y="26670"/>
                    <a:pt x="194640" y="33020"/>
                  </a:cubicBezTo>
                  <a:cubicBezTo>
                    <a:pt x="176392" y="36830"/>
                    <a:pt x="158937" y="36830"/>
                    <a:pt x="141482" y="38100"/>
                  </a:cubicBezTo>
                  <a:cubicBezTo>
                    <a:pt x="111332" y="41910"/>
                    <a:pt x="81182" y="45720"/>
                    <a:pt x="49530" y="50800"/>
                  </a:cubicBezTo>
                  <a:cubicBezTo>
                    <a:pt x="36830" y="50800"/>
                    <a:pt x="34290" y="53340"/>
                    <a:pt x="33020" y="67807"/>
                  </a:cubicBezTo>
                  <a:cubicBezTo>
                    <a:pt x="31750" y="86494"/>
                    <a:pt x="31750" y="105180"/>
                    <a:pt x="30480" y="123866"/>
                  </a:cubicBezTo>
                  <a:cubicBezTo>
                    <a:pt x="29210" y="155010"/>
                    <a:pt x="26670" y="185115"/>
                    <a:pt x="25400" y="216259"/>
                  </a:cubicBezTo>
                  <a:cubicBezTo>
                    <a:pt x="20320" y="249479"/>
                    <a:pt x="26670" y="1061291"/>
                    <a:pt x="29210" y="1094511"/>
                  </a:cubicBezTo>
                  <a:cubicBezTo>
                    <a:pt x="29210" y="1129807"/>
                    <a:pt x="29210" y="1166142"/>
                    <a:pt x="30480" y="1201438"/>
                  </a:cubicBezTo>
                  <a:cubicBezTo>
                    <a:pt x="30480" y="1227391"/>
                    <a:pt x="33020" y="1253344"/>
                    <a:pt x="33020" y="1279297"/>
                  </a:cubicBezTo>
                  <a:cubicBezTo>
                    <a:pt x="33020" y="1307326"/>
                    <a:pt x="33020" y="1335356"/>
                    <a:pt x="31750" y="1363828"/>
                  </a:cubicBezTo>
                  <a:cubicBezTo>
                    <a:pt x="31750" y="1367638"/>
                    <a:pt x="31750" y="1370178"/>
                    <a:pt x="31750" y="1373988"/>
                  </a:cubicBezTo>
                  <a:cubicBezTo>
                    <a:pt x="31750" y="1384148"/>
                    <a:pt x="35560" y="1387958"/>
                    <a:pt x="44450" y="1387958"/>
                  </a:cubicBezTo>
                  <a:cubicBezTo>
                    <a:pt x="58173" y="1387958"/>
                    <a:pt x="69281" y="1389228"/>
                    <a:pt x="79595" y="1389228"/>
                  </a:cubicBezTo>
                  <a:cubicBezTo>
                    <a:pt x="94670" y="1389228"/>
                    <a:pt x="110538" y="1386688"/>
                    <a:pt x="125613" y="1389228"/>
                  </a:cubicBezTo>
                  <a:cubicBezTo>
                    <a:pt x="150209" y="1393038"/>
                    <a:pt x="174805" y="1395578"/>
                    <a:pt x="199401" y="1394308"/>
                  </a:cubicBezTo>
                  <a:cubicBezTo>
                    <a:pt x="215269" y="1393038"/>
                    <a:pt x="230344" y="1395578"/>
                    <a:pt x="246212" y="1395578"/>
                  </a:cubicBezTo>
                  <a:cubicBezTo>
                    <a:pt x="269221" y="1395578"/>
                    <a:pt x="292230" y="1394308"/>
                    <a:pt x="315239" y="1395578"/>
                  </a:cubicBezTo>
                  <a:cubicBezTo>
                    <a:pt x="349356" y="1396848"/>
                    <a:pt x="723848" y="1386688"/>
                    <a:pt x="758758" y="1389228"/>
                  </a:cubicBezTo>
                  <a:cubicBezTo>
                    <a:pt x="773833" y="1390498"/>
                    <a:pt x="788908" y="1391768"/>
                    <a:pt x="803189" y="1391768"/>
                  </a:cubicBezTo>
                  <a:cubicBezTo>
                    <a:pt x="829372" y="1394308"/>
                    <a:pt x="854761" y="1390498"/>
                    <a:pt x="880944" y="1394308"/>
                  </a:cubicBezTo>
                  <a:cubicBezTo>
                    <a:pt x="902366" y="1396848"/>
                    <a:pt x="923788" y="1396848"/>
                    <a:pt x="945210" y="1399388"/>
                  </a:cubicBezTo>
                  <a:cubicBezTo>
                    <a:pt x="976947" y="1403198"/>
                    <a:pt x="1008684" y="1405738"/>
                    <a:pt x="1040420" y="1407008"/>
                  </a:cubicBezTo>
                  <a:cubicBezTo>
                    <a:pt x="1052321" y="1407008"/>
                    <a:pt x="1069105" y="1405738"/>
                    <a:pt x="1089425" y="1405738"/>
                  </a:cubicBezTo>
                  <a:close/>
                </a:path>
              </a:pathLst>
            </a:custGeom>
            <a:solidFill>
              <a:srgbClr val="442816"/>
            </a:solidFill>
          </p:spPr>
          <p:txBody>
            <a:bodyPr lIns="360000" rIns="360000" bIns="252000" anchor="ctr"/>
            <a:lstStyle/>
            <a:p>
              <a:pPr algn="ctr"/>
              <a:endParaRPr lang="vi-VN"/>
            </a:p>
          </p:txBody>
        </p:sp>
      </p:grpSp>
      <p:grpSp>
        <p:nvGrpSpPr>
          <p:cNvPr id="12" name="Group 12"/>
          <p:cNvGrpSpPr/>
          <p:nvPr/>
        </p:nvGrpSpPr>
        <p:grpSpPr>
          <a:xfrm>
            <a:off x="13182600" y="5600700"/>
            <a:ext cx="3388048" cy="4359851"/>
            <a:chOff x="0" y="0"/>
            <a:chExt cx="1107205" cy="1424788"/>
          </a:xfrm>
        </p:grpSpPr>
        <p:sp>
          <p:nvSpPr>
            <p:cNvPr id="13" name="Freeform 13"/>
            <p:cNvSpPr/>
            <p:nvPr/>
          </p:nvSpPr>
          <p:spPr>
            <a:xfrm>
              <a:off x="10160" y="16510"/>
              <a:ext cx="1084345" cy="1396848"/>
            </a:xfrm>
            <a:custGeom>
              <a:avLst/>
              <a:gdLst/>
              <a:ahLst/>
              <a:cxnLst/>
              <a:rect l="l" t="t" r="r" b="b"/>
              <a:pathLst>
                <a:path w="1084345" h="1396848">
                  <a:moveTo>
                    <a:pt x="1084345" y="1396848"/>
                  </a:moveTo>
                  <a:lnTo>
                    <a:pt x="0" y="1389228"/>
                  </a:lnTo>
                  <a:lnTo>
                    <a:pt x="0" y="497690"/>
                  </a:lnTo>
                  <a:lnTo>
                    <a:pt x="17780" y="19050"/>
                  </a:lnTo>
                  <a:lnTo>
                    <a:pt x="538500" y="0"/>
                  </a:lnTo>
                  <a:lnTo>
                    <a:pt x="1065295" y="5080"/>
                  </a:lnTo>
                  <a:close/>
                </a:path>
              </a:pathLst>
            </a:custGeom>
            <a:solidFill>
              <a:srgbClr val="FFFFFF"/>
            </a:solidFill>
          </p:spPr>
          <p:txBody>
            <a:bodyPr lIns="360000" rIns="360000" bIns="252000" anchor="ctr"/>
            <a:lstStyle/>
            <a:p>
              <a:pPr algn="ctr">
                <a:lnSpc>
                  <a:spcPct val="150000"/>
                </a:lnSpc>
              </a:pPr>
              <a:r>
                <a:rPr lang="vi-VN" sz="4400" b="1" dirty="0">
                  <a:latin typeface="Arial" panose="020B0604020202020204" pitchFamily="34" charset="0"/>
                  <a:cs typeface="Arial" panose="020B0604020202020204" pitchFamily="34" charset="0"/>
                </a:rPr>
                <a:t>03</a:t>
              </a:r>
              <a:r>
                <a:rPr lang="vi-VN" sz="4400" dirty="0">
                  <a:latin typeface="Arial" panose="020B0604020202020204" pitchFamily="34" charset="0"/>
                  <a:cs typeface="Arial" panose="020B0604020202020204" pitchFamily="34" charset="0"/>
                </a:rPr>
                <a:t>. </a:t>
              </a:r>
            </a:p>
            <a:p>
              <a:pPr algn="ctr">
                <a:lnSpc>
                  <a:spcPct val="150000"/>
                </a:lnSpc>
              </a:pPr>
              <a:r>
                <a:rPr lang="vi-VN" sz="4400" dirty="0">
                  <a:latin typeface="Arial" panose="020B0604020202020204" pitchFamily="34" charset="0"/>
                  <a:cs typeface="Arial" panose="020B0604020202020204" pitchFamily="34" charset="0"/>
                </a:rPr>
                <a:t>Giới thiệu đoạn văn</a:t>
              </a:r>
            </a:p>
          </p:txBody>
        </p:sp>
        <p:sp>
          <p:nvSpPr>
            <p:cNvPr id="14" name="Freeform 14"/>
            <p:cNvSpPr/>
            <p:nvPr/>
          </p:nvSpPr>
          <p:spPr>
            <a:xfrm>
              <a:off x="-3810" y="0"/>
              <a:ext cx="1113555" cy="1423518"/>
            </a:xfrm>
            <a:custGeom>
              <a:avLst/>
              <a:gdLst/>
              <a:ahLst/>
              <a:cxnLst/>
              <a:rect l="l" t="t" r="r" b="b"/>
              <a:pathLst>
                <a:path w="1113555" h="1423518">
                  <a:moveTo>
                    <a:pt x="1079265" y="21590"/>
                  </a:moveTo>
                  <a:cubicBezTo>
                    <a:pt x="1080535" y="34290"/>
                    <a:pt x="1080535" y="44450"/>
                    <a:pt x="1081805" y="54610"/>
                  </a:cubicBezTo>
                  <a:cubicBezTo>
                    <a:pt x="1084345" y="84417"/>
                    <a:pt x="1085615" y="113485"/>
                    <a:pt x="1088155" y="141514"/>
                  </a:cubicBezTo>
                  <a:cubicBezTo>
                    <a:pt x="1088155" y="182001"/>
                    <a:pt x="1100855" y="980318"/>
                    <a:pt x="1107205" y="1020804"/>
                  </a:cubicBezTo>
                  <a:cubicBezTo>
                    <a:pt x="1113555" y="1082054"/>
                    <a:pt x="1109745" y="1144341"/>
                    <a:pt x="1109745" y="1205590"/>
                  </a:cubicBezTo>
                  <a:cubicBezTo>
                    <a:pt x="1109745" y="1259573"/>
                    <a:pt x="1111015" y="1309403"/>
                    <a:pt x="1112285" y="1362558"/>
                  </a:cubicBezTo>
                  <a:cubicBezTo>
                    <a:pt x="1112285" y="1384148"/>
                    <a:pt x="1112285" y="1398118"/>
                    <a:pt x="1112285" y="1422248"/>
                  </a:cubicBezTo>
                  <a:cubicBezTo>
                    <a:pt x="1089425" y="1422248"/>
                    <a:pt x="1069105" y="1423518"/>
                    <a:pt x="1050735" y="1422248"/>
                  </a:cubicBezTo>
                  <a:cubicBezTo>
                    <a:pt x="999163" y="1417168"/>
                    <a:pt x="946797" y="1423518"/>
                    <a:pt x="895225" y="1418438"/>
                  </a:cubicBezTo>
                  <a:cubicBezTo>
                    <a:pt x="864282" y="1414628"/>
                    <a:pt x="834132" y="1417168"/>
                    <a:pt x="803189" y="1414628"/>
                  </a:cubicBezTo>
                  <a:cubicBezTo>
                    <a:pt x="788908" y="1413358"/>
                    <a:pt x="774626" y="1412088"/>
                    <a:pt x="760345" y="1410818"/>
                  </a:cubicBezTo>
                  <a:cubicBezTo>
                    <a:pt x="751617" y="1410818"/>
                    <a:pt x="743683" y="1412088"/>
                    <a:pt x="734956" y="1412088"/>
                  </a:cubicBezTo>
                  <a:cubicBezTo>
                    <a:pt x="712740" y="1410818"/>
                    <a:pt x="651647" y="1412088"/>
                    <a:pt x="629431" y="1410818"/>
                  </a:cubicBezTo>
                  <a:cubicBezTo>
                    <a:pt x="613563" y="1409548"/>
                    <a:pt x="296197" y="1418438"/>
                    <a:pt x="280329" y="1417168"/>
                  </a:cubicBezTo>
                  <a:cubicBezTo>
                    <a:pt x="276362" y="1417168"/>
                    <a:pt x="271602" y="1418438"/>
                    <a:pt x="267634" y="1418438"/>
                  </a:cubicBezTo>
                  <a:cubicBezTo>
                    <a:pt x="258114" y="1418438"/>
                    <a:pt x="249386" y="1419708"/>
                    <a:pt x="239865" y="1419708"/>
                  </a:cubicBezTo>
                  <a:cubicBezTo>
                    <a:pt x="216063" y="1419708"/>
                    <a:pt x="193054" y="1418438"/>
                    <a:pt x="169251" y="1417168"/>
                  </a:cubicBezTo>
                  <a:cubicBezTo>
                    <a:pt x="154970" y="1415898"/>
                    <a:pt x="140688" y="1414628"/>
                    <a:pt x="127200" y="1413358"/>
                  </a:cubicBezTo>
                  <a:cubicBezTo>
                    <a:pt x="101811" y="1412088"/>
                    <a:pt x="76422" y="1410818"/>
                    <a:pt x="48260" y="1410818"/>
                  </a:cubicBezTo>
                  <a:cubicBezTo>
                    <a:pt x="38100" y="1410818"/>
                    <a:pt x="29210" y="1410818"/>
                    <a:pt x="19050" y="1409548"/>
                  </a:cubicBezTo>
                  <a:cubicBezTo>
                    <a:pt x="10160" y="1408278"/>
                    <a:pt x="5080" y="1401928"/>
                    <a:pt x="7620" y="1393038"/>
                  </a:cubicBezTo>
                  <a:cubicBezTo>
                    <a:pt x="16510" y="1361309"/>
                    <a:pt x="12700" y="1335356"/>
                    <a:pt x="11430" y="1308364"/>
                  </a:cubicBezTo>
                  <a:cubicBezTo>
                    <a:pt x="10160" y="1253344"/>
                    <a:pt x="6350" y="1199361"/>
                    <a:pt x="7620" y="1144341"/>
                  </a:cubicBezTo>
                  <a:cubicBezTo>
                    <a:pt x="5080" y="1075825"/>
                    <a:pt x="0" y="227678"/>
                    <a:pt x="7620" y="158124"/>
                  </a:cubicBezTo>
                  <a:cubicBezTo>
                    <a:pt x="8890" y="144628"/>
                    <a:pt x="7620" y="130095"/>
                    <a:pt x="8890" y="116599"/>
                  </a:cubicBezTo>
                  <a:cubicBezTo>
                    <a:pt x="10160" y="94799"/>
                    <a:pt x="12700" y="70922"/>
                    <a:pt x="13970" y="44450"/>
                  </a:cubicBezTo>
                  <a:cubicBezTo>
                    <a:pt x="13970" y="41910"/>
                    <a:pt x="15240" y="39370"/>
                    <a:pt x="16510" y="38100"/>
                  </a:cubicBezTo>
                  <a:cubicBezTo>
                    <a:pt x="38100" y="35560"/>
                    <a:pt x="56586" y="30480"/>
                    <a:pt x="69281" y="29210"/>
                  </a:cubicBezTo>
                  <a:cubicBezTo>
                    <a:pt x="90703" y="25400"/>
                    <a:pt x="112125" y="22860"/>
                    <a:pt x="134341" y="20320"/>
                  </a:cubicBezTo>
                  <a:cubicBezTo>
                    <a:pt x="149416" y="17780"/>
                    <a:pt x="164491" y="16510"/>
                    <a:pt x="178772" y="13970"/>
                  </a:cubicBezTo>
                  <a:cubicBezTo>
                    <a:pt x="193054" y="11430"/>
                    <a:pt x="208128" y="8890"/>
                    <a:pt x="222410" y="8890"/>
                  </a:cubicBezTo>
                  <a:cubicBezTo>
                    <a:pt x="238278" y="7620"/>
                    <a:pt x="254146" y="10160"/>
                    <a:pt x="270015" y="8890"/>
                  </a:cubicBezTo>
                  <a:cubicBezTo>
                    <a:pt x="289850" y="8890"/>
                    <a:pt x="649267" y="6350"/>
                    <a:pt x="669102" y="5080"/>
                  </a:cubicBezTo>
                  <a:cubicBezTo>
                    <a:pt x="688144" y="3810"/>
                    <a:pt x="707186" y="2540"/>
                    <a:pt x="727021" y="2540"/>
                  </a:cubicBezTo>
                  <a:cubicBezTo>
                    <a:pt x="759551" y="1270"/>
                    <a:pt x="791288" y="0"/>
                    <a:pt x="823818" y="0"/>
                  </a:cubicBezTo>
                  <a:cubicBezTo>
                    <a:pt x="837306" y="0"/>
                    <a:pt x="851588" y="2540"/>
                    <a:pt x="865075" y="2540"/>
                  </a:cubicBezTo>
                  <a:cubicBezTo>
                    <a:pt x="902366" y="3810"/>
                    <a:pt x="940450" y="5080"/>
                    <a:pt x="977740" y="7620"/>
                  </a:cubicBezTo>
                  <a:cubicBezTo>
                    <a:pt x="997576" y="8890"/>
                    <a:pt x="1017411" y="12700"/>
                    <a:pt x="1037246" y="16510"/>
                  </a:cubicBezTo>
                  <a:cubicBezTo>
                    <a:pt x="1042007" y="16510"/>
                    <a:pt x="1046767" y="16510"/>
                    <a:pt x="1050735" y="16510"/>
                  </a:cubicBezTo>
                  <a:cubicBezTo>
                    <a:pt x="1060215" y="17780"/>
                    <a:pt x="1069105" y="20320"/>
                    <a:pt x="1079265" y="21590"/>
                  </a:cubicBezTo>
                  <a:close/>
                  <a:moveTo>
                    <a:pt x="1089425" y="1405738"/>
                  </a:moveTo>
                  <a:cubicBezTo>
                    <a:pt x="1090695" y="1389228"/>
                    <a:pt x="1091965" y="1376528"/>
                    <a:pt x="1091965" y="1363828"/>
                  </a:cubicBezTo>
                  <a:cubicBezTo>
                    <a:pt x="1090695" y="1304212"/>
                    <a:pt x="1089425" y="1249191"/>
                    <a:pt x="1089425" y="1190018"/>
                  </a:cubicBezTo>
                  <a:cubicBezTo>
                    <a:pt x="1089425" y="1163027"/>
                    <a:pt x="1091965" y="1136036"/>
                    <a:pt x="1090695" y="1109045"/>
                  </a:cubicBezTo>
                  <a:cubicBezTo>
                    <a:pt x="1090695" y="1084130"/>
                    <a:pt x="1089425" y="1058177"/>
                    <a:pt x="1088155" y="1033262"/>
                  </a:cubicBezTo>
                  <a:cubicBezTo>
                    <a:pt x="1083075" y="994851"/>
                    <a:pt x="1071645" y="199649"/>
                    <a:pt x="1071645" y="161238"/>
                  </a:cubicBezTo>
                  <a:cubicBezTo>
                    <a:pt x="1069105" y="129057"/>
                    <a:pt x="1066565" y="95837"/>
                    <a:pt x="1064025" y="63500"/>
                  </a:cubicBezTo>
                  <a:cubicBezTo>
                    <a:pt x="1062755" y="44450"/>
                    <a:pt x="1061485" y="43180"/>
                    <a:pt x="1048354" y="41910"/>
                  </a:cubicBezTo>
                  <a:cubicBezTo>
                    <a:pt x="1045974" y="41910"/>
                    <a:pt x="1044387" y="41910"/>
                    <a:pt x="1042007" y="40640"/>
                  </a:cubicBezTo>
                  <a:cubicBezTo>
                    <a:pt x="1022172" y="36830"/>
                    <a:pt x="1001543" y="31750"/>
                    <a:pt x="981707" y="30480"/>
                  </a:cubicBezTo>
                  <a:cubicBezTo>
                    <a:pt x="933309" y="26670"/>
                    <a:pt x="884118" y="25400"/>
                    <a:pt x="835719" y="22860"/>
                  </a:cubicBezTo>
                  <a:cubicBezTo>
                    <a:pt x="828579" y="22860"/>
                    <a:pt x="820644" y="22860"/>
                    <a:pt x="813504" y="22860"/>
                  </a:cubicBezTo>
                  <a:cubicBezTo>
                    <a:pt x="801602" y="22860"/>
                    <a:pt x="789701" y="22860"/>
                    <a:pt x="778593" y="22860"/>
                  </a:cubicBezTo>
                  <a:cubicBezTo>
                    <a:pt x="753204" y="22860"/>
                    <a:pt x="727815" y="22860"/>
                    <a:pt x="703219" y="24130"/>
                  </a:cubicBezTo>
                  <a:cubicBezTo>
                    <a:pt x="681797" y="25400"/>
                    <a:pt x="320793" y="29210"/>
                    <a:pt x="299371" y="29210"/>
                  </a:cubicBezTo>
                  <a:cubicBezTo>
                    <a:pt x="264461" y="29210"/>
                    <a:pt x="229551" y="26670"/>
                    <a:pt x="194640" y="33020"/>
                  </a:cubicBezTo>
                  <a:cubicBezTo>
                    <a:pt x="176392" y="36830"/>
                    <a:pt x="158937" y="36830"/>
                    <a:pt x="141482" y="38100"/>
                  </a:cubicBezTo>
                  <a:cubicBezTo>
                    <a:pt x="111332" y="41910"/>
                    <a:pt x="81182" y="45720"/>
                    <a:pt x="49530" y="50800"/>
                  </a:cubicBezTo>
                  <a:cubicBezTo>
                    <a:pt x="36830" y="50800"/>
                    <a:pt x="34290" y="53340"/>
                    <a:pt x="33020" y="67807"/>
                  </a:cubicBezTo>
                  <a:cubicBezTo>
                    <a:pt x="31750" y="86494"/>
                    <a:pt x="31750" y="105180"/>
                    <a:pt x="30480" y="123866"/>
                  </a:cubicBezTo>
                  <a:cubicBezTo>
                    <a:pt x="29210" y="155010"/>
                    <a:pt x="26670" y="185115"/>
                    <a:pt x="25400" y="216259"/>
                  </a:cubicBezTo>
                  <a:cubicBezTo>
                    <a:pt x="20320" y="249479"/>
                    <a:pt x="26670" y="1061291"/>
                    <a:pt x="29210" y="1094511"/>
                  </a:cubicBezTo>
                  <a:cubicBezTo>
                    <a:pt x="29210" y="1129807"/>
                    <a:pt x="29210" y="1166142"/>
                    <a:pt x="30480" y="1201438"/>
                  </a:cubicBezTo>
                  <a:cubicBezTo>
                    <a:pt x="30480" y="1227391"/>
                    <a:pt x="33020" y="1253344"/>
                    <a:pt x="33020" y="1279297"/>
                  </a:cubicBezTo>
                  <a:cubicBezTo>
                    <a:pt x="33020" y="1307326"/>
                    <a:pt x="33020" y="1335356"/>
                    <a:pt x="31750" y="1363828"/>
                  </a:cubicBezTo>
                  <a:cubicBezTo>
                    <a:pt x="31750" y="1367638"/>
                    <a:pt x="31750" y="1370178"/>
                    <a:pt x="31750" y="1373988"/>
                  </a:cubicBezTo>
                  <a:cubicBezTo>
                    <a:pt x="31750" y="1384148"/>
                    <a:pt x="35560" y="1387958"/>
                    <a:pt x="44450" y="1387958"/>
                  </a:cubicBezTo>
                  <a:cubicBezTo>
                    <a:pt x="58173" y="1387958"/>
                    <a:pt x="69281" y="1389228"/>
                    <a:pt x="79595" y="1389228"/>
                  </a:cubicBezTo>
                  <a:cubicBezTo>
                    <a:pt x="94670" y="1389228"/>
                    <a:pt x="110538" y="1386688"/>
                    <a:pt x="125613" y="1389228"/>
                  </a:cubicBezTo>
                  <a:cubicBezTo>
                    <a:pt x="150209" y="1393038"/>
                    <a:pt x="174805" y="1395578"/>
                    <a:pt x="199401" y="1394308"/>
                  </a:cubicBezTo>
                  <a:cubicBezTo>
                    <a:pt x="215269" y="1393038"/>
                    <a:pt x="230344" y="1395578"/>
                    <a:pt x="246212" y="1395578"/>
                  </a:cubicBezTo>
                  <a:cubicBezTo>
                    <a:pt x="269221" y="1395578"/>
                    <a:pt x="292230" y="1394308"/>
                    <a:pt x="315239" y="1395578"/>
                  </a:cubicBezTo>
                  <a:cubicBezTo>
                    <a:pt x="349356" y="1396848"/>
                    <a:pt x="723848" y="1386688"/>
                    <a:pt x="758758" y="1389228"/>
                  </a:cubicBezTo>
                  <a:cubicBezTo>
                    <a:pt x="773833" y="1390498"/>
                    <a:pt x="788908" y="1391768"/>
                    <a:pt x="803189" y="1391768"/>
                  </a:cubicBezTo>
                  <a:cubicBezTo>
                    <a:pt x="829372" y="1394308"/>
                    <a:pt x="854761" y="1390498"/>
                    <a:pt x="880944" y="1394308"/>
                  </a:cubicBezTo>
                  <a:cubicBezTo>
                    <a:pt x="902366" y="1396848"/>
                    <a:pt x="923788" y="1396848"/>
                    <a:pt x="945210" y="1399388"/>
                  </a:cubicBezTo>
                  <a:cubicBezTo>
                    <a:pt x="976947" y="1403198"/>
                    <a:pt x="1008684" y="1405738"/>
                    <a:pt x="1040420" y="1407008"/>
                  </a:cubicBezTo>
                  <a:cubicBezTo>
                    <a:pt x="1052321" y="1407008"/>
                    <a:pt x="1069105" y="1405738"/>
                    <a:pt x="1089425" y="1405738"/>
                  </a:cubicBezTo>
                  <a:close/>
                </a:path>
              </a:pathLst>
            </a:custGeom>
            <a:solidFill>
              <a:srgbClr val="442816"/>
            </a:solidFill>
          </p:spPr>
          <p:txBody>
            <a:bodyPr lIns="360000" rIns="360000" bIns="252000" anchor="ctr"/>
            <a:lstStyle/>
            <a:p>
              <a:pPr algn="ctr"/>
              <a:endParaRPr lang="vi-VN"/>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anim calcmode="lin" valueType="num">
                                      <p:cBhvr>
                                        <p:cTn id="19" dur="500" fill="hold"/>
                                        <p:tgtEl>
                                          <p:spTgt spid="9"/>
                                        </p:tgtEl>
                                        <p:attrNameLst>
                                          <p:attrName>ppt_x</p:attrName>
                                        </p:attrNameLst>
                                      </p:cBhvr>
                                      <p:tavLst>
                                        <p:tav tm="0">
                                          <p:val>
                                            <p:strVal val="#ppt_x"/>
                                          </p:val>
                                        </p:tav>
                                        <p:tav tm="100000">
                                          <p:val>
                                            <p:strVal val="#ppt_x"/>
                                          </p:val>
                                        </p:tav>
                                      </p:tavLst>
                                    </p:anim>
                                    <p:anim calcmode="lin" valueType="num">
                                      <p:cBhvr>
                                        <p:cTn id="20" dur="500" fill="hold"/>
                                        <p:tgtEl>
                                          <p:spTgt spid="9"/>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anim calcmode="lin" valueType="num">
                                      <p:cBhvr>
                                        <p:cTn id="24" dur="500" fill="hold"/>
                                        <p:tgtEl>
                                          <p:spTgt spid="12"/>
                                        </p:tgtEl>
                                        <p:attrNameLst>
                                          <p:attrName>ppt_x</p:attrName>
                                        </p:attrNameLst>
                                      </p:cBhvr>
                                      <p:tavLst>
                                        <p:tav tm="0">
                                          <p:val>
                                            <p:strVal val="#ppt_x"/>
                                          </p:val>
                                        </p:tav>
                                        <p:tav tm="100000">
                                          <p:val>
                                            <p:strVal val="#ppt_x"/>
                                          </p:val>
                                        </p:tav>
                                      </p:tavLst>
                                    </p:anim>
                                    <p:anim calcmode="lin" valueType="num">
                                      <p:cBhvr>
                                        <p:cTn id="25"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E9B2"/>
        </a:solidFill>
        <a:effectLst/>
      </p:bgPr>
    </p:bg>
    <p:spTree>
      <p:nvGrpSpPr>
        <p:cNvPr id="1" name=""/>
        <p:cNvGrpSpPr/>
        <p:nvPr/>
      </p:nvGrpSpPr>
      <p:grpSpPr>
        <a:xfrm>
          <a:off x="0" y="0"/>
          <a:ext cx="0" cy="0"/>
          <a:chOff x="0" y="0"/>
          <a:chExt cx="0" cy="0"/>
        </a:xfrm>
      </p:grpSpPr>
      <p:sp>
        <p:nvSpPr>
          <p:cNvPr id="3" name="Freeform 3"/>
          <p:cNvSpPr/>
          <p:nvPr/>
        </p:nvSpPr>
        <p:spPr>
          <a:xfrm>
            <a:off x="-148163" y="-94014"/>
            <a:ext cx="9253301" cy="10631496"/>
          </a:xfrm>
          <a:custGeom>
            <a:avLst/>
            <a:gdLst/>
            <a:ahLst/>
            <a:cxnLst/>
            <a:rect l="l" t="t" r="r" b="b"/>
            <a:pathLst>
              <a:path w="3023955" h="3474345">
                <a:moveTo>
                  <a:pt x="3023955" y="3474345"/>
                </a:moveTo>
                <a:lnTo>
                  <a:pt x="0" y="3466725"/>
                </a:lnTo>
                <a:lnTo>
                  <a:pt x="0" y="1218221"/>
                </a:lnTo>
                <a:lnTo>
                  <a:pt x="17780" y="19050"/>
                </a:lnTo>
                <a:lnTo>
                  <a:pt x="1505811" y="0"/>
                </a:lnTo>
                <a:lnTo>
                  <a:pt x="3004905" y="5080"/>
                </a:lnTo>
                <a:close/>
              </a:path>
            </a:pathLst>
          </a:custGeom>
          <a:solidFill>
            <a:srgbClr val="FFFFFF"/>
          </a:solidFill>
        </p:spPr>
      </p:sp>
      <p:sp>
        <p:nvSpPr>
          <p:cNvPr id="7" name="TextBox 7"/>
          <p:cNvSpPr txBox="1"/>
          <p:nvPr/>
        </p:nvSpPr>
        <p:spPr>
          <a:xfrm>
            <a:off x="11506200" y="3584163"/>
            <a:ext cx="4876800" cy="3118674"/>
          </a:xfrm>
          <a:prstGeom prst="rect">
            <a:avLst/>
          </a:prstGeom>
        </p:spPr>
        <p:txBody>
          <a:bodyPr wrap="square" lIns="0" tIns="0" rIns="0" bIns="0" rtlCol="0" anchor="t">
            <a:spAutoFit/>
          </a:bodyPr>
          <a:lstStyle/>
          <a:p>
            <a:pPr marL="0" lvl="0" indent="0" algn="just">
              <a:lnSpc>
                <a:spcPct val="150000"/>
              </a:lnSpc>
              <a:spcBef>
                <a:spcPct val="0"/>
              </a:spcBef>
            </a:pPr>
            <a:r>
              <a:rPr lang="en-US" sz="7200" b="1" dirty="0">
                <a:solidFill>
                  <a:srgbClr val="442816"/>
                </a:solidFill>
                <a:latin typeface="Arial"/>
              </a:rPr>
              <a:t>01. </a:t>
            </a:r>
          </a:p>
          <a:p>
            <a:pPr marL="0" lvl="0" indent="0" algn="just">
              <a:lnSpc>
                <a:spcPct val="150000"/>
              </a:lnSpc>
              <a:spcBef>
                <a:spcPct val="0"/>
              </a:spcBef>
            </a:pPr>
            <a:r>
              <a:rPr lang="vi-VN" sz="7200" b="1" dirty="0">
                <a:solidFill>
                  <a:srgbClr val="442816"/>
                </a:solidFill>
                <a:latin typeface="Arial"/>
              </a:rPr>
              <a:t>CHUẨN BỊ</a:t>
            </a:r>
            <a:endParaRPr lang="en-US" sz="7200" b="1" dirty="0">
              <a:solidFill>
                <a:srgbClr val="442816"/>
              </a:solidFill>
              <a:latin typeface="Arial"/>
            </a:endParaRPr>
          </a:p>
        </p:txBody>
      </p:sp>
      <p:sp>
        <p:nvSpPr>
          <p:cNvPr id="9" name="Freeform 5">
            <a:extLst>
              <a:ext uri="{FF2B5EF4-FFF2-40B4-BE49-F238E27FC236}">
                <a16:creationId xmlns:a16="http://schemas.microsoft.com/office/drawing/2014/main" id="{0955F8B3-4CEB-8A74-91EF-1063B33739C5}"/>
              </a:ext>
            </a:extLst>
          </p:cNvPr>
          <p:cNvSpPr/>
          <p:nvPr/>
        </p:nvSpPr>
        <p:spPr>
          <a:xfrm>
            <a:off x="100641" y="537269"/>
            <a:ext cx="8755691" cy="9368929"/>
          </a:xfrm>
          <a:custGeom>
            <a:avLst/>
            <a:gdLst/>
            <a:ahLst/>
            <a:cxnLst/>
            <a:rect l="l" t="t" r="r" b="b"/>
            <a:pathLst>
              <a:path w="2119097" h="2267516">
                <a:moveTo>
                  <a:pt x="0" y="0"/>
                </a:moveTo>
                <a:lnTo>
                  <a:pt x="2119097" y="0"/>
                </a:lnTo>
                <a:lnTo>
                  <a:pt x="2119097" y="2267516"/>
                </a:lnTo>
                <a:lnTo>
                  <a:pt x="0" y="226751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E9B2"/>
        </a:solidFill>
        <a:effectLst/>
      </p:bgPr>
    </p:bg>
    <p:spTree>
      <p:nvGrpSpPr>
        <p:cNvPr id="1" name=""/>
        <p:cNvGrpSpPr/>
        <p:nvPr/>
      </p:nvGrpSpPr>
      <p:grpSpPr>
        <a:xfrm>
          <a:off x="0" y="0"/>
          <a:ext cx="0" cy="0"/>
          <a:chOff x="0" y="0"/>
          <a:chExt cx="0" cy="0"/>
        </a:xfrm>
      </p:grpSpPr>
      <p:sp>
        <p:nvSpPr>
          <p:cNvPr id="14" name="Freeform 2">
            <a:extLst>
              <a:ext uri="{FF2B5EF4-FFF2-40B4-BE49-F238E27FC236}">
                <a16:creationId xmlns:a16="http://schemas.microsoft.com/office/drawing/2014/main" id="{36593009-3FBD-2EAC-D8F3-32466CD45ACB}"/>
              </a:ext>
            </a:extLst>
          </p:cNvPr>
          <p:cNvSpPr/>
          <p:nvPr/>
        </p:nvSpPr>
        <p:spPr>
          <a:xfrm>
            <a:off x="0" y="7713675"/>
            <a:ext cx="1726715" cy="2553368"/>
          </a:xfrm>
          <a:custGeom>
            <a:avLst/>
            <a:gdLst/>
            <a:ahLst/>
            <a:cxnLst/>
            <a:rect l="l" t="t" r="r" b="b"/>
            <a:pathLst>
              <a:path w="1726715" h="2553368">
                <a:moveTo>
                  <a:pt x="0" y="0"/>
                </a:moveTo>
                <a:lnTo>
                  <a:pt x="1726715" y="0"/>
                </a:lnTo>
                <a:lnTo>
                  <a:pt x="1726715" y="2553368"/>
                </a:lnTo>
                <a:lnTo>
                  <a:pt x="0" y="255336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5" name="Freeform 2">
            <a:extLst>
              <a:ext uri="{FF2B5EF4-FFF2-40B4-BE49-F238E27FC236}">
                <a16:creationId xmlns:a16="http://schemas.microsoft.com/office/drawing/2014/main" id="{709730FA-246C-5E4F-2F20-9BAB5A8C34B9}"/>
              </a:ext>
            </a:extLst>
          </p:cNvPr>
          <p:cNvSpPr/>
          <p:nvPr/>
        </p:nvSpPr>
        <p:spPr>
          <a:xfrm flipH="1">
            <a:off x="16597571" y="7810500"/>
            <a:ext cx="1726715" cy="2553368"/>
          </a:xfrm>
          <a:custGeom>
            <a:avLst/>
            <a:gdLst/>
            <a:ahLst/>
            <a:cxnLst/>
            <a:rect l="l" t="t" r="r" b="b"/>
            <a:pathLst>
              <a:path w="1726715" h="2553368">
                <a:moveTo>
                  <a:pt x="0" y="0"/>
                </a:moveTo>
                <a:lnTo>
                  <a:pt x="1726715" y="0"/>
                </a:lnTo>
                <a:lnTo>
                  <a:pt x="1726715" y="2553368"/>
                </a:lnTo>
                <a:lnTo>
                  <a:pt x="0" y="255336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18" name="Group 17">
            <a:extLst>
              <a:ext uri="{FF2B5EF4-FFF2-40B4-BE49-F238E27FC236}">
                <a16:creationId xmlns:a16="http://schemas.microsoft.com/office/drawing/2014/main" id="{739DD7D2-4D33-C605-6EEC-2A716F05D79B}"/>
              </a:ext>
            </a:extLst>
          </p:cNvPr>
          <p:cNvGrpSpPr/>
          <p:nvPr/>
        </p:nvGrpSpPr>
        <p:grpSpPr>
          <a:xfrm>
            <a:off x="3929502" y="547914"/>
            <a:ext cx="10200396" cy="4095406"/>
            <a:chOff x="3929502" y="342900"/>
            <a:chExt cx="10200396" cy="4095406"/>
          </a:xfrm>
        </p:grpSpPr>
        <p:sp>
          <p:nvSpPr>
            <p:cNvPr id="16" name="Rectangle 15">
              <a:extLst>
                <a:ext uri="{FF2B5EF4-FFF2-40B4-BE49-F238E27FC236}">
                  <a16:creationId xmlns:a16="http://schemas.microsoft.com/office/drawing/2014/main" id="{43474E77-46FA-685D-D8BD-AF7499BE862B}"/>
                </a:ext>
              </a:extLst>
            </p:cNvPr>
            <p:cNvSpPr/>
            <p:nvPr/>
          </p:nvSpPr>
          <p:spPr>
            <a:xfrm>
              <a:off x="5410200" y="342900"/>
              <a:ext cx="7239000" cy="1465943"/>
            </a:xfrm>
            <a:prstGeom prst="rect">
              <a:avLst/>
            </a:prstGeom>
            <a:solidFill>
              <a:schemeClr val="bg1"/>
            </a:solidFill>
            <a:ln>
              <a:solidFill>
                <a:srgbClr val="44281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b="1" dirty="0">
                  <a:solidFill>
                    <a:sysClr val="windowText" lastClr="000000"/>
                  </a:solidFill>
                  <a:latin typeface="Arial" panose="020B0604020202020204" pitchFamily="34" charset="0"/>
                  <a:cs typeface="Arial" panose="020B0604020202020204" pitchFamily="34" charset="0"/>
                </a:rPr>
                <a:t>THẢO LUẬN NHÓM</a:t>
              </a:r>
            </a:p>
          </p:txBody>
        </p:sp>
        <p:sp>
          <p:nvSpPr>
            <p:cNvPr id="17" name="Freeform 56">
              <a:extLst>
                <a:ext uri="{FF2B5EF4-FFF2-40B4-BE49-F238E27FC236}">
                  <a16:creationId xmlns:a16="http://schemas.microsoft.com/office/drawing/2014/main" id="{F91A0F1A-FDEA-874B-20AA-5554A56868EC}"/>
                </a:ext>
              </a:extLst>
            </p:cNvPr>
            <p:cNvSpPr/>
            <p:nvPr/>
          </p:nvSpPr>
          <p:spPr>
            <a:xfrm>
              <a:off x="3929502" y="1747950"/>
              <a:ext cx="10200396" cy="2690356"/>
            </a:xfrm>
            <a:custGeom>
              <a:avLst/>
              <a:gdLst/>
              <a:ahLst/>
              <a:cxnLst/>
              <a:rect l="l" t="t" r="r" b="b"/>
              <a:pathLst>
                <a:path w="2865843" h="755866">
                  <a:moveTo>
                    <a:pt x="0" y="0"/>
                  </a:moveTo>
                  <a:lnTo>
                    <a:pt x="2865843" y="0"/>
                  </a:lnTo>
                  <a:lnTo>
                    <a:pt x="2865843" y="755866"/>
                  </a:lnTo>
                  <a:lnTo>
                    <a:pt x="0" y="75586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
        <p:nvSpPr>
          <p:cNvPr id="21" name="Speech Bubble: Rectangle 20">
            <a:extLst>
              <a:ext uri="{FF2B5EF4-FFF2-40B4-BE49-F238E27FC236}">
                <a16:creationId xmlns:a16="http://schemas.microsoft.com/office/drawing/2014/main" id="{5701D08F-11D8-0512-7023-6220704672DD}"/>
              </a:ext>
            </a:extLst>
          </p:cNvPr>
          <p:cNvSpPr/>
          <p:nvPr/>
        </p:nvSpPr>
        <p:spPr>
          <a:xfrm>
            <a:off x="3396100" y="5372100"/>
            <a:ext cx="5105400" cy="4267200"/>
          </a:xfrm>
          <a:prstGeom prst="wedgeRectCallout">
            <a:avLst>
              <a:gd name="adj1" fmla="val -21970"/>
              <a:gd name="adj2" fmla="val -57908"/>
            </a:avLst>
          </a:prstGeom>
          <a:solidFill>
            <a:schemeClr val="bg1"/>
          </a:solidFill>
          <a:ln>
            <a:solidFill>
              <a:srgbClr val="442816"/>
            </a:solidFill>
          </a:ln>
        </p:spPr>
        <p:style>
          <a:lnRef idx="2">
            <a:schemeClr val="accent1">
              <a:shade val="15000"/>
            </a:schemeClr>
          </a:lnRef>
          <a:fillRef idx="1">
            <a:schemeClr val="accent1"/>
          </a:fillRef>
          <a:effectRef idx="0">
            <a:schemeClr val="accent1"/>
          </a:effectRef>
          <a:fontRef idx="minor">
            <a:schemeClr val="lt1"/>
          </a:fontRef>
        </p:style>
        <p:txBody>
          <a:bodyPr lIns="360000" rIns="360000" bIns="252000" rtlCol="0" anchor="ctr"/>
          <a:lstStyle/>
          <a:p>
            <a:pPr>
              <a:lnSpc>
                <a:spcPct val="150000"/>
              </a:lnSpc>
            </a:pPr>
            <a:r>
              <a:rPr lang="vi-VN"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Câu 1: </a:t>
            </a:r>
          </a:p>
          <a:p>
            <a:pPr>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Đề bài yêu cầu chúng ta làm gì?</a:t>
            </a:r>
            <a:endParaRPr lang="vi-VN" sz="4000" dirty="0">
              <a:effectLst/>
              <a:latin typeface="Arial" panose="020B0604020202020204" pitchFamily="34" charset="0"/>
              <a:cs typeface="Arial" panose="020B0604020202020204" pitchFamily="34" charset="0"/>
            </a:endParaRPr>
          </a:p>
        </p:txBody>
      </p:sp>
      <p:sp>
        <p:nvSpPr>
          <p:cNvPr id="23" name="Speech Bubble: Rectangle 22">
            <a:extLst>
              <a:ext uri="{FF2B5EF4-FFF2-40B4-BE49-F238E27FC236}">
                <a16:creationId xmlns:a16="http://schemas.microsoft.com/office/drawing/2014/main" id="{90621A50-F8A1-DBBC-B9B7-181CEA805193}"/>
              </a:ext>
            </a:extLst>
          </p:cNvPr>
          <p:cNvSpPr/>
          <p:nvPr/>
        </p:nvSpPr>
        <p:spPr>
          <a:xfrm>
            <a:off x="9822786" y="5372100"/>
            <a:ext cx="5105400" cy="4267200"/>
          </a:xfrm>
          <a:prstGeom prst="wedgeRectCallout">
            <a:avLst>
              <a:gd name="adj1" fmla="val -20549"/>
              <a:gd name="adj2" fmla="val -57568"/>
            </a:avLst>
          </a:prstGeom>
          <a:solidFill>
            <a:schemeClr val="bg1"/>
          </a:solidFill>
          <a:ln>
            <a:solidFill>
              <a:srgbClr val="442816"/>
            </a:solidFill>
          </a:ln>
        </p:spPr>
        <p:style>
          <a:lnRef idx="2">
            <a:schemeClr val="accent1">
              <a:shade val="15000"/>
            </a:schemeClr>
          </a:lnRef>
          <a:fillRef idx="1">
            <a:schemeClr val="accent1"/>
          </a:fillRef>
          <a:effectRef idx="0">
            <a:schemeClr val="accent1"/>
          </a:effectRef>
          <a:fontRef idx="minor">
            <a:schemeClr val="lt1"/>
          </a:fontRef>
        </p:style>
        <p:txBody>
          <a:bodyPr lIns="360000" rIns="360000" bIns="252000" rtlCol="0" anchor="ctr"/>
          <a:lstStyle/>
          <a:p>
            <a:pPr algn="just">
              <a:lnSpc>
                <a:spcPct val="150000"/>
              </a:lnSpc>
            </a:pPr>
            <a:r>
              <a:rPr lang="vi-VN"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Câu 2: </a:t>
            </a:r>
          </a:p>
          <a:p>
            <a:pPr algn="just">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Theo gợi ý từ Quy tắc bàn tay, chúng ta cần làm gì? </a:t>
            </a:r>
            <a:endParaRPr lang="vi-VN" sz="4000" dirty="0">
              <a:effectLst/>
              <a:latin typeface="Arial" panose="020B0604020202020204" pitchFamily="34" charset="0"/>
              <a:cs typeface="Arial" panose="020B060402020202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down)">
                                      <p:cBhvr>
                                        <p:cTn id="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E9B2"/>
        </a:solidFill>
        <a:effectLst/>
      </p:bgPr>
    </p:bg>
    <p:spTree>
      <p:nvGrpSpPr>
        <p:cNvPr id="1" name=""/>
        <p:cNvGrpSpPr/>
        <p:nvPr/>
      </p:nvGrpSpPr>
      <p:grpSpPr>
        <a:xfrm>
          <a:off x="0" y="0"/>
          <a:ext cx="0" cy="0"/>
          <a:chOff x="0" y="0"/>
          <a:chExt cx="0" cy="0"/>
        </a:xfrm>
      </p:grpSpPr>
      <p:sp>
        <p:nvSpPr>
          <p:cNvPr id="14" name="Freeform 2">
            <a:extLst>
              <a:ext uri="{FF2B5EF4-FFF2-40B4-BE49-F238E27FC236}">
                <a16:creationId xmlns:a16="http://schemas.microsoft.com/office/drawing/2014/main" id="{36593009-3FBD-2EAC-D8F3-32466CD45ACB}"/>
              </a:ext>
            </a:extLst>
          </p:cNvPr>
          <p:cNvSpPr/>
          <p:nvPr/>
        </p:nvSpPr>
        <p:spPr>
          <a:xfrm>
            <a:off x="0" y="8648700"/>
            <a:ext cx="1533251" cy="2267284"/>
          </a:xfrm>
          <a:custGeom>
            <a:avLst/>
            <a:gdLst/>
            <a:ahLst/>
            <a:cxnLst/>
            <a:rect l="l" t="t" r="r" b="b"/>
            <a:pathLst>
              <a:path w="1726715" h="2553368">
                <a:moveTo>
                  <a:pt x="0" y="0"/>
                </a:moveTo>
                <a:lnTo>
                  <a:pt x="1726715" y="0"/>
                </a:lnTo>
                <a:lnTo>
                  <a:pt x="1726715" y="2553368"/>
                </a:lnTo>
                <a:lnTo>
                  <a:pt x="0" y="255336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5" name="Freeform 2">
            <a:extLst>
              <a:ext uri="{FF2B5EF4-FFF2-40B4-BE49-F238E27FC236}">
                <a16:creationId xmlns:a16="http://schemas.microsoft.com/office/drawing/2014/main" id="{709730FA-246C-5E4F-2F20-9BAB5A8C34B9}"/>
              </a:ext>
            </a:extLst>
          </p:cNvPr>
          <p:cNvSpPr/>
          <p:nvPr/>
        </p:nvSpPr>
        <p:spPr>
          <a:xfrm flipH="1">
            <a:off x="16597571" y="-837052"/>
            <a:ext cx="1726715" cy="2553368"/>
          </a:xfrm>
          <a:custGeom>
            <a:avLst/>
            <a:gdLst/>
            <a:ahLst/>
            <a:cxnLst/>
            <a:rect l="l" t="t" r="r" b="b"/>
            <a:pathLst>
              <a:path w="1726715" h="2553368">
                <a:moveTo>
                  <a:pt x="0" y="0"/>
                </a:moveTo>
                <a:lnTo>
                  <a:pt x="1726715" y="0"/>
                </a:lnTo>
                <a:lnTo>
                  <a:pt x="1726715" y="2553368"/>
                </a:lnTo>
                <a:lnTo>
                  <a:pt x="0" y="255336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6" name="Arrow: Pentagon 15">
            <a:extLst>
              <a:ext uri="{FF2B5EF4-FFF2-40B4-BE49-F238E27FC236}">
                <a16:creationId xmlns:a16="http://schemas.microsoft.com/office/drawing/2014/main" id="{43474E77-46FA-685D-D8BD-AF7499BE862B}"/>
              </a:ext>
            </a:extLst>
          </p:cNvPr>
          <p:cNvSpPr/>
          <p:nvPr/>
        </p:nvSpPr>
        <p:spPr>
          <a:xfrm>
            <a:off x="0" y="439632"/>
            <a:ext cx="5562600" cy="1242786"/>
          </a:xfrm>
          <a:prstGeom prst="homePlate">
            <a:avLst/>
          </a:prstGeom>
          <a:solidFill>
            <a:schemeClr val="bg1"/>
          </a:solidFill>
          <a:ln>
            <a:solidFill>
              <a:srgbClr val="44281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b="1" dirty="0">
                <a:solidFill>
                  <a:sysClr val="windowText" lastClr="000000"/>
                </a:solidFill>
                <a:latin typeface="Arial" panose="020B0604020202020204" pitchFamily="34" charset="0"/>
                <a:cs typeface="Arial" panose="020B0604020202020204" pitchFamily="34" charset="0"/>
              </a:rPr>
              <a:t>Gợi ý trả lời</a:t>
            </a:r>
          </a:p>
        </p:txBody>
      </p:sp>
      <p:sp>
        <p:nvSpPr>
          <p:cNvPr id="21" name="Speech Bubble: Rectangle 20">
            <a:extLst>
              <a:ext uri="{FF2B5EF4-FFF2-40B4-BE49-F238E27FC236}">
                <a16:creationId xmlns:a16="http://schemas.microsoft.com/office/drawing/2014/main" id="{5701D08F-11D8-0512-7023-6220704672DD}"/>
              </a:ext>
            </a:extLst>
          </p:cNvPr>
          <p:cNvSpPr/>
          <p:nvPr/>
        </p:nvSpPr>
        <p:spPr>
          <a:xfrm>
            <a:off x="580572" y="2472770"/>
            <a:ext cx="7391400" cy="2070463"/>
          </a:xfrm>
          <a:prstGeom prst="wedgeRectCallout">
            <a:avLst>
              <a:gd name="adj1" fmla="val 54845"/>
              <a:gd name="adj2" fmla="val 24405"/>
            </a:avLst>
          </a:prstGeom>
          <a:solidFill>
            <a:schemeClr val="bg1"/>
          </a:solidFill>
          <a:ln>
            <a:solidFill>
              <a:srgbClr val="442816"/>
            </a:solidFill>
          </a:ln>
        </p:spPr>
        <p:style>
          <a:lnRef idx="2">
            <a:schemeClr val="accent1">
              <a:shade val="15000"/>
            </a:schemeClr>
          </a:lnRef>
          <a:fillRef idx="1">
            <a:schemeClr val="accent1"/>
          </a:fillRef>
          <a:effectRef idx="0">
            <a:schemeClr val="accent1"/>
          </a:effectRef>
          <a:fontRef idx="minor">
            <a:schemeClr val="lt1"/>
          </a:fontRef>
        </p:style>
        <p:txBody>
          <a:bodyPr lIns="360000" rIns="360000" bIns="252000" rtlCol="0" anchor="ctr"/>
          <a:lstStyle/>
          <a:p>
            <a:pPr algn="just">
              <a:lnSpc>
                <a:spcPct val="150000"/>
              </a:lnSpc>
            </a:pPr>
            <a:r>
              <a:rPr lang="vi-VN" sz="3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Câu 1: </a:t>
            </a:r>
          </a:p>
          <a:p>
            <a:pPr algn="just">
              <a:lnSpc>
                <a:spcPct val="150000"/>
              </a:lnSpc>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Đề bài yêu cầu chúng ta làm gì?</a:t>
            </a:r>
            <a:endParaRPr lang="vi-VN" sz="3600" dirty="0">
              <a:effectLst/>
              <a:latin typeface="Arial" panose="020B0604020202020204" pitchFamily="34" charset="0"/>
              <a:cs typeface="Arial" panose="020B0604020202020204" pitchFamily="34" charset="0"/>
            </a:endParaRPr>
          </a:p>
        </p:txBody>
      </p:sp>
      <p:sp>
        <p:nvSpPr>
          <p:cNvPr id="23" name="Speech Bubble: Rectangle 22">
            <a:extLst>
              <a:ext uri="{FF2B5EF4-FFF2-40B4-BE49-F238E27FC236}">
                <a16:creationId xmlns:a16="http://schemas.microsoft.com/office/drawing/2014/main" id="{90621A50-F8A1-DBBC-B9B7-181CEA805193}"/>
              </a:ext>
            </a:extLst>
          </p:cNvPr>
          <p:cNvSpPr/>
          <p:nvPr/>
        </p:nvSpPr>
        <p:spPr>
          <a:xfrm>
            <a:off x="10316028" y="6129230"/>
            <a:ext cx="7391400" cy="2553368"/>
          </a:xfrm>
          <a:prstGeom prst="wedgeRectCallout">
            <a:avLst>
              <a:gd name="adj1" fmla="val -55699"/>
              <a:gd name="adj2" fmla="val 26569"/>
            </a:avLst>
          </a:prstGeom>
          <a:solidFill>
            <a:schemeClr val="bg1"/>
          </a:solidFill>
          <a:ln>
            <a:solidFill>
              <a:srgbClr val="442816"/>
            </a:solidFill>
          </a:ln>
        </p:spPr>
        <p:style>
          <a:lnRef idx="2">
            <a:schemeClr val="accent1">
              <a:shade val="15000"/>
            </a:schemeClr>
          </a:lnRef>
          <a:fillRef idx="1">
            <a:schemeClr val="accent1"/>
          </a:fillRef>
          <a:effectRef idx="0">
            <a:schemeClr val="accent1"/>
          </a:effectRef>
          <a:fontRef idx="minor">
            <a:schemeClr val="lt1"/>
          </a:fontRef>
        </p:style>
        <p:txBody>
          <a:bodyPr lIns="360000" rIns="360000" bIns="252000" rtlCol="0" anchor="ctr"/>
          <a:lstStyle/>
          <a:p>
            <a:pPr algn="just">
              <a:lnSpc>
                <a:spcPct val="150000"/>
              </a:lnSpc>
            </a:pPr>
            <a:r>
              <a:rPr lang="vi-VN" sz="3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Câu 2: </a:t>
            </a:r>
          </a:p>
          <a:p>
            <a:pPr algn="just">
              <a:lnSpc>
                <a:spcPct val="150000"/>
              </a:lnSpc>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Theo gợi ý từ Quy tắc bàn tay, chúng ta cần làm gì? </a:t>
            </a:r>
            <a:endParaRPr lang="vi-VN" sz="3600" dirty="0">
              <a:effectLst/>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35FB8DD2-C33B-AEF6-E3D8-F45769EBF409}"/>
              </a:ext>
            </a:extLst>
          </p:cNvPr>
          <p:cNvSpPr txBox="1"/>
          <p:nvPr/>
        </p:nvSpPr>
        <p:spPr>
          <a:xfrm>
            <a:off x="8534400" y="2266667"/>
            <a:ext cx="9173028" cy="2482667"/>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Đề bài yêu cầu viết lời chào và đoạn văn mở đầu, lời chúc ở phần cuối bức thư theo dàn ý đã lập ở Bài 9.</a:t>
            </a:r>
            <a:endParaRPr lang="vi-VN" sz="3600" dirty="0">
              <a:effectLst/>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277870A9-9FBE-3AED-BC62-976CBE3B8CEE}"/>
              </a:ext>
            </a:extLst>
          </p:cNvPr>
          <p:cNvSpPr txBox="1"/>
          <p:nvPr/>
        </p:nvSpPr>
        <p:spPr>
          <a:xfrm>
            <a:off x="580572" y="5333584"/>
            <a:ext cx="8563428" cy="4144661"/>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Chúng ta cần dựa vào dàn ý đã lập để viết lời chào và đoạn văn mở đầu, lời chúc ở phần cuối bức thư. </a:t>
            </a:r>
          </a:p>
          <a:p>
            <a:pPr marL="571500" indent="-571500" algn="just">
              <a:lnSpc>
                <a:spcPct val="150000"/>
              </a:lnSpc>
              <a:buFont typeface="Arial" panose="020B0604020202020204" pitchFamily="34" charset="0"/>
              <a:buChar char="•"/>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Sau khi viết xong, ta cần đọc lại, hoàn thiện bài viết.</a:t>
            </a:r>
            <a:endParaRPr lang="vi-VN" sz="36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01208297"/>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right)">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 grpId="0"/>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188</TotalTime>
  <Words>1167</Words>
  <Application>Microsoft Office PowerPoint</Application>
  <PresentationFormat>Custom</PresentationFormat>
  <Paragraphs>96</Paragraphs>
  <Slides>21</Slides>
  <Notes>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等线</vt:lpstr>
      <vt:lpstr>Arial</vt:lpstr>
      <vt:lpstr>Times New Roman</vt:lpstr>
      <vt:lpstr>宋体</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kenhgiaovien_b11_viet1_luyen_tap_viet_thu_tham_hoi</dc:title>
  <cp:lastModifiedBy>hien tran 0353095025</cp:lastModifiedBy>
  <cp:revision>12</cp:revision>
  <dcterms:created xsi:type="dcterms:W3CDTF">2006-08-16T00:00:00Z</dcterms:created>
  <dcterms:modified xsi:type="dcterms:W3CDTF">2023-12-22T02:53:30Z</dcterms:modified>
  <dc:identifier>DAFzkcTpSPg</dc:identifier>
</cp:coreProperties>
</file>