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83" r:id="rId2"/>
    <p:sldId id="259" r:id="rId3"/>
    <p:sldId id="280" r:id="rId4"/>
    <p:sldId id="584" r:id="rId5"/>
    <p:sldId id="427" r:id="rId6"/>
    <p:sldId id="434" r:id="rId7"/>
    <p:sldId id="295" r:id="rId8"/>
    <p:sldId id="436" r:id="rId9"/>
    <p:sldId id="435" r:id="rId10"/>
    <p:sldId id="325" r:id="rId11"/>
    <p:sldId id="439" r:id="rId12"/>
    <p:sldId id="281" r:id="rId13"/>
    <p:sldId id="417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0000FF"/>
    <a:srgbClr val="FF7707"/>
    <a:srgbClr val="66FF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DE414-34F7-4DA9-93DC-6790CB70E41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6A5C8-B28F-460C-9B80-AF02751C3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56C0970-4BA8-499B-8BAE-D42A8E6F5345}"/>
              </a:ext>
            </a:extLst>
          </p:cNvPr>
          <p:cNvSpPr/>
          <p:nvPr userDrawn="1"/>
        </p:nvSpPr>
        <p:spPr>
          <a:xfrm>
            <a:off x="11103429" y="0"/>
            <a:ext cx="1252058" cy="14238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2633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95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6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6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9BBAD5A-40BE-414F-BF9C-9D7905FE9791}"/>
              </a:ext>
            </a:extLst>
          </p:cNvPr>
          <p:cNvSpPr/>
          <p:nvPr userDrawn="1"/>
        </p:nvSpPr>
        <p:spPr>
          <a:xfrm>
            <a:off x="11103429" y="0"/>
            <a:ext cx="1252058" cy="14238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3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75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7006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25668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1196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90753F7-6D4F-4A4F-9822-A647AF47D8B1}"/>
              </a:ext>
            </a:extLst>
          </p:cNvPr>
          <p:cNvSpPr/>
          <p:nvPr userDrawn="1"/>
        </p:nvSpPr>
        <p:spPr>
          <a:xfrm>
            <a:off x="10732219" y="198438"/>
            <a:ext cx="1252058" cy="14238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39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4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8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25/01/2026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649" r:id="rId7"/>
    <p:sldLayoutId id="2147483662" r:id="rId8"/>
    <p:sldLayoutId id="2147483661" r:id="rId9"/>
    <p:sldLayoutId id="2147483650" r:id="rId10"/>
    <p:sldLayoutId id="2147483654" r:id="rId11"/>
    <p:sldLayoutId id="2147483655" r:id="rId12"/>
    <p:sldLayoutId id="2147483690" r:id="rId13"/>
    <p:sldLayoutId id="2147483681" r:id="rId14"/>
    <p:sldLayoutId id="2147483660" r:id="rId15"/>
    <p:sldLayoutId id="2147483709" r:id="rId16"/>
    <p:sldLayoutId id="214748373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svg"/><Relationship Id="rId5" Type="http://schemas.openxmlformats.org/officeDocument/2006/relationships/image" Target="../media/image33.png"/><Relationship Id="rId4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10161648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2855342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57: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quen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chia,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dấu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chia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6D6D3B-F6B5-4CD3-AD73-5FB9391F33CB}"/>
              </a:ext>
            </a:extLst>
          </p:cNvPr>
          <p:cNvSpPr/>
          <p:nvPr/>
        </p:nvSpPr>
        <p:spPr>
          <a:xfrm>
            <a:off x="11153906" y="646331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1E2CF0FB-077E-4FDB-8140-933E7A8275A3}"/>
              </a:ext>
            </a:extLst>
          </p:cNvPr>
          <p:cNvGrpSpPr/>
          <p:nvPr/>
        </p:nvGrpSpPr>
        <p:grpSpPr>
          <a:xfrm>
            <a:off x="1438233" y="1145075"/>
            <a:ext cx="9839647" cy="2018528"/>
            <a:chOff x="1352551" y="1009685"/>
            <a:chExt cx="3967843" cy="1302524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xmlns="" id="{DDE52C51-AD6F-4CAD-9EB7-51CF2C08DABD}"/>
                </a:ext>
              </a:extLst>
            </p:cNvPr>
            <p:cNvSpPr/>
            <p:nvPr/>
          </p:nvSpPr>
          <p:spPr>
            <a:xfrm>
              <a:off x="1352551" y="1057029"/>
              <a:ext cx="3967843" cy="125518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>
                <a:latin typeface="UTM Avo" panose="02040603050506020204" pitchFamily="18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A08B344E-45C0-4C7C-8483-A38FD3071103}"/>
                </a:ext>
              </a:extLst>
            </p:cNvPr>
            <p:cNvSpPr txBox="1"/>
            <p:nvPr/>
          </p:nvSpPr>
          <p:spPr>
            <a:xfrm>
              <a:off x="1501628" y="1009685"/>
              <a:ext cx="1137071" cy="370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F07B350-19F4-4EB6-ABB1-B00C082F399D}"/>
              </a:ext>
            </a:extLst>
          </p:cNvPr>
          <p:cNvGrpSpPr/>
          <p:nvPr/>
        </p:nvGrpSpPr>
        <p:grpSpPr>
          <a:xfrm>
            <a:off x="2749553" y="531984"/>
            <a:ext cx="7334183" cy="585616"/>
            <a:chOff x="1336472" y="547454"/>
            <a:chExt cx="7268294" cy="52926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572306FF-8219-4A57-8C9E-F625969CF94B}"/>
                </a:ext>
              </a:extLst>
            </p:cNvPr>
            <p:cNvSpPr/>
            <p:nvPr/>
          </p:nvSpPr>
          <p:spPr>
            <a:xfrm>
              <a:off x="1336472" y="547454"/>
              <a:ext cx="726829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nói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chia (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theo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mẫu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045A727A-3035-4A63-9300-E2B214ABF055}"/>
                </a:ext>
              </a:extLst>
            </p:cNvPr>
            <p:cNvSpPr/>
            <p:nvPr/>
          </p:nvSpPr>
          <p:spPr>
            <a:xfrm>
              <a:off x="1408806" y="593176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191CC80-1896-447E-848C-FDDCF93D9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216" l="3226" r="93842">
                        <a14:foregroundMark x1="8211" y1="25490" x2="8211" y2="25490"/>
                        <a14:foregroundMark x1="3812" y1="22549" x2="3812" y2="22549"/>
                        <a14:foregroundMark x1="8504" y1="16667" x2="8504" y2="16667"/>
                        <a14:foregroundMark x1="7625" y1="86275" x2="7625" y2="86275"/>
                        <a14:foregroundMark x1="30792" y1="76471" x2="30792" y2="76471"/>
                        <a14:foregroundMark x1="52493" y1="71569" x2="52493" y2="71569"/>
                        <a14:foregroundMark x1="46921" y1="16667" x2="46921" y2="16667"/>
                        <a14:foregroundMark x1="68035" y1="25490" x2="68035" y2="25490"/>
                        <a14:foregroundMark x1="68915" y1="78431" x2="68915" y2="78431"/>
                        <a14:foregroundMark x1="91202" y1="73529" x2="91202" y2="73529"/>
                        <a14:foregroundMark x1="87977" y1="24510" x2="87977" y2="24510"/>
                        <a14:foregroundMark x1="93842" y1="27451" x2="93842" y2="27451"/>
                        <a14:foregroundMark x1="29326" y1="37255" x2="29326" y2="372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9687" y="1286330"/>
            <a:ext cx="2858208" cy="854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2C0CF8-C1D5-4261-A3EF-DC8F6C9B8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7" b="94037" l="9124" r="94161">
                        <a14:foregroundMark x1="42336" y1="8257" x2="42336" y2="8257"/>
                        <a14:foregroundMark x1="67883" y1="50000" x2="67883" y2="50000"/>
                        <a14:foregroundMark x1="51460" y1="64220" x2="72993" y2="56422"/>
                        <a14:foregroundMark x1="66058" y1="43578" x2="83942" y2="58716"/>
                        <a14:foregroundMark x1="67153" y1="50459" x2="67153" y2="50459"/>
                        <a14:foregroundMark x1="63139" y1="50459" x2="67883" y2="63761"/>
                        <a14:foregroundMark x1="31752" y1="73394" x2="57299" y2="74771"/>
                        <a14:foregroundMark x1="63504" y1="94495" x2="63504" y2="92661"/>
                        <a14:foregroundMark x1="94161" y1="54128" x2="94161" y2="54128"/>
                        <a14:foregroundMark x1="67153" y1="40826" x2="80657" y2="49541"/>
                        <a14:foregroundMark x1="31752" y1="71101" x2="31752" y2="71101"/>
                        <a14:foregroundMark x1="19708" y1="20642" x2="19708" y2="20642"/>
                        <a14:foregroundMark x1="28102" y1="14679" x2="28102" y2="146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1907" y="1078015"/>
            <a:ext cx="1211699" cy="96405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19E65960-41FD-449B-A7C1-FC2E515C0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7" b="94037" l="9124" r="94161">
                        <a14:foregroundMark x1="42336" y1="8257" x2="42336" y2="8257"/>
                        <a14:foregroundMark x1="67883" y1="50000" x2="67883" y2="50000"/>
                        <a14:foregroundMark x1="51460" y1="64220" x2="72993" y2="56422"/>
                        <a14:foregroundMark x1="66058" y1="43578" x2="83942" y2="58716"/>
                        <a14:foregroundMark x1="67153" y1="50459" x2="67153" y2="50459"/>
                        <a14:foregroundMark x1="63139" y1="50459" x2="67883" y2="63761"/>
                        <a14:foregroundMark x1="31752" y1="73394" x2="57299" y2="74771"/>
                        <a14:foregroundMark x1="63504" y1="94495" x2="63504" y2="92661"/>
                        <a14:foregroundMark x1="94161" y1="54128" x2="94161" y2="54128"/>
                        <a14:foregroundMark x1="67153" y1="40826" x2="80657" y2="49541"/>
                        <a14:foregroundMark x1="31752" y1="71101" x2="31752" y2="71101"/>
                        <a14:foregroundMark x1="19708" y1="20642" x2="19708" y2="20642"/>
                        <a14:foregroundMark x1="28102" y1="14679" x2="28102" y2="146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4538" y="1078015"/>
            <a:ext cx="1211699" cy="96405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C26F9B5-1126-459D-8EF4-6AB3A5A48853}"/>
              </a:ext>
            </a:extLst>
          </p:cNvPr>
          <p:cNvSpPr txBox="1"/>
          <p:nvPr/>
        </p:nvSpPr>
        <p:spPr>
          <a:xfrm>
            <a:off x="1995294" y="2150288"/>
            <a:ext cx="890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bánh, chia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bánh. </a:t>
            </a:r>
          </a:p>
          <a:p>
            <a:pPr algn="ctr"/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chia 10 : 2 = 5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CE9EAEAD-BF5E-42B8-B3FA-5F195525D6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886727" y="3373890"/>
            <a:ext cx="516548" cy="61281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EDC088C2-611D-4BB4-A612-4CCBCE3506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445443" y="3373890"/>
            <a:ext cx="516548" cy="61281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B5BF9E73-EF1D-4C8F-B4EE-3C0A798ED2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004159" y="3373890"/>
            <a:ext cx="516548" cy="61281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85B0E7B1-2780-44A0-BC11-9E9901B6B8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562875" y="3373890"/>
            <a:ext cx="516548" cy="61281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852B9B56-59EC-4B40-B58B-974DE4CACE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564441" y="3836876"/>
            <a:ext cx="516548" cy="61281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FAD269D9-61B3-4151-B60E-154C36296D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131491" y="3836876"/>
            <a:ext cx="516548" cy="61281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B7FDD116-0BF6-4E95-BB02-10ECB9CA9C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1698541" y="3836876"/>
            <a:ext cx="516548" cy="61281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D93B635D-652A-4E1F-98A7-E3A0E6C8EF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265591" y="3836876"/>
            <a:ext cx="516548" cy="61281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775C0C2B-282C-4514-9C72-23B97BF440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t="-2958" r="18980" b="2958"/>
          <a:stretch/>
        </p:blipFill>
        <p:spPr>
          <a:xfrm>
            <a:off x="2832639" y="3836876"/>
            <a:ext cx="516548" cy="612817"/>
          </a:xfrm>
          <a:prstGeom prst="rect">
            <a:avLst/>
          </a:prstGeom>
        </p:spPr>
      </p:pic>
      <p:sp>
        <p:nvSpPr>
          <p:cNvPr id="88" name="Oval 87">
            <a:extLst>
              <a:ext uri="{FF2B5EF4-FFF2-40B4-BE49-F238E27FC236}">
                <a16:creationId xmlns:a16="http://schemas.microsoft.com/office/drawing/2014/main" xmlns="" id="{41C5A4B6-95A8-48DC-8F64-03CA45CD80A9}"/>
              </a:ext>
            </a:extLst>
          </p:cNvPr>
          <p:cNvSpPr/>
          <p:nvPr/>
        </p:nvSpPr>
        <p:spPr>
          <a:xfrm>
            <a:off x="3599578" y="3956349"/>
            <a:ext cx="698708" cy="37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 w="1714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UTM Avo" panose="02040603050506020204" pitchFamily="18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A6A6380C-F573-41AF-BFF4-F928804DAB67}"/>
              </a:ext>
            </a:extLst>
          </p:cNvPr>
          <p:cNvSpPr/>
          <p:nvPr/>
        </p:nvSpPr>
        <p:spPr>
          <a:xfrm>
            <a:off x="4018489" y="3543690"/>
            <a:ext cx="698708" cy="37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 w="1714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UTM Avo" panose="02040603050506020204" pitchFamily="18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0C645DB8-5E65-4676-93A7-7839E89439A6}"/>
              </a:ext>
            </a:extLst>
          </p:cNvPr>
          <p:cNvSpPr/>
          <p:nvPr/>
        </p:nvSpPr>
        <p:spPr>
          <a:xfrm>
            <a:off x="4420683" y="3980728"/>
            <a:ext cx="698708" cy="3738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 w="17145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UTM Avo" panose="02040603050506020204" pitchFamily="18" charset="0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04A38C84-0BA8-4BD7-BBF2-C3D072F846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8276">
            <a:off x="6912828" y="3524721"/>
            <a:ext cx="613715" cy="72816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BD3DA566-1B23-46FA-A95E-DC4DBAB69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8276">
            <a:off x="6926199" y="3867591"/>
            <a:ext cx="613715" cy="72816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B5BD294F-D7B9-42DA-A892-35023EFB4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079086">
            <a:off x="7431977" y="3415671"/>
            <a:ext cx="613715" cy="72816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695DFE9A-B115-4120-993D-B5FF2E752A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562721">
            <a:off x="7654060" y="3811161"/>
            <a:ext cx="613715" cy="72816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218C41A5-6FFD-4F0F-8DDE-C58A18AA2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08382">
            <a:off x="7936647" y="3426808"/>
            <a:ext cx="613715" cy="72816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CB6E21A3-B043-4431-9DF7-2A3706696F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018276">
            <a:off x="8364978" y="3942327"/>
            <a:ext cx="613715" cy="72816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B63798DF-A00E-42C3-891A-FA31A936E9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9323" y="3484912"/>
            <a:ext cx="613715" cy="72816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DBB32742-400F-4A15-87F3-2E63748DC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54" b="95302" l="1220" r="95366">
                        <a14:foregroundMark x1="7073" y1="19687" x2="7073" y2="19687"/>
                        <a14:foregroundMark x1="2195" y1="19239" x2="2195" y2="19239"/>
                        <a14:foregroundMark x1="18293" y1="8725" x2="18293" y2="8725"/>
                        <a14:foregroundMark x1="32195" y1="8054" x2="32195" y2="8054"/>
                        <a14:foregroundMark x1="46829" y1="36689" x2="60732" y2="48322"/>
                        <a14:foregroundMark x1="60732" y1="48322" x2="60732" y2="48770"/>
                        <a14:foregroundMark x1="88780" y1="93065" x2="88780" y2="93065"/>
                        <a14:foregroundMark x1="95366" y1="95302" x2="95366" y2="95302"/>
                        <a14:foregroundMark x1="79268" y1="72931" x2="85610" y2="83221"/>
                        <a14:foregroundMark x1="81707" y1="70694" x2="84878" y2="838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156827">
            <a:off x="8874502" y="3679151"/>
            <a:ext cx="613715" cy="72816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FA8D89DB-07A5-4581-A043-EAB9E841A5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13" y="3564330"/>
            <a:ext cx="1052956" cy="1160738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0CD39FFA-1362-4F4D-A70E-46A39CA593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034" y="3119308"/>
            <a:ext cx="1052956" cy="1160738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FB90924C-D13A-40C8-A147-F4BE27B40B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39" y="3500619"/>
            <a:ext cx="1052956" cy="116073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xmlns="" id="{7210AFD4-57B8-4A70-8065-72EB1599DC5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414" y="3210519"/>
            <a:ext cx="1052956" cy="1160738"/>
          </a:xfrm>
          <a:prstGeom prst="rect">
            <a:avLst/>
          </a:prstGeom>
        </p:spPr>
      </p:pic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9F28D895-654E-4F8D-9ACF-F9574A906A00}"/>
              </a:ext>
            </a:extLst>
          </p:cNvPr>
          <p:cNvCxnSpPr/>
          <p:nvPr/>
        </p:nvCxnSpPr>
        <p:spPr>
          <a:xfrm>
            <a:off x="6119976" y="3319351"/>
            <a:ext cx="0" cy="3247661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83A1D0E5-C5BE-47C0-8362-09DB19432888}"/>
              </a:ext>
            </a:extLst>
          </p:cNvPr>
          <p:cNvGrpSpPr/>
          <p:nvPr/>
        </p:nvGrpSpPr>
        <p:grpSpPr>
          <a:xfrm>
            <a:off x="320804" y="4705029"/>
            <a:ext cx="5329206" cy="1569660"/>
            <a:chOff x="231904" y="4539929"/>
            <a:chExt cx="5329206" cy="1569660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219965C5-9C10-49CA-885F-0272E9E76F65}"/>
                </a:ext>
              </a:extLst>
            </p:cNvPr>
            <p:cNvSpPr txBox="1"/>
            <p:nvPr/>
          </p:nvSpPr>
          <p:spPr>
            <a:xfrm>
              <a:off x="231904" y="4539929"/>
              <a:ext cx="532920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9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dâu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tây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đều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đĩa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đĩa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dâu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tây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Ta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                         </a:t>
              </a:r>
              <a:r>
                <a:rPr lang="en-US" sz="2000" b="1" dirty="0" smtClean="0">
                  <a:latin typeface="UTM Avo" panose="02040603050506020204" pitchFamily="18" charset="0"/>
                  <a:cs typeface="Arial" panose="020B0604020202020204" pitchFamily="34" charset="0"/>
                </a:rPr>
                <a:t>            </a:t>
              </a:r>
              <a:r>
                <a:rPr lang="en-US" sz="2400" b="1" dirty="0" smtClean="0">
                  <a:latin typeface="UTM Avo" panose="02040603050506020204" pitchFamily="18" charset="0"/>
                  <a:cs typeface="Arial" panose="020B0604020202020204" pitchFamily="34" charset="0"/>
                </a:rPr>
                <a:t>=</a:t>
              </a:r>
              <a:endParaRPr lang="en-US" sz="20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xmlns="" id="{DA2CEA99-488B-4DE4-A806-6EA5CB25E18E}"/>
                </a:ext>
              </a:extLst>
            </p:cNvPr>
            <p:cNvGrpSpPr/>
            <p:nvPr/>
          </p:nvGrpSpPr>
          <p:grpSpPr>
            <a:xfrm>
              <a:off x="2550388" y="5562931"/>
              <a:ext cx="2719398" cy="504589"/>
              <a:chOff x="2550388" y="5562931"/>
              <a:chExt cx="2719398" cy="504589"/>
            </a:xfrm>
          </p:grpSpPr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xmlns="" id="{F5FC73F7-03DC-4620-BAD5-DB6743AE80DC}"/>
                  </a:ext>
                </a:extLst>
              </p:cNvPr>
              <p:cNvSpPr/>
              <p:nvPr/>
            </p:nvSpPr>
            <p:spPr>
              <a:xfrm>
                <a:off x="2550388" y="5578874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xmlns="" id="{D86A4DA5-723A-43D7-BBAE-9A6F0ECB3626}"/>
                  </a:ext>
                </a:extLst>
              </p:cNvPr>
              <p:cNvSpPr/>
              <p:nvPr/>
            </p:nvSpPr>
            <p:spPr>
              <a:xfrm>
                <a:off x="3800660" y="5587444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xmlns="" id="{2873E61B-47EB-444F-8843-043E595C8B07}"/>
                  </a:ext>
                </a:extLst>
              </p:cNvPr>
              <p:cNvSpPr/>
              <p:nvPr/>
            </p:nvSpPr>
            <p:spPr>
              <a:xfrm>
                <a:off x="3173458" y="5562931"/>
                <a:ext cx="526470" cy="504589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xmlns="" id="{5086EDA7-E9D7-4C6D-A72F-22C292E1C370}"/>
                  </a:ext>
                </a:extLst>
              </p:cNvPr>
              <p:cNvSpPr/>
              <p:nvPr/>
            </p:nvSpPr>
            <p:spPr>
              <a:xfrm>
                <a:off x="4753241" y="5568881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06B9F61F-C63E-4CF4-A735-B9CE3DB05A73}"/>
              </a:ext>
            </a:extLst>
          </p:cNvPr>
          <p:cNvGrpSpPr/>
          <p:nvPr/>
        </p:nvGrpSpPr>
        <p:grpSpPr>
          <a:xfrm>
            <a:off x="6545496" y="4751583"/>
            <a:ext cx="5799191" cy="1569660"/>
            <a:chOff x="231903" y="4539929"/>
            <a:chExt cx="5799191" cy="1569660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66329963-2688-4C3F-9952-681FCD990423}"/>
                </a:ext>
              </a:extLst>
            </p:cNvPr>
            <p:cNvSpPr txBox="1"/>
            <p:nvPr/>
          </p:nvSpPr>
          <p:spPr>
            <a:xfrm>
              <a:off x="231903" y="4539929"/>
              <a:ext cx="57991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8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củ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cà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rốt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đều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cho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4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thỏ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thỏ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2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củ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cà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rốt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Ta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                  </a:t>
              </a:r>
              <a:r>
                <a:rPr lang="en-US" sz="2000" b="1" dirty="0" smtClean="0">
                  <a:latin typeface="UTM Avo" panose="02040603050506020204" pitchFamily="18" charset="0"/>
                  <a:cs typeface="Arial" panose="020B0604020202020204" pitchFamily="34" charset="0"/>
                </a:rPr>
                <a:t>                     </a:t>
              </a:r>
              <a:r>
                <a:rPr lang="en-US" sz="2400" b="1" dirty="0">
                  <a:latin typeface="UTM Avo" panose="02040603050506020204" pitchFamily="18" charset="0"/>
                  <a:cs typeface="Arial" panose="020B0604020202020204" pitchFamily="34" charset="0"/>
                </a:rPr>
                <a:t>=</a:t>
              </a:r>
              <a:endParaRPr lang="en-US" sz="20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xmlns="" id="{1375D0E3-FCB7-4A6B-AE26-E84CF01FDF2A}"/>
                </a:ext>
              </a:extLst>
            </p:cNvPr>
            <p:cNvGrpSpPr/>
            <p:nvPr/>
          </p:nvGrpSpPr>
          <p:grpSpPr>
            <a:xfrm>
              <a:off x="2594470" y="5557690"/>
              <a:ext cx="2715579" cy="507678"/>
              <a:chOff x="2594470" y="5557690"/>
              <a:chExt cx="2715579" cy="507678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xmlns="" id="{3E36FBF3-50D1-405C-9D6B-82010E74B346}"/>
                  </a:ext>
                </a:extLst>
              </p:cNvPr>
              <p:cNvSpPr/>
              <p:nvPr/>
            </p:nvSpPr>
            <p:spPr>
              <a:xfrm>
                <a:off x="2594470" y="5573937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xmlns="" id="{E77B80DC-BF21-46F4-B2A7-725806DDE7D4}"/>
                  </a:ext>
                </a:extLst>
              </p:cNvPr>
              <p:cNvSpPr/>
              <p:nvPr/>
            </p:nvSpPr>
            <p:spPr>
              <a:xfrm>
                <a:off x="3872660" y="5584057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xmlns="" id="{EA80F653-23A8-4E15-A4B6-C9B9AA3CA4DA}"/>
                  </a:ext>
                </a:extLst>
              </p:cNvPr>
              <p:cNvSpPr/>
              <p:nvPr/>
            </p:nvSpPr>
            <p:spPr>
              <a:xfrm>
                <a:off x="3229170" y="5559947"/>
                <a:ext cx="543223" cy="505421"/>
              </a:xfrm>
              <a:prstGeom prst="ellips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xmlns="" id="{C4A7A5A4-F650-4D54-8E9C-145E15632514}"/>
                  </a:ext>
                </a:extLst>
              </p:cNvPr>
              <p:cNvSpPr/>
              <p:nvPr/>
            </p:nvSpPr>
            <p:spPr>
              <a:xfrm>
                <a:off x="4793504" y="5557690"/>
                <a:ext cx="516545" cy="457200"/>
              </a:xfrm>
              <a:prstGeom prst="roundRect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929B4E9-1818-4209-B349-6056D882EE8B}"/>
              </a:ext>
            </a:extLst>
          </p:cNvPr>
          <p:cNvSpPr/>
          <p:nvPr/>
        </p:nvSpPr>
        <p:spPr>
          <a:xfrm>
            <a:off x="2644464" y="5746164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xmlns="" id="{E022B8FB-4317-4DFD-B5D6-1FFA0952485B}"/>
              </a:ext>
            </a:extLst>
          </p:cNvPr>
          <p:cNvSpPr/>
          <p:nvPr/>
        </p:nvSpPr>
        <p:spPr>
          <a:xfrm>
            <a:off x="3257715" y="5734728"/>
            <a:ext cx="526470" cy="484032"/>
          </a:xfrm>
          <a:prstGeom prst="ellipse">
            <a:avLst/>
          </a:prstGeom>
          <a:solidFill>
            <a:srgbClr val="66FF33"/>
          </a:solidFill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xmlns="" id="{0C376B86-0FB4-450B-97C6-1992F8E3B32C}"/>
              </a:ext>
            </a:extLst>
          </p:cNvPr>
          <p:cNvSpPr/>
          <p:nvPr/>
        </p:nvSpPr>
        <p:spPr>
          <a:xfrm>
            <a:off x="3889560" y="5753563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xmlns="" id="{FF011566-5904-4A4B-B450-173B3514C484}"/>
              </a:ext>
            </a:extLst>
          </p:cNvPr>
          <p:cNvSpPr/>
          <p:nvPr/>
        </p:nvSpPr>
        <p:spPr>
          <a:xfrm>
            <a:off x="4839620" y="5734473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xmlns="" id="{57AFB927-438C-40C3-8708-FAE4320E87C8}"/>
              </a:ext>
            </a:extLst>
          </p:cNvPr>
          <p:cNvSpPr/>
          <p:nvPr/>
        </p:nvSpPr>
        <p:spPr>
          <a:xfrm>
            <a:off x="8910521" y="5787085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xmlns="" id="{58CCEFB5-6368-4C21-8AD6-F2B5050C7859}"/>
              </a:ext>
            </a:extLst>
          </p:cNvPr>
          <p:cNvSpPr/>
          <p:nvPr/>
        </p:nvSpPr>
        <p:spPr>
          <a:xfrm>
            <a:off x="9548640" y="5776965"/>
            <a:ext cx="526470" cy="484032"/>
          </a:xfrm>
          <a:prstGeom prst="ellipse">
            <a:avLst/>
          </a:prstGeom>
          <a:solidFill>
            <a:srgbClr val="66FF33"/>
          </a:solidFill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xmlns="" id="{185F9B6A-3F8C-4284-B0F5-201C74D090A1}"/>
              </a:ext>
            </a:extLst>
          </p:cNvPr>
          <p:cNvSpPr/>
          <p:nvPr/>
        </p:nvSpPr>
        <p:spPr>
          <a:xfrm>
            <a:off x="10193057" y="5805028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xmlns="" id="{A8EF5958-C47A-4404-88ED-6252561CC1B6}"/>
              </a:ext>
            </a:extLst>
          </p:cNvPr>
          <p:cNvSpPr/>
          <p:nvPr/>
        </p:nvSpPr>
        <p:spPr>
          <a:xfrm>
            <a:off x="11111862" y="5768339"/>
            <a:ext cx="516545" cy="45720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0784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50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135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584B66E-0296-46B2-88A2-133983980007}"/>
              </a:ext>
            </a:extLst>
          </p:cNvPr>
          <p:cNvSpPr/>
          <p:nvPr/>
        </p:nvSpPr>
        <p:spPr>
          <a:xfrm>
            <a:off x="378045" y="348504"/>
            <a:ext cx="11435910" cy="6052298"/>
          </a:xfrm>
          <a:prstGeom prst="roundRect">
            <a:avLst>
              <a:gd name="adj" fmla="val 4743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E7D9B2C-C5A4-4AEB-A2A5-4B5F4582EBAF}"/>
              </a:ext>
            </a:extLst>
          </p:cNvPr>
          <p:cNvGrpSpPr/>
          <p:nvPr/>
        </p:nvGrpSpPr>
        <p:grpSpPr>
          <a:xfrm>
            <a:off x="2338403" y="191918"/>
            <a:ext cx="7515193" cy="581236"/>
            <a:chOff x="1199723" y="356009"/>
            <a:chExt cx="7447678" cy="52530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20A4F2D6-6693-4350-B6FB-435F0F80ACD8}"/>
                </a:ext>
              </a:extLst>
            </p:cNvPr>
            <p:cNvSpPr/>
            <p:nvPr/>
          </p:nvSpPr>
          <p:spPr>
            <a:xfrm>
              <a:off x="1199723" y="356009"/>
              <a:ext cx="7447678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Chọn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vi-VN" sz="2000" b="1" dirty="0" smtClean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chia</a:t>
              </a:r>
              <a:r>
                <a:rPr lang="en-US" sz="2000" b="1" dirty="0" smtClean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thích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hợp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mỗi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vẽ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  <a:endParaRPr lang="en-US" sz="2400" b="1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6FA87D3D-AF1E-4972-AB91-C892B354AA1C}"/>
                </a:ext>
              </a:extLst>
            </p:cNvPr>
            <p:cNvSpPr/>
            <p:nvPr/>
          </p:nvSpPr>
          <p:spPr>
            <a:xfrm>
              <a:off x="1199723" y="376891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76D92B2-1C46-4DC4-BD3A-FC0B71A9F086}"/>
              </a:ext>
            </a:extLst>
          </p:cNvPr>
          <p:cNvSpPr/>
          <p:nvPr/>
        </p:nvSpPr>
        <p:spPr>
          <a:xfrm>
            <a:off x="8610599" y="2058022"/>
            <a:ext cx="1832475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12 : 2 = 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A01FC03-04E3-405F-A603-AFA56026A7A5}"/>
              </a:ext>
            </a:extLst>
          </p:cNvPr>
          <p:cNvSpPr/>
          <p:nvPr/>
        </p:nvSpPr>
        <p:spPr>
          <a:xfrm>
            <a:off x="8682133" y="4501721"/>
            <a:ext cx="1900141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15 : 3 = 5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39E52464-F50E-4855-BF9E-0B0EA5522EA7}"/>
              </a:ext>
            </a:extLst>
          </p:cNvPr>
          <p:cNvCxnSpPr>
            <a:cxnSpLocks/>
            <a:stCxn id="36" idx="3"/>
            <a:endCxn id="30" idx="1"/>
          </p:cNvCxnSpPr>
          <p:nvPr/>
        </p:nvCxnSpPr>
        <p:spPr>
          <a:xfrm>
            <a:off x="7075441" y="2427305"/>
            <a:ext cx="1606692" cy="242741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B33B474B-0702-401E-86AF-AA6AE712157C}"/>
              </a:ext>
            </a:extLst>
          </p:cNvPr>
          <p:cNvCxnSpPr>
            <a:cxnSpLocks/>
            <a:stCxn id="13" idx="3"/>
            <a:endCxn id="29" idx="1"/>
          </p:cNvCxnSpPr>
          <p:nvPr/>
        </p:nvCxnSpPr>
        <p:spPr>
          <a:xfrm flipV="1">
            <a:off x="7075440" y="2411024"/>
            <a:ext cx="1535159" cy="214688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765B7ABB-FDCE-4BD7-B823-0165DB2C66D5}"/>
              </a:ext>
            </a:extLst>
          </p:cNvPr>
          <p:cNvGrpSpPr/>
          <p:nvPr/>
        </p:nvGrpSpPr>
        <p:grpSpPr>
          <a:xfrm>
            <a:off x="1446749" y="3748737"/>
            <a:ext cx="5628691" cy="1747613"/>
            <a:chOff x="1373077" y="3489646"/>
            <a:chExt cx="5628691" cy="174761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CC153321-FF90-4BEF-82B0-20153F1433ED}"/>
                </a:ext>
              </a:extLst>
            </p:cNvPr>
            <p:cNvSpPr/>
            <p:nvPr/>
          </p:nvSpPr>
          <p:spPr>
            <a:xfrm>
              <a:off x="1373077" y="3610940"/>
              <a:ext cx="5628691" cy="1375761"/>
            </a:xfrm>
            <a:prstGeom prst="roundRect">
              <a:avLst>
                <a:gd name="adj" fmla="val 3446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26D839F-3DA0-4D1D-8595-3A1DE9912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375" b="93304" l="9806" r="89966">
                          <a14:foregroundMark x1="13113" y1="44643" x2="35348" y2="58036"/>
                          <a14:foregroundMark x1="22577" y1="20089" x2="33865" y2="31696"/>
                          <a14:foregroundMark x1="30445" y1="16964" x2="36260" y2="27232"/>
                          <a14:foregroundMark x1="39909" y1="35268" x2="39909" y2="35268"/>
                          <a14:foregroundMark x1="42645" y1="41964" x2="42759" y2="44196"/>
                          <a14:foregroundMark x1="51995" y1="39286" x2="51995" y2="39286"/>
                          <a14:foregroundMark x1="61003" y1="42411" x2="61003" y2="42411"/>
                          <a14:foregroundMark x1="60319" y1="43750" x2="65564" y2="50893"/>
                          <a14:foregroundMark x1="66819" y1="26786" x2="66819" y2="26786"/>
                          <a14:foregroundMark x1="67959" y1="19643" x2="67959" y2="19643"/>
                          <a14:foregroundMark x1="68529" y1="19643" x2="74800" y2="36161"/>
                          <a14:foregroundMark x1="73318" y1="20536" x2="77423" y2="35714"/>
                          <a14:foregroundMark x1="54504" y1="21875" x2="54504" y2="21875"/>
                          <a14:foregroundMark x1="56556" y1="15625" x2="56556" y2="15625"/>
                          <a14:foregroundMark x1="53592" y1="21875" x2="53592" y2="21875"/>
                          <a14:foregroundMark x1="75143" y1="84375" x2="75143" y2="84375"/>
                          <a14:foregroundMark x1="26568" y1="13393" x2="26568" y2="13393"/>
                          <a14:foregroundMark x1="10718" y1="58036" x2="10718" y2="58036"/>
                          <a14:foregroundMark x1="14823" y1="79911" x2="14823" y2="79911"/>
                          <a14:foregroundMark x1="13569" y1="72768" x2="13569" y2="72768"/>
                          <a14:foregroundMark x1="12771" y1="70536" x2="12771" y2="70536"/>
                          <a14:foregroundMark x1="21551" y1="91071" x2="21551" y2="91071"/>
                          <a14:foregroundMark x1="24401" y1="91964" x2="25314" y2="93304"/>
                          <a14:foregroundMark x1="38084" y1="88393" x2="38084" y2="88393"/>
                          <a14:foregroundMark x1="48803" y1="56250" x2="48803" y2="56250"/>
                          <a14:foregroundMark x1="49373" y1="40625" x2="49373" y2="40625"/>
                          <a14:foregroundMark x1="49373" y1="38393" x2="49373" y2="38393"/>
                          <a14:foregroundMark x1="58723" y1="17857" x2="58723" y2="17857"/>
                          <a14:foregroundMark x1="58495" y1="16071" x2="58495" y2="16071"/>
                          <a14:foregroundMark x1="82440" y1="64286" x2="82440" y2="64286"/>
                          <a14:foregroundMark x1="81642" y1="75446" x2="81642" y2="75446"/>
                          <a14:foregroundMark x1="78563" y1="82143" x2="78563" y2="82143"/>
                          <a14:foregroundMark x1="10490" y1="44643" x2="10490" y2="44643"/>
                          <a14:foregroundMark x1="48347" y1="45089" x2="48347" y2="45089"/>
                        </a14:backgroundRemoval>
                      </a14:imgEffect>
                    </a14:imgLayer>
                  </a14:imgProps>
                </a:ext>
              </a:extLst>
            </a:blip>
            <a:srcRect l="7872" r="15608"/>
            <a:stretch/>
          </p:blipFill>
          <p:spPr>
            <a:xfrm>
              <a:off x="1784693" y="3489646"/>
              <a:ext cx="4733925" cy="1747613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1A4C68D-0D72-4FD1-8834-0CBEB59BBFBA}"/>
              </a:ext>
            </a:extLst>
          </p:cNvPr>
          <p:cNvGrpSpPr/>
          <p:nvPr/>
        </p:nvGrpSpPr>
        <p:grpSpPr>
          <a:xfrm>
            <a:off x="1446750" y="1540484"/>
            <a:ext cx="5628691" cy="1596161"/>
            <a:chOff x="1373076" y="1281554"/>
            <a:chExt cx="5628691" cy="1596161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1A86AE15-5A1B-475B-8080-28F10D333D31}"/>
                </a:ext>
              </a:extLst>
            </p:cNvPr>
            <p:cNvSpPr/>
            <p:nvPr/>
          </p:nvSpPr>
          <p:spPr>
            <a:xfrm>
              <a:off x="1373076" y="1480494"/>
              <a:ext cx="5628691" cy="1375761"/>
            </a:xfrm>
            <a:prstGeom prst="roundRect">
              <a:avLst>
                <a:gd name="adj" fmla="val 3446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00D08641-AB11-414F-8414-FC6774E46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936" b="89954" l="9965" r="89918">
                          <a14:foregroundMark x1="52638" y1="45205" x2="52638" y2="45205"/>
                          <a14:foregroundMark x1="22860" y1="54338" x2="22860" y2="54338"/>
                          <a14:foregroundMark x1="80774" y1="5936" x2="80774" y2="5936"/>
                          <a14:foregroundMark x1="81594" y1="88584" x2="81594" y2="88584"/>
                        </a14:backgroundRemoval>
                      </a14:imgEffect>
                    </a14:imgLayer>
                  </a14:imgProps>
                </a:ext>
              </a:extLst>
            </a:blip>
            <a:srcRect l="10971" r="10490"/>
            <a:stretch/>
          </p:blipFill>
          <p:spPr>
            <a:xfrm>
              <a:off x="1784692" y="1281554"/>
              <a:ext cx="4882807" cy="1596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7132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11471 0.320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2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12044 -0.353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-1770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630" y="199879"/>
            <a:ext cx="1198092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453D94-F8CB-485B-B2FA-40FF6754D10B}"/>
              </a:ext>
            </a:extLst>
          </p:cNvPr>
          <p:cNvSpPr txBox="1"/>
          <p:nvPr/>
        </p:nvSpPr>
        <p:spPr>
          <a:xfrm>
            <a:off x="2444172" y="3551224"/>
            <a:ext cx="7303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D3F467-6705-4C18-9FD1-748EC63802DD}"/>
              </a:ext>
            </a:extLst>
          </p:cNvPr>
          <p:cNvSpPr txBox="1"/>
          <p:nvPr/>
        </p:nvSpPr>
        <p:spPr>
          <a:xfrm>
            <a:off x="2595174" y="3492500"/>
            <a:ext cx="7303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xmlns="" id="{271B6753-F31C-4A20-8DE2-32985CD964D7}"/>
              </a:ext>
            </a:extLst>
          </p:cNvPr>
          <p:cNvSpPr txBox="1"/>
          <p:nvPr/>
        </p:nvSpPr>
        <p:spPr>
          <a:xfrm>
            <a:off x="3724303" y="2587146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3AD68C-FAFE-4EAE-A73E-671695DA74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9"/>
          <a:stretch/>
        </p:blipFill>
        <p:spPr>
          <a:xfrm>
            <a:off x="0" y="0"/>
            <a:ext cx="12192000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xmlns="" id="{ABFD3119-7FB6-4272-AF0C-B2E2E6A29582}"/>
              </a:ext>
            </a:extLst>
          </p:cNvPr>
          <p:cNvSpPr txBox="1"/>
          <p:nvPr/>
        </p:nvSpPr>
        <p:spPr>
          <a:xfrm>
            <a:off x="2981906" y="2634797"/>
            <a:ext cx="5924262" cy="11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CFCCED-829F-4793-A9FA-B8E7BC28602E}"/>
              </a:ext>
            </a:extLst>
          </p:cNvPr>
          <p:cNvSpPr/>
          <p:nvPr/>
        </p:nvSpPr>
        <p:spPr>
          <a:xfrm>
            <a:off x="3593074" y="3999157"/>
            <a:ext cx="47019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01FB5E-AB89-48EF-83B1-2BB5997F5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8"/>
          <a:stretch/>
        </p:blipFill>
        <p:spPr>
          <a:xfrm>
            <a:off x="0" y="6350"/>
            <a:ext cx="12192000" cy="6423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EE6FA28-A440-467A-9F79-8C1BD3816B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3999306" y="1649814"/>
            <a:ext cx="1630336" cy="66568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8806301-0BD4-4068-934A-1AB3AEF402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5857302" y="1649814"/>
            <a:ext cx="1630336" cy="66568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A7FA163D-01C3-4A10-9E54-25D1BD975C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3999306" y="2561008"/>
            <a:ext cx="1630336" cy="66568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53F9D356-BE23-4142-91FE-C588E6C5D9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5857302" y="2533134"/>
            <a:ext cx="1630336" cy="665680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8EB01D7A-6E3A-4391-817A-3AE8093C4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11" y="3198814"/>
            <a:ext cx="1951864" cy="25487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0B6612C6-F597-4684-89F9-68F953913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60066">
            <a:off x="9354376" y="3233518"/>
            <a:ext cx="1794462" cy="2479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EE1835D-9A06-428C-80EE-4D75E9096A9F}"/>
              </a:ext>
            </a:extLst>
          </p:cNvPr>
          <p:cNvSpPr/>
          <p:nvPr/>
        </p:nvSpPr>
        <p:spPr>
          <a:xfrm>
            <a:off x="4180759" y="757616"/>
            <a:ext cx="28977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CHIA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ĐỀU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59D52B-DDBC-45F4-9F95-677326E227F6}"/>
              </a:ext>
            </a:extLst>
          </p:cNvPr>
          <p:cNvSpPr txBox="1"/>
          <p:nvPr/>
        </p:nvSpPr>
        <p:spPr>
          <a:xfrm>
            <a:off x="2741544" y="1871768"/>
            <a:ext cx="67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496F8DB-6616-499C-BE26-289B896A5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8"/>
          <a:stretch/>
        </p:blipFill>
        <p:spPr>
          <a:xfrm>
            <a:off x="0" y="0"/>
            <a:ext cx="12192000" cy="6423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A903E5E-0FFD-4465-B70A-1D4C9751AD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3999306" y="1643464"/>
            <a:ext cx="1630336" cy="6656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E7D96DC-BFC8-4991-A795-49FB9FC0D6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5857302" y="1643464"/>
            <a:ext cx="1630336" cy="6656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5A3995F-612D-4FC6-966F-88B9C0A91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3999306" y="2554658"/>
            <a:ext cx="1630336" cy="6656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3EC8A42-96DD-4D2E-8225-7248CE4208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5"/>
          <a:stretch/>
        </p:blipFill>
        <p:spPr>
          <a:xfrm>
            <a:off x="5857302" y="2526784"/>
            <a:ext cx="1630336" cy="665680"/>
          </a:xfrm>
          <a:prstGeom prst="rect">
            <a:avLst/>
          </a:prstGeom>
        </p:spPr>
      </p:pic>
      <p:pic>
        <p:nvPicPr>
          <p:cNvPr id="19" name="图片 7">
            <a:extLst>
              <a:ext uri="{FF2B5EF4-FFF2-40B4-BE49-F238E27FC236}">
                <a16:creationId xmlns:a16="http://schemas.microsoft.com/office/drawing/2014/main" xmlns="" id="{0A41AC81-D7C7-4760-A2B2-7CF040C2E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11" y="3192464"/>
            <a:ext cx="1951864" cy="25487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xmlns="" id="{A23FAACC-C7C9-490F-A903-D2FBAD06A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60066">
            <a:off x="9354376" y="3227168"/>
            <a:ext cx="1794462" cy="2479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DA1B119-1AE3-4C37-84CD-2F130CA90B23}"/>
              </a:ext>
            </a:extLst>
          </p:cNvPr>
          <p:cNvSpPr/>
          <p:nvPr/>
        </p:nvSpPr>
        <p:spPr>
          <a:xfrm>
            <a:off x="4180759" y="751266"/>
            <a:ext cx="395994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CHIA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ĐỀU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605AEA0-9895-4AD3-B201-0C0471CF1B31}"/>
              </a:ext>
            </a:extLst>
          </p:cNvPr>
          <p:cNvSpPr txBox="1"/>
          <p:nvPr/>
        </p:nvSpPr>
        <p:spPr>
          <a:xfrm>
            <a:off x="2741544" y="1865418"/>
            <a:ext cx="67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chia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37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13086 0.337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5299 0.3604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2252 0.3601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15221 0.3731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13086 0.337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15299 0.3604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2252 0.3601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3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0.15221 0.3731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xmlns="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xmlns="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xmlns="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xmlns="" id="{13B44877-67F3-4CA0-A7C9-4B86E05C18FF}"/>
              </a:ext>
            </a:extLst>
          </p:cNvPr>
          <p:cNvSpPr txBox="1"/>
          <p:nvPr/>
        </p:nvSpPr>
        <p:spPr>
          <a:xfrm>
            <a:off x="4876138" y="26125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KIẾN THỨC MỚI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xmlns="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91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E9C010-8132-4C94-A88C-AA6F8D422CB6}"/>
              </a:ext>
            </a:extLst>
          </p:cNvPr>
          <p:cNvGrpSpPr/>
          <p:nvPr/>
        </p:nvGrpSpPr>
        <p:grpSpPr>
          <a:xfrm>
            <a:off x="0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FF770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4584B66E-0296-46B2-88A2-133983980007}"/>
                </a:ext>
              </a:extLst>
            </p:cNvPr>
            <p:cNvSpPr/>
            <p:nvPr/>
          </p:nvSpPr>
          <p:spPr>
            <a:xfrm>
              <a:off x="378045" y="298174"/>
              <a:ext cx="11435909" cy="6162452"/>
            </a:xfrm>
            <a:prstGeom prst="roundRect">
              <a:avLst>
                <a:gd name="adj" fmla="val 5212"/>
              </a:avLst>
            </a:prstGeom>
            <a:solidFill>
              <a:schemeClr val="bg1"/>
            </a:solidFill>
            <a:ln>
              <a:solidFill>
                <a:srgbClr val="FF7707"/>
              </a:solidFill>
            </a:ln>
            <a:scene3d>
              <a:camera prst="obliqueTopRight"/>
              <a:lightRig rig="threePt" dir="t"/>
            </a:scene3d>
            <a:sp3d>
              <a:bevelT w="0" h="0"/>
              <a:bevelB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3" t="-2801" r="-8773" b="4685"/>
          <a:stretch/>
        </p:blipFill>
        <p:spPr>
          <a:xfrm>
            <a:off x="9928495" y="3447540"/>
            <a:ext cx="1885459" cy="28576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5EEF2CF-9A36-4B32-AAFC-A5447750BE6D}"/>
              </a:ext>
            </a:extLst>
          </p:cNvPr>
          <p:cNvSpPr txBox="1"/>
          <p:nvPr/>
        </p:nvSpPr>
        <p:spPr>
          <a:xfrm>
            <a:off x="955266" y="461835"/>
            <a:ext cx="1069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mấy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BBC3589-1904-4EAF-80DB-FD61F1B36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-1" b="4408"/>
          <a:stretch/>
        </p:blipFill>
        <p:spPr>
          <a:xfrm flipH="1">
            <a:off x="378044" y="3429000"/>
            <a:ext cx="1885459" cy="28194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507E6EBA-1EEB-430D-BDEC-B47AAC938F51}"/>
              </a:ext>
            </a:extLst>
          </p:cNvPr>
          <p:cNvSpPr/>
          <p:nvPr/>
        </p:nvSpPr>
        <p:spPr>
          <a:xfrm>
            <a:off x="4568874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C18F6AED-7D7C-4CB0-B3CB-938DACA21A7E}"/>
              </a:ext>
            </a:extLst>
          </p:cNvPr>
          <p:cNvSpPr/>
          <p:nvPr/>
        </p:nvSpPr>
        <p:spPr>
          <a:xfrm>
            <a:off x="5537067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91F27AEA-CA53-4737-9273-03C1B7AC0250}"/>
              </a:ext>
            </a:extLst>
          </p:cNvPr>
          <p:cNvSpPr/>
          <p:nvPr/>
        </p:nvSpPr>
        <p:spPr>
          <a:xfrm>
            <a:off x="6505260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0B59E99A-69B9-4283-AE1D-997AB66D6244}"/>
              </a:ext>
            </a:extLst>
          </p:cNvPr>
          <p:cNvSpPr/>
          <p:nvPr/>
        </p:nvSpPr>
        <p:spPr>
          <a:xfrm>
            <a:off x="4568874" y="2194803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1C2B610A-3FFA-42AA-8ACF-50B78ED667FE}"/>
              </a:ext>
            </a:extLst>
          </p:cNvPr>
          <p:cNvSpPr/>
          <p:nvPr/>
        </p:nvSpPr>
        <p:spPr>
          <a:xfrm>
            <a:off x="5537067" y="2194803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934FB2E7-A633-454A-B688-1F03B0DC81B2}"/>
              </a:ext>
            </a:extLst>
          </p:cNvPr>
          <p:cNvSpPr/>
          <p:nvPr/>
        </p:nvSpPr>
        <p:spPr>
          <a:xfrm>
            <a:off x="6505260" y="220765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81B0E51-5822-4C87-A172-650AFB6B2E19}"/>
              </a:ext>
            </a:extLst>
          </p:cNvPr>
          <p:cNvSpPr/>
          <p:nvPr/>
        </p:nvSpPr>
        <p:spPr>
          <a:xfrm>
            <a:off x="2905326" y="1236291"/>
            <a:ext cx="6381345" cy="25294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6 : 2 = 3</a:t>
            </a:r>
          </a:p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sáu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ba</a:t>
            </a:r>
            <a:endParaRPr lang="en-US" sz="2400" b="1" dirty="0">
              <a:solidFill>
                <a:srgbClr val="0000FF"/>
              </a:solidFill>
              <a:latin typeface="UTM Avo" panose="02040603050506020204" pitchFamily="18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BBDA200-9D5F-4130-A146-0F6EFC58A7E6}"/>
              </a:ext>
            </a:extLst>
          </p:cNvPr>
          <p:cNvGrpSpPr/>
          <p:nvPr/>
        </p:nvGrpSpPr>
        <p:grpSpPr>
          <a:xfrm>
            <a:off x="4747048" y="5202218"/>
            <a:ext cx="2469462" cy="812011"/>
            <a:chOff x="619432" y="942117"/>
            <a:chExt cx="4090061" cy="134624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6B467C7F-9E39-4153-AD92-BAF4F4C986AB}"/>
                </a:ext>
              </a:extLst>
            </p:cNvPr>
            <p:cNvSpPr/>
            <p:nvPr/>
          </p:nvSpPr>
          <p:spPr>
            <a:xfrm>
              <a:off x="619432" y="942117"/>
              <a:ext cx="4090061" cy="134624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3AED58DB-1529-46D0-8DE9-0DAB739E9876}"/>
                </a:ext>
              </a:extLst>
            </p:cNvPr>
            <p:cNvSpPr txBox="1"/>
            <p:nvPr/>
          </p:nvSpPr>
          <p:spPr>
            <a:xfrm>
              <a:off x="962052" y="1234876"/>
              <a:ext cx="3404818" cy="86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chia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F7FEEB6B-4123-4CE5-B1BD-EC333F1F4440}"/>
              </a:ext>
            </a:extLst>
          </p:cNvPr>
          <p:cNvGrpSpPr/>
          <p:nvPr/>
        </p:nvGrpSpPr>
        <p:grpSpPr>
          <a:xfrm>
            <a:off x="5332597" y="3691592"/>
            <a:ext cx="1202138" cy="1323439"/>
            <a:chOff x="8180856" y="3608868"/>
            <a:chExt cx="1555423" cy="1557358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90397D86-4019-4454-986B-FC77A25FBA4C}"/>
                </a:ext>
              </a:extLst>
            </p:cNvPr>
            <p:cNvSpPr/>
            <p:nvPr/>
          </p:nvSpPr>
          <p:spPr>
            <a:xfrm>
              <a:off x="8180856" y="3913901"/>
              <a:ext cx="1555423" cy="1185288"/>
            </a:xfrm>
            <a:prstGeom prst="roundRect">
              <a:avLst>
                <a:gd name="adj" fmla="val 26759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spcAft>
                  <a:spcPts val="1200"/>
                </a:spcAft>
              </a:pPr>
              <a:endParaRPr lang="en-US" sz="66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DEA3A664-59E7-48CD-B633-21552B6C4C56}"/>
                </a:ext>
              </a:extLst>
            </p:cNvPr>
            <p:cNvSpPr txBox="1"/>
            <p:nvPr/>
          </p:nvSpPr>
          <p:spPr>
            <a:xfrm>
              <a:off x="8259437" y="3608868"/>
              <a:ext cx="1430915" cy="1557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8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53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34805 0.4557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16575 0.567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0.27018 0.338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2444 0.440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1979 0.4583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25599 0.5712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2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  <p:bldP spid="3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E9C010-8132-4C94-A88C-AA6F8D422CB6}"/>
              </a:ext>
            </a:extLst>
          </p:cNvPr>
          <p:cNvGrpSpPr/>
          <p:nvPr/>
        </p:nvGrpSpPr>
        <p:grpSpPr>
          <a:xfrm>
            <a:off x="0" y="-3106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FF770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4584B66E-0296-46B2-88A2-133983980007}"/>
                </a:ext>
              </a:extLst>
            </p:cNvPr>
            <p:cNvSpPr/>
            <p:nvPr/>
          </p:nvSpPr>
          <p:spPr>
            <a:xfrm>
              <a:off x="378045" y="298174"/>
              <a:ext cx="11435909" cy="6162452"/>
            </a:xfrm>
            <a:prstGeom prst="roundRect">
              <a:avLst>
                <a:gd name="adj" fmla="val 5212"/>
              </a:avLst>
            </a:prstGeom>
            <a:solidFill>
              <a:schemeClr val="bg1"/>
            </a:solidFill>
            <a:ln>
              <a:solidFill>
                <a:srgbClr val="FF7707"/>
              </a:solidFill>
            </a:ln>
            <a:scene3d>
              <a:camera prst="obliqueTopRight"/>
              <a:lightRig rig="threePt" dir="t"/>
            </a:scene3d>
            <a:sp3d>
              <a:bevelT w="0" h="0"/>
              <a:bevelB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6EBDD3-A75A-457C-ADD2-008BCD14C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" b="943"/>
          <a:stretch/>
        </p:blipFill>
        <p:spPr>
          <a:xfrm>
            <a:off x="9634581" y="3475925"/>
            <a:ext cx="1885459" cy="28576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5EEF2CF-9A36-4B32-AAFC-A5447750BE6D}"/>
              </a:ext>
            </a:extLst>
          </p:cNvPr>
          <p:cNvSpPr txBox="1"/>
          <p:nvPr/>
        </p:nvSpPr>
        <p:spPr>
          <a:xfrm>
            <a:off x="543655" y="1002145"/>
            <a:ext cx="11270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BBC3589-1904-4EAF-80DB-FD61F1B36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2" t="-658" r="-8022" b="658"/>
          <a:stretch/>
        </p:blipFill>
        <p:spPr>
          <a:xfrm>
            <a:off x="913673" y="3495036"/>
            <a:ext cx="2016732" cy="28194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507E6EBA-1EEB-430D-BDEC-B47AAC938F51}"/>
              </a:ext>
            </a:extLst>
          </p:cNvPr>
          <p:cNvSpPr/>
          <p:nvPr/>
        </p:nvSpPr>
        <p:spPr>
          <a:xfrm rot="845844">
            <a:off x="3828514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C18F6AED-7D7C-4CB0-B3CB-938DACA21A7E}"/>
              </a:ext>
            </a:extLst>
          </p:cNvPr>
          <p:cNvSpPr/>
          <p:nvPr/>
        </p:nvSpPr>
        <p:spPr>
          <a:xfrm rot="845844">
            <a:off x="4796707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91F27AEA-CA53-4737-9273-03C1B7AC0250}"/>
              </a:ext>
            </a:extLst>
          </p:cNvPr>
          <p:cNvSpPr/>
          <p:nvPr/>
        </p:nvSpPr>
        <p:spPr>
          <a:xfrm rot="845844">
            <a:off x="5764900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0B59E99A-69B9-4283-AE1D-997AB66D6244}"/>
              </a:ext>
            </a:extLst>
          </p:cNvPr>
          <p:cNvSpPr/>
          <p:nvPr/>
        </p:nvSpPr>
        <p:spPr>
          <a:xfrm rot="845844">
            <a:off x="3828514" y="2813977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1C2B610A-3FFA-42AA-8ACF-50B78ED667FE}"/>
              </a:ext>
            </a:extLst>
          </p:cNvPr>
          <p:cNvSpPr/>
          <p:nvPr/>
        </p:nvSpPr>
        <p:spPr>
          <a:xfrm rot="845844">
            <a:off x="4796707" y="2813977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934FB2E7-A633-454A-B688-1F03B0DC81B2}"/>
              </a:ext>
            </a:extLst>
          </p:cNvPr>
          <p:cNvSpPr/>
          <p:nvPr/>
        </p:nvSpPr>
        <p:spPr>
          <a:xfrm rot="845844">
            <a:off x="5764900" y="282682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2D5EE33-F2D6-40B2-B3BA-74300DFAC50D}"/>
              </a:ext>
            </a:extLst>
          </p:cNvPr>
          <p:cNvSpPr/>
          <p:nvPr/>
        </p:nvSpPr>
        <p:spPr>
          <a:xfrm rot="845844">
            <a:off x="6663109" y="2069170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D801866-9655-4E8A-B3D5-C3EEA412D552}"/>
              </a:ext>
            </a:extLst>
          </p:cNvPr>
          <p:cNvSpPr/>
          <p:nvPr/>
        </p:nvSpPr>
        <p:spPr>
          <a:xfrm rot="845844">
            <a:off x="6663109" y="2855210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AD9D4B0-AC1D-4E73-9ADB-8F5AA5565A8B}"/>
              </a:ext>
            </a:extLst>
          </p:cNvPr>
          <p:cNvSpPr/>
          <p:nvPr/>
        </p:nvSpPr>
        <p:spPr>
          <a:xfrm rot="845844">
            <a:off x="7525053" y="2040439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A1911F8-1683-480B-AF7F-9C7CA3D4AF6E}"/>
              </a:ext>
            </a:extLst>
          </p:cNvPr>
          <p:cNvSpPr/>
          <p:nvPr/>
        </p:nvSpPr>
        <p:spPr>
          <a:xfrm rot="845844">
            <a:off x="7561318" y="282682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81B0E51-5822-4C87-A172-650AFB6B2E19}"/>
              </a:ext>
            </a:extLst>
          </p:cNvPr>
          <p:cNvSpPr/>
          <p:nvPr/>
        </p:nvSpPr>
        <p:spPr>
          <a:xfrm>
            <a:off x="2845688" y="1890576"/>
            <a:ext cx="6577353" cy="20063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10 : 2 = 5</a:t>
            </a:r>
          </a:p>
        </p:txBody>
      </p:sp>
    </p:spTree>
    <p:extLst>
      <p:ext uri="{BB962C8B-B14F-4D97-AF65-F5344CB8AC3E}">
        <p14:creationId xmlns:p14="http://schemas.microsoft.com/office/powerpoint/2010/main" val="238550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425 0.4020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11797 0.493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34558 0.2937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19739 0.3842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9987 0.400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151 0.5002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5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2617 0.2909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2888 0.3849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0964 0.4002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0.29935 0.4986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  <p:bldP spid="3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xmlns="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xmlns="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xmlns="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xmlns="" id="{13B44877-67F3-4CA0-A7C9-4B86E05C18FF}"/>
              </a:ext>
            </a:extLst>
          </p:cNvPr>
          <p:cNvSpPr txBox="1"/>
          <p:nvPr/>
        </p:nvSpPr>
        <p:spPr>
          <a:xfrm>
            <a:off x="4876138" y="2612557"/>
            <a:ext cx="6234053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xmlns="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56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584B66E-0296-46B2-88A2-133983980007}"/>
              </a:ext>
            </a:extLst>
          </p:cNvPr>
          <p:cNvSpPr/>
          <p:nvPr/>
        </p:nvSpPr>
        <p:spPr>
          <a:xfrm>
            <a:off x="378045" y="280408"/>
            <a:ext cx="11435910" cy="6180218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563362" y="3452908"/>
            <a:ext cx="3061549" cy="3031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6E28D6-9E31-4F4F-B167-9257A07CE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b="40116"/>
          <a:stretch/>
        </p:blipFill>
        <p:spPr>
          <a:xfrm flipH="1">
            <a:off x="-405741" y="3471740"/>
            <a:ext cx="3206968" cy="300422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B45766B-243C-4045-8402-E8B7F5970200}"/>
              </a:ext>
            </a:extLst>
          </p:cNvPr>
          <p:cNvGrpSpPr/>
          <p:nvPr/>
        </p:nvGrpSpPr>
        <p:grpSpPr>
          <a:xfrm>
            <a:off x="1359421" y="733680"/>
            <a:ext cx="9660098" cy="581236"/>
            <a:chOff x="1199723" y="356009"/>
            <a:chExt cx="9573314" cy="5253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82606712-9B43-419D-B738-195E0D8DB2FE}"/>
                </a:ext>
              </a:extLst>
            </p:cNvPr>
            <p:cNvSpPr/>
            <p:nvPr/>
          </p:nvSpPr>
          <p:spPr>
            <a:xfrm>
              <a:off x="1199723" y="356009"/>
              <a:ext cx="957331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hoạt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chia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tương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ứng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D8F1608C-566B-42CF-B834-DFE737056B39}"/>
                </a:ext>
              </a:extLst>
            </p:cNvPr>
            <p:cNvSpPr/>
            <p:nvPr/>
          </p:nvSpPr>
          <p:spPr>
            <a:xfrm>
              <a:off x="1199723" y="389800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86480B-45DF-469C-8D52-0BA13C7C253E}"/>
              </a:ext>
            </a:extLst>
          </p:cNvPr>
          <p:cNvSpPr txBox="1"/>
          <p:nvPr/>
        </p:nvSpPr>
        <p:spPr>
          <a:xfrm>
            <a:off x="3277541" y="1685416"/>
            <a:ext cx="582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Chia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836F47F-AEF5-4135-B2A8-3D015E3F0C02}"/>
              </a:ext>
            </a:extLst>
          </p:cNvPr>
          <p:cNvSpPr/>
          <p:nvPr/>
        </p:nvSpPr>
        <p:spPr>
          <a:xfrm rot="845844">
            <a:off x="4433613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78E142F-6DB1-44B4-B4BA-8F66722FA91F}"/>
              </a:ext>
            </a:extLst>
          </p:cNvPr>
          <p:cNvSpPr/>
          <p:nvPr/>
        </p:nvSpPr>
        <p:spPr>
          <a:xfrm rot="845844">
            <a:off x="5348013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BFF77CC-FD5B-424F-A974-280628C53972}"/>
              </a:ext>
            </a:extLst>
          </p:cNvPr>
          <p:cNvSpPr/>
          <p:nvPr/>
        </p:nvSpPr>
        <p:spPr>
          <a:xfrm rot="845844">
            <a:off x="6262412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AD36062-ABC3-477C-89D6-7E3699BADCC1}"/>
              </a:ext>
            </a:extLst>
          </p:cNvPr>
          <p:cNvSpPr/>
          <p:nvPr/>
        </p:nvSpPr>
        <p:spPr>
          <a:xfrm rot="845844">
            <a:off x="7176812" y="2468399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DCFEBFB-953E-4224-B058-C995F5FFE4D8}"/>
              </a:ext>
            </a:extLst>
          </p:cNvPr>
          <p:cNvSpPr/>
          <p:nvPr/>
        </p:nvSpPr>
        <p:spPr>
          <a:xfrm rot="845844">
            <a:off x="4433613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2A7D523-0AD1-43AD-8D70-D95DC396FC5E}"/>
              </a:ext>
            </a:extLst>
          </p:cNvPr>
          <p:cNvSpPr/>
          <p:nvPr/>
        </p:nvSpPr>
        <p:spPr>
          <a:xfrm rot="845844">
            <a:off x="5348013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A72B9342-A332-462A-95C7-A0192D269D42}"/>
              </a:ext>
            </a:extLst>
          </p:cNvPr>
          <p:cNvSpPr/>
          <p:nvPr/>
        </p:nvSpPr>
        <p:spPr>
          <a:xfrm rot="845844">
            <a:off x="6262412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48A38871-52D8-460B-8441-2D42DE068C56}"/>
              </a:ext>
            </a:extLst>
          </p:cNvPr>
          <p:cNvSpPr/>
          <p:nvPr/>
        </p:nvSpPr>
        <p:spPr>
          <a:xfrm rot="845844">
            <a:off x="7176812" y="327300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3BF3FFF-FC88-463A-BCCD-5F3286982E32}"/>
              </a:ext>
            </a:extLst>
          </p:cNvPr>
          <p:cNvSpPr/>
          <p:nvPr/>
        </p:nvSpPr>
        <p:spPr>
          <a:xfrm>
            <a:off x="5167526" y="2799968"/>
            <a:ext cx="2047827" cy="72278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8 : 2 = 4</a:t>
            </a:r>
          </a:p>
        </p:txBody>
      </p:sp>
    </p:spTree>
    <p:extLst>
      <p:ext uri="{BB962C8B-B14F-4D97-AF65-F5344CB8AC3E}">
        <p14:creationId xmlns:p14="http://schemas.microsoft.com/office/powerpoint/2010/main" val="3373849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39349 0.3412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13998 0.442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31849 0.2287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21146 0.3266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17786 0.3395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22032 0.4421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10195 0.228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29271 0.3233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65FB49-7386-4F3D-90FF-E13DABA3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5"/>
            <a:ext cx="12192000" cy="645742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584B66E-0296-46B2-88A2-133983980007}"/>
              </a:ext>
            </a:extLst>
          </p:cNvPr>
          <p:cNvSpPr/>
          <p:nvPr/>
        </p:nvSpPr>
        <p:spPr>
          <a:xfrm>
            <a:off x="378045" y="280408"/>
            <a:ext cx="11435910" cy="6180218"/>
          </a:xfrm>
          <a:prstGeom prst="roundRect">
            <a:avLst>
              <a:gd name="adj" fmla="val 4743"/>
            </a:avLst>
          </a:prstGeom>
          <a:solidFill>
            <a:srgbClr val="00330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4" r="57059" b="37299"/>
          <a:stretch/>
        </p:blipFill>
        <p:spPr>
          <a:xfrm flipH="1">
            <a:off x="883977" y="3429181"/>
            <a:ext cx="1196179" cy="1572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6E28D6-9E31-4F4F-B167-9257A07CE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2567" b="29190"/>
          <a:stretch/>
        </p:blipFill>
        <p:spPr>
          <a:xfrm flipH="1">
            <a:off x="1432720" y="1643135"/>
            <a:ext cx="2381835" cy="15799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B45766B-243C-4045-8402-E8B7F5970200}"/>
              </a:ext>
            </a:extLst>
          </p:cNvPr>
          <p:cNvGrpSpPr/>
          <p:nvPr/>
        </p:nvGrpSpPr>
        <p:grpSpPr>
          <a:xfrm>
            <a:off x="1599493" y="461921"/>
            <a:ext cx="9660098" cy="581236"/>
            <a:chOff x="1199723" y="356009"/>
            <a:chExt cx="9573314" cy="5253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82606712-9B43-419D-B738-195E0D8DB2FE}"/>
                </a:ext>
              </a:extLst>
            </p:cNvPr>
            <p:cNvSpPr/>
            <p:nvPr/>
          </p:nvSpPr>
          <p:spPr>
            <a:xfrm>
              <a:off x="1199723" y="356009"/>
              <a:ext cx="9573314" cy="525303"/>
            </a:xfrm>
            <a:prstGeom prst="roundRect">
              <a:avLst>
                <a:gd name="adj" fmla="val 39419"/>
              </a:avLst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hoạt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chia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tương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ứng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D8F1608C-566B-42CF-B834-DFE737056B39}"/>
                </a:ext>
              </a:extLst>
            </p:cNvPr>
            <p:cNvSpPr/>
            <p:nvPr/>
          </p:nvSpPr>
          <p:spPr>
            <a:xfrm>
              <a:off x="1199723" y="389800"/>
              <a:ext cx="531920" cy="48353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F99DFD-4A2F-4749-9E60-14FE799EB42F}"/>
              </a:ext>
            </a:extLst>
          </p:cNvPr>
          <p:cNvSpPr txBox="1"/>
          <p:nvPr/>
        </p:nvSpPr>
        <p:spPr>
          <a:xfrm>
            <a:off x="3924268" y="1281316"/>
            <a:ext cx="5823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Chia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DAE0C4E-C240-4DCA-9219-99DA1E1199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49" t="1670" r="53941" b="45359"/>
          <a:stretch/>
        </p:blipFill>
        <p:spPr>
          <a:xfrm>
            <a:off x="2136235" y="4994190"/>
            <a:ext cx="1493132" cy="13645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E87691A-06C4-4A50-9AB6-A4FFF9BEA878}"/>
              </a:ext>
            </a:extLst>
          </p:cNvPr>
          <p:cNvSpPr/>
          <p:nvPr/>
        </p:nvSpPr>
        <p:spPr>
          <a:xfrm rot="845844">
            <a:off x="6509709" y="263669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C8A42E7-7C40-43C4-BFB2-D2C58C4008FE}"/>
              </a:ext>
            </a:extLst>
          </p:cNvPr>
          <p:cNvSpPr/>
          <p:nvPr/>
        </p:nvSpPr>
        <p:spPr>
          <a:xfrm rot="845844">
            <a:off x="7424109" y="263669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3D3FF2B8-BA7C-4D95-A33F-9F5F5504E824}"/>
              </a:ext>
            </a:extLst>
          </p:cNvPr>
          <p:cNvSpPr/>
          <p:nvPr/>
        </p:nvSpPr>
        <p:spPr>
          <a:xfrm rot="845844">
            <a:off x="8338508" y="2636690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263C6F1B-3204-4B5B-AF6D-B0F24AF89F71}"/>
              </a:ext>
            </a:extLst>
          </p:cNvPr>
          <p:cNvSpPr/>
          <p:nvPr/>
        </p:nvSpPr>
        <p:spPr>
          <a:xfrm rot="845844">
            <a:off x="6509709" y="3441291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678F5EC-AB20-4974-B265-BA015CCF8445}"/>
              </a:ext>
            </a:extLst>
          </p:cNvPr>
          <p:cNvSpPr/>
          <p:nvPr/>
        </p:nvSpPr>
        <p:spPr>
          <a:xfrm rot="845844">
            <a:off x="7424109" y="3441291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DEE7772C-24EC-4823-9088-2C44EFE15B12}"/>
              </a:ext>
            </a:extLst>
          </p:cNvPr>
          <p:cNvSpPr/>
          <p:nvPr/>
        </p:nvSpPr>
        <p:spPr>
          <a:xfrm rot="845844">
            <a:off x="8338508" y="3441291"/>
            <a:ext cx="663138" cy="66313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FCA5ABF7-C675-47D7-B820-DBEF400DAF85}"/>
              </a:ext>
            </a:extLst>
          </p:cNvPr>
          <p:cNvSpPr/>
          <p:nvPr/>
        </p:nvSpPr>
        <p:spPr>
          <a:xfrm>
            <a:off x="6030883" y="3408148"/>
            <a:ext cx="2047827" cy="72278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6 : 3 = 2</a:t>
            </a:r>
          </a:p>
        </p:txBody>
      </p:sp>
    </p:spTree>
    <p:extLst>
      <p:ext uri="{BB962C8B-B14F-4D97-AF65-F5344CB8AC3E}">
        <p14:creationId xmlns:p14="http://schemas.microsoft.com/office/powerpoint/2010/main" val="4009007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21719 -0.05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34896 0.058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28086 0.2944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22253 -0.0523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33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2669 0.1759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41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29128 0.2981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509562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385</Words>
  <Application>Microsoft Office PowerPoint</Application>
  <PresentationFormat>Custom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Tuần 20 Bài 57: Làm quen với phép chia, dấu chia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206</cp:revision>
  <dcterms:created xsi:type="dcterms:W3CDTF">2021-07-12T03:44:38Z</dcterms:created>
  <dcterms:modified xsi:type="dcterms:W3CDTF">2026-01-25T13:34:18Z</dcterms:modified>
</cp:coreProperties>
</file>