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7" r:id="rId3"/>
    <p:sldId id="258" r:id="rId4"/>
    <p:sldId id="259" r:id="rId5"/>
    <p:sldId id="260" r:id="rId6"/>
    <p:sldId id="261" r:id="rId7"/>
    <p:sldId id="262" r:id="rId8"/>
    <p:sldId id="256" r:id="rId9"/>
    <p:sldId id="274" r:id="rId10"/>
    <p:sldId id="302" r:id="rId11"/>
    <p:sldId id="263" r:id="rId12"/>
    <p:sldId id="304" r:id="rId13"/>
    <p:sldId id="264" r:id="rId14"/>
    <p:sldId id="307" r:id="rId15"/>
    <p:sldId id="306" r:id="rId16"/>
    <p:sldId id="276" r:id="rId17"/>
    <p:sldId id="308" r:id="rId18"/>
    <p:sldId id="309" r:id="rId19"/>
    <p:sldId id="278" r:id="rId20"/>
    <p:sldId id="310" r:id="rId21"/>
    <p:sldId id="311" r:id="rId22"/>
    <p:sldId id="312" r:id="rId23"/>
    <p:sldId id="313" r:id="rId24"/>
    <p:sldId id="291" r:id="rId25"/>
    <p:sldId id="297" r:id="rId26"/>
    <p:sldId id="298" r:id="rId27"/>
    <p:sldId id="273"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063"/>
    <a:srgbClr val="00CCFF"/>
    <a:srgbClr val="8FCF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3179E9-13E1-4DA2-A103-89C9531BCC3C}" v="112" dt="2024-08-07T13:40:58.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34" autoAdjust="0"/>
  </p:normalViewPr>
  <p:slideViewPr>
    <p:cSldViewPr snapToGrid="0">
      <p:cViewPr varScale="1">
        <p:scale>
          <a:sx n="69" d="100"/>
          <a:sy n="69" d="100"/>
        </p:scale>
        <p:origin x="8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7A2FF-1D22-46CA-B866-795C7EEAE3DB}" type="datetimeFigureOut">
              <a:rPr lang="en-US" smtClean="0"/>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515A8-B269-4ACC-A116-36296DF8074F}" type="slidenum">
              <a:rPr lang="en-US" smtClean="0"/>
              <a:t>‹#›</a:t>
            </a:fld>
            <a:endParaRPr lang="en-US"/>
          </a:p>
        </p:txBody>
      </p:sp>
    </p:spTree>
    <p:extLst>
      <p:ext uri="{BB962C8B-B14F-4D97-AF65-F5344CB8AC3E}">
        <p14:creationId xmlns:p14="http://schemas.microsoft.com/office/powerpoint/2010/main" val="113109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smtClean="0"/>
              <a:t>Bài</a:t>
            </a:r>
            <a:r>
              <a:rPr lang="vi-VN" b="1" baseline="0" dirty="0" smtClean="0"/>
              <a:t> soan của Hiền Trần zalo 0353095025 ( mọi zalo khác đều giả mạo ăn cắp bài)</a:t>
            </a:r>
            <a:endParaRPr lang="en-US" b="1" dirty="0"/>
          </a:p>
        </p:txBody>
      </p:sp>
      <p:sp>
        <p:nvSpPr>
          <p:cNvPr id="4" name="Slide Number Placeholder 3"/>
          <p:cNvSpPr>
            <a:spLocks noGrp="1"/>
          </p:cNvSpPr>
          <p:nvPr>
            <p:ph type="sldNum" sz="quarter" idx="10"/>
          </p:nvPr>
        </p:nvSpPr>
        <p:spPr/>
        <p:txBody>
          <a:bodyPr/>
          <a:lstStyle/>
          <a:p>
            <a:fld id="{F03515A8-B269-4ACC-A116-36296DF8074F}" type="slidenum">
              <a:rPr lang="en-US" smtClean="0"/>
              <a:t>6</a:t>
            </a:fld>
            <a:endParaRPr lang="en-US"/>
          </a:p>
        </p:txBody>
      </p:sp>
    </p:spTree>
    <p:extLst>
      <p:ext uri="{BB962C8B-B14F-4D97-AF65-F5344CB8AC3E}">
        <p14:creationId xmlns:p14="http://schemas.microsoft.com/office/powerpoint/2010/main" val="411198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b="1" dirty="0" smtClean="0"/>
              <a:t>Bài</a:t>
            </a:r>
            <a:r>
              <a:rPr lang="vi-VN" b="1" baseline="0" dirty="0" smtClean="0"/>
              <a:t> soan của Hiền Trần zalo 0353095025 ( mọi zalo khác đều giả mạo ăn cắp bài)</a:t>
            </a:r>
            <a:endParaRPr lang="en-US" b="1" dirty="0" smtClean="0"/>
          </a:p>
          <a:p>
            <a:endParaRPr lang="en-US" dirty="0"/>
          </a:p>
        </p:txBody>
      </p:sp>
      <p:sp>
        <p:nvSpPr>
          <p:cNvPr id="4" name="Slide Number Placeholder 3"/>
          <p:cNvSpPr>
            <a:spLocks noGrp="1"/>
          </p:cNvSpPr>
          <p:nvPr>
            <p:ph type="sldNum" sz="quarter" idx="10"/>
          </p:nvPr>
        </p:nvSpPr>
        <p:spPr/>
        <p:txBody>
          <a:bodyPr/>
          <a:lstStyle/>
          <a:p>
            <a:fld id="{F03515A8-B269-4ACC-A116-36296DF8074F}" type="slidenum">
              <a:rPr lang="en-US" smtClean="0"/>
              <a:t>9</a:t>
            </a:fld>
            <a:endParaRPr lang="en-US"/>
          </a:p>
        </p:txBody>
      </p:sp>
    </p:spTree>
    <p:extLst>
      <p:ext uri="{BB962C8B-B14F-4D97-AF65-F5344CB8AC3E}">
        <p14:creationId xmlns:p14="http://schemas.microsoft.com/office/powerpoint/2010/main" val="299095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BC8FC-B0C4-457D-8AB7-E6D4931CBE62}" type="slidenum">
              <a:rPr lang="en-US" smtClean="0"/>
              <a:pPr/>
              <a:t>22</a:t>
            </a:fld>
            <a:endParaRPr lang="en-US"/>
          </a:p>
        </p:txBody>
      </p:sp>
    </p:spTree>
    <p:extLst>
      <p:ext uri="{BB962C8B-B14F-4D97-AF65-F5344CB8AC3E}">
        <p14:creationId xmlns:p14="http://schemas.microsoft.com/office/powerpoint/2010/main" val="255389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4932-D0F1-0AB0-E8AB-5C3E963F1B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3119F7D-5758-FA7E-7649-EA2638B71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1294383-B2B0-73B5-B1C2-EE2D5B422F34}"/>
              </a:ext>
            </a:extLst>
          </p:cNvPr>
          <p:cNvSpPr>
            <a:spLocks noGrp="1"/>
          </p:cNvSpPr>
          <p:nvPr>
            <p:ph type="dt" sz="half" idx="10"/>
          </p:nvPr>
        </p:nvSpPr>
        <p:spPr/>
        <p:txBody>
          <a:bodyPr/>
          <a:lstStyle/>
          <a:p>
            <a:fld id="{94E030DD-8FBA-4060-BE4B-B04E86C69F04}" type="datetimeFigureOut">
              <a:rPr lang="vi-VN" smtClean="0"/>
              <a:t>08/02/2025</a:t>
            </a:fld>
            <a:endParaRPr lang="vi-VN"/>
          </a:p>
        </p:txBody>
      </p:sp>
      <p:sp>
        <p:nvSpPr>
          <p:cNvPr id="5" name="Footer Placeholder 4">
            <a:extLst>
              <a:ext uri="{FF2B5EF4-FFF2-40B4-BE49-F238E27FC236}">
                <a16:creationId xmlns:a16="http://schemas.microsoft.com/office/drawing/2014/main" id="{10B8A255-BA6B-DD0C-D263-A462CCCDB5F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DAE3B5B-1DDA-A993-F45E-170EE63175AE}"/>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57878459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BD08-BC46-8F07-8B88-C788B2821BC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C7FF16C-5863-F5DD-C3D4-F91AA0F1C3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C135CBE-54A9-8563-C090-3008BBEE253F}"/>
              </a:ext>
            </a:extLst>
          </p:cNvPr>
          <p:cNvSpPr>
            <a:spLocks noGrp="1"/>
          </p:cNvSpPr>
          <p:nvPr>
            <p:ph type="dt" sz="half" idx="10"/>
          </p:nvPr>
        </p:nvSpPr>
        <p:spPr/>
        <p:txBody>
          <a:bodyPr/>
          <a:lstStyle/>
          <a:p>
            <a:fld id="{94E030DD-8FBA-4060-BE4B-B04E86C69F04}" type="datetimeFigureOut">
              <a:rPr lang="vi-VN" smtClean="0"/>
              <a:t>08/02/2025</a:t>
            </a:fld>
            <a:endParaRPr lang="vi-VN"/>
          </a:p>
        </p:txBody>
      </p:sp>
      <p:sp>
        <p:nvSpPr>
          <p:cNvPr id="5" name="Footer Placeholder 4">
            <a:extLst>
              <a:ext uri="{FF2B5EF4-FFF2-40B4-BE49-F238E27FC236}">
                <a16:creationId xmlns:a16="http://schemas.microsoft.com/office/drawing/2014/main" id="{452C02D2-ABE7-17A2-621B-9F01FAFE370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D2C077-F49B-9DEA-7101-9947E3753A98}"/>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96664509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58982F-3C3F-DBE5-55E1-35947B2BE0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64EC805-D1AE-47A9-15C5-51563B4019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7ADCAD-5E27-9BAE-23C8-9812359ED109}"/>
              </a:ext>
            </a:extLst>
          </p:cNvPr>
          <p:cNvSpPr>
            <a:spLocks noGrp="1"/>
          </p:cNvSpPr>
          <p:nvPr>
            <p:ph type="dt" sz="half" idx="10"/>
          </p:nvPr>
        </p:nvSpPr>
        <p:spPr/>
        <p:txBody>
          <a:bodyPr/>
          <a:lstStyle/>
          <a:p>
            <a:fld id="{94E030DD-8FBA-4060-BE4B-B04E86C69F04}" type="datetimeFigureOut">
              <a:rPr lang="vi-VN" smtClean="0"/>
              <a:t>08/02/2025</a:t>
            </a:fld>
            <a:endParaRPr lang="vi-VN"/>
          </a:p>
        </p:txBody>
      </p:sp>
      <p:sp>
        <p:nvSpPr>
          <p:cNvPr id="5" name="Footer Placeholder 4">
            <a:extLst>
              <a:ext uri="{FF2B5EF4-FFF2-40B4-BE49-F238E27FC236}">
                <a16:creationId xmlns:a16="http://schemas.microsoft.com/office/drawing/2014/main" id="{5FFBCF96-E3D1-582F-8FD1-C167F1A5D55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51154B0-FE22-8881-DF93-9363419D7297}"/>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6346893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ACBD-CF23-5AC2-E9A8-E205346C71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20229E-19CB-6E4A-29DD-F60985075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8BBFB6-F7FA-AD02-A8F0-C9F90B93FC29}"/>
              </a:ext>
            </a:extLst>
          </p:cNvPr>
          <p:cNvSpPr>
            <a:spLocks noGrp="1"/>
          </p:cNvSpPr>
          <p:nvPr>
            <p:ph type="dt" sz="half" idx="10"/>
          </p:nvPr>
        </p:nvSpPr>
        <p:spPr/>
        <p:txBody>
          <a:bodyPr/>
          <a:lstStyle/>
          <a:p>
            <a:fld id="{A52F7090-FCC1-41E4-ABDA-10325CE68E7E}" type="datetimeFigureOut">
              <a:rPr lang="en-US" smtClean="0"/>
              <a:t>2/8/2025</a:t>
            </a:fld>
            <a:endParaRPr lang="en-US"/>
          </a:p>
        </p:txBody>
      </p:sp>
      <p:sp>
        <p:nvSpPr>
          <p:cNvPr id="5" name="Footer Placeholder 4">
            <a:extLst>
              <a:ext uri="{FF2B5EF4-FFF2-40B4-BE49-F238E27FC236}">
                <a16:creationId xmlns:a16="http://schemas.microsoft.com/office/drawing/2014/main" id="{EF39CC84-73E9-7D2E-C88A-EE19AB6C2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B2788-F485-80A7-F9DC-AFD7E345ED7E}"/>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4278020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501-FBDB-B0B5-27A5-B7F90A5EA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756E3D-5F36-717D-FE67-B747EF85AD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67D1C-A95B-E8F3-1EFF-30210226C469}"/>
              </a:ext>
            </a:extLst>
          </p:cNvPr>
          <p:cNvSpPr>
            <a:spLocks noGrp="1"/>
          </p:cNvSpPr>
          <p:nvPr>
            <p:ph type="dt" sz="half" idx="10"/>
          </p:nvPr>
        </p:nvSpPr>
        <p:spPr/>
        <p:txBody>
          <a:bodyPr/>
          <a:lstStyle/>
          <a:p>
            <a:fld id="{A52F7090-FCC1-41E4-ABDA-10325CE68E7E}" type="datetimeFigureOut">
              <a:rPr lang="en-US" smtClean="0"/>
              <a:t>2/8/2025</a:t>
            </a:fld>
            <a:endParaRPr lang="en-US"/>
          </a:p>
        </p:txBody>
      </p:sp>
      <p:sp>
        <p:nvSpPr>
          <p:cNvPr id="5" name="Footer Placeholder 4">
            <a:extLst>
              <a:ext uri="{FF2B5EF4-FFF2-40B4-BE49-F238E27FC236}">
                <a16:creationId xmlns:a16="http://schemas.microsoft.com/office/drawing/2014/main" id="{469ED7A3-B5F5-90CB-4CDC-C522739AD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16AD3-825A-0487-B118-C245D89D2A2B}"/>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1449387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19C9-717A-633E-C6E6-62F9AF028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BF8B6D-DC65-2195-457B-B0D484AD9E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09E8B-BA97-1502-2F59-2DF29B59CB2E}"/>
              </a:ext>
            </a:extLst>
          </p:cNvPr>
          <p:cNvSpPr>
            <a:spLocks noGrp="1"/>
          </p:cNvSpPr>
          <p:nvPr>
            <p:ph type="dt" sz="half" idx="10"/>
          </p:nvPr>
        </p:nvSpPr>
        <p:spPr/>
        <p:txBody>
          <a:bodyPr/>
          <a:lstStyle/>
          <a:p>
            <a:fld id="{A52F7090-FCC1-41E4-ABDA-10325CE68E7E}" type="datetimeFigureOut">
              <a:rPr lang="en-US" smtClean="0"/>
              <a:t>2/8/2025</a:t>
            </a:fld>
            <a:endParaRPr lang="en-US"/>
          </a:p>
        </p:txBody>
      </p:sp>
      <p:sp>
        <p:nvSpPr>
          <p:cNvPr id="5" name="Footer Placeholder 4">
            <a:extLst>
              <a:ext uri="{FF2B5EF4-FFF2-40B4-BE49-F238E27FC236}">
                <a16:creationId xmlns:a16="http://schemas.microsoft.com/office/drawing/2014/main" id="{B515DDC0-BB55-5B13-4760-C3EAA1297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9FA90-28CE-6454-FB95-967F5BB1B5B0}"/>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393981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C7C6-CA81-DB55-2ABE-9BB8D53064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ACEE14-411A-407A-E9B3-A65A992C02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9B5715-4EDC-569F-A5CF-655A0A16C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6D06FF-0950-8E49-7A44-5A1DA6B89860}"/>
              </a:ext>
            </a:extLst>
          </p:cNvPr>
          <p:cNvSpPr>
            <a:spLocks noGrp="1"/>
          </p:cNvSpPr>
          <p:nvPr>
            <p:ph type="dt" sz="half" idx="10"/>
          </p:nvPr>
        </p:nvSpPr>
        <p:spPr/>
        <p:txBody>
          <a:bodyPr/>
          <a:lstStyle/>
          <a:p>
            <a:fld id="{A52F7090-FCC1-41E4-ABDA-10325CE68E7E}" type="datetimeFigureOut">
              <a:rPr lang="en-US" smtClean="0"/>
              <a:t>2/8/2025</a:t>
            </a:fld>
            <a:endParaRPr lang="en-US"/>
          </a:p>
        </p:txBody>
      </p:sp>
      <p:sp>
        <p:nvSpPr>
          <p:cNvPr id="6" name="Footer Placeholder 5">
            <a:extLst>
              <a:ext uri="{FF2B5EF4-FFF2-40B4-BE49-F238E27FC236}">
                <a16:creationId xmlns:a16="http://schemas.microsoft.com/office/drawing/2014/main" id="{FC33D7ED-25D2-C94E-0449-92DBE39E4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83495-1BC9-00B9-1949-0E36F70967A9}"/>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221527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19A2-237C-4A83-2DA1-DBF0671FDA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47B4E1-4BF0-431E-5B72-79E3F09EC2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088255-6893-5C43-1FE7-B6C72A3CC3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27D268-89B6-AE01-D818-6819C214F0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545BE1-9D61-5065-EF7E-8814BC47BB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96FCDC-1492-BE67-3DB9-9DE714FE4C96}"/>
              </a:ext>
            </a:extLst>
          </p:cNvPr>
          <p:cNvSpPr>
            <a:spLocks noGrp="1"/>
          </p:cNvSpPr>
          <p:nvPr>
            <p:ph type="dt" sz="half" idx="10"/>
          </p:nvPr>
        </p:nvSpPr>
        <p:spPr/>
        <p:txBody>
          <a:bodyPr/>
          <a:lstStyle/>
          <a:p>
            <a:fld id="{A52F7090-FCC1-41E4-ABDA-10325CE68E7E}" type="datetimeFigureOut">
              <a:rPr lang="en-US" smtClean="0"/>
              <a:t>2/8/2025</a:t>
            </a:fld>
            <a:endParaRPr lang="en-US"/>
          </a:p>
        </p:txBody>
      </p:sp>
      <p:sp>
        <p:nvSpPr>
          <p:cNvPr id="8" name="Footer Placeholder 7">
            <a:extLst>
              <a:ext uri="{FF2B5EF4-FFF2-40B4-BE49-F238E27FC236}">
                <a16:creationId xmlns:a16="http://schemas.microsoft.com/office/drawing/2014/main" id="{7C18664C-AD77-F206-8AB0-F7E6BCEA27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F8C08E-009F-D907-5930-AD4FDD4C7D94}"/>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2933351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D2C6-A70D-6A8E-D06F-E73B03DE62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F67BB-D929-255E-C277-A897488F287A}"/>
              </a:ext>
            </a:extLst>
          </p:cNvPr>
          <p:cNvSpPr>
            <a:spLocks noGrp="1"/>
          </p:cNvSpPr>
          <p:nvPr>
            <p:ph type="dt" sz="half" idx="10"/>
          </p:nvPr>
        </p:nvSpPr>
        <p:spPr/>
        <p:txBody>
          <a:bodyPr/>
          <a:lstStyle/>
          <a:p>
            <a:fld id="{A52F7090-FCC1-41E4-ABDA-10325CE68E7E}" type="datetimeFigureOut">
              <a:rPr lang="en-US" smtClean="0"/>
              <a:t>2/8/2025</a:t>
            </a:fld>
            <a:endParaRPr lang="en-US"/>
          </a:p>
        </p:txBody>
      </p:sp>
      <p:sp>
        <p:nvSpPr>
          <p:cNvPr id="4" name="Footer Placeholder 3">
            <a:extLst>
              <a:ext uri="{FF2B5EF4-FFF2-40B4-BE49-F238E27FC236}">
                <a16:creationId xmlns:a16="http://schemas.microsoft.com/office/drawing/2014/main" id="{E3CABE77-B4E8-A81E-EAD1-3296087D67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0EEA6A-779E-D563-6B2D-BF6C81DEAFF1}"/>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957359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750E80-F1B7-47AC-B152-F648E5361B05}"/>
              </a:ext>
            </a:extLst>
          </p:cNvPr>
          <p:cNvSpPr>
            <a:spLocks noGrp="1"/>
          </p:cNvSpPr>
          <p:nvPr>
            <p:ph type="dt" sz="half" idx="10"/>
          </p:nvPr>
        </p:nvSpPr>
        <p:spPr/>
        <p:txBody>
          <a:bodyPr/>
          <a:lstStyle/>
          <a:p>
            <a:fld id="{A52F7090-FCC1-41E4-ABDA-10325CE68E7E}" type="datetimeFigureOut">
              <a:rPr lang="en-US" smtClean="0"/>
              <a:t>2/8/2025</a:t>
            </a:fld>
            <a:endParaRPr lang="en-US"/>
          </a:p>
        </p:txBody>
      </p:sp>
      <p:sp>
        <p:nvSpPr>
          <p:cNvPr id="3" name="Footer Placeholder 2">
            <a:extLst>
              <a:ext uri="{FF2B5EF4-FFF2-40B4-BE49-F238E27FC236}">
                <a16:creationId xmlns:a16="http://schemas.microsoft.com/office/drawing/2014/main" id="{75FFC27E-0E05-1FE4-DC2D-3675582BC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20845C-4B0D-A81A-0642-F446DFE2010E}"/>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309815972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6599-5377-538F-497B-494207A49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C9F2EB-1367-5DF6-9254-F5C24BBA6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3C0ADB-6A78-A9DD-AAD0-3B2C46C55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C3C73F-05FF-4CB0-A77D-F1B113AE0270}"/>
              </a:ext>
            </a:extLst>
          </p:cNvPr>
          <p:cNvSpPr>
            <a:spLocks noGrp="1"/>
          </p:cNvSpPr>
          <p:nvPr>
            <p:ph type="dt" sz="half" idx="10"/>
          </p:nvPr>
        </p:nvSpPr>
        <p:spPr/>
        <p:txBody>
          <a:bodyPr/>
          <a:lstStyle/>
          <a:p>
            <a:fld id="{A52F7090-FCC1-41E4-ABDA-10325CE68E7E}" type="datetimeFigureOut">
              <a:rPr lang="en-US" smtClean="0"/>
              <a:t>2/8/2025</a:t>
            </a:fld>
            <a:endParaRPr lang="en-US"/>
          </a:p>
        </p:txBody>
      </p:sp>
      <p:sp>
        <p:nvSpPr>
          <p:cNvPr id="6" name="Footer Placeholder 5">
            <a:extLst>
              <a:ext uri="{FF2B5EF4-FFF2-40B4-BE49-F238E27FC236}">
                <a16:creationId xmlns:a16="http://schemas.microsoft.com/office/drawing/2014/main" id="{AD80C9A8-98C5-0E68-0E92-7FAF77C73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2EC3F-957D-B88A-9CC5-DC4E6005AF18}"/>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408548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E0AE-D337-6083-89C9-8142DBBD649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C45034D-F663-539D-EE2E-ECF21811AD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AF6FAAB-1923-1B92-2ED2-BDA9144AA93E}"/>
              </a:ext>
            </a:extLst>
          </p:cNvPr>
          <p:cNvSpPr>
            <a:spLocks noGrp="1"/>
          </p:cNvSpPr>
          <p:nvPr>
            <p:ph type="dt" sz="half" idx="10"/>
          </p:nvPr>
        </p:nvSpPr>
        <p:spPr/>
        <p:txBody>
          <a:bodyPr/>
          <a:lstStyle/>
          <a:p>
            <a:fld id="{94E030DD-8FBA-4060-BE4B-B04E86C69F04}" type="datetimeFigureOut">
              <a:rPr lang="vi-VN" smtClean="0"/>
              <a:t>08/02/2025</a:t>
            </a:fld>
            <a:endParaRPr lang="vi-VN"/>
          </a:p>
        </p:txBody>
      </p:sp>
      <p:sp>
        <p:nvSpPr>
          <p:cNvPr id="5" name="Footer Placeholder 4">
            <a:extLst>
              <a:ext uri="{FF2B5EF4-FFF2-40B4-BE49-F238E27FC236}">
                <a16:creationId xmlns:a16="http://schemas.microsoft.com/office/drawing/2014/main" id="{87449AF5-D015-C8CA-6383-21CBB7F25C7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CC3BBEE-15DA-24A2-78EB-6C20A20960E5}"/>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413102235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DCED-0C5C-ADC1-AE02-83913C358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D2A7D-815F-7A8B-A3E3-4332F16BDC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B029AF-38F7-3BE1-28C1-E95023034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1292D-715E-0D75-A6D7-E5760B28265E}"/>
              </a:ext>
            </a:extLst>
          </p:cNvPr>
          <p:cNvSpPr>
            <a:spLocks noGrp="1"/>
          </p:cNvSpPr>
          <p:nvPr>
            <p:ph type="dt" sz="half" idx="10"/>
          </p:nvPr>
        </p:nvSpPr>
        <p:spPr/>
        <p:txBody>
          <a:bodyPr/>
          <a:lstStyle/>
          <a:p>
            <a:fld id="{A52F7090-FCC1-41E4-ABDA-10325CE68E7E}" type="datetimeFigureOut">
              <a:rPr lang="en-US" smtClean="0"/>
              <a:t>2/8/2025</a:t>
            </a:fld>
            <a:endParaRPr lang="en-US"/>
          </a:p>
        </p:txBody>
      </p:sp>
      <p:sp>
        <p:nvSpPr>
          <p:cNvPr id="6" name="Footer Placeholder 5">
            <a:extLst>
              <a:ext uri="{FF2B5EF4-FFF2-40B4-BE49-F238E27FC236}">
                <a16:creationId xmlns:a16="http://schemas.microsoft.com/office/drawing/2014/main" id="{7BF8266E-F070-EE26-D8EE-2F9421D817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3E7DEE-7438-411C-4ABD-68EEC2C4AAD3}"/>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2593723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9F64-8E4F-B4A2-B5EE-E217C5CBE9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D2822B-86FE-E8E1-811D-320A97091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EA027-19B9-0D35-3553-B35F71FBE945}"/>
              </a:ext>
            </a:extLst>
          </p:cNvPr>
          <p:cNvSpPr>
            <a:spLocks noGrp="1"/>
          </p:cNvSpPr>
          <p:nvPr>
            <p:ph type="dt" sz="half" idx="10"/>
          </p:nvPr>
        </p:nvSpPr>
        <p:spPr/>
        <p:txBody>
          <a:bodyPr/>
          <a:lstStyle/>
          <a:p>
            <a:fld id="{A52F7090-FCC1-41E4-ABDA-10325CE68E7E}" type="datetimeFigureOut">
              <a:rPr lang="en-US" smtClean="0"/>
              <a:t>2/8/2025</a:t>
            </a:fld>
            <a:endParaRPr lang="en-US"/>
          </a:p>
        </p:txBody>
      </p:sp>
      <p:sp>
        <p:nvSpPr>
          <p:cNvPr id="5" name="Footer Placeholder 4">
            <a:extLst>
              <a:ext uri="{FF2B5EF4-FFF2-40B4-BE49-F238E27FC236}">
                <a16:creationId xmlns:a16="http://schemas.microsoft.com/office/drawing/2014/main" id="{58D91AC0-7B50-948D-4940-6FB14DDFC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22A89-14A5-F149-1DE7-40882754FDD5}"/>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4182833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1FBA2F-F80C-14FE-42CA-063497C3D9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19EA4E-2BAE-9005-F7F2-19FD713BAA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06D3B-0D2B-A92E-6664-0B25C0933A5C}"/>
              </a:ext>
            </a:extLst>
          </p:cNvPr>
          <p:cNvSpPr>
            <a:spLocks noGrp="1"/>
          </p:cNvSpPr>
          <p:nvPr>
            <p:ph type="dt" sz="half" idx="10"/>
          </p:nvPr>
        </p:nvSpPr>
        <p:spPr/>
        <p:txBody>
          <a:bodyPr/>
          <a:lstStyle/>
          <a:p>
            <a:fld id="{A52F7090-FCC1-41E4-ABDA-10325CE68E7E}" type="datetimeFigureOut">
              <a:rPr lang="en-US" smtClean="0"/>
              <a:t>2/8/2025</a:t>
            </a:fld>
            <a:endParaRPr lang="en-US"/>
          </a:p>
        </p:txBody>
      </p:sp>
      <p:sp>
        <p:nvSpPr>
          <p:cNvPr id="5" name="Footer Placeholder 4">
            <a:extLst>
              <a:ext uri="{FF2B5EF4-FFF2-40B4-BE49-F238E27FC236}">
                <a16:creationId xmlns:a16="http://schemas.microsoft.com/office/drawing/2014/main" id="{D088E629-4208-B46B-915C-747176D3E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7AA95-2C9A-87EF-D551-B5ECEB6DB582}"/>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406799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46A8-AEAA-DD2E-46F7-57FB055D06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7FA9554-0657-8BE2-3436-633FB7CD65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11526-DFD4-3DF8-FBF4-0713B5E2E11E}"/>
              </a:ext>
            </a:extLst>
          </p:cNvPr>
          <p:cNvSpPr>
            <a:spLocks noGrp="1"/>
          </p:cNvSpPr>
          <p:nvPr>
            <p:ph type="dt" sz="half" idx="10"/>
          </p:nvPr>
        </p:nvSpPr>
        <p:spPr/>
        <p:txBody>
          <a:bodyPr/>
          <a:lstStyle/>
          <a:p>
            <a:fld id="{94E030DD-8FBA-4060-BE4B-B04E86C69F04}" type="datetimeFigureOut">
              <a:rPr lang="vi-VN" smtClean="0"/>
              <a:t>08/02/2025</a:t>
            </a:fld>
            <a:endParaRPr lang="vi-VN"/>
          </a:p>
        </p:txBody>
      </p:sp>
      <p:sp>
        <p:nvSpPr>
          <p:cNvPr id="5" name="Footer Placeholder 4">
            <a:extLst>
              <a:ext uri="{FF2B5EF4-FFF2-40B4-BE49-F238E27FC236}">
                <a16:creationId xmlns:a16="http://schemas.microsoft.com/office/drawing/2014/main" id="{F0FCB664-9E0F-AEEE-D49D-BD47EDB404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9AC1BAE-C6FC-E1E3-BEA8-5C16E8F2847D}"/>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25242257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5B4A-D974-332F-24A5-AEA05D420D9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D446F3E-E4E7-20D9-EEB4-D02658CE3F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CEECE43-949A-34C9-D1AC-0B819A0CE6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164CE23-2D12-4A2D-6724-E97C894FD4B3}"/>
              </a:ext>
            </a:extLst>
          </p:cNvPr>
          <p:cNvSpPr>
            <a:spLocks noGrp="1"/>
          </p:cNvSpPr>
          <p:nvPr>
            <p:ph type="dt" sz="half" idx="10"/>
          </p:nvPr>
        </p:nvSpPr>
        <p:spPr/>
        <p:txBody>
          <a:bodyPr/>
          <a:lstStyle/>
          <a:p>
            <a:fld id="{94E030DD-8FBA-4060-BE4B-B04E86C69F04}" type="datetimeFigureOut">
              <a:rPr lang="vi-VN" smtClean="0"/>
              <a:t>08/02/2025</a:t>
            </a:fld>
            <a:endParaRPr lang="vi-VN"/>
          </a:p>
        </p:txBody>
      </p:sp>
      <p:sp>
        <p:nvSpPr>
          <p:cNvPr id="6" name="Footer Placeholder 5">
            <a:extLst>
              <a:ext uri="{FF2B5EF4-FFF2-40B4-BE49-F238E27FC236}">
                <a16:creationId xmlns:a16="http://schemas.microsoft.com/office/drawing/2014/main" id="{8A6959C0-82B4-1667-2A95-6219680351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42F17A8-BAB5-1DD4-0A04-18A1662ED673}"/>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6709439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6B2A-CF5C-94D9-251D-512D4D29A95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C5E3F2-A7D6-BA89-5D03-95A76093C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CCC73F-4537-2A4B-9D45-A038A98FEB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8353AFC-C294-49B4-23AE-55FE574205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B0312-257A-1448-7E6F-D4CFBFDF1D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E301210-E3CD-F595-955B-729697432C31}"/>
              </a:ext>
            </a:extLst>
          </p:cNvPr>
          <p:cNvSpPr>
            <a:spLocks noGrp="1"/>
          </p:cNvSpPr>
          <p:nvPr>
            <p:ph type="dt" sz="half" idx="10"/>
          </p:nvPr>
        </p:nvSpPr>
        <p:spPr/>
        <p:txBody>
          <a:bodyPr/>
          <a:lstStyle/>
          <a:p>
            <a:fld id="{94E030DD-8FBA-4060-BE4B-B04E86C69F04}" type="datetimeFigureOut">
              <a:rPr lang="vi-VN" smtClean="0"/>
              <a:t>08/02/2025</a:t>
            </a:fld>
            <a:endParaRPr lang="vi-VN"/>
          </a:p>
        </p:txBody>
      </p:sp>
      <p:sp>
        <p:nvSpPr>
          <p:cNvPr id="8" name="Footer Placeholder 7">
            <a:extLst>
              <a:ext uri="{FF2B5EF4-FFF2-40B4-BE49-F238E27FC236}">
                <a16:creationId xmlns:a16="http://schemas.microsoft.com/office/drawing/2014/main" id="{830B8881-D38A-7169-0DD3-9D671DFA67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3858BD5-DE73-936A-5905-334F1932F07D}"/>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281257860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8F11-99B6-E47A-3A01-CE06BC4BF55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343AB59-05C8-CE35-C584-A7772061BE70}"/>
              </a:ext>
            </a:extLst>
          </p:cNvPr>
          <p:cNvSpPr>
            <a:spLocks noGrp="1"/>
          </p:cNvSpPr>
          <p:nvPr>
            <p:ph type="dt" sz="half" idx="10"/>
          </p:nvPr>
        </p:nvSpPr>
        <p:spPr/>
        <p:txBody>
          <a:bodyPr/>
          <a:lstStyle/>
          <a:p>
            <a:fld id="{94E030DD-8FBA-4060-BE4B-B04E86C69F04}" type="datetimeFigureOut">
              <a:rPr lang="vi-VN" smtClean="0"/>
              <a:t>08/02/2025</a:t>
            </a:fld>
            <a:endParaRPr lang="vi-VN"/>
          </a:p>
        </p:txBody>
      </p:sp>
      <p:sp>
        <p:nvSpPr>
          <p:cNvPr id="4" name="Footer Placeholder 3">
            <a:extLst>
              <a:ext uri="{FF2B5EF4-FFF2-40B4-BE49-F238E27FC236}">
                <a16:creationId xmlns:a16="http://schemas.microsoft.com/office/drawing/2014/main" id="{C41C0689-BF44-5743-5D0F-7EC4CB81CC2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2DB1F2F-C2F4-F592-D782-56353E52F3EE}"/>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04203412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32096F-0C21-1E81-B5DB-99910555A9CA}"/>
              </a:ext>
            </a:extLst>
          </p:cNvPr>
          <p:cNvSpPr>
            <a:spLocks noGrp="1"/>
          </p:cNvSpPr>
          <p:nvPr>
            <p:ph type="dt" sz="half" idx="10"/>
          </p:nvPr>
        </p:nvSpPr>
        <p:spPr/>
        <p:txBody>
          <a:bodyPr/>
          <a:lstStyle/>
          <a:p>
            <a:fld id="{94E030DD-8FBA-4060-BE4B-B04E86C69F04}" type="datetimeFigureOut">
              <a:rPr lang="vi-VN" smtClean="0"/>
              <a:t>08/02/2025</a:t>
            </a:fld>
            <a:endParaRPr lang="vi-VN"/>
          </a:p>
        </p:txBody>
      </p:sp>
      <p:sp>
        <p:nvSpPr>
          <p:cNvPr id="3" name="Footer Placeholder 2">
            <a:extLst>
              <a:ext uri="{FF2B5EF4-FFF2-40B4-BE49-F238E27FC236}">
                <a16:creationId xmlns:a16="http://schemas.microsoft.com/office/drawing/2014/main" id="{64C56E6C-BAA8-4C65-5F4E-C2910BF9BFC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C517EFE-8A34-1C80-CF64-D27A49F23246}"/>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35303174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0146-1284-E636-9F22-FD44806F17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2483DF3-343D-ECD4-D6BD-C41BFE5ED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C7CC35B-8459-2D8D-8E67-21D280CDC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255EA-2A33-015F-1418-A6894844970B}"/>
              </a:ext>
            </a:extLst>
          </p:cNvPr>
          <p:cNvSpPr>
            <a:spLocks noGrp="1"/>
          </p:cNvSpPr>
          <p:nvPr>
            <p:ph type="dt" sz="half" idx="10"/>
          </p:nvPr>
        </p:nvSpPr>
        <p:spPr/>
        <p:txBody>
          <a:bodyPr/>
          <a:lstStyle/>
          <a:p>
            <a:fld id="{94E030DD-8FBA-4060-BE4B-B04E86C69F04}" type="datetimeFigureOut">
              <a:rPr lang="vi-VN" smtClean="0"/>
              <a:t>08/02/2025</a:t>
            </a:fld>
            <a:endParaRPr lang="vi-VN"/>
          </a:p>
        </p:txBody>
      </p:sp>
      <p:sp>
        <p:nvSpPr>
          <p:cNvPr id="6" name="Footer Placeholder 5">
            <a:extLst>
              <a:ext uri="{FF2B5EF4-FFF2-40B4-BE49-F238E27FC236}">
                <a16:creationId xmlns:a16="http://schemas.microsoft.com/office/drawing/2014/main" id="{DD4AFDDB-5B6C-189D-C9A8-86571912A87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BF7B8A7-6A35-2861-A145-8BB5EDCC220E}"/>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3526309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6BDC-0918-3305-B6EE-9F9731D75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497E9FC-BCF7-459C-DF18-A673584399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F3B9725-B405-AE77-72E8-1344AC2CA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AD4C2-AA5B-1A69-9971-6BA3843E9860}"/>
              </a:ext>
            </a:extLst>
          </p:cNvPr>
          <p:cNvSpPr>
            <a:spLocks noGrp="1"/>
          </p:cNvSpPr>
          <p:nvPr>
            <p:ph type="dt" sz="half" idx="10"/>
          </p:nvPr>
        </p:nvSpPr>
        <p:spPr/>
        <p:txBody>
          <a:bodyPr/>
          <a:lstStyle/>
          <a:p>
            <a:fld id="{94E030DD-8FBA-4060-BE4B-B04E86C69F04}" type="datetimeFigureOut">
              <a:rPr lang="vi-VN" smtClean="0"/>
              <a:t>08/02/2025</a:t>
            </a:fld>
            <a:endParaRPr lang="vi-VN"/>
          </a:p>
        </p:txBody>
      </p:sp>
      <p:sp>
        <p:nvSpPr>
          <p:cNvPr id="6" name="Footer Placeholder 5">
            <a:extLst>
              <a:ext uri="{FF2B5EF4-FFF2-40B4-BE49-F238E27FC236}">
                <a16:creationId xmlns:a16="http://schemas.microsoft.com/office/drawing/2014/main" id="{EB2E75EA-9492-1638-D723-0B7B62C0F91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78D6DBB-2A3B-0D0C-81B6-749D06F6C59C}"/>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17451383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C0877B24-CA6B-E8B5-4459-778F0E46F08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B5647B8-91B1-33AB-9FB0-6C3016D5A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5496890-A276-F2D4-3FA6-8C4F74BD0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E7EEB71-1C6D-6D0B-02D5-65695DFD8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E030DD-8FBA-4060-BE4B-B04E86C69F04}" type="datetimeFigureOut">
              <a:rPr lang="vi-VN" smtClean="0"/>
              <a:t>08/02/2025</a:t>
            </a:fld>
            <a:endParaRPr lang="vi-VN"/>
          </a:p>
        </p:txBody>
      </p:sp>
      <p:sp>
        <p:nvSpPr>
          <p:cNvPr id="5" name="Footer Placeholder 4">
            <a:extLst>
              <a:ext uri="{FF2B5EF4-FFF2-40B4-BE49-F238E27FC236}">
                <a16:creationId xmlns:a16="http://schemas.microsoft.com/office/drawing/2014/main" id="{B603B2E2-A2AC-36DA-DE6C-BC740D509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73478565-8AB3-B720-4E0A-570C3D1F8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77A9FC-1FB2-4B2A-9134-8663AD8E0591}" type="slidenum">
              <a:rPr lang="vi-VN" smtClean="0"/>
              <a:t>‹#›</a:t>
            </a:fld>
            <a:endParaRPr lang="vi-VN"/>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86390" y="8838926"/>
            <a:ext cx="2595810" cy="2419624"/>
          </a:xfrm>
          <a:prstGeom prst="rect">
            <a:avLst/>
          </a:prstGeom>
        </p:spPr>
      </p:pic>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38982" y="-2296838"/>
            <a:ext cx="2032782" cy="1894810"/>
          </a:xfrm>
          <a:prstGeom prst="rect">
            <a:avLst/>
          </a:prstGeom>
        </p:spPr>
      </p:pic>
    </p:spTree>
    <p:extLst>
      <p:ext uri="{BB962C8B-B14F-4D97-AF65-F5344CB8AC3E}">
        <p14:creationId xmlns:p14="http://schemas.microsoft.com/office/powerpoint/2010/main" val="809380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7B34F998-0982-0CF4-9560-7CED94E599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6AC31DE-6D0A-43C9-7766-978A57FC4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66F9CA-1B97-B2D7-D48F-2E5F3AD2F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B388A-3B33-B93A-EBA8-1A7E5A75F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F7090-FCC1-41E4-ABDA-10325CE68E7E}" type="datetimeFigureOut">
              <a:rPr lang="en-US" smtClean="0"/>
              <a:t>2/8/2025</a:t>
            </a:fld>
            <a:endParaRPr lang="en-US"/>
          </a:p>
        </p:txBody>
      </p:sp>
      <p:sp>
        <p:nvSpPr>
          <p:cNvPr id="5" name="Footer Placeholder 4">
            <a:extLst>
              <a:ext uri="{FF2B5EF4-FFF2-40B4-BE49-F238E27FC236}">
                <a16:creationId xmlns:a16="http://schemas.microsoft.com/office/drawing/2014/main" id="{68503721-63BB-B79E-DAA3-059EFA9A8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96BB75-E7ED-AE68-4252-BD23D9260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5AA53-57E5-499D-A9E5-2289FAD53E83}" type="slidenum">
              <a:rPr lang="en-US" smtClean="0"/>
              <a:t>‹#›</a:t>
            </a:fld>
            <a:endParaRPr lang="en-US"/>
          </a:p>
        </p:txBody>
      </p:sp>
    </p:spTree>
    <p:extLst>
      <p:ext uri="{BB962C8B-B14F-4D97-AF65-F5344CB8AC3E}">
        <p14:creationId xmlns:p14="http://schemas.microsoft.com/office/powerpoint/2010/main" val="3263197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4.png"/><Relationship Id="rId7" Type="http://schemas.openxmlformats.org/officeDocument/2006/relationships/slide" Target="slide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hyperlink" Target="https://www.facebook.com/groups/514479210372531/?ref=share_group_lin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10" Type="http://schemas.openxmlformats.org/officeDocument/2006/relationships/image" Target="../media/image9.sv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slide" Target="slide2.xml"/><Relationship Id="rId10" Type="http://schemas.openxmlformats.org/officeDocument/2006/relationships/image" Target="../media/image9.svg"/><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10" Type="http://schemas.openxmlformats.org/officeDocument/2006/relationships/image" Target="../media/image9.svg"/><Relationship Id="rId4" Type="http://schemas.openxmlformats.org/officeDocument/2006/relationships/image" Target="../media/image4.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0" name="Freeform 14">
            <a:extLst>
              <a:ext uri="{FF2B5EF4-FFF2-40B4-BE49-F238E27FC236}">
                <a16:creationId xmlns:a16="http://schemas.microsoft.com/office/drawing/2014/main" id="{E2A0763E-796A-E1B0-10F6-7D01D8783E00}"/>
              </a:ext>
            </a:extLst>
          </p:cNvPr>
          <p:cNvSpPr/>
          <p:nvPr/>
        </p:nvSpPr>
        <p:spPr>
          <a:xfrm>
            <a:off x="-81679" y="3843137"/>
            <a:ext cx="4058702" cy="4295901"/>
          </a:xfrm>
          <a:custGeom>
            <a:avLst/>
            <a:gdLst/>
            <a:ahLst/>
            <a:cxnLst/>
            <a:rect l="l" t="t" r="r" b="b"/>
            <a:pathLst>
              <a:path w="2235852" h="2375407">
                <a:moveTo>
                  <a:pt x="0" y="0"/>
                </a:moveTo>
                <a:lnTo>
                  <a:pt x="2235852" y="0"/>
                </a:lnTo>
                <a:lnTo>
                  <a:pt x="2235852" y="2375407"/>
                </a:lnTo>
                <a:lnTo>
                  <a:pt x="0" y="2375407"/>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21" name="Freeform 17">
            <a:extLst>
              <a:ext uri="{FF2B5EF4-FFF2-40B4-BE49-F238E27FC236}">
                <a16:creationId xmlns:a16="http://schemas.microsoft.com/office/drawing/2014/main" id="{D907FCBD-9D90-33F8-2601-9481B891DBCF}"/>
              </a:ext>
            </a:extLst>
          </p:cNvPr>
          <p:cNvSpPr/>
          <p:nvPr/>
        </p:nvSpPr>
        <p:spPr>
          <a:xfrm>
            <a:off x="8579293" y="3718824"/>
            <a:ext cx="3330070" cy="400457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2" name="Picture 1">
            <a:extLst>
              <a:ext uri="{FF2B5EF4-FFF2-40B4-BE49-F238E27FC236}">
                <a16:creationId xmlns:a16="http://schemas.microsoft.com/office/drawing/2014/main" id="{49D67A63-6502-4F94-A168-6DB4BE088459}"/>
              </a:ext>
            </a:extLst>
          </p:cNvPr>
          <p:cNvPicPr>
            <a:picLocks noChangeAspect="1"/>
          </p:cNvPicPr>
          <p:nvPr/>
        </p:nvPicPr>
        <p:blipFill>
          <a:blip r:embed="rId5"/>
          <a:stretch>
            <a:fillRect/>
          </a:stretch>
        </p:blipFill>
        <p:spPr>
          <a:xfrm>
            <a:off x="1205847" y="258498"/>
            <a:ext cx="10144623" cy="4273666"/>
          </a:xfrm>
          <a:prstGeom prst="rect">
            <a:avLst/>
          </a:prstGeom>
        </p:spPr>
      </p:pic>
    </p:spTree>
    <p:extLst>
      <p:ext uri="{BB962C8B-B14F-4D97-AF65-F5344CB8AC3E}">
        <p14:creationId xmlns:p14="http://schemas.microsoft.com/office/powerpoint/2010/main" val="295885086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67E4-886C-82C0-F865-3F6634314E1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07790CBA-3C00-4C2C-D054-80B1E68B5147}"/>
              </a:ext>
            </a:extLst>
          </p:cNvPr>
          <p:cNvSpPr>
            <a:spLocks noGrp="1"/>
          </p:cNvSpPr>
          <p:nvPr>
            <p:ph type="subTitle" idx="1"/>
          </p:nvPr>
        </p:nvSpPr>
        <p:spPr/>
        <p:txBody>
          <a:bodyPr/>
          <a:lstStyle/>
          <a:p>
            <a:endParaRPr lang="vi-VN"/>
          </a:p>
        </p:txBody>
      </p:sp>
      <p:pic>
        <p:nvPicPr>
          <p:cNvPr id="5" name="Picture 4" descr="A cartoon child sitting at a desk&#10;&#10;Description automatically generated">
            <a:extLst>
              <a:ext uri="{FF2B5EF4-FFF2-40B4-BE49-F238E27FC236}">
                <a16:creationId xmlns:a16="http://schemas.microsoft.com/office/drawing/2014/main" id="{79113B6A-483D-0D02-D8BB-F129FDDD947B}"/>
              </a:ext>
            </a:extLst>
          </p:cNvPr>
          <p:cNvPicPr>
            <a:picLocks noChangeAspect="1"/>
          </p:cNvPicPr>
          <p:nvPr/>
        </p:nvPicPr>
        <p:blipFill rotWithShape="1">
          <a:blip r:embed="rId2">
            <a:extLst>
              <a:ext uri="{28A0092B-C50C-407E-A947-70E740481C1C}">
                <a14:useLocalDpi xmlns:a14="http://schemas.microsoft.com/office/drawing/2010/main" val="0"/>
              </a:ext>
            </a:extLst>
          </a:blip>
          <a:srcRect t="5600"/>
          <a:stretch/>
        </p:blipFill>
        <p:spPr>
          <a:xfrm>
            <a:off x="1" y="0"/>
            <a:ext cx="12192000" cy="6858000"/>
          </a:xfrm>
          <a:prstGeom prst="rect">
            <a:avLst/>
          </a:prstGeom>
        </p:spPr>
      </p:pic>
      <p:sp>
        <p:nvSpPr>
          <p:cNvPr id="9" name="TextBox 8">
            <a:extLst>
              <a:ext uri="{FF2B5EF4-FFF2-40B4-BE49-F238E27FC236}">
                <a16:creationId xmlns:a16="http://schemas.microsoft.com/office/drawing/2014/main" id="{3BD01020-8F98-A990-9C6A-7B64040182EA}"/>
              </a:ext>
            </a:extLst>
          </p:cNvPr>
          <p:cNvSpPr txBox="1"/>
          <p:nvPr/>
        </p:nvSpPr>
        <p:spPr>
          <a:xfrm>
            <a:off x="2391636" y="1617117"/>
            <a:ext cx="7713527" cy="769441"/>
          </a:xfrm>
          <a:prstGeom prst="rect">
            <a:avLst/>
          </a:prstGeom>
          <a:noFill/>
        </p:spPr>
        <p:txBody>
          <a:bodyPr wrap="square">
            <a:spAutoFit/>
          </a:bodyPr>
          <a:lstStyle/>
          <a:p>
            <a:pPr algn="ctr"/>
            <a:r>
              <a:rPr lang="vi-VN" b="1" dirty="0" smtClean="0"/>
              <a:t> </a:t>
            </a:r>
            <a:r>
              <a:rPr lang="vi-VN" sz="4400" b="1" dirty="0">
                <a:latin typeface="+mj-lt"/>
              </a:rPr>
              <a:t>HÌNH THÀNH KIẾN</a:t>
            </a:r>
            <a:r>
              <a:rPr lang="vi-VN" sz="4400" dirty="0">
                <a:latin typeface="+mj-lt"/>
              </a:rPr>
              <a:t> </a:t>
            </a:r>
            <a:r>
              <a:rPr lang="vi-VN" sz="4400" b="1" dirty="0">
                <a:latin typeface="+mj-lt"/>
              </a:rPr>
              <a:t>THỨC</a:t>
            </a:r>
            <a:endParaRPr lang="en-US" sz="4400" dirty="0">
              <a:latin typeface="+mj-lt"/>
            </a:endParaRPr>
          </a:p>
        </p:txBody>
      </p:sp>
    </p:spTree>
    <p:extLst>
      <p:ext uri="{BB962C8B-B14F-4D97-AF65-F5344CB8AC3E}">
        <p14:creationId xmlns:p14="http://schemas.microsoft.com/office/powerpoint/2010/main" val="267358439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grpSp>
        <p:nvGrpSpPr>
          <p:cNvPr id="15" name="Group 14">
            <a:extLst>
              <a:ext uri="{FF2B5EF4-FFF2-40B4-BE49-F238E27FC236}">
                <a16:creationId xmlns:a16="http://schemas.microsoft.com/office/drawing/2014/main" id="{673C5954-9042-55C1-97ED-BE0F1C13369B}"/>
              </a:ext>
            </a:extLst>
          </p:cNvPr>
          <p:cNvGrpSpPr/>
          <p:nvPr/>
        </p:nvGrpSpPr>
        <p:grpSpPr>
          <a:xfrm>
            <a:off x="417389" y="180903"/>
            <a:ext cx="11357222" cy="6497782"/>
            <a:chOff x="896112" y="2157983"/>
            <a:chExt cx="11020044" cy="4524315"/>
          </a:xfrm>
        </p:grpSpPr>
        <p:sp>
          <p:nvSpPr>
            <p:cNvPr id="8" name="Rectangle: Rounded Corners 7">
              <a:extLst>
                <a:ext uri="{FF2B5EF4-FFF2-40B4-BE49-F238E27FC236}">
                  <a16:creationId xmlns:a16="http://schemas.microsoft.com/office/drawing/2014/main" id="{C89C37A0-822F-6D1A-EA70-0167968F29A9}"/>
                </a:ext>
              </a:extLst>
            </p:cNvPr>
            <p:cNvSpPr/>
            <p:nvPr/>
          </p:nvSpPr>
          <p:spPr>
            <a:xfrm>
              <a:off x="896112" y="2157983"/>
              <a:ext cx="11020044" cy="4524315"/>
            </a:xfrm>
            <a:custGeom>
              <a:avLst/>
              <a:gdLst>
                <a:gd name="connsiteX0" fmla="*/ 0 w 11020044"/>
                <a:gd name="connsiteY0" fmla="*/ 754068 h 4524315"/>
                <a:gd name="connsiteX1" fmla="*/ 754068 w 11020044"/>
                <a:gd name="connsiteY1" fmla="*/ 0 h 4524315"/>
                <a:gd name="connsiteX2" fmla="*/ 1338371 w 11020044"/>
                <a:gd name="connsiteY2" fmla="*/ 0 h 4524315"/>
                <a:gd name="connsiteX3" fmla="*/ 1827555 w 11020044"/>
                <a:gd name="connsiteY3" fmla="*/ 0 h 4524315"/>
                <a:gd name="connsiteX4" fmla="*/ 2221620 w 11020044"/>
                <a:gd name="connsiteY4" fmla="*/ 0 h 4524315"/>
                <a:gd name="connsiteX5" fmla="*/ 2996161 w 11020044"/>
                <a:gd name="connsiteY5" fmla="*/ 0 h 4524315"/>
                <a:gd name="connsiteX6" fmla="*/ 3580464 w 11020044"/>
                <a:gd name="connsiteY6" fmla="*/ 0 h 4524315"/>
                <a:gd name="connsiteX7" fmla="*/ 4450124 w 11020044"/>
                <a:gd name="connsiteY7" fmla="*/ 0 h 4524315"/>
                <a:gd name="connsiteX8" fmla="*/ 4939308 w 11020044"/>
                <a:gd name="connsiteY8" fmla="*/ 0 h 4524315"/>
                <a:gd name="connsiteX9" fmla="*/ 5523610 w 11020044"/>
                <a:gd name="connsiteY9" fmla="*/ 0 h 4524315"/>
                <a:gd name="connsiteX10" fmla="*/ 6298152 w 11020044"/>
                <a:gd name="connsiteY10" fmla="*/ 0 h 4524315"/>
                <a:gd name="connsiteX11" fmla="*/ 6882454 w 11020044"/>
                <a:gd name="connsiteY11" fmla="*/ 0 h 4524315"/>
                <a:gd name="connsiteX12" fmla="*/ 7276519 w 11020044"/>
                <a:gd name="connsiteY12" fmla="*/ 0 h 4524315"/>
                <a:gd name="connsiteX13" fmla="*/ 7860822 w 11020044"/>
                <a:gd name="connsiteY13" fmla="*/ 0 h 4524315"/>
                <a:gd name="connsiteX14" fmla="*/ 8445125 w 11020044"/>
                <a:gd name="connsiteY14" fmla="*/ 0 h 4524315"/>
                <a:gd name="connsiteX15" fmla="*/ 9124547 w 11020044"/>
                <a:gd name="connsiteY15" fmla="*/ 0 h 4524315"/>
                <a:gd name="connsiteX16" fmla="*/ 9613731 w 11020044"/>
                <a:gd name="connsiteY16" fmla="*/ 0 h 4524315"/>
                <a:gd name="connsiteX17" fmla="*/ 10265976 w 11020044"/>
                <a:gd name="connsiteY17" fmla="*/ 0 h 4524315"/>
                <a:gd name="connsiteX18" fmla="*/ 11020044 w 11020044"/>
                <a:gd name="connsiteY18" fmla="*/ 754068 h 4524315"/>
                <a:gd name="connsiteX19" fmla="*/ 11020044 w 11020044"/>
                <a:gd name="connsiteY19" fmla="*/ 1387466 h 4524315"/>
                <a:gd name="connsiteX20" fmla="*/ 11020044 w 11020044"/>
                <a:gd name="connsiteY20" fmla="*/ 1900216 h 4524315"/>
                <a:gd name="connsiteX21" fmla="*/ 11020044 w 11020044"/>
                <a:gd name="connsiteY21" fmla="*/ 2533614 h 4524315"/>
                <a:gd name="connsiteX22" fmla="*/ 11020044 w 11020044"/>
                <a:gd name="connsiteY22" fmla="*/ 3106688 h 4524315"/>
                <a:gd name="connsiteX23" fmla="*/ 11020044 w 11020044"/>
                <a:gd name="connsiteY23" fmla="*/ 3770247 h 4524315"/>
                <a:gd name="connsiteX24" fmla="*/ 10265976 w 11020044"/>
                <a:gd name="connsiteY24" fmla="*/ 4524315 h 4524315"/>
                <a:gd name="connsiteX25" fmla="*/ 9491435 w 11020044"/>
                <a:gd name="connsiteY25" fmla="*/ 4524315 h 4524315"/>
                <a:gd name="connsiteX26" fmla="*/ 8621775 w 11020044"/>
                <a:gd name="connsiteY26" fmla="*/ 4524315 h 4524315"/>
                <a:gd name="connsiteX27" fmla="*/ 7752115 w 11020044"/>
                <a:gd name="connsiteY27" fmla="*/ 4524315 h 4524315"/>
                <a:gd name="connsiteX28" fmla="*/ 7072693 w 11020044"/>
                <a:gd name="connsiteY28" fmla="*/ 4524315 h 4524315"/>
                <a:gd name="connsiteX29" fmla="*/ 6393271 w 11020044"/>
                <a:gd name="connsiteY29" fmla="*/ 4524315 h 4524315"/>
                <a:gd name="connsiteX30" fmla="*/ 5713849 w 11020044"/>
                <a:gd name="connsiteY30" fmla="*/ 4524315 h 4524315"/>
                <a:gd name="connsiteX31" fmla="*/ 4844188 w 11020044"/>
                <a:gd name="connsiteY31" fmla="*/ 4524315 h 4524315"/>
                <a:gd name="connsiteX32" fmla="*/ 3974528 w 11020044"/>
                <a:gd name="connsiteY32" fmla="*/ 4524315 h 4524315"/>
                <a:gd name="connsiteX33" fmla="*/ 3199987 w 11020044"/>
                <a:gd name="connsiteY33" fmla="*/ 4524315 h 4524315"/>
                <a:gd name="connsiteX34" fmla="*/ 2805922 w 11020044"/>
                <a:gd name="connsiteY34" fmla="*/ 4524315 h 4524315"/>
                <a:gd name="connsiteX35" fmla="*/ 2316739 w 11020044"/>
                <a:gd name="connsiteY35" fmla="*/ 4524315 h 4524315"/>
                <a:gd name="connsiteX36" fmla="*/ 1542198 w 11020044"/>
                <a:gd name="connsiteY36" fmla="*/ 4524315 h 4524315"/>
                <a:gd name="connsiteX37" fmla="*/ 754068 w 11020044"/>
                <a:gd name="connsiteY37" fmla="*/ 4524315 h 4524315"/>
                <a:gd name="connsiteX38" fmla="*/ 0 w 11020044"/>
                <a:gd name="connsiteY38" fmla="*/ 3770247 h 4524315"/>
                <a:gd name="connsiteX39" fmla="*/ 0 w 11020044"/>
                <a:gd name="connsiteY39" fmla="*/ 3106688 h 4524315"/>
                <a:gd name="connsiteX40" fmla="*/ 0 w 11020044"/>
                <a:gd name="connsiteY40" fmla="*/ 2533614 h 4524315"/>
                <a:gd name="connsiteX41" fmla="*/ 0 w 11020044"/>
                <a:gd name="connsiteY41" fmla="*/ 1960540 h 4524315"/>
                <a:gd name="connsiteX42" fmla="*/ 0 w 11020044"/>
                <a:gd name="connsiteY42" fmla="*/ 1417627 h 4524315"/>
                <a:gd name="connsiteX43" fmla="*/ 0 w 11020044"/>
                <a:gd name="connsiteY43" fmla="*/ 754068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020044" h="4524315" fill="none" extrusionOk="0">
                  <a:moveTo>
                    <a:pt x="0" y="754068"/>
                  </a:moveTo>
                  <a:cubicBezTo>
                    <a:pt x="14901" y="264153"/>
                    <a:pt x="370834" y="-60486"/>
                    <a:pt x="754068" y="0"/>
                  </a:cubicBezTo>
                  <a:cubicBezTo>
                    <a:pt x="940686" y="-27086"/>
                    <a:pt x="1128221" y="13097"/>
                    <a:pt x="1338371" y="0"/>
                  </a:cubicBezTo>
                  <a:cubicBezTo>
                    <a:pt x="1548521" y="-13097"/>
                    <a:pt x="1598003" y="23085"/>
                    <a:pt x="1827555" y="0"/>
                  </a:cubicBezTo>
                  <a:cubicBezTo>
                    <a:pt x="2057107" y="-23085"/>
                    <a:pt x="2120172" y="-16324"/>
                    <a:pt x="2221620" y="0"/>
                  </a:cubicBezTo>
                  <a:cubicBezTo>
                    <a:pt x="2323068" y="16324"/>
                    <a:pt x="2719123" y="6841"/>
                    <a:pt x="2996161" y="0"/>
                  </a:cubicBezTo>
                  <a:cubicBezTo>
                    <a:pt x="3273199" y="-6841"/>
                    <a:pt x="3332955" y="11825"/>
                    <a:pt x="3580464" y="0"/>
                  </a:cubicBezTo>
                  <a:cubicBezTo>
                    <a:pt x="3827973" y="-11825"/>
                    <a:pt x="4019449" y="19695"/>
                    <a:pt x="4450124" y="0"/>
                  </a:cubicBezTo>
                  <a:cubicBezTo>
                    <a:pt x="4880799" y="-19695"/>
                    <a:pt x="4710061" y="-22189"/>
                    <a:pt x="4939308" y="0"/>
                  </a:cubicBezTo>
                  <a:cubicBezTo>
                    <a:pt x="5168555" y="22189"/>
                    <a:pt x="5316782" y="3689"/>
                    <a:pt x="5523610" y="0"/>
                  </a:cubicBezTo>
                  <a:cubicBezTo>
                    <a:pt x="5730438" y="-3689"/>
                    <a:pt x="6098077" y="-21878"/>
                    <a:pt x="6298152" y="0"/>
                  </a:cubicBezTo>
                  <a:cubicBezTo>
                    <a:pt x="6498227" y="21878"/>
                    <a:pt x="6715217" y="4316"/>
                    <a:pt x="6882454" y="0"/>
                  </a:cubicBezTo>
                  <a:cubicBezTo>
                    <a:pt x="7049691" y="-4316"/>
                    <a:pt x="7186074" y="-7128"/>
                    <a:pt x="7276519" y="0"/>
                  </a:cubicBezTo>
                  <a:cubicBezTo>
                    <a:pt x="7366965" y="7128"/>
                    <a:pt x="7614217" y="28879"/>
                    <a:pt x="7860822" y="0"/>
                  </a:cubicBezTo>
                  <a:cubicBezTo>
                    <a:pt x="8107427" y="-28879"/>
                    <a:pt x="8321305" y="26775"/>
                    <a:pt x="8445125" y="0"/>
                  </a:cubicBezTo>
                  <a:cubicBezTo>
                    <a:pt x="8568945" y="-26775"/>
                    <a:pt x="8830963" y="2041"/>
                    <a:pt x="9124547" y="0"/>
                  </a:cubicBezTo>
                  <a:cubicBezTo>
                    <a:pt x="9418131" y="-2041"/>
                    <a:pt x="9400257" y="20958"/>
                    <a:pt x="9613731" y="0"/>
                  </a:cubicBezTo>
                  <a:cubicBezTo>
                    <a:pt x="9827205" y="-20958"/>
                    <a:pt x="10093530" y="-26088"/>
                    <a:pt x="10265976" y="0"/>
                  </a:cubicBezTo>
                  <a:cubicBezTo>
                    <a:pt x="10608024" y="9912"/>
                    <a:pt x="11113140" y="364143"/>
                    <a:pt x="11020044" y="754068"/>
                  </a:cubicBezTo>
                  <a:cubicBezTo>
                    <a:pt x="10992906" y="916467"/>
                    <a:pt x="11037040" y="1161405"/>
                    <a:pt x="11020044" y="1387466"/>
                  </a:cubicBezTo>
                  <a:cubicBezTo>
                    <a:pt x="11003048" y="1613527"/>
                    <a:pt x="11042500" y="1761026"/>
                    <a:pt x="11020044" y="1900216"/>
                  </a:cubicBezTo>
                  <a:cubicBezTo>
                    <a:pt x="10997589" y="2039406"/>
                    <a:pt x="11041188" y="2268086"/>
                    <a:pt x="11020044" y="2533614"/>
                  </a:cubicBezTo>
                  <a:cubicBezTo>
                    <a:pt x="10998900" y="2799142"/>
                    <a:pt x="11009686" y="2883722"/>
                    <a:pt x="11020044" y="3106688"/>
                  </a:cubicBezTo>
                  <a:cubicBezTo>
                    <a:pt x="11030402" y="3329654"/>
                    <a:pt x="11014577" y="3523381"/>
                    <a:pt x="11020044" y="3770247"/>
                  </a:cubicBezTo>
                  <a:cubicBezTo>
                    <a:pt x="10990529" y="4169490"/>
                    <a:pt x="10657310" y="4525876"/>
                    <a:pt x="10265976" y="4524315"/>
                  </a:cubicBezTo>
                  <a:cubicBezTo>
                    <a:pt x="10004368" y="4525607"/>
                    <a:pt x="9744655" y="4552799"/>
                    <a:pt x="9491435" y="4524315"/>
                  </a:cubicBezTo>
                  <a:cubicBezTo>
                    <a:pt x="9238215" y="4495831"/>
                    <a:pt x="8890526" y="4530451"/>
                    <a:pt x="8621775" y="4524315"/>
                  </a:cubicBezTo>
                  <a:cubicBezTo>
                    <a:pt x="8353024" y="4518179"/>
                    <a:pt x="8164927" y="4497130"/>
                    <a:pt x="7752115" y="4524315"/>
                  </a:cubicBezTo>
                  <a:cubicBezTo>
                    <a:pt x="7339303" y="4551500"/>
                    <a:pt x="7352638" y="4552864"/>
                    <a:pt x="7072693" y="4524315"/>
                  </a:cubicBezTo>
                  <a:cubicBezTo>
                    <a:pt x="6792748" y="4495766"/>
                    <a:pt x="6677275" y="4553428"/>
                    <a:pt x="6393271" y="4524315"/>
                  </a:cubicBezTo>
                  <a:cubicBezTo>
                    <a:pt x="6109267" y="4495202"/>
                    <a:pt x="5891535" y="4537571"/>
                    <a:pt x="5713849" y="4524315"/>
                  </a:cubicBezTo>
                  <a:cubicBezTo>
                    <a:pt x="5536163" y="4511059"/>
                    <a:pt x="5214557" y="4513473"/>
                    <a:pt x="4844188" y="4524315"/>
                  </a:cubicBezTo>
                  <a:cubicBezTo>
                    <a:pt x="4473819" y="4535157"/>
                    <a:pt x="4322443" y="4565830"/>
                    <a:pt x="3974528" y="4524315"/>
                  </a:cubicBezTo>
                  <a:cubicBezTo>
                    <a:pt x="3626613" y="4482800"/>
                    <a:pt x="3472590" y="4530212"/>
                    <a:pt x="3199987" y="4524315"/>
                  </a:cubicBezTo>
                  <a:cubicBezTo>
                    <a:pt x="2927384" y="4518418"/>
                    <a:pt x="2907420" y="4515083"/>
                    <a:pt x="2805922" y="4524315"/>
                  </a:cubicBezTo>
                  <a:cubicBezTo>
                    <a:pt x="2704424" y="4533547"/>
                    <a:pt x="2430115" y="4541050"/>
                    <a:pt x="2316739" y="4524315"/>
                  </a:cubicBezTo>
                  <a:cubicBezTo>
                    <a:pt x="2203363" y="4507580"/>
                    <a:pt x="1712399" y="4534949"/>
                    <a:pt x="1542198" y="4524315"/>
                  </a:cubicBezTo>
                  <a:cubicBezTo>
                    <a:pt x="1371997" y="4513681"/>
                    <a:pt x="916432" y="4547503"/>
                    <a:pt x="754068" y="4524315"/>
                  </a:cubicBezTo>
                  <a:cubicBezTo>
                    <a:pt x="340121" y="4548157"/>
                    <a:pt x="-84713" y="4233015"/>
                    <a:pt x="0" y="3770247"/>
                  </a:cubicBezTo>
                  <a:cubicBezTo>
                    <a:pt x="-1278" y="3476202"/>
                    <a:pt x="-11607" y="3259944"/>
                    <a:pt x="0" y="3106688"/>
                  </a:cubicBezTo>
                  <a:cubicBezTo>
                    <a:pt x="11607" y="2953432"/>
                    <a:pt x="-1056" y="2648689"/>
                    <a:pt x="0" y="2533614"/>
                  </a:cubicBezTo>
                  <a:cubicBezTo>
                    <a:pt x="1056" y="2418539"/>
                    <a:pt x="-5066" y="2201851"/>
                    <a:pt x="0" y="1960540"/>
                  </a:cubicBezTo>
                  <a:cubicBezTo>
                    <a:pt x="5066" y="1719229"/>
                    <a:pt x="-79" y="1555115"/>
                    <a:pt x="0" y="1417627"/>
                  </a:cubicBezTo>
                  <a:cubicBezTo>
                    <a:pt x="79" y="1280139"/>
                    <a:pt x="-9256" y="958075"/>
                    <a:pt x="0" y="754068"/>
                  </a:cubicBezTo>
                  <a:close/>
                </a:path>
                <a:path w="11020044" h="4524315" stroke="0" extrusionOk="0">
                  <a:moveTo>
                    <a:pt x="0" y="754068"/>
                  </a:moveTo>
                  <a:cubicBezTo>
                    <a:pt x="7864" y="369552"/>
                    <a:pt x="359052" y="22915"/>
                    <a:pt x="754068" y="0"/>
                  </a:cubicBezTo>
                  <a:cubicBezTo>
                    <a:pt x="960036" y="-22059"/>
                    <a:pt x="1073108" y="-17057"/>
                    <a:pt x="1243252" y="0"/>
                  </a:cubicBezTo>
                  <a:cubicBezTo>
                    <a:pt x="1413396" y="17057"/>
                    <a:pt x="1671518" y="22206"/>
                    <a:pt x="1827555" y="0"/>
                  </a:cubicBezTo>
                  <a:cubicBezTo>
                    <a:pt x="1983592" y="-22206"/>
                    <a:pt x="2312055" y="-3166"/>
                    <a:pt x="2506977" y="0"/>
                  </a:cubicBezTo>
                  <a:cubicBezTo>
                    <a:pt x="2701899" y="3166"/>
                    <a:pt x="3035735" y="33853"/>
                    <a:pt x="3186399" y="0"/>
                  </a:cubicBezTo>
                  <a:cubicBezTo>
                    <a:pt x="3337063" y="-33853"/>
                    <a:pt x="3614416" y="26716"/>
                    <a:pt x="3865821" y="0"/>
                  </a:cubicBezTo>
                  <a:cubicBezTo>
                    <a:pt x="4117226" y="-26716"/>
                    <a:pt x="4374609" y="7798"/>
                    <a:pt x="4545243" y="0"/>
                  </a:cubicBezTo>
                  <a:cubicBezTo>
                    <a:pt x="4715877" y="-7798"/>
                    <a:pt x="4984442" y="-27567"/>
                    <a:pt x="5319784" y="0"/>
                  </a:cubicBezTo>
                  <a:cubicBezTo>
                    <a:pt x="5655126" y="27567"/>
                    <a:pt x="5661866" y="425"/>
                    <a:pt x="5808968" y="0"/>
                  </a:cubicBezTo>
                  <a:cubicBezTo>
                    <a:pt x="5956070" y="-425"/>
                    <a:pt x="6070406" y="10030"/>
                    <a:pt x="6203032" y="0"/>
                  </a:cubicBezTo>
                  <a:cubicBezTo>
                    <a:pt x="6335658" y="-10030"/>
                    <a:pt x="6575898" y="22051"/>
                    <a:pt x="6787335" y="0"/>
                  </a:cubicBezTo>
                  <a:cubicBezTo>
                    <a:pt x="6998772" y="-22051"/>
                    <a:pt x="7098978" y="12338"/>
                    <a:pt x="7276519" y="0"/>
                  </a:cubicBezTo>
                  <a:cubicBezTo>
                    <a:pt x="7454060" y="-12338"/>
                    <a:pt x="7715023" y="-3071"/>
                    <a:pt x="8146179" y="0"/>
                  </a:cubicBezTo>
                  <a:cubicBezTo>
                    <a:pt x="8577335" y="3071"/>
                    <a:pt x="8355253" y="11486"/>
                    <a:pt x="8540244" y="0"/>
                  </a:cubicBezTo>
                  <a:cubicBezTo>
                    <a:pt x="8725236" y="-11486"/>
                    <a:pt x="9049649" y="-28344"/>
                    <a:pt x="9219666" y="0"/>
                  </a:cubicBezTo>
                  <a:cubicBezTo>
                    <a:pt x="9389683" y="28344"/>
                    <a:pt x="10018073" y="-29128"/>
                    <a:pt x="10265976" y="0"/>
                  </a:cubicBezTo>
                  <a:cubicBezTo>
                    <a:pt x="10688854" y="-32452"/>
                    <a:pt x="10967862" y="292958"/>
                    <a:pt x="11020044" y="754068"/>
                  </a:cubicBezTo>
                  <a:cubicBezTo>
                    <a:pt x="11008014" y="998884"/>
                    <a:pt x="11036996" y="1159339"/>
                    <a:pt x="11020044" y="1327142"/>
                  </a:cubicBezTo>
                  <a:cubicBezTo>
                    <a:pt x="11003092" y="1494945"/>
                    <a:pt x="11048928" y="1655147"/>
                    <a:pt x="11020044" y="1930378"/>
                  </a:cubicBezTo>
                  <a:cubicBezTo>
                    <a:pt x="10991160" y="2205609"/>
                    <a:pt x="11023503" y="2452679"/>
                    <a:pt x="11020044" y="2593937"/>
                  </a:cubicBezTo>
                  <a:cubicBezTo>
                    <a:pt x="11016585" y="2735195"/>
                    <a:pt x="10997913" y="2942817"/>
                    <a:pt x="11020044" y="3106688"/>
                  </a:cubicBezTo>
                  <a:cubicBezTo>
                    <a:pt x="11042175" y="3270559"/>
                    <a:pt x="11031557" y="3485422"/>
                    <a:pt x="11020044" y="3770247"/>
                  </a:cubicBezTo>
                  <a:cubicBezTo>
                    <a:pt x="10972304" y="4159587"/>
                    <a:pt x="10672461" y="4457845"/>
                    <a:pt x="10265976" y="4524315"/>
                  </a:cubicBezTo>
                  <a:cubicBezTo>
                    <a:pt x="10107332" y="4529850"/>
                    <a:pt x="10040400" y="4517710"/>
                    <a:pt x="9871911" y="4524315"/>
                  </a:cubicBezTo>
                  <a:cubicBezTo>
                    <a:pt x="9703423" y="4530920"/>
                    <a:pt x="9401454" y="4539261"/>
                    <a:pt x="9002251" y="4524315"/>
                  </a:cubicBezTo>
                  <a:cubicBezTo>
                    <a:pt x="8603048" y="4509369"/>
                    <a:pt x="8538194" y="4545801"/>
                    <a:pt x="8227710" y="4524315"/>
                  </a:cubicBezTo>
                  <a:cubicBezTo>
                    <a:pt x="7917226" y="4502829"/>
                    <a:pt x="7782010" y="4539733"/>
                    <a:pt x="7643407" y="4524315"/>
                  </a:cubicBezTo>
                  <a:cubicBezTo>
                    <a:pt x="7504804" y="4508897"/>
                    <a:pt x="7402252" y="4524945"/>
                    <a:pt x="7249342" y="4524315"/>
                  </a:cubicBezTo>
                  <a:cubicBezTo>
                    <a:pt x="7096432" y="4523685"/>
                    <a:pt x="6991022" y="4529104"/>
                    <a:pt x="6760158" y="4524315"/>
                  </a:cubicBezTo>
                  <a:cubicBezTo>
                    <a:pt x="6529294" y="4519526"/>
                    <a:pt x="6394662" y="4535412"/>
                    <a:pt x="6080736" y="4524315"/>
                  </a:cubicBezTo>
                  <a:cubicBezTo>
                    <a:pt x="5766810" y="4513218"/>
                    <a:pt x="5823414" y="4546956"/>
                    <a:pt x="5591553" y="4524315"/>
                  </a:cubicBezTo>
                  <a:cubicBezTo>
                    <a:pt x="5359692" y="4501674"/>
                    <a:pt x="5320983" y="4533173"/>
                    <a:pt x="5197488" y="4524315"/>
                  </a:cubicBezTo>
                  <a:cubicBezTo>
                    <a:pt x="5073993" y="4515457"/>
                    <a:pt x="4797484" y="4554349"/>
                    <a:pt x="4422947" y="4524315"/>
                  </a:cubicBezTo>
                  <a:cubicBezTo>
                    <a:pt x="4048410" y="4494281"/>
                    <a:pt x="4149236" y="4538670"/>
                    <a:pt x="4028882" y="4524315"/>
                  </a:cubicBezTo>
                  <a:cubicBezTo>
                    <a:pt x="3908528" y="4509960"/>
                    <a:pt x="3498222" y="4533866"/>
                    <a:pt x="3254341" y="4524315"/>
                  </a:cubicBezTo>
                  <a:cubicBezTo>
                    <a:pt x="3010460" y="4514764"/>
                    <a:pt x="2895700" y="4533570"/>
                    <a:pt x="2765157" y="4524315"/>
                  </a:cubicBezTo>
                  <a:cubicBezTo>
                    <a:pt x="2634614" y="4515060"/>
                    <a:pt x="2227657" y="4497438"/>
                    <a:pt x="1895497" y="4524315"/>
                  </a:cubicBezTo>
                  <a:cubicBezTo>
                    <a:pt x="1563337" y="4551192"/>
                    <a:pt x="1648083" y="4535224"/>
                    <a:pt x="1406313" y="4524315"/>
                  </a:cubicBezTo>
                  <a:cubicBezTo>
                    <a:pt x="1164543" y="4513406"/>
                    <a:pt x="1015001" y="4528272"/>
                    <a:pt x="754068" y="4524315"/>
                  </a:cubicBezTo>
                  <a:cubicBezTo>
                    <a:pt x="328124" y="4477257"/>
                    <a:pt x="52449" y="4235916"/>
                    <a:pt x="0" y="3770247"/>
                  </a:cubicBezTo>
                  <a:cubicBezTo>
                    <a:pt x="-29299" y="3596229"/>
                    <a:pt x="9519" y="3335558"/>
                    <a:pt x="0" y="3167011"/>
                  </a:cubicBezTo>
                  <a:cubicBezTo>
                    <a:pt x="-9519" y="2998464"/>
                    <a:pt x="-25800" y="2851535"/>
                    <a:pt x="0" y="2593937"/>
                  </a:cubicBezTo>
                  <a:cubicBezTo>
                    <a:pt x="25800" y="2336339"/>
                    <a:pt x="24169" y="2185696"/>
                    <a:pt x="0" y="1990701"/>
                  </a:cubicBezTo>
                  <a:cubicBezTo>
                    <a:pt x="-24169" y="1795706"/>
                    <a:pt x="11668" y="1540769"/>
                    <a:pt x="0" y="1327142"/>
                  </a:cubicBezTo>
                  <a:cubicBezTo>
                    <a:pt x="-11668" y="1113515"/>
                    <a:pt x="-10588" y="977592"/>
                    <a:pt x="0" y="754068"/>
                  </a:cubicBezTo>
                  <a:close/>
                </a:path>
              </a:pathLst>
            </a:custGeom>
            <a:solidFill>
              <a:schemeClr val="bg1"/>
            </a:solidFill>
            <a:ln w="57150">
              <a:solidFill>
                <a:srgbClr val="D20063"/>
              </a:solidFill>
              <a:prstDash val="sysDash"/>
              <a:extLst>
                <a:ext uri="{C807C97D-BFC1-408E-A445-0C87EB9F89A2}">
                  <ask:lineSketchStyleProps xmlns:ask="http://schemas.microsoft.com/office/drawing/2018/sketchyshapes" xmln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DFD11534-CB0A-0250-6C2C-979BB38CA390}"/>
                </a:ext>
              </a:extLst>
            </p:cNvPr>
            <p:cNvSpPr txBox="1"/>
            <p:nvPr/>
          </p:nvSpPr>
          <p:spPr>
            <a:xfrm>
              <a:off x="1044404" y="2535814"/>
              <a:ext cx="10723460" cy="1607254"/>
            </a:xfrm>
            <a:prstGeom prst="rect">
              <a:avLst/>
            </a:prstGeom>
            <a:noFill/>
          </p:spPr>
          <p:txBody>
            <a:bodyPr wrap="square">
              <a:spAutoFit/>
            </a:bodyPr>
            <a:lstStyle/>
            <a:p>
              <a:pPr algn="just">
                <a:defRPr/>
              </a:pPr>
              <a:r>
                <a:rPr lang="vi-VN" sz="3600" b="1" dirty="0" smtClean="0">
                  <a:solidFill>
                    <a:srgbClr val="FF0000"/>
                  </a:solidFill>
                  <a:latin typeface="+mj-lt"/>
                </a:rPr>
                <a:t>Mở bài trực tiếp</a:t>
              </a:r>
              <a:r>
                <a:rPr lang="vi-VN" sz="3600" dirty="0" smtClean="0">
                  <a:latin typeface="+mj-lt"/>
                </a:rPr>
                <a:t>: là giơi thiệu đối tượng miêu tả của bài văn ngay ở câu mở đầu.</a:t>
              </a:r>
            </a:p>
            <a:p>
              <a:pPr algn="just">
                <a:defRPr/>
              </a:pPr>
              <a:r>
                <a:rPr kumimoji="0" lang="vi-VN" sz="3600" b="1" i="0" u="none" strike="noStrike" kern="1200" cap="none" spc="0" normalizeH="0" baseline="0" noProof="0" dirty="0" smtClean="0">
                  <a:ln>
                    <a:noFill/>
                  </a:ln>
                  <a:solidFill>
                    <a:srgbClr val="FF0000"/>
                  </a:solidFill>
                  <a:effectLst/>
                  <a:uLnTx/>
                  <a:uFillTx/>
                  <a:latin typeface="+mj-lt"/>
                  <a:ea typeface="Calibri" panose="020F0502020204030204" pitchFamily="34" charset="0"/>
                  <a:cs typeface="Calibri" panose="020F0502020204030204" pitchFamily="34" charset="0"/>
                </a:rPr>
                <a:t>Mở</a:t>
              </a:r>
              <a:r>
                <a:rPr kumimoji="0" lang="vi-VN" sz="3600" b="1" i="0" u="none" strike="noStrike" kern="1200" cap="none" spc="0" normalizeH="0" noProof="0" dirty="0" smtClean="0">
                  <a:ln>
                    <a:noFill/>
                  </a:ln>
                  <a:solidFill>
                    <a:srgbClr val="FF0000"/>
                  </a:solidFill>
                  <a:effectLst/>
                  <a:uLnTx/>
                  <a:uFillTx/>
                  <a:latin typeface="+mj-lt"/>
                  <a:ea typeface="Calibri" panose="020F0502020204030204" pitchFamily="34" charset="0"/>
                  <a:cs typeface="Calibri" panose="020F0502020204030204" pitchFamily="34" charset="0"/>
                </a:rPr>
                <a:t> bài gián tiếp</a:t>
              </a:r>
              <a:r>
                <a:rPr kumimoji="0" lang="vi-VN" sz="3600" b="1" i="0" u="none" strike="noStrike" kern="1200" cap="none" spc="0" normalizeH="0" noProof="0" dirty="0" smtClean="0">
                  <a:ln>
                    <a:noFill/>
                  </a:ln>
                  <a:solidFill>
                    <a:prstClr val="black"/>
                  </a:solidFill>
                  <a:effectLst/>
                  <a:uLnTx/>
                  <a:uFillTx/>
                  <a:latin typeface="+mj-lt"/>
                  <a:ea typeface="Calibri" panose="020F0502020204030204" pitchFamily="34" charset="0"/>
                  <a:cs typeface="Calibri" panose="020F0502020204030204" pitchFamily="34" charset="0"/>
                </a:rPr>
                <a:t>: </a:t>
              </a:r>
              <a:r>
                <a:rPr kumimoji="0" lang="vi-VN" sz="3600" i="0" u="none" strike="noStrike" kern="1200" cap="none" spc="0" normalizeH="0" noProof="0" dirty="0" smtClean="0">
                  <a:ln>
                    <a:noFill/>
                  </a:ln>
                  <a:solidFill>
                    <a:prstClr val="black"/>
                  </a:solidFill>
                  <a:effectLst/>
                  <a:uLnTx/>
                  <a:uFillTx/>
                  <a:latin typeface="+mj-lt"/>
                  <a:ea typeface="Calibri" panose="020F0502020204030204" pitchFamily="34" charset="0"/>
                  <a:cs typeface="Calibri" panose="020F0502020204030204" pitchFamily="34" charset="0"/>
                </a:rPr>
                <a:t>nêu các sự vật hiện tượng khác để dẫn dắt người đọc đến đối tượng được miêu tả</a:t>
              </a:r>
              <a:endParaRPr kumimoji="0" lang="vi-VN" sz="360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5545238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509"/>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E12500B6-7B42-8C9D-DF0F-A35DC6BEC7C2}"/>
              </a:ext>
            </a:extLst>
          </p:cNvPr>
          <p:cNvSpPr/>
          <p:nvPr/>
        </p:nvSpPr>
        <p:spPr>
          <a:xfrm>
            <a:off x="1624606" y="287124"/>
            <a:ext cx="9131392" cy="1262381"/>
          </a:xfrm>
          <a:prstGeom prst="roundRect">
            <a:avLst/>
          </a:prstGeom>
          <a:solidFill>
            <a:schemeClr val="bg1"/>
          </a:solidFill>
          <a:ln w="38100">
            <a:solidFill>
              <a:srgbClr val="8FC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b="1" dirty="0" smtClean="0"/>
              <a:t> </a:t>
            </a:r>
            <a:r>
              <a:rPr lang="vi-VN" sz="3600" b="1" dirty="0">
                <a:solidFill>
                  <a:schemeClr val="tx1"/>
                </a:solidFill>
                <a:latin typeface="+mj-lt"/>
              </a:rPr>
              <a:t>Hoạt động 1: Tìm hiểu cách mở bài. ( BT1)</a:t>
            </a:r>
            <a:endParaRPr lang="en-US" sz="3600" b="1" dirty="0">
              <a:solidFill>
                <a:schemeClr val="tx1"/>
              </a:solidFill>
              <a:latin typeface="+mj-lt"/>
            </a:endParaRPr>
          </a:p>
          <a:p>
            <a:endParaRPr lang="vi-VN" sz="800" b="1" i="1" dirty="0">
              <a:solidFill>
                <a:schemeClr val="tx1"/>
              </a:solidFill>
              <a:latin typeface="+mj-lt"/>
            </a:endParaRPr>
          </a:p>
        </p:txBody>
      </p:sp>
      <p:grpSp>
        <p:nvGrpSpPr>
          <p:cNvPr id="15" name="Group 14">
            <a:extLst>
              <a:ext uri="{FF2B5EF4-FFF2-40B4-BE49-F238E27FC236}">
                <a16:creationId xmlns:a16="http://schemas.microsoft.com/office/drawing/2014/main" id="{673C5954-9042-55C1-97ED-BE0F1C13369B}"/>
              </a:ext>
            </a:extLst>
          </p:cNvPr>
          <p:cNvGrpSpPr/>
          <p:nvPr/>
        </p:nvGrpSpPr>
        <p:grpSpPr>
          <a:xfrm>
            <a:off x="-110012" y="1234396"/>
            <a:ext cx="12191176" cy="1390213"/>
            <a:chOff x="-172047" y="1375987"/>
            <a:chExt cx="14950357" cy="2490866"/>
          </a:xfrm>
          <a:solidFill>
            <a:schemeClr val="tx2">
              <a:lumMod val="10000"/>
              <a:lumOff val="90000"/>
            </a:schemeClr>
          </a:solidFill>
        </p:grpSpPr>
        <p:sp>
          <p:nvSpPr>
            <p:cNvPr id="8" name="Rectangle: Rounded Corners 7">
              <a:extLst>
                <a:ext uri="{FF2B5EF4-FFF2-40B4-BE49-F238E27FC236}">
                  <a16:creationId xmlns:a16="http://schemas.microsoft.com/office/drawing/2014/main" id="{C89C37A0-822F-6D1A-EA70-0167968F29A9}"/>
                </a:ext>
              </a:extLst>
            </p:cNvPr>
            <p:cNvSpPr/>
            <p:nvPr/>
          </p:nvSpPr>
          <p:spPr>
            <a:xfrm>
              <a:off x="896112" y="2157985"/>
              <a:ext cx="13882198" cy="1655202"/>
            </a:xfrm>
            <a:custGeom>
              <a:avLst/>
              <a:gdLst>
                <a:gd name="connsiteX0" fmla="*/ 0 w 13882198"/>
                <a:gd name="connsiteY0" fmla="*/ 275873 h 1655202"/>
                <a:gd name="connsiteX1" fmla="*/ 275873 w 13882198"/>
                <a:gd name="connsiteY1" fmla="*/ 0 h 1655202"/>
                <a:gd name="connsiteX2" fmla="*/ 1209005 w 13882198"/>
                <a:gd name="connsiteY2" fmla="*/ 0 h 1655202"/>
                <a:gd name="connsiteX3" fmla="*/ 1742223 w 13882198"/>
                <a:gd name="connsiteY3" fmla="*/ 0 h 1655202"/>
                <a:gd name="connsiteX4" fmla="*/ 2542050 w 13882198"/>
                <a:gd name="connsiteY4" fmla="*/ 0 h 1655202"/>
                <a:gd name="connsiteX5" fmla="*/ 3075268 w 13882198"/>
                <a:gd name="connsiteY5" fmla="*/ 0 h 1655202"/>
                <a:gd name="connsiteX6" fmla="*/ 3341877 w 13882198"/>
                <a:gd name="connsiteY6" fmla="*/ 0 h 1655202"/>
                <a:gd name="connsiteX7" fmla="*/ 3875095 w 13882198"/>
                <a:gd name="connsiteY7" fmla="*/ 0 h 1655202"/>
                <a:gd name="connsiteX8" fmla="*/ 4408313 w 13882198"/>
                <a:gd name="connsiteY8" fmla="*/ 0 h 1655202"/>
                <a:gd name="connsiteX9" fmla="*/ 5074836 w 13882198"/>
                <a:gd name="connsiteY9" fmla="*/ 0 h 1655202"/>
                <a:gd name="connsiteX10" fmla="*/ 5474749 w 13882198"/>
                <a:gd name="connsiteY10" fmla="*/ 0 h 1655202"/>
                <a:gd name="connsiteX11" fmla="*/ 6141272 w 13882198"/>
                <a:gd name="connsiteY11" fmla="*/ 0 h 1655202"/>
                <a:gd name="connsiteX12" fmla="*/ 6807794 w 13882198"/>
                <a:gd name="connsiteY12" fmla="*/ 0 h 1655202"/>
                <a:gd name="connsiteX13" fmla="*/ 7740926 w 13882198"/>
                <a:gd name="connsiteY13" fmla="*/ 0 h 1655202"/>
                <a:gd name="connsiteX14" fmla="*/ 8540753 w 13882198"/>
                <a:gd name="connsiteY14" fmla="*/ 0 h 1655202"/>
                <a:gd name="connsiteX15" fmla="*/ 8807362 w 13882198"/>
                <a:gd name="connsiteY15" fmla="*/ 0 h 1655202"/>
                <a:gd name="connsiteX16" fmla="*/ 9607189 w 13882198"/>
                <a:gd name="connsiteY16" fmla="*/ 0 h 1655202"/>
                <a:gd name="connsiteX17" fmla="*/ 10140407 w 13882198"/>
                <a:gd name="connsiteY17" fmla="*/ 0 h 1655202"/>
                <a:gd name="connsiteX18" fmla="*/ 10940235 w 13882198"/>
                <a:gd name="connsiteY18" fmla="*/ 0 h 1655202"/>
                <a:gd name="connsiteX19" fmla="*/ 11206844 w 13882198"/>
                <a:gd name="connsiteY19" fmla="*/ 0 h 1655202"/>
                <a:gd name="connsiteX20" fmla="*/ 12139975 w 13882198"/>
                <a:gd name="connsiteY20" fmla="*/ 0 h 1655202"/>
                <a:gd name="connsiteX21" fmla="*/ 13606325 w 13882198"/>
                <a:gd name="connsiteY21" fmla="*/ 0 h 1655202"/>
                <a:gd name="connsiteX22" fmla="*/ 13882198 w 13882198"/>
                <a:gd name="connsiteY22" fmla="*/ 275873 h 1655202"/>
                <a:gd name="connsiteX23" fmla="*/ 13882198 w 13882198"/>
                <a:gd name="connsiteY23" fmla="*/ 816566 h 1655202"/>
                <a:gd name="connsiteX24" fmla="*/ 13882198 w 13882198"/>
                <a:gd name="connsiteY24" fmla="*/ 1379329 h 1655202"/>
                <a:gd name="connsiteX25" fmla="*/ 13606325 w 13882198"/>
                <a:gd name="connsiteY25" fmla="*/ 1655202 h 1655202"/>
                <a:gd name="connsiteX26" fmla="*/ 12673193 w 13882198"/>
                <a:gd name="connsiteY26" fmla="*/ 1655202 h 1655202"/>
                <a:gd name="connsiteX27" fmla="*/ 11873366 w 13882198"/>
                <a:gd name="connsiteY27" fmla="*/ 1655202 h 1655202"/>
                <a:gd name="connsiteX28" fmla="*/ 11606757 w 13882198"/>
                <a:gd name="connsiteY28" fmla="*/ 1655202 h 1655202"/>
                <a:gd name="connsiteX29" fmla="*/ 11206844 w 13882198"/>
                <a:gd name="connsiteY29" fmla="*/ 1655202 h 1655202"/>
                <a:gd name="connsiteX30" fmla="*/ 10407017 w 13882198"/>
                <a:gd name="connsiteY30" fmla="*/ 1655202 h 1655202"/>
                <a:gd name="connsiteX31" fmla="*/ 9473885 w 13882198"/>
                <a:gd name="connsiteY31" fmla="*/ 1655202 h 1655202"/>
                <a:gd name="connsiteX32" fmla="*/ 8807362 w 13882198"/>
                <a:gd name="connsiteY32" fmla="*/ 1655202 h 1655202"/>
                <a:gd name="connsiteX33" fmla="*/ 8274144 w 13882198"/>
                <a:gd name="connsiteY33" fmla="*/ 1655202 h 1655202"/>
                <a:gd name="connsiteX34" fmla="*/ 7474317 w 13882198"/>
                <a:gd name="connsiteY34" fmla="*/ 1655202 h 1655202"/>
                <a:gd name="connsiteX35" fmla="*/ 6941099 w 13882198"/>
                <a:gd name="connsiteY35" fmla="*/ 1655202 h 1655202"/>
                <a:gd name="connsiteX36" fmla="*/ 6407881 w 13882198"/>
                <a:gd name="connsiteY36" fmla="*/ 1655202 h 1655202"/>
                <a:gd name="connsiteX37" fmla="*/ 6007967 w 13882198"/>
                <a:gd name="connsiteY37" fmla="*/ 1655202 h 1655202"/>
                <a:gd name="connsiteX38" fmla="*/ 5741358 w 13882198"/>
                <a:gd name="connsiteY38" fmla="*/ 1655202 h 1655202"/>
                <a:gd name="connsiteX39" fmla="*/ 4808227 w 13882198"/>
                <a:gd name="connsiteY39" fmla="*/ 1655202 h 1655202"/>
                <a:gd name="connsiteX40" fmla="*/ 4275009 w 13882198"/>
                <a:gd name="connsiteY40" fmla="*/ 1655202 h 1655202"/>
                <a:gd name="connsiteX41" fmla="*/ 3475181 w 13882198"/>
                <a:gd name="connsiteY41" fmla="*/ 1655202 h 1655202"/>
                <a:gd name="connsiteX42" fmla="*/ 2542050 w 13882198"/>
                <a:gd name="connsiteY42" fmla="*/ 1655202 h 1655202"/>
                <a:gd name="connsiteX43" fmla="*/ 1608918 w 13882198"/>
                <a:gd name="connsiteY43" fmla="*/ 1655202 h 1655202"/>
                <a:gd name="connsiteX44" fmla="*/ 275873 w 13882198"/>
                <a:gd name="connsiteY44" fmla="*/ 1655202 h 1655202"/>
                <a:gd name="connsiteX45" fmla="*/ 0 w 13882198"/>
                <a:gd name="connsiteY45" fmla="*/ 1379329 h 1655202"/>
                <a:gd name="connsiteX46" fmla="*/ 0 w 13882198"/>
                <a:gd name="connsiteY46" fmla="*/ 849670 h 1655202"/>
                <a:gd name="connsiteX47" fmla="*/ 0 w 13882198"/>
                <a:gd name="connsiteY47" fmla="*/ 275873 h 165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82198" h="1655202" fill="none" extrusionOk="0">
                  <a:moveTo>
                    <a:pt x="0" y="275873"/>
                  </a:moveTo>
                  <a:cubicBezTo>
                    <a:pt x="-17438" y="114935"/>
                    <a:pt x="140465" y="881"/>
                    <a:pt x="275873" y="0"/>
                  </a:cubicBezTo>
                  <a:cubicBezTo>
                    <a:pt x="548982" y="-24061"/>
                    <a:pt x="817049" y="-5401"/>
                    <a:pt x="1209005" y="0"/>
                  </a:cubicBezTo>
                  <a:cubicBezTo>
                    <a:pt x="1600961" y="5401"/>
                    <a:pt x="1614419" y="1585"/>
                    <a:pt x="1742223" y="0"/>
                  </a:cubicBezTo>
                  <a:cubicBezTo>
                    <a:pt x="1870027" y="-1585"/>
                    <a:pt x="2182250" y="-10485"/>
                    <a:pt x="2542050" y="0"/>
                  </a:cubicBezTo>
                  <a:cubicBezTo>
                    <a:pt x="2901850" y="10485"/>
                    <a:pt x="2961579" y="6554"/>
                    <a:pt x="3075268" y="0"/>
                  </a:cubicBezTo>
                  <a:cubicBezTo>
                    <a:pt x="3188957" y="-6554"/>
                    <a:pt x="3217309" y="-12160"/>
                    <a:pt x="3341877" y="0"/>
                  </a:cubicBezTo>
                  <a:cubicBezTo>
                    <a:pt x="3466445" y="12160"/>
                    <a:pt x="3764113" y="-7040"/>
                    <a:pt x="3875095" y="0"/>
                  </a:cubicBezTo>
                  <a:cubicBezTo>
                    <a:pt x="3986077" y="7040"/>
                    <a:pt x="4297814" y="14629"/>
                    <a:pt x="4408313" y="0"/>
                  </a:cubicBezTo>
                  <a:cubicBezTo>
                    <a:pt x="4518812" y="-14629"/>
                    <a:pt x="4855323" y="-1771"/>
                    <a:pt x="5074836" y="0"/>
                  </a:cubicBezTo>
                  <a:cubicBezTo>
                    <a:pt x="5294349" y="1771"/>
                    <a:pt x="5309681" y="-280"/>
                    <a:pt x="5474749" y="0"/>
                  </a:cubicBezTo>
                  <a:cubicBezTo>
                    <a:pt x="5639817" y="280"/>
                    <a:pt x="5880874" y="-9409"/>
                    <a:pt x="6141272" y="0"/>
                  </a:cubicBezTo>
                  <a:cubicBezTo>
                    <a:pt x="6401670" y="9409"/>
                    <a:pt x="6656137" y="29460"/>
                    <a:pt x="6807794" y="0"/>
                  </a:cubicBezTo>
                  <a:cubicBezTo>
                    <a:pt x="6959451" y="-29460"/>
                    <a:pt x="7466917" y="31592"/>
                    <a:pt x="7740926" y="0"/>
                  </a:cubicBezTo>
                  <a:cubicBezTo>
                    <a:pt x="8014935" y="-31592"/>
                    <a:pt x="8174841" y="-37996"/>
                    <a:pt x="8540753" y="0"/>
                  </a:cubicBezTo>
                  <a:cubicBezTo>
                    <a:pt x="8906665" y="37996"/>
                    <a:pt x="8677032" y="-12290"/>
                    <a:pt x="8807362" y="0"/>
                  </a:cubicBezTo>
                  <a:cubicBezTo>
                    <a:pt x="8937692" y="12290"/>
                    <a:pt x="9246093" y="6497"/>
                    <a:pt x="9607189" y="0"/>
                  </a:cubicBezTo>
                  <a:cubicBezTo>
                    <a:pt x="9968285" y="-6497"/>
                    <a:pt x="10030423" y="17933"/>
                    <a:pt x="10140407" y="0"/>
                  </a:cubicBezTo>
                  <a:cubicBezTo>
                    <a:pt x="10250391" y="-17933"/>
                    <a:pt x="10680516" y="15026"/>
                    <a:pt x="10940235" y="0"/>
                  </a:cubicBezTo>
                  <a:cubicBezTo>
                    <a:pt x="11199954" y="-15026"/>
                    <a:pt x="11115280" y="-8376"/>
                    <a:pt x="11206844" y="0"/>
                  </a:cubicBezTo>
                  <a:cubicBezTo>
                    <a:pt x="11298408" y="8376"/>
                    <a:pt x="11772722" y="-14019"/>
                    <a:pt x="12139975" y="0"/>
                  </a:cubicBezTo>
                  <a:cubicBezTo>
                    <a:pt x="12507228" y="14019"/>
                    <a:pt x="13236167" y="-3255"/>
                    <a:pt x="13606325" y="0"/>
                  </a:cubicBezTo>
                  <a:cubicBezTo>
                    <a:pt x="13727552" y="16568"/>
                    <a:pt x="13852552" y="131405"/>
                    <a:pt x="13882198" y="275873"/>
                  </a:cubicBezTo>
                  <a:cubicBezTo>
                    <a:pt x="13872948" y="475229"/>
                    <a:pt x="13858762" y="683582"/>
                    <a:pt x="13882198" y="816566"/>
                  </a:cubicBezTo>
                  <a:cubicBezTo>
                    <a:pt x="13905634" y="949550"/>
                    <a:pt x="13897917" y="1150698"/>
                    <a:pt x="13882198" y="1379329"/>
                  </a:cubicBezTo>
                  <a:cubicBezTo>
                    <a:pt x="13871607" y="1524286"/>
                    <a:pt x="13743594" y="1649194"/>
                    <a:pt x="13606325" y="1655202"/>
                  </a:cubicBezTo>
                  <a:cubicBezTo>
                    <a:pt x="13240630" y="1683563"/>
                    <a:pt x="12976887" y="1671567"/>
                    <a:pt x="12673193" y="1655202"/>
                  </a:cubicBezTo>
                  <a:cubicBezTo>
                    <a:pt x="12369499" y="1638837"/>
                    <a:pt x="12202275" y="1650215"/>
                    <a:pt x="11873366" y="1655202"/>
                  </a:cubicBezTo>
                  <a:cubicBezTo>
                    <a:pt x="11544457" y="1660189"/>
                    <a:pt x="11685658" y="1649340"/>
                    <a:pt x="11606757" y="1655202"/>
                  </a:cubicBezTo>
                  <a:cubicBezTo>
                    <a:pt x="11527856" y="1661064"/>
                    <a:pt x="11292309" y="1636580"/>
                    <a:pt x="11206844" y="1655202"/>
                  </a:cubicBezTo>
                  <a:cubicBezTo>
                    <a:pt x="11121379" y="1673824"/>
                    <a:pt x="10679424" y="1681821"/>
                    <a:pt x="10407017" y="1655202"/>
                  </a:cubicBezTo>
                  <a:cubicBezTo>
                    <a:pt x="10134610" y="1628583"/>
                    <a:pt x="9800135" y="1637290"/>
                    <a:pt x="9473885" y="1655202"/>
                  </a:cubicBezTo>
                  <a:cubicBezTo>
                    <a:pt x="9147635" y="1673114"/>
                    <a:pt x="9090686" y="1667417"/>
                    <a:pt x="8807362" y="1655202"/>
                  </a:cubicBezTo>
                  <a:cubicBezTo>
                    <a:pt x="8524038" y="1642987"/>
                    <a:pt x="8498630" y="1675129"/>
                    <a:pt x="8274144" y="1655202"/>
                  </a:cubicBezTo>
                  <a:cubicBezTo>
                    <a:pt x="8049658" y="1635275"/>
                    <a:pt x="7714407" y="1692630"/>
                    <a:pt x="7474317" y="1655202"/>
                  </a:cubicBezTo>
                  <a:cubicBezTo>
                    <a:pt x="7234227" y="1617774"/>
                    <a:pt x="7186446" y="1674666"/>
                    <a:pt x="6941099" y="1655202"/>
                  </a:cubicBezTo>
                  <a:cubicBezTo>
                    <a:pt x="6695752" y="1635738"/>
                    <a:pt x="6554181" y="1641092"/>
                    <a:pt x="6407881" y="1655202"/>
                  </a:cubicBezTo>
                  <a:cubicBezTo>
                    <a:pt x="6261581" y="1669312"/>
                    <a:pt x="6178059" y="1662443"/>
                    <a:pt x="6007967" y="1655202"/>
                  </a:cubicBezTo>
                  <a:cubicBezTo>
                    <a:pt x="5837875" y="1647961"/>
                    <a:pt x="5821880" y="1654324"/>
                    <a:pt x="5741358" y="1655202"/>
                  </a:cubicBezTo>
                  <a:cubicBezTo>
                    <a:pt x="5660836" y="1656080"/>
                    <a:pt x="5026677" y="1621961"/>
                    <a:pt x="4808227" y="1655202"/>
                  </a:cubicBezTo>
                  <a:cubicBezTo>
                    <a:pt x="4589777" y="1688443"/>
                    <a:pt x="4506195" y="1666497"/>
                    <a:pt x="4275009" y="1655202"/>
                  </a:cubicBezTo>
                  <a:cubicBezTo>
                    <a:pt x="4043823" y="1643907"/>
                    <a:pt x="3708611" y="1667091"/>
                    <a:pt x="3475181" y="1655202"/>
                  </a:cubicBezTo>
                  <a:cubicBezTo>
                    <a:pt x="3241751" y="1643313"/>
                    <a:pt x="2858281" y="1671310"/>
                    <a:pt x="2542050" y="1655202"/>
                  </a:cubicBezTo>
                  <a:cubicBezTo>
                    <a:pt x="2225819" y="1639094"/>
                    <a:pt x="2055769" y="1609623"/>
                    <a:pt x="1608918" y="1655202"/>
                  </a:cubicBezTo>
                  <a:cubicBezTo>
                    <a:pt x="1162067" y="1700781"/>
                    <a:pt x="685928" y="1595280"/>
                    <a:pt x="275873" y="1655202"/>
                  </a:cubicBezTo>
                  <a:cubicBezTo>
                    <a:pt x="108852" y="1683170"/>
                    <a:pt x="2932" y="1542694"/>
                    <a:pt x="0" y="1379329"/>
                  </a:cubicBezTo>
                  <a:cubicBezTo>
                    <a:pt x="13747" y="1128633"/>
                    <a:pt x="-23727" y="1003355"/>
                    <a:pt x="0" y="849670"/>
                  </a:cubicBezTo>
                  <a:cubicBezTo>
                    <a:pt x="23727" y="695985"/>
                    <a:pt x="16000" y="540880"/>
                    <a:pt x="0" y="275873"/>
                  </a:cubicBezTo>
                  <a:close/>
                </a:path>
                <a:path w="13882198" h="1655202" stroke="0" extrusionOk="0">
                  <a:moveTo>
                    <a:pt x="0" y="275873"/>
                  </a:moveTo>
                  <a:cubicBezTo>
                    <a:pt x="1889" y="131184"/>
                    <a:pt x="142382" y="20164"/>
                    <a:pt x="275873" y="0"/>
                  </a:cubicBezTo>
                  <a:cubicBezTo>
                    <a:pt x="443726" y="17798"/>
                    <a:pt x="510133" y="-5388"/>
                    <a:pt x="675787" y="0"/>
                  </a:cubicBezTo>
                  <a:cubicBezTo>
                    <a:pt x="841441" y="5388"/>
                    <a:pt x="1027641" y="15442"/>
                    <a:pt x="1209005" y="0"/>
                  </a:cubicBezTo>
                  <a:cubicBezTo>
                    <a:pt x="1390369" y="-15442"/>
                    <a:pt x="1644348" y="11553"/>
                    <a:pt x="1875527" y="0"/>
                  </a:cubicBezTo>
                  <a:cubicBezTo>
                    <a:pt x="2106706" y="-11553"/>
                    <a:pt x="2215135" y="24532"/>
                    <a:pt x="2542050" y="0"/>
                  </a:cubicBezTo>
                  <a:cubicBezTo>
                    <a:pt x="2868965" y="-24532"/>
                    <a:pt x="2928661" y="14089"/>
                    <a:pt x="3208572" y="0"/>
                  </a:cubicBezTo>
                  <a:cubicBezTo>
                    <a:pt x="3488483" y="-14089"/>
                    <a:pt x="3727393" y="6948"/>
                    <a:pt x="3875095" y="0"/>
                  </a:cubicBezTo>
                  <a:cubicBezTo>
                    <a:pt x="4022797" y="-6948"/>
                    <a:pt x="4278574" y="-4335"/>
                    <a:pt x="4674922" y="0"/>
                  </a:cubicBezTo>
                  <a:cubicBezTo>
                    <a:pt x="5071270" y="4335"/>
                    <a:pt x="4931154" y="9680"/>
                    <a:pt x="5074836" y="0"/>
                  </a:cubicBezTo>
                  <a:cubicBezTo>
                    <a:pt x="5218518" y="-9680"/>
                    <a:pt x="5256421" y="-9122"/>
                    <a:pt x="5341445" y="0"/>
                  </a:cubicBezTo>
                  <a:cubicBezTo>
                    <a:pt x="5426469" y="9122"/>
                    <a:pt x="5765393" y="2384"/>
                    <a:pt x="5874663" y="0"/>
                  </a:cubicBezTo>
                  <a:cubicBezTo>
                    <a:pt x="5983933" y="-2384"/>
                    <a:pt x="6177267" y="-3574"/>
                    <a:pt x="6274576" y="0"/>
                  </a:cubicBezTo>
                  <a:cubicBezTo>
                    <a:pt x="6371885" y="3574"/>
                    <a:pt x="6868346" y="-43893"/>
                    <a:pt x="7207708" y="0"/>
                  </a:cubicBezTo>
                  <a:cubicBezTo>
                    <a:pt x="7547070" y="43893"/>
                    <a:pt x="7386341" y="13181"/>
                    <a:pt x="7474317" y="0"/>
                  </a:cubicBezTo>
                  <a:cubicBezTo>
                    <a:pt x="7562293" y="-13181"/>
                    <a:pt x="7922410" y="-12178"/>
                    <a:pt x="8140840" y="0"/>
                  </a:cubicBezTo>
                  <a:cubicBezTo>
                    <a:pt x="8359270" y="12178"/>
                    <a:pt x="8551532" y="-22178"/>
                    <a:pt x="8807362" y="0"/>
                  </a:cubicBezTo>
                  <a:cubicBezTo>
                    <a:pt x="9063192" y="22178"/>
                    <a:pt x="8991778" y="12851"/>
                    <a:pt x="9073971" y="0"/>
                  </a:cubicBezTo>
                  <a:cubicBezTo>
                    <a:pt x="9156164" y="-12851"/>
                    <a:pt x="9452952" y="-9127"/>
                    <a:pt x="9607189" y="0"/>
                  </a:cubicBezTo>
                  <a:cubicBezTo>
                    <a:pt x="9761426" y="9127"/>
                    <a:pt x="10297768" y="-4406"/>
                    <a:pt x="10540321" y="0"/>
                  </a:cubicBezTo>
                  <a:cubicBezTo>
                    <a:pt x="10782874" y="4406"/>
                    <a:pt x="10941931" y="12998"/>
                    <a:pt x="11206844" y="0"/>
                  </a:cubicBezTo>
                  <a:cubicBezTo>
                    <a:pt x="11471757" y="-12998"/>
                    <a:pt x="11783613" y="32201"/>
                    <a:pt x="12139975" y="0"/>
                  </a:cubicBezTo>
                  <a:cubicBezTo>
                    <a:pt x="12496337" y="-32201"/>
                    <a:pt x="12283608" y="-3888"/>
                    <a:pt x="12406584" y="0"/>
                  </a:cubicBezTo>
                  <a:cubicBezTo>
                    <a:pt x="12529560" y="3888"/>
                    <a:pt x="13073992" y="-21831"/>
                    <a:pt x="13606325" y="0"/>
                  </a:cubicBezTo>
                  <a:cubicBezTo>
                    <a:pt x="13742509" y="-9189"/>
                    <a:pt x="13878181" y="96744"/>
                    <a:pt x="13882198" y="275873"/>
                  </a:cubicBezTo>
                  <a:cubicBezTo>
                    <a:pt x="13871363" y="508822"/>
                    <a:pt x="13865439" y="624055"/>
                    <a:pt x="13882198" y="794497"/>
                  </a:cubicBezTo>
                  <a:cubicBezTo>
                    <a:pt x="13898957" y="964939"/>
                    <a:pt x="13906292" y="1166807"/>
                    <a:pt x="13882198" y="1379329"/>
                  </a:cubicBezTo>
                  <a:cubicBezTo>
                    <a:pt x="13900820" y="1529144"/>
                    <a:pt x="13740089" y="1656624"/>
                    <a:pt x="13606325" y="1655202"/>
                  </a:cubicBezTo>
                  <a:cubicBezTo>
                    <a:pt x="13245691" y="1684833"/>
                    <a:pt x="12864384" y="1636524"/>
                    <a:pt x="12673193" y="1655202"/>
                  </a:cubicBezTo>
                  <a:cubicBezTo>
                    <a:pt x="12482002" y="1673880"/>
                    <a:pt x="12420039" y="1645907"/>
                    <a:pt x="12273280" y="1655202"/>
                  </a:cubicBezTo>
                  <a:cubicBezTo>
                    <a:pt x="12126521" y="1664497"/>
                    <a:pt x="11817973" y="1672071"/>
                    <a:pt x="11606757" y="1655202"/>
                  </a:cubicBezTo>
                  <a:cubicBezTo>
                    <a:pt x="11395541" y="1638333"/>
                    <a:pt x="11391682" y="1651074"/>
                    <a:pt x="11206844" y="1655202"/>
                  </a:cubicBezTo>
                  <a:cubicBezTo>
                    <a:pt x="11022006" y="1659330"/>
                    <a:pt x="11055407" y="1647754"/>
                    <a:pt x="10940235" y="1655202"/>
                  </a:cubicBezTo>
                  <a:cubicBezTo>
                    <a:pt x="10825063" y="1662650"/>
                    <a:pt x="10433536" y="1674131"/>
                    <a:pt x="10140407" y="1655202"/>
                  </a:cubicBezTo>
                  <a:cubicBezTo>
                    <a:pt x="9847278" y="1636273"/>
                    <a:pt x="9968178" y="1661147"/>
                    <a:pt x="9873798" y="1655202"/>
                  </a:cubicBezTo>
                  <a:cubicBezTo>
                    <a:pt x="9779418" y="1649257"/>
                    <a:pt x="9366342" y="1626882"/>
                    <a:pt x="9073971" y="1655202"/>
                  </a:cubicBezTo>
                  <a:cubicBezTo>
                    <a:pt x="8781600" y="1683522"/>
                    <a:pt x="8831022" y="1664645"/>
                    <a:pt x="8674058" y="1655202"/>
                  </a:cubicBezTo>
                  <a:cubicBezTo>
                    <a:pt x="8517094" y="1645759"/>
                    <a:pt x="8104582" y="1638435"/>
                    <a:pt x="7740926" y="1655202"/>
                  </a:cubicBezTo>
                  <a:cubicBezTo>
                    <a:pt x="7377270" y="1671969"/>
                    <a:pt x="7433200" y="1644720"/>
                    <a:pt x="7341013" y="1655202"/>
                  </a:cubicBezTo>
                  <a:cubicBezTo>
                    <a:pt x="7248826" y="1665684"/>
                    <a:pt x="6663397" y="1699582"/>
                    <a:pt x="6407881" y="1655202"/>
                  </a:cubicBezTo>
                  <a:cubicBezTo>
                    <a:pt x="6152365" y="1610822"/>
                    <a:pt x="6235258" y="1660983"/>
                    <a:pt x="6141272" y="1655202"/>
                  </a:cubicBezTo>
                  <a:cubicBezTo>
                    <a:pt x="6047286" y="1649421"/>
                    <a:pt x="5599734" y="1664084"/>
                    <a:pt x="5208140" y="1655202"/>
                  </a:cubicBezTo>
                  <a:cubicBezTo>
                    <a:pt x="4816546" y="1646320"/>
                    <a:pt x="4698190" y="1640637"/>
                    <a:pt x="4408313" y="1655202"/>
                  </a:cubicBezTo>
                  <a:cubicBezTo>
                    <a:pt x="4118436" y="1669767"/>
                    <a:pt x="4135379" y="1654693"/>
                    <a:pt x="3875095" y="1655202"/>
                  </a:cubicBezTo>
                  <a:cubicBezTo>
                    <a:pt x="3614811" y="1655711"/>
                    <a:pt x="3535529" y="1631238"/>
                    <a:pt x="3208572" y="1655202"/>
                  </a:cubicBezTo>
                  <a:cubicBezTo>
                    <a:pt x="2881615" y="1679166"/>
                    <a:pt x="2586501" y="1615939"/>
                    <a:pt x="2275441" y="1655202"/>
                  </a:cubicBezTo>
                  <a:cubicBezTo>
                    <a:pt x="1964381" y="1694465"/>
                    <a:pt x="2017757" y="1668819"/>
                    <a:pt x="1875527" y="1655202"/>
                  </a:cubicBezTo>
                  <a:cubicBezTo>
                    <a:pt x="1733297" y="1641585"/>
                    <a:pt x="1543163" y="1637486"/>
                    <a:pt x="1342309" y="1655202"/>
                  </a:cubicBezTo>
                  <a:cubicBezTo>
                    <a:pt x="1141455" y="1672918"/>
                    <a:pt x="597688" y="1667498"/>
                    <a:pt x="275873" y="1655202"/>
                  </a:cubicBezTo>
                  <a:cubicBezTo>
                    <a:pt x="123773" y="1667230"/>
                    <a:pt x="-2394" y="1509242"/>
                    <a:pt x="0" y="1379329"/>
                  </a:cubicBezTo>
                  <a:cubicBezTo>
                    <a:pt x="9616" y="1212139"/>
                    <a:pt x="10837" y="1055620"/>
                    <a:pt x="0" y="805532"/>
                  </a:cubicBezTo>
                  <a:cubicBezTo>
                    <a:pt x="-10837" y="555444"/>
                    <a:pt x="-4638" y="527127"/>
                    <a:pt x="0" y="275873"/>
                  </a:cubicBezTo>
                  <a:close/>
                </a:path>
              </a:pathLst>
            </a:custGeom>
            <a:grpFill/>
            <a:ln w="57150">
              <a:solidFill>
                <a:srgbClr val="00B050"/>
              </a:solidFill>
              <a:prstDash val="sysDash"/>
              <a:extLst>
                <a:ext uri="{C807C97D-BFC1-408E-A445-0C87EB9F89A2}">
                  <ask:lineSketchStyleProps xmlns:ask="http://schemas.microsoft.com/office/drawing/2018/sketchyshapes" xmln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600" dirty="0"/>
            </a:p>
          </p:txBody>
        </p:sp>
        <p:pic>
          <p:nvPicPr>
            <p:cNvPr id="9" name="Picture 8">
              <a:extLst>
                <a:ext uri="{FF2B5EF4-FFF2-40B4-BE49-F238E27FC236}">
                  <a16:creationId xmlns:a16="http://schemas.microsoft.com/office/drawing/2014/main" id="{CB0B4435-4606-5729-59BD-8754B5F9983A}"/>
                </a:ext>
              </a:extLst>
            </p:cNvPr>
            <p:cNvPicPr>
              <a:picLocks noChangeAspect="1"/>
            </p:cNvPicPr>
            <p:nvPr/>
          </p:nvPicPr>
          <p:blipFill>
            <a:blip r:embed="rId3"/>
            <a:stretch>
              <a:fillRect/>
            </a:stretch>
          </p:blipFill>
          <p:spPr>
            <a:xfrm>
              <a:off x="-172047" y="1375987"/>
              <a:ext cx="1211078" cy="1182581"/>
            </a:xfrm>
            <a:prstGeom prst="rect">
              <a:avLst/>
            </a:prstGeom>
            <a:grpFill/>
          </p:spPr>
        </p:pic>
        <p:sp>
          <p:nvSpPr>
            <p:cNvPr id="14" name="TextBox 13">
              <a:extLst>
                <a:ext uri="{FF2B5EF4-FFF2-40B4-BE49-F238E27FC236}">
                  <a16:creationId xmlns:a16="http://schemas.microsoft.com/office/drawing/2014/main" id="{DFD11534-CB0A-0250-6C2C-979BB38CA390}"/>
                </a:ext>
              </a:extLst>
            </p:cNvPr>
            <p:cNvSpPr txBox="1"/>
            <p:nvPr/>
          </p:nvSpPr>
          <p:spPr>
            <a:xfrm>
              <a:off x="2145319" y="2340938"/>
              <a:ext cx="12279889" cy="1525915"/>
            </a:xfrm>
            <a:prstGeom prst="rect">
              <a:avLst/>
            </a:prstGeom>
            <a:grpFill/>
          </p:spPr>
          <p:txBody>
            <a:bodyPr wrap="square">
              <a:spAutoFit/>
            </a:bodyPr>
            <a:lstStyle/>
            <a:p>
              <a:r>
                <a:rPr lang="vi-VN" sz="3600" b="1" dirty="0" smtClean="0">
                  <a:latin typeface="Calibri" panose="020F0502020204030204" pitchFamily="34" charset="0"/>
                  <a:ea typeface="Calibri" panose="020F0502020204030204" pitchFamily="34" charset="0"/>
                  <a:cs typeface="Calibri" panose="020F0502020204030204" pitchFamily="34" charset="0"/>
                </a:rPr>
                <a:t>BT1: xếp các mở bài dưới đây vào nhóm thích hợp</a:t>
              </a:r>
              <a:endParaRPr lang="vi-VN" sz="3600" i="1" dirty="0">
                <a:latin typeface="Calibri" panose="020F0502020204030204" pitchFamily="34" charset="0"/>
                <a:ea typeface="Calibri" panose="020F0502020204030204" pitchFamily="34" charset="0"/>
                <a:cs typeface="Calibri" panose="020F0502020204030204" pitchFamily="34" charset="0"/>
              </a:endParaRPr>
            </a:p>
          </p:txBody>
        </p:sp>
      </p:grpSp>
      <p:pic>
        <p:nvPicPr>
          <p:cNvPr id="19" name="Picture 18">
            <a:extLst>
              <a:ext uri="{FF2B5EF4-FFF2-40B4-BE49-F238E27FC236}">
                <a16:creationId xmlns:a16="http://schemas.microsoft.com/office/drawing/2014/main" id="{CC320CAF-CA10-4E40-A813-3DCCF77BE52F}"/>
              </a:ext>
            </a:extLst>
          </p:cNvPr>
          <p:cNvPicPr>
            <a:picLocks noChangeAspect="1"/>
          </p:cNvPicPr>
          <p:nvPr/>
        </p:nvPicPr>
        <p:blipFill>
          <a:blip r:embed="rId3"/>
          <a:stretch>
            <a:fillRect/>
          </a:stretch>
        </p:blipFill>
        <p:spPr>
          <a:xfrm>
            <a:off x="-39412" y="2990079"/>
            <a:ext cx="1650095" cy="1611270"/>
          </a:xfrm>
          <a:prstGeom prst="rect">
            <a:avLst/>
          </a:prstGeom>
        </p:spPr>
      </p:pic>
    </p:spTree>
    <p:extLst>
      <p:ext uri="{BB962C8B-B14F-4D97-AF65-F5344CB8AC3E}">
        <p14:creationId xmlns:p14="http://schemas.microsoft.com/office/powerpoint/2010/main" val="282376433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16" y="235084"/>
            <a:ext cx="10584873" cy="6456662"/>
          </a:xfrm>
          <a:prstGeom prst="rect">
            <a:avLst/>
          </a:prstGeom>
        </p:spPr>
      </p:pic>
    </p:spTree>
    <p:extLst>
      <p:ext uri="{BB962C8B-B14F-4D97-AF65-F5344CB8AC3E}">
        <p14:creationId xmlns:p14="http://schemas.microsoft.com/office/powerpoint/2010/main" val="257206892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509"/>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E12500B6-7B42-8C9D-DF0F-A35DC6BEC7C2}"/>
              </a:ext>
            </a:extLst>
          </p:cNvPr>
          <p:cNvSpPr/>
          <p:nvPr/>
        </p:nvSpPr>
        <p:spPr>
          <a:xfrm>
            <a:off x="3328715" y="158059"/>
            <a:ext cx="5316521" cy="1262381"/>
          </a:xfrm>
          <a:prstGeom prst="roundRect">
            <a:avLst/>
          </a:prstGeom>
          <a:solidFill>
            <a:schemeClr val="bg1"/>
          </a:solidFill>
          <a:ln w="38100">
            <a:solidFill>
              <a:srgbClr val="8FC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b="1" dirty="0" smtClean="0"/>
              <a:t> </a:t>
            </a:r>
            <a:r>
              <a:rPr lang="vi-VN" sz="3600" b="1" dirty="0" smtClean="0">
                <a:solidFill>
                  <a:schemeClr val="tx1"/>
                </a:solidFill>
                <a:latin typeface="+mj-lt"/>
              </a:rPr>
              <a:t>HOẠT ĐỘNG NHÓM</a:t>
            </a:r>
            <a:endParaRPr lang="en-US" sz="3600" b="1" dirty="0">
              <a:solidFill>
                <a:schemeClr val="tx1"/>
              </a:solidFill>
              <a:latin typeface="+mj-lt"/>
            </a:endParaRPr>
          </a:p>
          <a:p>
            <a:endParaRPr lang="vi-VN" sz="800" b="1" i="1" dirty="0">
              <a:solidFill>
                <a:schemeClr val="tx1"/>
              </a:solidFill>
              <a:latin typeface="+mj-lt"/>
            </a:endParaRPr>
          </a:p>
        </p:txBody>
      </p:sp>
      <p:grpSp>
        <p:nvGrpSpPr>
          <p:cNvPr id="13" name="Group 12">
            <a:extLst>
              <a:ext uri="{FF2B5EF4-FFF2-40B4-BE49-F238E27FC236}">
                <a16:creationId xmlns:a16="http://schemas.microsoft.com/office/drawing/2014/main" id="{770D57BD-99C9-46BC-9B53-D8F45BBDCBAF}"/>
              </a:ext>
            </a:extLst>
          </p:cNvPr>
          <p:cNvGrpSpPr/>
          <p:nvPr/>
        </p:nvGrpSpPr>
        <p:grpSpPr>
          <a:xfrm>
            <a:off x="-108685" y="1420440"/>
            <a:ext cx="11700230" cy="3705615"/>
            <a:chOff x="-82296" y="1581912"/>
            <a:chExt cx="14873884" cy="4710753"/>
          </a:xfrm>
        </p:grpSpPr>
        <p:sp>
          <p:nvSpPr>
            <p:cNvPr id="16" name="Rectangle: Rounded Corners 15">
              <a:extLst>
                <a:ext uri="{FF2B5EF4-FFF2-40B4-BE49-F238E27FC236}">
                  <a16:creationId xmlns:a16="http://schemas.microsoft.com/office/drawing/2014/main" id="{4C5F7846-CE85-48B1-B57E-08E8FA42378D}"/>
                </a:ext>
              </a:extLst>
            </p:cNvPr>
            <p:cNvSpPr/>
            <p:nvPr/>
          </p:nvSpPr>
          <p:spPr>
            <a:xfrm>
              <a:off x="896112" y="2157984"/>
              <a:ext cx="13895476" cy="3776643"/>
            </a:xfrm>
            <a:custGeom>
              <a:avLst/>
              <a:gdLst>
                <a:gd name="connsiteX0" fmla="*/ 0 w 13895476"/>
                <a:gd name="connsiteY0" fmla="*/ 629453 h 3776643"/>
                <a:gd name="connsiteX1" fmla="*/ 629453 w 13895476"/>
                <a:gd name="connsiteY1" fmla="*/ 0 h 3776643"/>
                <a:gd name="connsiteX2" fmla="*/ 1294536 w 13895476"/>
                <a:gd name="connsiteY2" fmla="*/ 0 h 3776643"/>
                <a:gd name="connsiteX3" fmla="*/ 1833253 w 13895476"/>
                <a:gd name="connsiteY3" fmla="*/ 0 h 3776643"/>
                <a:gd name="connsiteX4" fmla="*/ 2119238 w 13895476"/>
                <a:gd name="connsiteY4" fmla="*/ 0 h 3776643"/>
                <a:gd name="connsiteX5" fmla="*/ 2657955 w 13895476"/>
                <a:gd name="connsiteY5" fmla="*/ 0 h 3776643"/>
                <a:gd name="connsiteX6" fmla="*/ 3196672 w 13895476"/>
                <a:gd name="connsiteY6" fmla="*/ 0 h 3776643"/>
                <a:gd name="connsiteX7" fmla="*/ 3861755 w 13895476"/>
                <a:gd name="connsiteY7" fmla="*/ 0 h 3776643"/>
                <a:gd name="connsiteX8" fmla="*/ 4274106 w 13895476"/>
                <a:gd name="connsiteY8" fmla="*/ 0 h 3776643"/>
                <a:gd name="connsiteX9" fmla="*/ 4939188 w 13895476"/>
                <a:gd name="connsiteY9" fmla="*/ 0 h 3776643"/>
                <a:gd name="connsiteX10" fmla="*/ 5604271 w 13895476"/>
                <a:gd name="connsiteY10" fmla="*/ 0 h 3776643"/>
                <a:gd name="connsiteX11" fmla="*/ 6522085 w 13895476"/>
                <a:gd name="connsiteY11" fmla="*/ 0 h 3776643"/>
                <a:gd name="connsiteX12" fmla="*/ 7313533 w 13895476"/>
                <a:gd name="connsiteY12" fmla="*/ 0 h 3776643"/>
                <a:gd name="connsiteX13" fmla="*/ 7599519 w 13895476"/>
                <a:gd name="connsiteY13" fmla="*/ 0 h 3776643"/>
                <a:gd name="connsiteX14" fmla="*/ 8390967 w 13895476"/>
                <a:gd name="connsiteY14" fmla="*/ 0 h 3776643"/>
                <a:gd name="connsiteX15" fmla="*/ 8929684 w 13895476"/>
                <a:gd name="connsiteY15" fmla="*/ 0 h 3776643"/>
                <a:gd name="connsiteX16" fmla="*/ 9721133 w 13895476"/>
                <a:gd name="connsiteY16" fmla="*/ 0 h 3776643"/>
                <a:gd name="connsiteX17" fmla="*/ 10007118 w 13895476"/>
                <a:gd name="connsiteY17" fmla="*/ 0 h 3776643"/>
                <a:gd name="connsiteX18" fmla="*/ 10924932 w 13895476"/>
                <a:gd name="connsiteY18" fmla="*/ 0 h 3776643"/>
                <a:gd name="connsiteX19" fmla="*/ 11842746 w 13895476"/>
                <a:gd name="connsiteY19" fmla="*/ 0 h 3776643"/>
                <a:gd name="connsiteX20" fmla="*/ 13266023 w 13895476"/>
                <a:gd name="connsiteY20" fmla="*/ 0 h 3776643"/>
                <a:gd name="connsiteX21" fmla="*/ 13895476 w 13895476"/>
                <a:gd name="connsiteY21" fmla="*/ 629453 h 3776643"/>
                <a:gd name="connsiteX22" fmla="*/ 13895476 w 13895476"/>
                <a:gd name="connsiteY22" fmla="*/ 1309242 h 3776643"/>
                <a:gd name="connsiteX23" fmla="*/ 13895476 w 13895476"/>
                <a:gd name="connsiteY23" fmla="*/ 1938676 h 3776643"/>
                <a:gd name="connsiteX24" fmla="*/ 13895476 w 13895476"/>
                <a:gd name="connsiteY24" fmla="*/ 3147190 h 3776643"/>
                <a:gd name="connsiteX25" fmla="*/ 13266023 w 13895476"/>
                <a:gd name="connsiteY25" fmla="*/ 3776643 h 3776643"/>
                <a:gd name="connsiteX26" fmla="*/ 12600940 w 13895476"/>
                <a:gd name="connsiteY26" fmla="*/ 3776643 h 3776643"/>
                <a:gd name="connsiteX27" fmla="*/ 12188589 w 13895476"/>
                <a:gd name="connsiteY27" fmla="*/ 3776643 h 3776643"/>
                <a:gd name="connsiteX28" fmla="*/ 11397141 w 13895476"/>
                <a:gd name="connsiteY28" fmla="*/ 3776643 h 3776643"/>
                <a:gd name="connsiteX29" fmla="*/ 10479327 w 13895476"/>
                <a:gd name="connsiteY29" fmla="*/ 3776643 h 3776643"/>
                <a:gd name="connsiteX30" fmla="*/ 9814244 w 13895476"/>
                <a:gd name="connsiteY30" fmla="*/ 3776643 h 3776643"/>
                <a:gd name="connsiteX31" fmla="*/ 9275527 w 13895476"/>
                <a:gd name="connsiteY31" fmla="*/ 3776643 h 3776643"/>
                <a:gd name="connsiteX32" fmla="*/ 8484079 w 13895476"/>
                <a:gd name="connsiteY32" fmla="*/ 3776643 h 3776643"/>
                <a:gd name="connsiteX33" fmla="*/ 7945362 w 13895476"/>
                <a:gd name="connsiteY33" fmla="*/ 3776643 h 3776643"/>
                <a:gd name="connsiteX34" fmla="*/ 7406645 w 13895476"/>
                <a:gd name="connsiteY34" fmla="*/ 3776643 h 3776643"/>
                <a:gd name="connsiteX35" fmla="*/ 6994294 w 13895476"/>
                <a:gd name="connsiteY35" fmla="*/ 3776643 h 3776643"/>
                <a:gd name="connsiteX36" fmla="*/ 6708308 w 13895476"/>
                <a:gd name="connsiteY36" fmla="*/ 3776643 h 3776643"/>
                <a:gd name="connsiteX37" fmla="*/ 5790494 w 13895476"/>
                <a:gd name="connsiteY37" fmla="*/ 3776643 h 3776643"/>
                <a:gd name="connsiteX38" fmla="*/ 5251777 w 13895476"/>
                <a:gd name="connsiteY38" fmla="*/ 3776643 h 3776643"/>
                <a:gd name="connsiteX39" fmla="*/ 4460329 w 13895476"/>
                <a:gd name="connsiteY39" fmla="*/ 3776643 h 3776643"/>
                <a:gd name="connsiteX40" fmla="*/ 3542515 w 13895476"/>
                <a:gd name="connsiteY40" fmla="*/ 3776643 h 3776643"/>
                <a:gd name="connsiteX41" fmla="*/ 2624701 w 13895476"/>
                <a:gd name="connsiteY41" fmla="*/ 3776643 h 3776643"/>
                <a:gd name="connsiteX42" fmla="*/ 1706887 w 13895476"/>
                <a:gd name="connsiteY42" fmla="*/ 3776643 h 3776643"/>
                <a:gd name="connsiteX43" fmla="*/ 1420901 w 13895476"/>
                <a:gd name="connsiteY43" fmla="*/ 3776643 h 3776643"/>
                <a:gd name="connsiteX44" fmla="*/ 629453 w 13895476"/>
                <a:gd name="connsiteY44" fmla="*/ 3776643 h 3776643"/>
                <a:gd name="connsiteX45" fmla="*/ 0 w 13895476"/>
                <a:gd name="connsiteY45" fmla="*/ 3147190 h 3776643"/>
                <a:gd name="connsiteX46" fmla="*/ 0 w 13895476"/>
                <a:gd name="connsiteY46" fmla="*/ 2593288 h 3776643"/>
                <a:gd name="connsiteX47" fmla="*/ 0 w 13895476"/>
                <a:gd name="connsiteY47" fmla="*/ 2014208 h 3776643"/>
                <a:gd name="connsiteX48" fmla="*/ 0 w 13895476"/>
                <a:gd name="connsiteY48" fmla="*/ 1359597 h 3776643"/>
                <a:gd name="connsiteX49" fmla="*/ 0 w 13895476"/>
                <a:gd name="connsiteY49" fmla="*/ 629453 h 377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895476" h="3776643" fill="none" extrusionOk="0">
                  <a:moveTo>
                    <a:pt x="0" y="629453"/>
                  </a:moveTo>
                  <a:cubicBezTo>
                    <a:pt x="-6658" y="294315"/>
                    <a:pt x="350952" y="-40048"/>
                    <a:pt x="629453" y="0"/>
                  </a:cubicBezTo>
                  <a:cubicBezTo>
                    <a:pt x="793325" y="2679"/>
                    <a:pt x="1002629" y="10509"/>
                    <a:pt x="1294536" y="0"/>
                  </a:cubicBezTo>
                  <a:cubicBezTo>
                    <a:pt x="1586443" y="-10509"/>
                    <a:pt x="1678934" y="21265"/>
                    <a:pt x="1833253" y="0"/>
                  </a:cubicBezTo>
                  <a:cubicBezTo>
                    <a:pt x="1987572" y="-21265"/>
                    <a:pt x="2035103" y="10085"/>
                    <a:pt x="2119238" y="0"/>
                  </a:cubicBezTo>
                  <a:cubicBezTo>
                    <a:pt x="2203374" y="-10085"/>
                    <a:pt x="2486429" y="-4014"/>
                    <a:pt x="2657955" y="0"/>
                  </a:cubicBezTo>
                  <a:cubicBezTo>
                    <a:pt x="2829481" y="4014"/>
                    <a:pt x="2948222" y="-14449"/>
                    <a:pt x="3196672" y="0"/>
                  </a:cubicBezTo>
                  <a:cubicBezTo>
                    <a:pt x="3445122" y="14449"/>
                    <a:pt x="3689252" y="691"/>
                    <a:pt x="3861755" y="0"/>
                  </a:cubicBezTo>
                  <a:cubicBezTo>
                    <a:pt x="4034258" y="-691"/>
                    <a:pt x="4173833" y="17922"/>
                    <a:pt x="4274106" y="0"/>
                  </a:cubicBezTo>
                  <a:cubicBezTo>
                    <a:pt x="4374379" y="-17922"/>
                    <a:pt x="4750347" y="-11293"/>
                    <a:pt x="4939188" y="0"/>
                  </a:cubicBezTo>
                  <a:cubicBezTo>
                    <a:pt x="5128029" y="11293"/>
                    <a:pt x="5432275" y="30862"/>
                    <a:pt x="5604271" y="0"/>
                  </a:cubicBezTo>
                  <a:cubicBezTo>
                    <a:pt x="5776267" y="-30862"/>
                    <a:pt x="6178152" y="-6708"/>
                    <a:pt x="6522085" y="0"/>
                  </a:cubicBezTo>
                  <a:cubicBezTo>
                    <a:pt x="6866018" y="6708"/>
                    <a:pt x="7143173" y="20209"/>
                    <a:pt x="7313533" y="0"/>
                  </a:cubicBezTo>
                  <a:cubicBezTo>
                    <a:pt x="7483893" y="-20209"/>
                    <a:pt x="7498337" y="-677"/>
                    <a:pt x="7599519" y="0"/>
                  </a:cubicBezTo>
                  <a:cubicBezTo>
                    <a:pt x="7700701" y="677"/>
                    <a:pt x="8126739" y="1991"/>
                    <a:pt x="8390967" y="0"/>
                  </a:cubicBezTo>
                  <a:cubicBezTo>
                    <a:pt x="8655195" y="-1991"/>
                    <a:pt x="8695655" y="-16506"/>
                    <a:pt x="8929684" y="0"/>
                  </a:cubicBezTo>
                  <a:cubicBezTo>
                    <a:pt x="9163713" y="16506"/>
                    <a:pt x="9436976" y="16046"/>
                    <a:pt x="9721133" y="0"/>
                  </a:cubicBezTo>
                  <a:cubicBezTo>
                    <a:pt x="10005290" y="-16046"/>
                    <a:pt x="9921758" y="9073"/>
                    <a:pt x="10007118" y="0"/>
                  </a:cubicBezTo>
                  <a:cubicBezTo>
                    <a:pt x="10092479" y="-9073"/>
                    <a:pt x="10620063" y="-24100"/>
                    <a:pt x="10924932" y="0"/>
                  </a:cubicBezTo>
                  <a:cubicBezTo>
                    <a:pt x="11229801" y="24100"/>
                    <a:pt x="11451877" y="26303"/>
                    <a:pt x="11842746" y="0"/>
                  </a:cubicBezTo>
                  <a:cubicBezTo>
                    <a:pt x="12233615" y="-26303"/>
                    <a:pt x="12885037" y="17063"/>
                    <a:pt x="13266023" y="0"/>
                  </a:cubicBezTo>
                  <a:cubicBezTo>
                    <a:pt x="13645008" y="31741"/>
                    <a:pt x="13883697" y="359246"/>
                    <a:pt x="13895476" y="629453"/>
                  </a:cubicBezTo>
                  <a:cubicBezTo>
                    <a:pt x="13913431" y="812623"/>
                    <a:pt x="13876839" y="1173147"/>
                    <a:pt x="13895476" y="1309242"/>
                  </a:cubicBezTo>
                  <a:cubicBezTo>
                    <a:pt x="13914113" y="1445337"/>
                    <a:pt x="13901330" y="1789736"/>
                    <a:pt x="13895476" y="1938676"/>
                  </a:cubicBezTo>
                  <a:cubicBezTo>
                    <a:pt x="13889622" y="2087616"/>
                    <a:pt x="13928582" y="2736116"/>
                    <a:pt x="13895476" y="3147190"/>
                  </a:cubicBezTo>
                  <a:cubicBezTo>
                    <a:pt x="13817679" y="3477753"/>
                    <a:pt x="13626675" y="3779051"/>
                    <a:pt x="13266023" y="3776643"/>
                  </a:cubicBezTo>
                  <a:cubicBezTo>
                    <a:pt x="12942506" y="3753627"/>
                    <a:pt x="12744615" y="3802828"/>
                    <a:pt x="12600940" y="3776643"/>
                  </a:cubicBezTo>
                  <a:cubicBezTo>
                    <a:pt x="12457265" y="3750458"/>
                    <a:pt x="12290050" y="3793666"/>
                    <a:pt x="12188589" y="3776643"/>
                  </a:cubicBezTo>
                  <a:cubicBezTo>
                    <a:pt x="12087128" y="3759620"/>
                    <a:pt x="11580389" y="3772576"/>
                    <a:pt x="11397141" y="3776643"/>
                  </a:cubicBezTo>
                  <a:cubicBezTo>
                    <a:pt x="11213893" y="3780710"/>
                    <a:pt x="10922970" y="3775865"/>
                    <a:pt x="10479327" y="3776643"/>
                  </a:cubicBezTo>
                  <a:cubicBezTo>
                    <a:pt x="10035684" y="3777421"/>
                    <a:pt x="10139085" y="3764441"/>
                    <a:pt x="9814244" y="3776643"/>
                  </a:cubicBezTo>
                  <a:cubicBezTo>
                    <a:pt x="9489403" y="3788845"/>
                    <a:pt x="9490919" y="3784527"/>
                    <a:pt x="9275527" y="3776643"/>
                  </a:cubicBezTo>
                  <a:cubicBezTo>
                    <a:pt x="9060135" y="3768759"/>
                    <a:pt x="8852060" y="3767715"/>
                    <a:pt x="8484079" y="3776643"/>
                  </a:cubicBezTo>
                  <a:cubicBezTo>
                    <a:pt x="8116098" y="3785571"/>
                    <a:pt x="8061086" y="3801365"/>
                    <a:pt x="7945362" y="3776643"/>
                  </a:cubicBezTo>
                  <a:cubicBezTo>
                    <a:pt x="7829638" y="3751921"/>
                    <a:pt x="7538197" y="3759468"/>
                    <a:pt x="7406645" y="3776643"/>
                  </a:cubicBezTo>
                  <a:cubicBezTo>
                    <a:pt x="7275093" y="3793818"/>
                    <a:pt x="7138563" y="3790842"/>
                    <a:pt x="6994294" y="3776643"/>
                  </a:cubicBezTo>
                  <a:cubicBezTo>
                    <a:pt x="6850025" y="3762444"/>
                    <a:pt x="6780903" y="3787231"/>
                    <a:pt x="6708308" y="3776643"/>
                  </a:cubicBezTo>
                  <a:cubicBezTo>
                    <a:pt x="6635713" y="3766055"/>
                    <a:pt x="6034432" y="3756039"/>
                    <a:pt x="5790494" y="3776643"/>
                  </a:cubicBezTo>
                  <a:cubicBezTo>
                    <a:pt x="5546556" y="3797247"/>
                    <a:pt x="5361173" y="3774747"/>
                    <a:pt x="5251777" y="3776643"/>
                  </a:cubicBezTo>
                  <a:cubicBezTo>
                    <a:pt x="5142381" y="3778539"/>
                    <a:pt x="4734367" y="3751187"/>
                    <a:pt x="4460329" y="3776643"/>
                  </a:cubicBezTo>
                  <a:cubicBezTo>
                    <a:pt x="4186291" y="3802099"/>
                    <a:pt x="3958007" y="3771495"/>
                    <a:pt x="3542515" y="3776643"/>
                  </a:cubicBezTo>
                  <a:cubicBezTo>
                    <a:pt x="3127023" y="3781791"/>
                    <a:pt x="2994443" y="3786327"/>
                    <a:pt x="2624701" y="3776643"/>
                  </a:cubicBezTo>
                  <a:cubicBezTo>
                    <a:pt x="2254959" y="3766959"/>
                    <a:pt x="2058958" y="3819579"/>
                    <a:pt x="1706887" y="3776643"/>
                  </a:cubicBezTo>
                  <a:cubicBezTo>
                    <a:pt x="1354816" y="3733707"/>
                    <a:pt x="1511897" y="3764286"/>
                    <a:pt x="1420901" y="3776643"/>
                  </a:cubicBezTo>
                  <a:cubicBezTo>
                    <a:pt x="1329905" y="3789000"/>
                    <a:pt x="923838" y="3799886"/>
                    <a:pt x="629453" y="3776643"/>
                  </a:cubicBezTo>
                  <a:cubicBezTo>
                    <a:pt x="341230" y="3838251"/>
                    <a:pt x="40334" y="3509571"/>
                    <a:pt x="0" y="3147190"/>
                  </a:cubicBezTo>
                  <a:cubicBezTo>
                    <a:pt x="-5760" y="2904355"/>
                    <a:pt x="-27512" y="2851464"/>
                    <a:pt x="0" y="2593288"/>
                  </a:cubicBezTo>
                  <a:cubicBezTo>
                    <a:pt x="27512" y="2335112"/>
                    <a:pt x="-15676" y="2162250"/>
                    <a:pt x="0" y="2014208"/>
                  </a:cubicBezTo>
                  <a:cubicBezTo>
                    <a:pt x="15676" y="1866166"/>
                    <a:pt x="-32696" y="1553588"/>
                    <a:pt x="0" y="1359597"/>
                  </a:cubicBezTo>
                  <a:cubicBezTo>
                    <a:pt x="32696" y="1165606"/>
                    <a:pt x="-33654" y="865710"/>
                    <a:pt x="0" y="629453"/>
                  </a:cubicBezTo>
                  <a:close/>
                </a:path>
                <a:path w="13895476" h="3776643" stroke="0" extrusionOk="0">
                  <a:moveTo>
                    <a:pt x="0" y="629453"/>
                  </a:moveTo>
                  <a:cubicBezTo>
                    <a:pt x="14503" y="340727"/>
                    <a:pt x="301803" y="21358"/>
                    <a:pt x="629453" y="0"/>
                  </a:cubicBezTo>
                  <a:cubicBezTo>
                    <a:pt x="755635" y="-5472"/>
                    <a:pt x="889039" y="19160"/>
                    <a:pt x="1041804" y="0"/>
                  </a:cubicBezTo>
                  <a:cubicBezTo>
                    <a:pt x="1194569" y="-19160"/>
                    <a:pt x="1407910" y="-23155"/>
                    <a:pt x="1580521" y="0"/>
                  </a:cubicBezTo>
                  <a:cubicBezTo>
                    <a:pt x="1753132" y="23155"/>
                    <a:pt x="2020595" y="1056"/>
                    <a:pt x="2245604" y="0"/>
                  </a:cubicBezTo>
                  <a:cubicBezTo>
                    <a:pt x="2470613" y="-1056"/>
                    <a:pt x="2717503" y="6419"/>
                    <a:pt x="2910686" y="0"/>
                  </a:cubicBezTo>
                  <a:cubicBezTo>
                    <a:pt x="3103869" y="-6419"/>
                    <a:pt x="3406032" y="377"/>
                    <a:pt x="3575769" y="0"/>
                  </a:cubicBezTo>
                  <a:cubicBezTo>
                    <a:pt x="3745506" y="-377"/>
                    <a:pt x="3919506" y="-13519"/>
                    <a:pt x="4240852" y="0"/>
                  </a:cubicBezTo>
                  <a:cubicBezTo>
                    <a:pt x="4562198" y="13519"/>
                    <a:pt x="4786968" y="5066"/>
                    <a:pt x="5032300" y="0"/>
                  </a:cubicBezTo>
                  <a:cubicBezTo>
                    <a:pt x="5277632" y="-5066"/>
                    <a:pt x="5246125" y="-4154"/>
                    <a:pt x="5444651" y="0"/>
                  </a:cubicBezTo>
                  <a:cubicBezTo>
                    <a:pt x="5643177" y="4154"/>
                    <a:pt x="5603109" y="6863"/>
                    <a:pt x="5730637" y="0"/>
                  </a:cubicBezTo>
                  <a:cubicBezTo>
                    <a:pt x="5858165" y="-6863"/>
                    <a:pt x="6032477" y="3821"/>
                    <a:pt x="6269354" y="0"/>
                  </a:cubicBezTo>
                  <a:cubicBezTo>
                    <a:pt x="6506231" y="-3821"/>
                    <a:pt x="6545590" y="-9055"/>
                    <a:pt x="6681705" y="0"/>
                  </a:cubicBezTo>
                  <a:cubicBezTo>
                    <a:pt x="6817820" y="9055"/>
                    <a:pt x="7187103" y="-4805"/>
                    <a:pt x="7599519" y="0"/>
                  </a:cubicBezTo>
                  <a:cubicBezTo>
                    <a:pt x="8011935" y="4805"/>
                    <a:pt x="7742782" y="5383"/>
                    <a:pt x="7885505" y="0"/>
                  </a:cubicBezTo>
                  <a:cubicBezTo>
                    <a:pt x="8028228" y="-5383"/>
                    <a:pt x="8288328" y="-14736"/>
                    <a:pt x="8550587" y="0"/>
                  </a:cubicBezTo>
                  <a:cubicBezTo>
                    <a:pt x="8812846" y="14736"/>
                    <a:pt x="9012986" y="27150"/>
                    <a:pt x="9215670" y="0"/>
                  </a:cubicBezTo>
                  <a:cubicBezTo>
                    <a:pt x="9418354" y="-27150"/>
                    <a:pt x="9362536" y="10611"/>
                    <a:pt x="9501655" y="0"/>
                  </a:cubicBezTo>
                  <a:cubicBezTo>
                    <a:pt x="9640774" y="-10611"/>
                    <a:pt x="9905658" y="17165"/>
                    <a:pt x="10040372" y="0"/>
                  </a:cubicBezTo>
                  <a:cubicBezTo>
                    <a:pt x="10175086" y="-17165"/>
                    <a:pt x="10681505" y="14010"/>
                    <a:pt x="10958186" y="0"/>
                  </a:cubicBezTo>
                  <a:cubicBezTo>
                    <a:pt x="11234867" y="-14010"/>
                    <a:pt x="11450925" y="419"/>
                    <a:pt x="11623269" y="0"/>
                  </a:cubicBezTo>
                  <a:cubicBezTo>
                    <a:pt x="11795613" y="-419"/>
                    <a:pt x="12308039" y="23328"/>
                    <a:pt x="12541083" y="0"/>
                  </a:cubicBezTo>
                  <a:cubicBezTo>
                    <a:pt x="12774127" y="-23328"/>
                    <a:pt x="13070450" y="16352"/>
                    <a:pt x="13266023" y="0"/>
                  </a:cubicBezTo>
                  <a:cubicBezTo>
                    <a:pt x="13612252" y="-9630"/>
                    <a:pt x="13935445" y="274041"/>
                    <a:pt x="13895476" y="629453"/>
                  </a:cubicBezTo>
                  <a:cubicBezTo>
                    <a:pt x="13878108" y="807690"/>
                    <a:pt x="13911332" y="1094083"/>
                    <a:pt x="13895476" y="1284065"/>
                  </a:cubicBezTo>
                  <a:cubicBezTo>
                    <a:pt x="13879620" y="1474047"/>
                    <a:pt x="13898697" y="1575520"/>
                    <a:pt x="13895476" y="1863144"/>
                  </a:cubicBezTo>
                  <a:cubicBezTo>
                    <a:pt x="13892255" y="2150768"/>
                    <a:pt x="13880501" y="2246504"/>
                    <a:pt x="13895476" y="2542933"/>
                  </a:cubicBezTo>
                  <a:cubicBezTo>
                    <a:pt x="13910451" y="2839362"/>
                    <a:pt x="13921563" y="2845406"/>
                    <a:pt x="13895476" y="3147190"/>
                  </a:cubicBezTo>
                  <a:cubicBezTo>
                    <a:pt x="13879835" y="3529033"/>
                    <a:pt x="13602465" y="3772528"/>
                    <a:pt x="13266023" y="3776643"/>
                  </a:cubicBezTo>
                  <a:cubicBezTo>
                    <a:pt x="12918463" y="3752544"/>
                    <a:pt x="12685523" y="3767484"/>
                    <a:pt x="12474575" y="3776643"/>
                  </a:cubicBezTo>
                  <a:cubicBezTo>
                    <a:pt x="12263627" y="3785802"/>
                    <a:pt x="11966928" y="3809200"/>
                    <a:pt x="11809492" y="3776643"/>
                  </a:cubicBezTo>
                  <a:cubicBezTo>
                    <a:pt x="11652056" y="3744086"/>
                    <a:pt x="11530034" y="3795249"/>
                    <a:pt x="11397141" y="3776643"/>
                  </a:cubicBezTo>
                  <a:cubicBezTo>
                    <a:pt x="11264248" y="3758037"/>
                    <a:pt x="11216004" y="3779542"/>
                    <a:pt x="11111155" y="3776643"/>
                  </a:cubicBezTo>
                  <a:cubicBezTo>
                    <a:pt x="11006306" y="3773744"/>
                    <a:pt x="10588995" y="3789562"/>
                    <a:pt x="10319707" y="3776643"/>
                  </a:cubicBezTo>
                  <a:cubicBezTo>
                    <a:pt x="10050419" y="3763724"/>
                    <a:pt x="10099351" y="3767785"/>
                    <a:pt x="10033721" y="3776643"/>
                  </a:cubicBezTo>
                  <a:cubicBezTo>
                    <a:pt x="9968091" y="3785501"/>
                    <a:pt x="9590622" y="3806160"/>
                    <a:pt x="9242273" y="3776643"/>
                  </a:cubicBezTo>
                  <a:cubicBezTo>
                    <a:pt x="8893924" y="3747126"/>
                    <a:pt x="8953561" y="3793427"/>
                    <a:pt x="8829922" y="3776643"/>
                  </a:cubicBezTo>
                  <a:cubicBezTo>
                    <a:pt x="8706283" y="3759859"/>
                    <a:pt x="8112230" y="3784631"/>
                    <a:pt x="7912108" y="3776643"/>
                  </a:cubicBezTo>
                  <a:cubicBezTo>
                    <a:pt x="7711986" y="3768655"/>
                    <a:pt x="7630217" y="3779197"/>
                    <a:pt x="7499757" y="3776643"/>
                  </a:cubicBezTo>
                  <a:cubicBezTo>
                    <a:pt x="7369297" y="3774089"/>
                    <a:pt x="6888772" y="3802822"/>
                    <a:pt x="6581943" y="3776643"/>
                  </a:cubicBezTo>
                  <a:cubicBezTo>
                    <a:pt x="6275114" y="3750464"/>
                    <a:pt x="6383698" y="3789462"/>
                    <a:pt x="6295957" y="3776643"/>
                  </a:cubicBezTo>
                  <a:cubicBezTo>
                    <a:pt x="6208216" y="3763824"/>
                    <a:pt x="5625421" y="3763250"/>
                    <a:pt x="5378143" y="3776643"/>
                  </a:cubicBezTo>
                  <a:cubicBezTo>
                    <a:pt x="5130865" y="3790036"/>
                    <a:pt x="4896923" y="3796145"/>
                    <a:pt x="4586695" y="3776643"/>
                  </a:cubicBezTo>
                  <a:cubicBezTo>
                    <a:pt x="4276467" y="3757141"/>
                    <a:pt x="4173438" y="3783240"/>
                    <a:pt x="4047978" y="3776643"/>
                  </a:cubicBezTo>
                  <a:cubicBezTo>
                    <a:pt x="3922518" y="3770046"/>
                    <a:pt x="3659429" y="3795747"/>
                    <a:pt x="3382895" y="3776643"/>
                  </a:cubicBezTo>
                  <a:cubicBezTo>
                    <a:pt x="3106361" y="3757539"/>
                    <a:pt x="2903450" y="3819740"/>
                    <a:pt x="2465081" y="3776643"/>
                  </a:cubicBezTo>
                  <a:cubicBezTo>
                    <a:pt x="2026712" y="3733546"/>
                    <a:pt x="2216004" y="3792331"/>
                    <a:pt x="2052730" y="3776643"/>
                  </a:cubicBezTo>
                  <a:cubicBezTo>
                    <a:pt x="1889456" y="3760955"/>
                    <a:pt x="1647176" y="3767785"/>
                    <a:pt x="1514013" y="3776643"/>
                  </a:cubicBezTo>
                  <a:cubicBezTo>
                    <a:pt x="1380850" y="3785501"/>
                    <a:pt x="850687" y="3798907"/>
                    <a:pt x="629453" y="3776643"/>
                  </a:cubicBezTo>
                  <a:cubicBezTo>
                    <a:pt x="283119" y="3836914"/>
                    <a:pt x="-6994" y="3429253"/>
                    <a:pt x="0" y="3147190"/>
                  </a:cubicBezTo>
                  <a:cubicBezTo>
                    <a:pt x="-14295" y="2863239"/>
                    <a:pt x="16603" y="2741934"/>
                    <a:pt x="0" y="2467401"/>
                  </a:cubicBezTo>
                  <a:cubicBezTo>
                    <a:pt x="-16603" y="2192868"/>
                    <a:pt x="-30961" y="2096947"/>
                    <a:pt x="0" y="1812789"/>
                  </a:cubicBezTo>
                  <a:cubicBezTo>
                    <a:pt x="30961" y="1528631"/>
                    <a:pt x="-7662" y="1499172"/>
                    <a:pt x="0" y="1208533"/>
                  </a:cubicBezTo>
                  <a:cubicBezTo>
                    <a:pt x="7662" y="917894"/>
                    <a:pt x="-25934" y="901437"/>
                    <a:pt x="0" y="629453"/>
                  </a:cubicBezTo>
                  <a:close/>
                </a:path>
              </a:pathLst>
            </a:custGeom>
            <a:solidFill>
              <a:schemeClr val="bg1"/>
            </a:solidFill>
            <a:ln w="57150">
              <a:solidFill>
                <a:srgbClr val="D20063"/>
              </a:solidFill>
              <a:prstDash val="sysDash"/>
              <a:extLst>
                <a:ext uri="{C807C97D-BFC1-408E-A445-0C87EB9F89A2}">
                  <ask:lineSketchStyleProps xmlns:ask="http://schemas.microsoft.com/office/drawing/2018/sketchyshapes" xmln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600" dirty="0"/>
            </a:p>
          </p:txBody>
        </p:sp>
        <p:pic>
          <p:nvPicPr>
            <p:cNvPr id="19" name="Picture 18">
              <a:extLst>
                <a:ext uri="{FF2B5EF4-FFF2-40B4-BE49-F238E27FC236}">
                  <a16:creationId xmlns:a16="http://schemas.microsoft.com/office/drawing/2014/main" id="{CC320CAF-CA10-4E40-A813-3DCCF77BE52F}"/>
                </a:ext>
              </a:extLst>
            </p:cNvPr>
            <p:cNvPicPr>
              <a:picLocks noChangeAspect="1"/>
            </p:cNvPicPr>
            <p:nvPr/>
          </p:nvPicPr>
          <p:blipFill>
            <a:blip r:embed="rId3"/>
            <a:stretch>
              <a:fillRect/>
            </a:stretch>
          </p:blipFill>
          <p:spPr>
            <a:xfrm>
              <a:off x="-82296" y="1581912"/>
              <a:ext cx="2097679" cy="2048323"/>
            </a:xfrm>
            <a:prstGeom prst="rect">
              <a:avLst/>
            </a:prstGeom>
          </p:spPr>
        </p:pic>
        <p:sp>
          <p:nvSpPr>
            <p:cNvPr id="18" name="TextBox 17">
              <a:extLst>
                <a:ext uri="{FF2B5EF4-FFF2-40B4-BE49-F238E27FC236}">
                  <a16:creationId xmlns:a16="http://schemas.microsoft.com/office/drawing/2014/main" id="{F3A309CE-61C6-446B-B7AA-7138BFB1AA86}"/>
                </a:ext>
              </a:extLst>
            </p:cNvPr>
            <p:cNvSpPr txBox="1"/>
            <p:nvPr/>
          </p:nvSpPr>
          <p:spPr>
            <a:xfrm>
              <a:off x="1526510" y="2340938"/>
              <a:ext cx="12898698" cy="3951727"/>
            </a:xfrm>
            <a:prstGeom prst="rect">
              <a:avLst/>
            </a:prstGeom>
            <a:noFill/>
          </p:spPr>
          <p:txBody>
            <a:bodyPr wrap="square">
              <a:spAutoFit/>
            </a:bodyPr>
            <a:lstStyle/>
            <a:p>
              <a:pPr algn="ctr"/>
              <a:r>
                <a:rPr lang="vi-VN" sz="4000" b="1" dirty="0" smtClean="0">
                  <a:latin typeface="Times New Roman" panose="02020603050405020304" pitchFamily="18" charset="0"/>
                  <a:ea typeface="Calibri" panose="020F0502020204030204" pitchFamily="34" charset="0"/>
                  <a:cs typeface="Times New Roman" panose="02020603050405020304" pitchFamily="18" charset="0"/>
                </a:rPr>
                <a:t>Đáp án:</a:t>
              </a:r>
            </a:p>
            <a:p>
              <a:pPr algn="ct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b, c.</a:t>
              </a:r>
            </a:p>
            <a:p>
              <a:pPr algn="ct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 d.</a:t>
              </a:r>
            </a:p>
            <a:p>
              <a:pPr algn="ctr"/>
              <a:r>
                <a:rPr lang="en-US" sz="4000" dirty="0">
                  <a:latin typeface="Times New Roman" panose="02020603050405020304" pitchFamily="18" charset="0"/>
                  <a:cs typeface="Times New Roman" panose="02020603050405020304" pitchFamily="18" charset="0"/>
                </a:rPr>
                <a:t> </a:t>
              </a:r>
            </a:p>
            <a:p>
              <a:pPr algn="ctr"/>
              <a:endParaRPr lang="vi-VN" sz="3600" i="1"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7045984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6" name="Rectangle: Rounded Corners 5">
            <a:extLst>
              <a:ext uri="{FF2B5EF4-FFF2-40B4-BE49-F238E27FC236}">
                <a16:creationId xmlns:a16="http://schemas.microsoft.com/office/drawing/2014/main" id="{E12500B6-7B42-8C9D-DF0F-A35DC6BEC7C2}"/>
              </a:ext>
            </a:extLst>
          </p:cNvPr>
          <p:cNvSpPr/>
          <p:nvPr/>
        </p:nvSpPr>
        <p:spPr>
          <a:xfrm>
            <a:off x="1040977" y="815549"/>
            <a:ext cx="10110046" cy="671104"/>
          </a:xfrm>
          <a:prstGeom prst="roundRect">
            <a:avLst/>
          </a:prstGeom>
          <a:solidFill>
            <a:schemeClr val="bg1"/>
          </a:solidFill>
          <a:ln w="38100">
            <a:solidFill>
              <a:srgbClr val="8FC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FF0000"/>
                </a:solidFill>
                <a:latin typeface="Times New Roman" panose="02020603050405020304" pitchFamily="18" charset="0"/>
                <a:cs typeface="Times New Roman" panose="02020603050405020304" pitchFamily="18" charset="0"/>
              </a:rPr>
              <a:t> </a:t>
            </a:r>
          </a:p>
          <a:p>
            <a:pPr algn="ctr"/>
            <a:r>
              <a:rPr lang="vi-VN" sz="3200" b="1" dirty="0" smtClean="0">
                <a:solidFill>
                  <a:srgbClr val="FF0000"/>
                </a:solidFill>
                <a:latin typeface="Times New Roman" panose="02020603050405020304" pitchFamily="18" charset="0"/>
                <a:cs typeface="Times New Roman" panose="02020603050405020304" pitchFamily="18" charset="0"/>
              </a:rPr>
              <a:t>HOẠT </a:t>
            </a:r>
            <a:r>
              <a:rPr lang="vi-VN" sz="3200" b="1" dirty="0">
                <a:solidFill>
                  <a:srgbClr val="FF0000"/>
                </a:solidFill>
                <a:latin typeface="Times New Roman" panose="02020603050405020304" pitchFamily="18" charset="0"/>
                <a:cs typeface="Times New Roman" panose="02020603050405020304" pitchFamily="18" charset="0"/>
              </a:rPr>
              <a:t>ĐỘNG THỰC HÀNH LUYỆN TẬP</a:t>
            </a:r>
            <a:endParaRPr lang="en-US" sz="3200" dirty="0">
              <a:solidFill>
                <a:srgbClr val="FF0000"/>
              </a:solidFill>
              <a:latin typeface="Times New Roman" panose="02020603050405020304" pitchFamily="18" charset="0"/>
              <a:cs typeface="Times New Roman" panose="02020603050405020304" pitchFamily="18" charset="0"/>
            </a:endParaRPr>
          </a:p>
          <a:p>
            <a:pPr lvl="0" algn="ctr"/>
            <a:endParaRPr kumimoji="0" lang="vi-VN"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31989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509"/>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E12500B6-7B42-8C9D-DF0F-A35DC6BEC7C2}"/>
              </a:ext>
            </a:extLst>
          </p:cNvPr>
          <p:cNvSpPr/>
          <p:nvPr/>
        </p:nvSpPr>
        <p:spPr>
          <a:xfrm>
            <a:off x="660959" y="568036"/>
            <a:ext cx="10048605" cy="852404"/>
          </a:xfrm>
          <a:prstGeom prst="roundRect">
            <a:avLst/>
          </a:prstGeom>
          <a:solidFill>
            <a:schemeClr val="accent1">
              <a:lumMod val="20000"/>
              <a:lumOff val="80000"/>
            </a:schemeClr>
          </a:solidFill>
          <a:ln w="38100">
            <a:solidFill>
              <a:srgbClr val="8FC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b="1" dirty="0" smtClean="0"/>
              <a:t> </a:t>
            </a:r>
            <a:r>
              <a:rPr lang="vi-VN" sz="3600" b="1" dirty="0" smtClean="0">
                <a:solidFill>
                  <a:schemeClr val="tx1"/>
                </a:solidFill>
              </a:rPr>
              <a:t> </a:t>
            </a:r>
          </a:p>
          <a:p>
            <a:endParaRPr lang="vi-VN" sz="3600" b="1" dirty="0">
              <a:solidFill>
                <a:schemeClr val="tx1"/>
              </a:solidFill>
            </a:endParaRPr>
          </a:p>
          <a:p>
            <a:pPr algn="ctr"/>
            <a:r>
              <a:rPr lang="vi-VN" sz="3600" b="1" dirty="0" smtClean="0">
                <a:solidFill>
                  <a:schemeClr val="tx1"/>
                </a:solidFill>
              </a:rPr>
              <a:t>Hoạt </a:t>
            </a:r>
            <a:r>
              <a:rPr lang="vi-VN" sz="3600" b="1" dirty="0">
                <a:solidFill>
                  <a:schemeClr val="tx1"/>
                </a:solidFill>
              </a:rPr>
              <a:t>động 2</a:t>
            </a:r>
            <a:r>
              <a:rPr lang="vi-VN" sz="3600" dirty="0">
                <a:solidFill>
                  <a:schemeClr val="tx1"/>
                </a:solidFill>
              </a:rPr>
              <a:t>: Viết một mở bài (BT2)</a:t>
            </a:r>
            <a:endParaRPr lang="en-US" sz="3600" dirty="0">
              <a:solidFill>
                <a:schemeClr val="tx1"/>
              </a:solidFill>
            </a:endParaRPr>
          </a:p>
          <a:p>
            <a:pPr algn="ctr"/>
            <a:endParaRPr lang="en-US" sz="3600" b="1" dirty="0">
              <a:solidFill>
                <a:schemeClr val="tx1"/>
              </a:solidFill>
              <a:latin typeface="+mj-lt"/>
            </a:endParaRPr>
          </a:p>
          <a:p>
            <a:endParaRPr lang="vi-VN" sz="3600" b="1" i="1" dirty="0">
              <a:solidFill>
                <a:schemeClr val="tx1"/>
              </a:solidFill>
              <a:latin typeface="+mj-lt"/>
            </a:endParaRPr>
          </a:p>
        </p:txBody>
      </p:sp>
      <p:grpSp>
        <p:nvGrpSpPr>
          <p:cNvPr id="13" name="Group 12">
            <a:extLst>
              <a:ext uri="{FF2B5EF4-FFF2-40B4-BE49-F238E27FC236}">
                <a16:creationId xmlns:a16="http://schemas.microsoft.com/office/drawing/2014/main" id="{770D57BD-99C9-46BC-9B53-D8F45BBDCBAF}"/>
              </a:ext>
            </a:extLst>
          </p:cNvPr>
          <p:cNvGrpSpPr/>
          <p:nvPr/>
        </p:nvGrpSpPr>
        <p:grpSpPr>
          <a:xfrm>
            <a:off x="-108685" y="1420440"/>
            <a:ext cx="11700230" cy="3423972"/>
            <a:chOff x="-82296" y="1581912"/>
            <a:chExt cx="14873884" cy="4352715"/>
          </a:xfrm>
        </p:grpSpPr>
        <p:sp>
          <p:nvSpPr>
            <p:cNvPr id="16" name="Rectangle: Rounded Corners 15">
              <a:extLst>
                <a:ext uri="{FF2B5EF4-FFF2-40B4-BE49-F238E27FC236}">
                  <a16:creationId xmlns:a16="http://schemas.microsoft.com/office/drawing/2014/main" id="{4C5F7846-CE85-48B1-B57E-08E8FA42378D}"/>
                </a:ext>
              </a:extLst>
            </p:cNvPr>
            <p:cNvSpPr/>
            <p:nvPr/>
          </p:nvSpPr>
          <p:spPr>
            <a:xfrm>
              <a:off x="896112" y="2157984"/>
              <a:ext cx="13895476" cy="3776643"/>
            </a:xfrm>
            <a:custGeom>
              <a:avLst/>
              <a:gdLst>
                <a:gd name="connsiteX0" fmla="*/ 0 w 13895476"/>
                <a:gd name="connsiteY0" fmla="*/ 629453 h 3776643"/>
                <a:gd name="connsiteX1" fmla="*/ 629453 w 13895476"/>
                <a:gd name="connsiteY1" fmla="*/ 0 h 3776643"/>
                <a:gd name="connsiteX2" fmla="*/ 1294536 w 13895476"/>
                <a:gd name="connsiteY2" fmla="*/ 0 h 3776643"/>
                <a:gd name="connsiteX3" fmla="*/ 1833253 w 13895476"/>
                <a:gd name="connsiteY3" fmla="*/ 0 h 3776643"/>
                <a:gd name="connsiteX4" fmla="*/ 2119238 w 13895476"/>
                <a:gd name="connsiteY4" fmla="*/ 0 h 3776643"/>
                <a:gd name="connsiteX5" fmla="*/ 2657955 w 13895476"/>
                <a:gd name="connsiteY5" fmla="*/ 0 h 3776643"/>
                <a:gd name="connsiteX6" fmla="*/ 3196672 w 13895476"/>
                <a:gd name="connsiteY6" fmla="*/ 0 h 3776643"/>
                <a:gd name="connsiteX7" fmla="*/ 3861755 w 13895476"/>
                <a:gd name="connsiteY7" fmla="*/ 0 h 3776643"/>
                <a:gd name="connsiteX8" fmla="*/ 4274106 w 13895476"/>
                <a:gd name="connsiteY8" fmla="*/ 0 h 3776643"/>
                <a:gd name="connsiteX9" fmla="*/ 4939188 w 13895476"/>
                <a:gd name="connsiteY9" fmla="*/ 0 h 3776643"/>
                <a:gd name="connsiteX10" fmla="*/ 5604271 w 13895476"/>
                <a:gd name="connsiteY10" fmla="*/ 0 h 3776643"/>
                <a:gd name="connsiteX11" fmla="*/ 6522085 w 13895476"/>
                <a:gd name="connsiteY11" fmla="*/ 0 h 3776643"/>
                <a:gd name="connsiteX12" fmla="*/ 7313533 w 13895476"/>
                <a:gd name="connsiteY12" fmla="*/ 0 h 3776643"/>
                <a:gd name="connsiteX13" fmla="*/ 7599519 w 13895476"/>
                <a:gd name="connsiteY13" fmla="*/ 0 h 3776643"/>
                <a:gd name="connsiteX14" fmla="*/ 8390967 w 13895476"/>
                <a:gd name="connsiteY14" fmla="*/ 0 h 3776643"/>
                <a:gd name="connsiteX15" fmla="*/ 8929684 w 13895476"/>
                <a:gd name="connsiteY15" fmla="*/ 0 h 3776643"/>
                <a:gd name="connsiteX16" fmla="*/ 9721133 w 13895476"/>
                <a:gd name="connsiteY16" fmla="*/ 0 h 3776643"/>
                <a:gd name="connsiteX17" fmla="*/ 10007118 w 13895476"/>
                <a:gd name="connsiteY17" fmla="*/ 0 h 3776643"/>
                <a:gd name="connsiteX18" fmla="*/ 10924932 w 13895476"/>
                <a:gd name="connsiteY18" fmla="*/ 0 h 3776643"/>
                <a:gd name="connsiteX19" fmla="*/ 11842746 w 13895476"/>
                <a:gd name="connsiteY19" fmla="*/ 0 h 3776643"/>
                <a:gd name="connsiteX20" fmla="*/ 13266023 w 13895476"/>
                <a:gd name="connsiteY20" fmla="*/ 0 h 3776643"/>
                <a:gd name="connsiteX21" fmla="*/ 13895476 w 13895476"/>
                <a:gd name="connsiteY21" fmla="*/ 629453 h 3776643"/>
                <a:gd name="connsiteX22" fmla="*/ 13895476 w 13895476"/>
                <a:gd name="connsiteY22" fmla="*/ 1309242 h 3776643"/>
                <a:gd name="connsiteX23" fmla="*/ 13895476 w 13895476"/>
                <a:gd name="connsiteY23" fmla="*/ 1938676 h 3776643"/>
                <a:gd name="connsiteX24" fmla="*/ 13895476 w 13895476"/>
                <a:gd name="connsiteY24" fmla="*/ 3147190 h 3776643"/>
                <a:gd name="connsiteX25" fmla="*/ 13266023 w 13895476"/>
                <a:gd name="connsiteY25" fmla="*/ 3776643 h 3776643"/>
                <a:gd name="connsiteX26" fmla="*/ 12600940 w 13895476"/>
                <a:gd name="connsiteY26" fmla="*/ 3776643 h 3776643"/>
                <a:gd name="connsiteX27" fmla="*/ 12188589 w 13895476"/>
                <a:gd name="connsiteY27" fmla="*/ 3776643 h 3776643"/>
                <a:gd name="connsiteX28" fmla="*/ 11397141 w 13895476"/>
                <a:gd name="connsiteY28" fmla="*/ 3776643 h 3776643"/>
                <a:gd name="connsiteX29" fmla="*/ 10479327 w 13895476"/>
                <a:gd name="connsiteY29" fmla="*/ 3776643 h 3776643"/>
                <a:gd name="connsiteX30" fmla="*/ 9814244 w 13895476"/>
                <a:gd name="connsiteY30" fmla="*/ 3776643 h 3776643"/>
                <a:gd name="connsiteX31" fmla="*/ 9275527 w 13895476"/>
                <a:gd name="connsiteY31" fmla="*/ 3776643 h 3776643"/>
                <a:gd name="connsiteX32" fmla="*/ 8484079 w 13895476"/>
                <a:gd name="connsiteY32" fmla="*/ 3776643 h 3776643"/>
                <a:gd name="connsiteX33" fmla="*/ 7945362 w 13895476"/>
                <a:gd name="connsiteY33" fmla="*/ 3776643 h 3776643"/>
                <a:gd name="connsiteX34" fmla="*/ 7406645 w 13895476"/>
                <a:gd name="connsiteY34" fmla="*/ 3776643 h 3776643"/>
                <a:gd name="connsiteX35" fmla="*/ 6994294 w 13895476"/>
                <a:gd name="connsiteY35" fmla="*/ 3776643 h 3776643"/>
                <a:gd name="connsiteX36" fmla="*/ 6708308 w 13895476"/>
                <a:gd name="connsiteY36" fmla="*/ 3776643 h 3776643"/>
                <a:gd name="connsiteX37" fmla="*/ 5790494 w 13895476"/>
                <a:gd name="connsiteY37" fmla="*/ 3776643 h 3776643"/>
                <a:gd name="connsiteX38" fmla="*/ 5251777 w 13895476"/>
                <a:gd name="connsiteY38" fmla="*/ 3776643 h 3776643"/>
                <a:gd name="connsiteX39" fmla="*/ 4460329 w 13895476"/>
                <a:gd name="connsiteY39" fmla="*/ 3776643 h 3776643"/>
                <a:gd name="connsiteX40" fmla="*/ 3542515 w 13895476"/>
                <a:gd name="connsiteY40" fmla="*/ 3776643 h 3776643"/>
                <a:gd name="connsiteX41" fmla="*/ 2624701 w 13895476"/>
                <a:gd name="connsiteY41" fmla="*/ 3776643 h 3776643"/>
                <a:gd name="connsiteX42" fmla="*/ 1706887 w 13895476"/>
                <a:gd name="connsiteY42" fmla="*/ 3776643 h 3776643"/>
                <a:gd name="connsiteX43" fmla="*/ 1420901 w 13895476"/>
                <a:gd name="connsiteY43" fmla="*/ 3776643 h 3776643"/>
                <a:gd name="connsiteX44" fmla="*/ 629453 w 13895476"/>
                <a:gd name="connsiteY44" fmla="*/ 3776643 h 3776643"/>
                <a:gd name="connsiteX45" fmla="*/ 0 w 13895476"/>
                <a:gd name="connsiteY45" fmla="*/ 3147190 h 3776643"/>
                <a:gd name="connsiteX46" fmla="*/ 0 w 13895476"/>
                <a:gd name="connsiteY46" fmla="*/ 2593288 h 3776643"/>
                <a:gd name="connsiteX47" fmla="*/ 0 w 13895476"/>
                <a:gd name="connsiteY47" fmla="*/ 2014208 h 3776643"/>
                <a:gd name="connsiteX48" fmla="*/ 0 w 13895476"/>
                <a:gd name="connsiteY48" fmla="*/ 1359597 h 3776643"/>
                <a:gd name="connsiteX49" fmla="*/ 0 w 13895476"/>
                <a:gd name="connsiteY49" fmla="*/ 629453 h 377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895476" h="3776643" fill="none" extrusionOk="0">
                  <a:moveTo>
                    <a:pt x="0" y="629453"/>
                  </a:moveTo>
                  <a:cubicBezTo>
                    <a:pt x="-6658" y="294315"/>
                    <a:pt x="350952" y="-40048"/>
                    <a:pt x="629453" y="0"/>
                  </a:cubicBezTo>
                  <a:cubicBezTo>
                    <a:pt x="793325" y="2679"/>
                    <a:pt x="1002629" y="10509"/>
                    <a:pt x="1294536" y="0"/>
                  </a:cubicBezTo>
                  <a:cubicBezTo>
                    <a:pt x="1586443" y="-10509"/>
                    <a:pt x="1678934" y="21265"/>
                    <a:pt x="1833253" y="0"/>
                  </a:cubicBezTo>
                  <a:cubicBezTo>
                    <a:pt x="1987572" y="-21265"/>
                    <a:pt x="2035103" y="10085"/>
                    <a:pt x="2119238" y="0"/>
                  </a:cubicBezTo>
                  <a:cubicBezTo>
                    <a:pt x="2203374" y="-10085"/>
                    <a:pt x="2486429" y="-4014"/>
                    <a:pt x="2657955" y="0"/>
                  </a:cubicBezTo>
                  <a:cubicBezTo>
                    <a:pt x="2829481" y="4014"/>
                    <a:pt x="2948222" y="-14449"/>
                    <a:pt x="3196672" y="0"/>
                  </a:cubicBezTo>
                  <a:cubicBezTo>
                    <a:pt x="3445122" y="14449"/>
                    <a:pt x="3689252" y="691"/>
                    <a:pt x="3861755" y="0"/>
                  </a:cubicBezTo>
                  <a:cubicBezTo>
                    <a:pt x="4034258" y="-691"/>
                    <a:pt x="4173833" y="17922"/>
                    <a:pt x="4274106" y="0"/>
                  </a:cubicBezTo>
                  <a:cubicBezTo>
                    <a:pt x="4374379" y="-17922"/>
                    <a:pt x="4750347" y="-11293"/>
                    <a:pt x="4939188" y="0"/>
                  </a:cubicBezTo>
                  <a:cubicBezTo>
                    <a:pt x="5128029" y="11293"/>
                    <a:pt x="5432275" y="30862"/>
                    <a:pt x="5604271" y="0"/>
                  </a:cubicBezTo>
                  <a:cubicBezTo>
                    <a:pt x="5776267" y="-30862"/>
                    <a:pt x="6178152" y="-6708"/>
                    <a:pt x="6522085" y="0"/>
                  </a:cubicBezTo>
                  <a:cubicBezTo>
                    <a:pt x="6866018" y="6708"/>
                    <a:pt x="7143173" y="20209"/>
                    <a:pt x="7313533" y="0"/>
                  </a:cubicBezTo>
                  <a:cubicBezTo>
                    <a:pt x="7483893" y="-20209"/>
                    <a:pt x="7498337" y="-677"/>
                    <a:pt x="7599519" y="0"/>
                  </a:cubicBezTo>
                  <a:cubicBezTo>
                    <a:pt x="7700701" y="677"/>
                    <a:pt x="8126739" y="1991"/>
                    <a:pt x="8390967" y="0"/>
                  </a:cubicBezTo>
                  <a:cubicBezTo>
                    <a:pt x="8655195" y="-1991"/>
                    <a:pt x="8695655" y="-16506"/>
                    <a:pt x="8929684" y="0"/>
                  </a:cubicBezTo>
                  <a:cubicBezTo>
                    <a:pt x="9163713" y="16506"/>
                    <a:pt x="9436976" y="16046"/>
                    <a:pt x="9721133" y="0"/>
                  </a:cubicBezTo>
                  <a:cubicBezTo>
                    <a:pt x="10005290" y="-16046"/>
                    <a:pt x="9921758" y="9073"/>
                    <a:pt x="10007118" y="0"/>
                  </a:cubicBezTo>
                  <a:cubicBezTo>
                    <a:pt x="10092479" y="-9073"/>
                    <a:pt x="10620063" y="-24100"/>
                    <a:pt x="10924932" y="0"/>
                  </a:cubicBezTo>
                  <a:cubicBezTo>
                    <a:pt x="11229801" y="24100"/>
                    <a:pt x="11451877" y="26303"/>
                    <a:pt x="11842746" y="0"/>
                  </a:cubicBezTo>
                  <a:cubicBezTo>
                    <a:pt x="12233615" y="-26303"/>
                    <a:pt x="12885037" y="17063"/>
                    <a:pt x="13266023" y="0"/>
                  </a:cubicBezTo>
                  <a:cubicBezTo>
                    <a:pt x="13645008" y="31741"/>
                    <a:pt x="13883697" y="359246"/>
                    <a:pt x="13895476" y="629453"/>
                  </a:cubicBezTo>
                  <a:cubicBezTo>
                    <a:pt x="13913431" y="812623"/>
                    <a:pt x="13876839" y="1173147"/>
                    <a:pt x="13895476" y="1309242"/>
                  </a:cubicBezTo>
                  <a:cubicBezTo>
                    <a:pt x="13914113" y="1445337"/>
                    <a:pt x="13901330" y="1789736"/>
                    <a:pt x="13895476" y="1938676"/>
                  </a:cubicBezTo>
                  <a:cubicBezTo>
                    <a:pt x="13889622" y="2087616"/>
                    <a:pt x="13928582" y="2736116"/>
                    <a:pt x="13895476" y="3147190"/>
                  </a:cubicBezTo>
                  <a:cubicBezTo>
                    <a:pt x="13817679" y="3477753"/>
                    <a:pt x="13626675" y="3779051"/>
                    <a:pt x="13266023" y="3776643"/>
                  </a:cubicBezTo>
                  <a:cubicBezTo>
                    <a:pt x="12942506" y="3753627"/>
                    <a:pt x="12744615" y="3802828"/>
                    <a:pt x="12600940" y="3776643"/>
                  </a:cubicBezTo>
                  <a:cubicBezTo>
                    <a:pt x="12457265" y="3750458"/>
                    <a:pt x="12290050" y="3793666"/>
                    <a:pt x="12188589" y="3776643"/>
                  </a:cubicBezTo>
                  <a:cubicBezTo>
                    <a:pt x="12087128" y="3759620"/>
                    <a:pt x="11580389" y="3772576"/>
                    <a:pt x="11397141" y="3776643"/>
                  </a:cubicBezTo>
                  <a:cubicBezTo>
                    <a:pt x="11213893" y="3780710"/>
                    <a:pt x="10922970" y="3775865"/>
                    <a:pt x="10479327" y="3776643"/>
                  </a:cubicBezTo>
                  <a:cubicBezTo>
                    <a:pt x="10035684" y="3777421"/>
                    <a:pt x="10139085" y="3764441"/>
                    <a:pt x="9814244" y="3776643"/>
                  </a:cubicBezTo>
                  <a:cubicBezTo>
                    <a:pt x="9489403" y="3788845"/>
                    <a:pt x="9490919" y="3784527"/>
                    <a:pt x="9275527" y="3776643"/>
                  </a:cubicBezTo>
                  <a:cubicBezTo>
                    <a:pt x="9060135" y="3768759"/>
                    <a:pt x="8852060" y="3767715"/>
                    <a:pt x="8484079" y="3776643"/>
                  </a:cubicBezTo>
                  <a:cubicBezTo>
                    <a:pt x="8116098" y="3785571"/>
                    <a:pt x="8061086" y="3801365"/>
                    <a:pt x="7945362" y="3776643"/>
                  </a:cubicBezTo>
                  <a:cubicBezTo>
                    <a:pt x="7829638" y="3751921"/>
                    <a:pt x="7538197" y="3759468"/>
                    <a:pt x="7406645" y="3776643"/>
                  </a:cubicBezTo>
                  <a:cubicBezTo>
                    <a:pt x="7275093" y="3793818"/>
                    <a:pt x="7138563" y="3790842"/>
                    <a:pt x="6994294" y="3776643"/>
                  </a:cubicBezTo>
                  <a:cubicBezTo>
                    <a:pt x="6850025" y="3762444"/>
                    <a:pt x="6780903" y="3787231"/>
                    <a:pt x="6708308" y="3776643"/>
                  </a:cubicBezTo>
                  <a:cubicBezTo>
                    <a:pt x="6635713" y="3766055"/>
                    <a:pt x="6034432" y="3756039"/>
                    <a:pt x="5790494" y="3776643"/>
                  </a:cubicBezTo>
                  <a:cubicBezTo>
                    <a:pt x="5546556" y="3797247"/>
                    <a:pt x="5361173" y="3774747"/>
                    <a:pt x="5251777" y="3776643"/>
                  </a:cubicBezTo>
                  <a:cubicBezTo>
                    <a:pt x="5142381" y="3778539"/>
                    <a:pt x="4734367" y="3751187"/>
                    <a:pt x="4460329" y="3776643"/>
                  </a:cubicBezTo>
                  <a:cubicBezTo>
                    <a:pt x="4186291" y="3802099"/>
                    <a:pt x="3958007" y="3771495"/>
                    <a:pt x="3542515" y="3776643"/>
                  </a:cubicBezTo>
                  <a:cubicBezTo>
                    <a:pt x="3127023" y="3781791"/>
                    <a:pt x="2994443" y="3786327"/>
                    <a:pt x="2624701" y="3776643"/>
                  </a:cubicBezTo>
                  <a:cubicBezTo>
                    <a:pt x="2254959" y="3766959"/>
                    <a:pt x="2058958" y="3819579"/>
                    <a:pt x="1706887" y="3776643"/>
                  </a:cubicBezTo>
                  <a:cubicBezTo>
                    <a:pt x="1354816" y="3733707"/>
                    <a:pt x="1511897" y="3764286"/>
                    <a:pt x="1420901" y="3776643"/>
                  </a:cubicBezTo>
                  <a:cubicBezTo>
                    <a:pt x="1329905" y="3789000"/>
                    <a:pt x="923838" y="3799886"/>
                    <a:pt x="629453" y="3776643"/>
                  </a:cubicBezTo>
                  <a:cubicBezTo>
                    <a:pt x="341230" y="3838251"/>
                    <a:pt x="40334" y="3509571"/>
                    <a:pt x="0" y="3147190"/>
                  </a:cubicBezTo>
                  <a:cubicBezTo>
                    <a:pt x="-5760" y="2904355"/>
                    <a:pt x="-27512" y="2851464"/>
                    <a:pt x="0" y="2593288"/>
                  </a:cubicBezTo>
                  <a:cubicBezTo>
                    <a:pt x="27512" y="2335112"/>
                    <a:pt x="-15676" y="2162250"/>
                    <a:pt x="0" y="2014208"/>
                  </a:cubicBezTo>
                  <a:cubicBezTo>
                    <a:pt x="15676" y="1866166"/>
                    <a:pt x="-32696" y="1553588"/>
                    <a:pt x="0" y="1359597"/>
                  </a:cubicBezTo>
                  <a:cubicBezTo>
                    <a:pt x="32696" y="1165606"/>
                    <a:pt x="-33654" y="865710"/>
                    <a:pt x="0" y="629453"/>
                  </a:cubicBezTo>
                  <a:close/>
                </a:path>
                <a:path w="13895476" h="3776643" stroke="0" extrusionOk="0">
                  <a:moveTo>
                    <a:pt x="0" y="629453"/>
                  </a:moveTo>
                  <a:cubicBezTo>
                    <a:pt x="14503" y="340727"/>
                    <a:pt x="301803" y="21358"/>
                    <a:pt x="629453" y="0"/>
                  </a:cubicBezTo>
                  <a:cubicBezTo>
                    <a:pt x="755635" y="-5472"/>
                    <a:pt x="889039" y="19160"/>
                    <a:pt x="1041804" y="0"/>
                  </a:cubicBezTo>
                  <a:cubicBezTo>
                    <a:pt x="1194569" y="-19160"/>
                    <a:pt x="1407910" y="-23155"/>
                    <a:pt x="1580521" y="0"/>
                  </a:cubicBezTo>
                  <a:cubicBezTo>
                    <a:pt x="1753132" y="23155"/>
                    <a:pt x="2020595" y="1056"/>
                    <a:pt x="2245604" y="0"/>
                  </a:cubicBezTo>
                  <a:cubicBezTo>
                    <a:pt x="2470613" y="-1056"/>
                    <a:pt x="2717503" y="6419"/>
                    <a:pt x="2910686" y="0"/>
                  </a:cubicBezTo>
                  <a:cubicBezTo>
                    <a:pt x="3103869" y="-6419"/>
                    <a:pt x="3406032" y="377"/>
                    <a:pt x="3575769" y="0"/>
                  </a:cubicBezTo>
                  <a:cubicBezTo>
                    <a:pt x="3745506" y="-377"/>
                    <a:pt x="3919506" y="-13519"/>
                    <a:pt x="4240852" y="0"/>
                  </a:cubicBezTo>
                  <a:cubicBezTo>
                    <a:pt x="4562198" y="13519"/>
                    <a:pt x="4786968" y="5066"/>
                    <a:pt x="5032300" y="0"/>
                  </a:cubicBezTo>
                  <a:cubicBezTo>
                    <a:pt x="5277632" y="-5066"/>
                    <a:pt x="5246125" y="-4154"/>
                    <a:pt x="5444651" y="0"/>
                  </a:cubicBezTo>
                  <a:cubicBezTo>
                    <a:pt x="5643177" y="4154"/>
                    <a:pt x="5603109" y="6863"/>
                    <a:pt x="5730637" y="0"/>
                  </a:cubicBezTo>
                  <a:cubicBezTo>
                    <a:pt x="5858165" y="-6863"/>
                    <a:pt x="6032477" y="3821"/>
                    <a:pt x="6269354" y="0"/>
                  </a:cubicBezTo>
                  <a:cubicBezTo>
                    <a:pt x="6506231" y="-3821"/>
                    <a:pt x="6545590" y="-9055"/>
                    <a:pt x="6681705" y="0"/>
                  </a:cubicBezTo>
                  <a:cubicBezTo>
                    <a:pt x="6817820" y="9055"/>
                    <a:pt x="7187103" y="-4805"/>
                    <a:pt x="7599519" y="0"/>
                  </a:cubicBezTo>
                  <a:cubicBezTo>
                    <a:pt x="8011935" y="4805"/>
                    <a:pt x="7742782" y="5383"/>
                    <a:pt x="7885505" y="0"/>
                  </a:cubicBezTo>
                  <a:cubicBezTo>
                    <a:pt x="8028228" y="-5383"/>
                    <a:pt x="8288328" y="-14736"/>
                    <a:pt x="8550587" y="0"/>
                  </a:cubicBezTo>
                  <a:cubicBezTo>
                    <a:pt x="8812846" y="14736"/>
                    <a:pt x="9012986" y="27150"/>
                    <a:pt x="9215670" y="0"/>
                  </a:cubicBezTo>
                  <a:cubicBezTo>
                    <a:pt x="9418354" y="-27150"/>
                    <a:pt x="9362536" y="10611"/>
                    <a:pt x="9501655" y="0"/>
                  </a:cubicBezTo>
                  <a:cubicBezTo>
                    <a:pt x="9640774" y="-10611"/>
                    <a:pt x="9905658" y="17165"/>
                    <a:pt x="10040372" y="0"/>
                  </a:cubicBezTo>
                  <a:cubicBezTo>
                    <a:pt x="10175086" y="-17165"/>
                    <a:pt x="10681505" y="14010"/>
                    <a:pt x="10958186" y="0"/>
                  </a:cubicBezTo>
                  <a:cubicBezTo>
                    <a:pt x="11234867" y="-14010"/>
                    <a:pt x="11450925" y="419"/>
                    <a:pt x="11623269" y="0"/>
                  </a:cubicBezTo>
                  <a:cubicBezTo>
                    <a:pt x="11795613" y="-419"/>
                    <a:pt x="12308039" y="23328"/>
                    <a:pt x="12541083" y="0"/>
                  </a:cubicBezTo>
                  <a:cubicBezTo>
                    <a:pt x="12774127" y="-23328"/>
                    <a:pt x="13070450" y="16352"/>
                    <a:pt x="13266023" y="0"/>
                  </a:cubicBezTo>
                  <a:cubicBezTo>
                    <a:pt x="13612252" y="-9630"/>
                    <a:pt x="13935445" y="274041"/>
                    <a:pt x="13895476" y="629453"/>
                  </a:cubicBezTo>
                  <a:cubicBezTo>
                    <a:pt x="13878108" y="807690"/>
                    <a:pt x="13911332" y="1094083"/>
                    <a:pt x="13895476" y="1284065"/>
                  </a:cubicBezTo>
                  <a:cubicBezTo>
                    <a:pt x="13879620" y="1474047"/>
                    <a:pt x="13898697" y="1575520"/>
                    <a:pt x="13895476" y="1863144"/>
                  </a:cubicBezTo>
                  <a:cubicBezTo>
                    <a:pt x="13892255" y="2150768"/>
                    <a:pt x="13880501" y="2246504"/>
                    <a:pt x="13895476" y="2542933"/>
                  </a:cubicBezTo>
                  <a:cubicBezTo>
                    <a:pt x="13910451" y="2839362"/>
                    <a:pt x="13921563" y="2845406"/>
                    <a:pt x="13895476" y="3147190"/>
                  </a:cubicBezTo>
                  <a:cubicBezTo>
                    <a:pt x="13879835" y="3529033"/>
                    <a:pt x="13602465" y="3772528"/>
                    <a:pt x="13266023" y="3776643"/>
                  </a:cubicBezTo>
                  <a:cubicBezTo>
                    <a:pt x="12918463" y="3752544"/>
                    <a:pt x="12685523" y="3767484"/>
                    <a:pt x="12474575" y="3776643"/>
                  </a:cubicBezTo>
                  <a:cubicBezTo>
                    <a:pt x="12263627" y="3785802"/>
                    <a:pt x="11966928" y="3809200"/>
                    <a:pt x="11809492" y="3776643"/>
                  </a:cubicBezTo>
                  <a:cubicBezTo>
                    <a:pt x="11652056" y="3744086"/>
                    <a:pt x="11530034" y="3795249"/>
                    <a:pt x="11397141" y="3776643"/>
                  </a:cubicBezTo>
                  <a:cubicBezTo>
                    <a:pt x="11264248" y="3758037"/>
                    <a:pt x="11216004" y="3779542"/>
                    <a:pt x="11111155" y="3776643"/>
                  </a:cubicBezTo>
                  <a:cubicBezTo>
                    <a:pt x="11006306" y="3773744"/>
                    <a:pt x="10588995" y="3789562"/>
                    <a:pt x="10319707" y="3776643"/>
                  </a:cubicBezTo>
                  <a:cubicBezTo>
                    <a:pt x="10050419" y="3763724"/>
                    <a:pt x="10099351" y="3767785"/>
                    <a:pt x="10033721" y="3776643"/>
                  </a:cubicBezTo>
                  <a:cubicBezTo>
                    <a:pt x="9968091" y="3785501"/>
                    <a:pt x="9590622" y="3806160"/>
                    <a:pt x="9242273" y="3776643"/>
                  </a:cubicBezTo>
                  <a:cubicBezTo>
                    <a:pt x="8893924" y="3747126"/>
                    <a:pt x="8953561" y="3793427"/>
                    <a:pt x="8829922" y="3776643"/>
                  </a:cubicBezTo>
                  <a:cubicBezTo>
                    <a:pt x="8706283" y="3759859"/>
                    <a:pt x="8112230" y="3784631"/>
                    <a:pt x="7912108" y="3776643"/>
                  </a:cubicBezTo>
                  <a:cubicBezTo>
                    <a:pt x="7711986" y="3768655"/>
                    <a:pt x="7630217" y="3779197"/>
                    <a:pt x="7499757" y="3776643"/>
                  </a:cubicBezTo>
                  <a:cubicBezTo>
                    <a:pt x="7369297" y="3774089"/>
                    <a:pt x="6888772" y="3802822"/>
                    <a:pt x="6581943" y="3776643"/>
                  </a:cubicBezTo>
                  <a:cubicBezTo>
                    <a:pt x="6275114" y="3750464"/>
                    <a:pt x="6383698" y="3789462"/>
                    <a:pt x="6295957" y="3776643"/>
                  </a:cubicBezTo>
                  <a:cubicBezTo>
                    <a:pt x="6208216" y="3763824"/>
                    <a:pt x="5625421" y="3763250"/>
                    <a:pt x="5378143" y="3776643"/>
                  </a:cubicBezTo>
                  <a:cubicBezTo>
                    <a:pt x="5130865" y="3790036"/>
                    <a:pt x="4896923" y="3796145"/>
                    <a:pt x="4586695" y="3776643"/>
                  </a:cubicBezTo>
                  <a:cubicBezTo>
                    <a:pt x="4276467" y="3757141"/>
                    <a:pt x="4173438" y="3783240"/>
                    <a:pt x="4047978" y="3776643"/>
                  </a:cubicBezTo>
                  <a:cubicBezTo>
                    <a:pt x="3922518" y="3770046"/>
                    <a:pt x="3659429" y="3795747"/>
                    <a:pt x="3382895" y="3776643"/>
                  </a:cubicBezTo>
                  <a:cubicBezTo>
                    <a:pt x="3106361" y="3757539"/>
                    <a:pt x="2903450" y="3819740"/>
                    <a:pt x="2465081" y="3776643"/>
                  </a:cubicBezTo>
                  <a:cubicBezTo>
                    <a:pt x="2026712" y="3733546"/>
                    <a:pt x="2216004" y="3792331"/>
                    <a:pt x="2052730" y="3776643"/>
                  </a:cubicBezTo>
                  <a:cubicBezTo>
                    <a:pt x="1889456" y="3760955"/>
                    <a:pt x="1647176" y="3767785"/>
                    <a:pt x="1514013" y="3776643"/>
                  </a:cubicBezTo>
                  <a:cubicBezTo>
                    <a:pt x="1380850" y="3785501"/>
                    <a:pt x="850687" y="3798907"/>
                    <a:pt x="629453" y="3776643"/>
                  </a:cubicBezTo>
                  <a:cubicBezTo>
                    <a:pt x="283119" y="3836914"/>
                    <a:pt x="-6994" y="3429253"/>
                    <a:pt x="0" y="3147190"/>
                  </a:cubicBezTo>
                  <a:cubicBezTo>
                    <a:pt x="-14295" y="2863239"/>
                    <a:pt x="16603" y="2741934"/>
                    <a:pt x="0" y="2467401"/>
                  </a:cubicBezTo>
                  <a:cubicBezTo>
                    <a:pt x="-16603" y="2192868"/>
                    <a:pt x="-30961" y="2096947"/>
                    <a:pt x="0" y="1812789"/>
                  </a:cubicBezTo>
                  <a:cubicBezTo>
                    <a:pt x="30961" y="1528631"/>
                    <a:pt x="-7662" y="1499172"/>
                    <a:pt x="0" y="1208533"/>
                  </a:cubicBezTo>
                  <a:cubicBezTo>
                    <a:pt x="7662" y="917894"/>
                    <a:pt x="-25934" y="901437"/>
                    <a:pt x="0" y="629453"/>
                  </a:cubicBezTo>
                  <a:close/>
                </a:path>
              </a:pathLst>
            </a:custGeom>
            <a:solidFill>
              <a:schemeClr val="bg1"/>
            </a:solidFill>
            <a:ln w="57150">
              <a:solidFill>
                <a:srgbClr val="D20063"/>
              </a:solidFill>
              <a:prstDash val="sysDash"/>
              <a:extLst>
                <a:ext uri="{C807C97D-BFC1-408E-A445-0C87EB9F89A2}">
                  <ask:lineSketchStyleProps xmlns:ask="http://schemas.microsoft.com/office/drawing/2018/sketchyshapes" xmln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600" dirty="0"/>
            </a:p>
          </p:txBody>
        </p:sp>
        <p:pic>
          <p:nvPicPr>
            <p:cNvPr id="19" name="Picture 18">
              <a:extLst>
                <a:ext uri="{FF2B5EF4-FFF2-40B4-BE49-F238E27FC236}">
                  <a16:creationId xmlns:a16="http://schemas.microsoft.com/office/drawing/2014/main" id="{CC320CAF-CA10-4E40-A813-3DCCF77BE52F}"/>
                </a:ext>
              </a:extLst>
            </p:cNvPr>
            <p:cNvPicPr>
              <a:picLocks noChangeAspect="1"/>
            </p:cNvPicPr>
            <p:nvPr/>
          </p:nvPicPr>
          <p:blipFill>
            <a:blip r:embed="rId3"/>
            <a:stretch>
              <a:fillRect/>
            </a:stretch>
          </p:blipFill>
          <p:spPr>
            <a:xfrm>
              <a:off x="-82296" y="1581912"/>
              <a:ext cx="2097679" cy="2048323"/>
            </a:xfrm>
            <a:prstGeom prst="rect">
              <a:avLst/>
            </a:prstGeom>
          </p:spPr>
        </p:pic>
        <p:sp>
          <p:nvSpPr>
            <p:cNvPr id="18" name="TextBox 17">
              <a:extLst>
                <a:ext uri="{FF2B5EF4-FFF2-40B4-BE49-F238E27FC236}">
                  <a16:creationId xmlns:a16="http://schemas.microsoft.com/office/drawing/2014/main" id="{F3A309CE-61C6-446B-B7AA-7138BFB1AA86}"/>
                </a:ext>
              </a:extLst>
            </p:cNvPr>
            <p:cNvSpPr txBox="1"/>
            <p:nvPr/>
          </p:nvSpPr>
          <p:spPr>
            <a:xfrm>
              <a:off x="1526510" y="2340938"/>
              <a:ext cx="12898698" cy="2699694"/>
            </a:xfrm>
            <a:prstGeom prst="rect">
              <a:avLst/>
            </a:prstGeom>
            <a:noFill/>
          </p:spPr>
          <p:txBody>
            <a:bodyPr wrap="square">
              <a:spAutoFit/>
            </a:bodyPr>
            <a:lstStyle/>
            <a:p>
              <a:r>
                <a:rPr lang="vi-VN" sz="4400" dirty="0">
                  <a:latin typeface="Times New Roman" panose="02020603050405020304" pitchFamily="18" charset="0"/>
                  <a:cs typeface="Times New Roman" panose="02020603050405020304" pitchFamily="18" charset="0"/>
                </a:rPr>
                <a:t>học sinh đọc các gợi ý xem lại bài 12 trang 22.</a:t>
              </a:r>
              <a:endParaRPr lang="en-US" sz="4400" dirty="0">
                <a:latin typeface="Times New Roman" panose="02020603050405020304" pitchFamily="18" charset="0"/>
                <a:cs typeface="Times New Roman" panose="02020603050405020304" pitchFamily="18" charset="0"/>
              </a:endParaRPr>
            </a:p>
            <a:p>
              <a:pPr algn="ctr"/>
              <a:endParaRPr lang="vi-VN" sz="4400" i="1"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3415856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509"/>
          <a:stretch/>
        </p:blipFill>
        <p:spPr>
          <a:xfrm>
            <a:off x="20" y="1282"/>
            <a:ext cx="12191980" cy="6856718"/>
          </a:xfrm>
          <a:prstGeom prst="rect">
            <a:avLst/>
          </a:prstGeom>
        </p:spPr>
      </p:pic>
      <p:grpSp>
        <p:nvGrpSpPr>
          <p:cNvPr id="13" name="Group 12">
            <a:extLst>
              <a:ext uri="{FF2B5EF4-FFF2-40B4-BE49-F238E27FC236}">
                <a16:creationId xmlns:a16="http://schemas.microsoft.com/office/drawing/2014/main" id="{770D57BD-99C9-46BC-9B53-D8F45BBDCBAF}"/>
              </a:ext>
            </a:extLst>
          </p:cNvPr>
          <p:cNvGrpSpPr/>
          <p:nvPr/>
        </p:nvGrpSpPr>
        <p:grpSpPr>
          <a:xfrm>
            <a:off x="-108685" y="-1"/>
            <a:ext cx="11700230" cy="6483927"/>
            <a:chOff x="-82296" y="1581912"/>
            <a:chExt cx="14873884" cy="4352715"/>
          </a:xfrm>
        </p:grpSpPr>
        <p:sp>
          <p:nvSpPr>
            <p:cNvPr id="16" name="Rectangle: Rounded Corners 15">
              <a:extLst>
                <a:ext uri="{FF2B5EF4-FFF2-40B4-BE49-F238E27FC236}">
                  <a16:creationId xmlns:a16="http://schemas.microsoft.com/office/drawing/2014/main" id="{4C5F7846-CE85-48B1-B57E-08E8FA42378D}"/>
                </a:ext>
              </a:extLst>
            </p:cNvPr>
            <p:cNvSpPr/>
            <p:nvPr/>
          </p:nvSpPr>
          <p:spPr>
            <a:xfrm>
              <a:off x="896112" y="2157984"/>
              <a:ext cx="13895476" cy="3776643"/>
            </a:xfrm>
            <a:custGeom>
              <a:avLst/>
              <a:gdLst>
                <a:gd name="connsiteX0" fmla="*/ 0 w 13895476"/>
                <a:gd name="connsiteY0" fmla="*/ 629453 h 3776643"/>
                <a:gd name="connsiteX1" fmla="*/ 629453 w 13895476"/>
                <a:gd name="connsiteY1" fmla="*/ 0 h 3776643"/>
                <a:gd name="connsiteX2" fmla="*/ 1294536 w 13895476"/>
                <a:gd name="connsiteY2" fmla="*/ 0 h 3776643"/>
                <a:gd name="connsiteX3" fmla="*/ 1833253 w 13895476"/>
                <a:gd name="connsiteY3" fmla="*/ 0 h 3776643"/>
                <a:gd name="connsiteX4" fmla="*/ 2119238 w 13895476"/>
                <a:gd name="connsiteY4" fmla="*/ 0 h 3776643"/>
                <a:gd name="connsiteX5" fmla="*/ 2657955 w 13895476"/>
                <a:gd name="connsiteY5" fmla="*/ 0 h 3776643"/>
                <a:gd name="connsiteX6" fmla="*/ 3196672 w 13895476"/>
                <a:gd name="connsiteY6" fmla="*/ 0 h 3776643"/>
                <a:gd name="connsiteX7" fmla="*/ 3861755 w 13895476"/>
                <a:gd name="connsiteY7" fmla="*/ 0 h 3776643"/>
                <a:gd name="connsiteX8" fmla="*/ 4274106 w 13895476"/>
                <a:gd name="connsiteY8" fmla="*/ 0 h 3776643"/>
                <a:gd name="connsiteX9" fmla="*/ 4939188 w 13895476"/>
                <a:gd name="connsiteY9" fmla="*/ 0 h 3776643"/>
                <a:gd name="connsiteX10" fmla="*/ 5604271 w 13895476"/>
                <a:gd name="connsiteY10" fmla="*/ 0 h 3776643"/>
                <a:gd name="connsiteX11" fmla="*/ 6522085 w 13895476"/>
                <a:gd name="connsiteY11" fmla="*/ 0 h 3776643"/>
                <a:gd name="connsiteX12" fmla="*/ 7313533 w 13895476"/>
                <a:gd name="connsiteY12" fmla="*/ 0 h 3776643"/>
                <a:gd name="connsiteX13" fmla="*/ 7599519 w 13895476"/>
                <a:gd name="connsiteY13" fmla="*/ 0 h 3776643"/>
                <a:gd name="connsiteX14" fmla="*/ 8390967 w 13895476"/>
                <a:gd name="connsiteY14" fmla="*/ 0 h 3776643"/>
                <a:gd name="connsiteX15" fmla="*/ 8929684 w 13895476"/>
                <a:gd name="connsiteY15" fmla="*/ 0 h 3776643"/>
                <a:gd name="connsiteX16" fmla="*/ 9721133 w 13895476"/>
                <a:gd name="connsiteY16" fmla="*/ 0 h 3776643"/>
                <a:gd name="connsiteX17" fmla="*/ 10007118 w 13895476"/>
                <a:gd name="connsiteY17" fmla="*/ 0 h 3776643"/>
                <a:gd name="connsiteX18" fmla="*/ 10924932 w 13895476"/>
                <a:gd name="connsiteY18" fmla="*/ 0 h 3776643"/>
                <a:gd name="connsiteX19" fmla="*/ 11842746 w 13895476"/>
                <a:gd name="connsiteY19" fmla="*/ 0 h 3776643"/>
                <a:gd name="connsiteX20" fmla="*/ 13266023 w 13895476"/>
                <a:gd name="connsiteY20" fmla="*/ 0 h 3776643"/>
                <a:gd name="connsiteX21" fmla="*/ 13895476 w 13895476"/>
                <a:gd name="connsiteY21" fmla="*/ 629453 h 3776643"/>
                <a:gd name="connsiteX22" fmla="*/ 13895476 w 13895476"/>
                <a:gd name="connsiteY22" fmla="*/ 1309242 h 3776643"/>
                <a:gd name="connsiteX23" fmla="*/ 13895476 w 13895476"/>
                <a:gd name="connsiteY23" fmla="*/ 1938676 h 3776643"/>
                <a:gd name="connsiteX24" fmla="*/ 13895476 w 13895476"/>
                <a:gd name="connsiteY24" fmla="*/ 3147190 h 3776643"/>
                <a:gd name="connsiteX25" fmla="*/ 13266023 w 13895476"/>
                <a:gd name="connsiteY25" fmla="*/ 3776643 h 3776643"/>
                <a:gd name="connsiteX26" fmla="*/ 12600940 w 13895476"/>
                <a:gd name="connsiteY26" fmla="*/ 3776643 h 3776643"/>
                <a:gd name="connsiteX27" fmla="*/ 12188589 w 13895476"/>
                <a:gd name="connsiteY27" fmla="*/ 3776643 h 3776643"/>
                <a:gd name="connsiteX28" fmla="*/ 11397141 w 13895476"/>
                <a:gd name="connsiteY28" fmla="*/ 3776643 h 3776643"/>
                <a:gd name="connsiteX29" fmla="*/ 10479327 w 13895476"/>
                <a:gd name="connsiteY29" fmla="*/ 3776643 h 3776643"/>
                <a:gd name="connsiteX30" fmla="*/ 9814244 w 13895476"/>
                <a:gd name="connsiteY30" fmla="*/ 3776643 h 3776643"/>
                <a:gd name="connsiteX31" fmla="*/ 9275527 w 13895476"/>
                <a:gd name="connsiteY31" fmla="*/ 3776643 h 3776643"/>
                <a:gd name="connsiteX32" fmla="*/ 8484079 w 13895476"/>
                <a:gd name="connsiteY32" fmla="*/ 3776643 h 3776643"/>
                <a:gd name="connsiteX33" fmla="*/ 7945362 w 13895476"/>
                <a:gd name="connsiteY33" fmla="*/ 3776643 h 3776643"/>
                <a:gd name="connsiteX34" fmla="*/ 7406645 w 13895476"/>
                <a:gd name="connsiteY34" fmla="*/ 3776643 h 3776643"/>
                <a:gd name="connsiteX35" fmla="*/ 6994294 w 13895476"/>
                <a:gd name="connsiteY35" fmla="*/ 3776643 h 3776643"/>
                <a:gd name="connsiteX36" fmla="*/ 6708308 w 13895476"/>
                <a:gd name="connsiteY36" fmla="*/ 3776643 h 3776643"/>
                <a:gd name="connsiteX37" fmla="*/ 5790494 w 13895476"/>
                <a:gd name="connsiteY37" fmla="*/ 3776643 h 3776643"/>
                <a:gd name="connsiteX38" fmla="*/ 5251777 w 13895476"/>
                <a:gd name="connsiteY38" fmla="*/ 3776643 h 3776643"/>
                <a:gd name="connsiteX39" fmla="*/ 4460329 w 13895476"/>
                <a:gd name="connsiteY39" fmla="*/ 3776643 h 3776643"/>
                <a:gd name="connsiteX40" fmla="*/ 3542515 w 13895476"/>
                <a:gd name="connsiteY40" fmla="*/ 3776643 h 3776643"/>
                <a:gd name="connsiteX41" fmla="*/ 2624701 w 13895476"/>
                <a:gd name="connsiteY41" fmla="*/ 3776643 h 3776643"/>
                <a:gd name="connsiteX42" fmla="*/ 1706887 w 13895476"/>
                <a:gd name="connsiteY42" fmla="*/ 3776643 h 3776643"/>
                <a:gd name="connsiteX43" fmla="*/ 1420901 w 13895476"/>
                <a:gd name="connsiteY43" fmla="*/ 3776643 h 3776643"/>
                <a:gd name="connsiteX44" fmla="*/ 629453 w 13895476"/>
                <a:gd name="connsiteY44" fmla="*/ 3776643 h 3776643"/>
                <a:gd name="connsiteX45" fmla="*/ 0 w 13895476"/>
                <a:gd name="connsiteY45" fmla="*/ 3147190 h 3776643"/>
                <a:gd name="connsiteX46" fmla="*/ 0 w 13895476"/>
                <a:gd name="connsiteY46" fmla="*/ 2593288 h 3776643"/>
                <a:gd name="connsiteX47" fmla="*/ 0 w 13895476"/>
                <a:gd name="connsiteY47" fmla="*/ 2014208 h 3776643"/>
                <a:gd name="connsiteX48" fmla="*/ 0 w 13895476"/>
                <a:gd name="connsiteY48" fmla="*/ 1359597 h 3776643"/>
                <a:gd name="connsiteX49" fmla="*/ 0 w 13895476"/>
                <a:gd name="connsiteY49" fmla="*/ 629453 h 377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895476" h="3776643" fill="none" extrusionOk="0">
                  <a:moveTo>
                    <a:pt x="0" y="629453"/>
                  </a:moveTo>
                  <a:cubicBezTo>
                    <a:pt x="-6658" y="294315"/>
                    <a:pt x="350952" y="-40048"/>
                    <a:pt x="629453" y="0"/>
                  </a:cubicBezTo>
                  <a:cubicBezTo>
                    <a:pt x="793325" y="2679"/>
                    <a:pt x="1002629" y="10509"/>
                    <a:pt x="1294536" y="0"/>
                  </a:cubicBezTo>
                  <a:cubicBezTo>
                    <a:pt x="1586443" y="-10509"/>
                    <a:pt x="1678934" y="21265"/>
                    <a:pt x="1833253" y="0"/>
                  </a:cubicBezTo>
                  <a:cubicBezTo>
                    <a:pt x="1987572" y="-21265"/>
                    <a:pt x="2035103" y="10085"/>
                    <a:pt x="2119238" y="0"/>
                  </a:cubicBezTo>
                  <a:cubicBezTo>
                    <a:pt x="2203374" y="-10085"/>
                    <a:pt x="2486429" y="-4014"/>
                    <a:pt x="2657955" y="0"/>
                  </a:cubicBezTo>
                  <a:cubicBezTo>
                    <a:pt x="2829481" y="4014"/>
                    <a:pt x="2948222" y="-14449"/>
                    <a:pt x="3196672" y="0"/>
                  </a:cubicBezTo>
                  <a:cubicBezTo>
                    <a:pt x="3445122" y="14449"/>
                    <a:pt x="3689252" y="691"/>
                    <a:pt x="3861755" y="0"/>
                  </a:cubicBezTo>
                  <a:cubicBezTo>
                    <a:pt x="4034258" y="-691"/>
                    <a:pt x="4173833" y="17922"/>
                    <a:pt x="4274106" y="0"/>
                  </a:cubicBezTo>
                  <a:cubicBezTo>
                    <a:pt x="4374379" y="-17922"/>
                    <a:pt x="4750347" y="-11293"/>
                    <a:pt x="4939188" y="0"/>
                  </a:cubicBezTo>
                  <a:cubicBezTo>
                    <a:pt x="5128029" y="11293"/>
                    <a:pt x="5432275" y="30862"/>
                    <a:pt x="5604271" y="0"/>
                  </a:cubicBezTo>
                  <a:cubicBezTo>
                    <a:pt x="5776267" y="-30862"/>
                    <a:pt x="6178152" y="-6708"/>
                    <a:pt x="6522085" y="0"/>
                  </a:cubicBezTo>
                  <a:cubicBezTo>
                    <a:pt x="6866018" y="6708"/>
                    <a:pt x="7143173" y="20209"/>
                    <a:pt x="7313533" y="0"/>
                  </a:cubicBezTo>
                  <a:cubicBezTo>
                    <a:pt x="7483893" y="-20209"/>
                    <a:pt x="7498337" y="-677"/>
                    <a:pt x="7599519" y="0"/>
                  </a:cubicBezTo>
                  <a:cubicBezTo>
                    <a:pt x="7700701" y="677"/>
                    <a:pt x="8126739" y="1991"/>
                    <a:pt x="8390967" y="0"/>
                  </a:cubicBezTo>
                  <a:cubicBezTo>
                    <a:pt x="8655195" y="-1991"/>
                    <a:pt x="8695655" y="-16506"/>
                    <a:pt x="8929684" y="0"/>
                  </a:cubicBezTo>
                  <a:cubicBezTo>
                    <a:pt x="9163713" y="16506"/>
                    <a:pt x="9436976" y="16046"/>
                    <a:pt x="9721133" y="0"/>
                  </a:cubicBezTo>
                  <a:cubicBezTo>
                    <a:pt x="10005290" y="-16046"/>
                    <a:pt x="9921758" y="9073"/>
                    <a:pt x="10007118" y="0"/>
                  </a:cubicBezTo>
                  <a:cubicBezTo>
                    <a:pt x="10092479" y="-9073"/>
                    <a:pt x="10620063" y="-24100"/>
                    <a:pt x="10924932" y="0"/>
                  </a:cubicBezTo>
                  <a:cubicBezTo>
                    <a:pt x="11229801" y="24100"/>
                    <a:pt x="11451877" y="26303"/>
                    <a:pt x="11842746" y="0"/>
                  </a:cubicBezTo>
                  <a:cubicBezTo>
                    <a:pt x="12233615" y="-26303"/>
                    <a:pt x="12885037" y="17063"/>
                    <a:pt x="13266023" y="0"/>
                  </a:cubicBezTo>
                  <a:cubicBezTo>
                    <a:pt x="13645008" y="31741"/>
                    <a:pt x="13883697" y="359246"/>
                    <a:pt x="13895476" y="629453"/>
                  </a:cubicBezTo>
                  <a:cubicBezTo>
                    <a:pt x="13913431" y="812623"/>
                    <a:pt x="13876839" y="1173147"/>
                    <a:pt x="13895476" y="1309242"/>
                  </a:cubicBezTo>
                  <a:cubicBezTo>
                    <a:pt x="13914113" y="1445337"/>
                    <a:pt x="13901330" y="1789736"/>
                    <a:pt x="13895476" y="1938676"/>
                  </a:cubicBezTo>
                  <a:cubicBezTo>
                    <a:pt x="13889622" y="2087616"/>
                    <a:pt x="13928582" y="2736116"/>
                    <a:pt x="13895476" y="3147190"/>
                  </a:cubicBezTo>
                  <a:cubicBezTo>
                    <a:pt x="13817679" y="3477753"/>
                    <a:pt x="13626675" y="3779051"/>
                    <a:pt x="13266023" y="3776643"/>
                  </a:cubicBezTo>
                  <a:cubicBezTo>
                    <a:pt x="12942506" y="3753627"/>
                    <a:pt x="12744615" y="3802828"/>
                    <a:pt x="12600940" y="3776643"/>
                  </a:cubicBezTo>
                  <a:cubicBezTo>
                    <a:pt x="12457265" y="3750458"/>
                    <a:pt x="12290050" y="3793666"/>
                    <a:pt x="12188589" y="3776643"/>
                  </a:cubicBezTo>
                  <a:cubicBezTo>
                    <a:pt x="12087128" y="3759620"/>
                    <a:pt x="11580389" y="3772576"/>
                    <a:pt x="11397141" y="3776643"/>
                  </a:cubicBezTo>
                  <a:cubicBezTo>
                    <a:pt x="11213893" y="3780710"/>
                    <a:pt x="10922970" y="3775865"/>
                    <a:pt x="10479327" y="3776643"/>
                  </a:cubicBezTo>
                  <a:cubicBezTo>
                    <a:pt x="10035684" y="3777421"/>
                    <a:pt x="10139085" y="3764441"/>
                    <a:pt x="9814244" y="3776643"/>
                  </a:cubicBezTo>
                  <a:cubicBezTo>
                    <a:pt x="9489403" y="3788845"/>
                    <a:pt x="9490919" y="3784527"/>
                    <a:pt x="9275527" y="3776643"/>
                  </a:cubicBezTo>
                  <a:cubicBezTo>
                    <a:pt x="9060135" y="3768759"/>
                    <a:pt x="8852060" y="3767715"/>
                    <a:pt x="8484079" y="3776643"/>
                  </a:cubicBezTo>
                  <a:cubicBezTo>
                    <a:pt x="8116098" y="3785571"/>
                    <a:pt x="8061086" y="3801365"/>
                    <a:pt x="7945362" y="3776643"/>
                  </a:cubicBezTo>
                  <a:cubicBezTo>
                    <a:pt x="7829638" y="3751921"/>
                    <a:pt x="7538197" y="3759468"/>
                    <a:pt x="7406645" y="3776643"/>
                  </a:cubicBezTo>
                  <a:cubicBezTo>
                    <a:pt x="7275093" y="3793818"/>
                    <a:pt x="7138563" y="3790842"/>
                    <a:pt x="6994294" y="3776643"/>
                  </a:cubicBezTo>
                  <a:cubicBezTo>
                    <a:pt x="6850025" y="3762444"/>
                    <a:pt x="6780903" y="3787231"/>
                    <a:pt x="6708308" y="3776643"/>
                  </a:cubicBezTo>
                  <a:cubicBezTo>
                    <a:pt x="6635713" y="3766055"/>
                    <a:pt x="6034432" y="3756039"/>
                    <a:pt x="5790494" y="3776643"/>
                  </a:cubicBezTo>
                  <a:cubicBezTo>
                    <a:pt x="5546556" y="3797247"/>
                    <a:pt x="5361173" y="3774747"/>
                    <a:pt x="5251777" y="3776643"/>
                  </a:cubicBezTo>
                  <a:cubicBezTo>
                    <a:pt x="5142381" y="3778539"/>
                    <a:pt x="4734367" y="3751187"/>
                    <a:pt x="4460329" y="3776643"/>
                  </a:cubicBezTo>
                  <a:cubicBezTo>
                    <a:pt x="4186291" y="3802099"/>
                    <a:pt x="3958007" y="3771495"/>
                    <a:pt x="3542515" y="3776643"/>
                  </a:cubicBezTo>
                  <a:cubicBezTo>
                    <a:pt x="3127023" y="3781791"/>
                    <a:pt x="2994443" y="3786327"/>
                    <a:pt x="2624701" y="3776643"/>
                  </a:cubicBezTo>
                  <a:cubicBezTo>
                    <a:pt x="2254959" y="3766959"/>
                    <a:pt x="2058958" y="3819579"/>
                    <a:pt x="1706887" y="3776643"/>
                  </a:cubicBezTo>
                  <a:cubicBezTo>
                    <a:pt x="1354816" y="3733707"/>
                    <a:pt x="1511897" y="3764286"/>
                    <a:pt x="1420901" y="3776643"/>
                  </a:cubicBezTo>
                  <a:cubicBezTo>
                    <a:pt x="1329905" y="3789000"/>
                    <a:pt x="923838" y="3799886"/>
                    <a:pt x="629453" y="3776643"/>
                  </a:cubicBezTo>
                  <a:cubicBezTo>
                    <a:pt x="341230" y="3838251"/>
                    <a:pt x="40334" y="3509571"/>
                    <a:pt x="0" y="3147190"/>
                  </a:cubicBezTo>
                  <a:cubicBezTo>
                    <a:pt x="-5760" y="2904355"/>
                    <a:pt x="-27512" y="2851464"/>
                    <a:pt x="0" y="2593288"/>
                  </a:cubicBezTo>
                  <a:cubicBezTo>
                    <a:pt x="27512" y="2335112"/>
                    <a:pt x="-15676" y="2162250"/>
                    <a:pt x="0" y="2014208"/>
                  </a:cubicBezTo>
                  <a:cubicBezTo>
                    <a:pt x="15676" y="1866166"/>
                    <a:pt x="-32696" y="1553588"/>
                    <a:pt x="0" y="1359597"/>
                  </a:cubicBezTo>
                  <a:cubicBezTo>
                    <a:pt x="32696" y="1165606"/>
                    <a:pt x="-33654" y="865710"/>
                    <a:pt x="0" y="629453"/>
                  </a:cubicBezTo>
                  <a:close/>
                </a:path>
                <a:path w="13895476" h="3776643" stroke="0" extrusionOk="0">
                  <a:moveTo>
                    <a:pt x="0" y="629453"/>
                  </a:moveTo>
                  <a:cubicBezTo>
                    <a:pt x="14503" y="340727"/>
                    <a:pt x="301803" y="21358"/>
                    <a:pt x="629453" y="0"/>
                  </a:cubicBezTo>
                  <a:cubicBezTo>
                    <a:pt x="755635" y="-5472"/>
                    <a:pt x="889039" y="19160"/>
                    <a:pt x="1041804" y="0"/>
                  </a:cubicBezTo>
                  <a:cubicBezTo>
                    <a:pt x="1194569" y="-19160"/>
                    <a:pt x="1407910" y="-23155"/>
                    <a:pt x="1580521" y="0"/>
                  </a:cubicBezTo>
                  <a:cubicBezTo>
                    <a:pt x="1753132" y="23155"/>
                    <a:pt x="2020595" y="1056"/>
                    <a:pt x="2245604" y="0"/>
                  </a:cubicBezTo>
                  <a:cubicBezTo>
                    <a:pt x="2470613" y="-1056"/>
                    <a:pt x="2717503" y="6419"/>
                    <a:pt x="2910686" y="0"/>
                  </a:cubicBezTo>
                  <a:cubicBezTo>
                    <a:pt x="3103869" y="-6419"/>
                    <a:pt x="3406032" y="377"/>
                    <a:pt x="3575769" y="0"/>
                  </a:cubicBezTo>
                  <a:cubicBezTo>
                    <a:pt x="3745506" y="-377"/>
                    <a:pt x="3919506" y="-13519"/>
                    <a:pt x="4240852" y="0"/>
                  </a:cubicBezTo>
                  <a:cubicBezTo>
                    <a:pt x="4562198" y="13519"/>
                    <a:pt x="4786968" y="5066"/>
                    <a:pt x="5032300" y="0"/>
                  </a:cubicBezTo>
                  <a:cubicBezTo>
                    <a:pt x="5277632" y="-5066"/>
                    <a:pt x="5246125" y="-4154"/>
                    <a:pt x="5444651" y="0"/>
                  </a:cubicBezTo>
                  <a:cubicBezTo>
                    <a:pt x="5643177" y="4154"/>
                    <a:pt x="5603109" y="6863"/>
                    <a:pt x="5730637" y="0"/>
                  </a:cubicBezTo>
                  <a:cubicBezTo>
                    <a:pt x="5858165" y="-6863"/>
                    <a:pt x="6032477" y="3821"/>
                    <a:pt x="6269354" y="0"/>
                  </a:cubicBezTo>
                  <a:cubicBezTo>
                    <a:pt x="6506231" y="-3821"/>
                    <a:pt x="6545590" y="-9055"/>
                    <a:pt x="6681705" y="0"/>
                  </a:cubicBezTo>
                  <a:cubicBezTo>
                    <a:pt x="6817820" y="9055"/>
                    <a:pt x="7187103" y="-4805"/>
                    <a:pt x="7599519" y="0"/>
                  </a:cubicBezTo>
                  <a:cubicBezTo>
                    <a:pt x="8011935" y="4805"/>
                    <a:pt x="7742782" y="5383"/>
                    <a:pt x="7885505" y="0"/>
                  </a:cubicBezTo>
                  <a:cubicBezTo>
                    <a:pt x="8028228" y="-5383"/>
                    <a:pt x="8288328" y="-14736"/>
                    <a:pt x="8550587" y="0"/>
                  </a:cubicBezTo>
                  <a:cubicBezTo>
                    <a:pt x="8812846" y="14736"/>
                    <a:pt x="9012986" y="27150"/>
                    <a:pt x="9215670" y="0"/>
                  </a:cubicBezTo>
                  <a:cubicBezTo>
                    <a:pt x="9418354" y="-27150"/>
                    <a:pt x="9362536" y="10611"/>
                    <a:pt x="9501655" y="0"/>
                  </a:cubicBezTo>
                  <a:cubicBezTo>
                    <a:pt x="9640774" y="-10611"/>
                    <a:pt x="9905658" y="17165"/>
                    <a:pt x="10040372" y="0"/>
                  </a:cubicBezTo>
                  <a:cubicBezTo>
                    <a:pt x="10175086" y="-17165"/>
                    <a:pt x="10681505" y="14010"/>
                    <a:pt x="10958186" y="0"/>
                  </a:cubicBezTo>
                  <a:cubicBezTo>
                    <a:pt x="11234867" y="-14010"/>
                    <a:pt x="11450925" y="419"/>
                    <a:pt x="11623269" y="0"/>
                  </a:cubicBezTo>
                  <a:cubicBezTo>
                    <a:pt x="11795613" y="-419"/>
                    <a:pt x="12308039" y="23328"/>
                    <a:pt x="12541083" y="0"/>
                  </a:cubicBezTo>
                  <a:cubicBezTo>
                    <a:pt x="12774127" y="-23328"/>
                    <a:pt x="13070450" y="16352"/>
                    <a:pt x="13266023" y="0"/>
                  </a:cubicBezTo>
                  <a:cubicBezTo>
                    <a:pt x="13612252" y="-9630"/>
                    <a:pt x="13935445" y="274041"/>
                    <a:pt x="13895476" y="629453"/>
                  </a:cubicBezTo>
                  <a:cubicBezTo>
                    <a:pt x="13878108" y="807690"/>
                    <a:pt x="13911332" y="1094083"/>
                    <a:pt x="13895476" y="1284065"/>
                  </a:cubicBezTo>
                  <a:cubicBezTo>
                    <a:pt x="13879620" y="1474047"/>
                    <a:pt x="13898697" y="1575520"/>
                    <a:pt x="13895476" y="1863144"/>
                  </a:cubicBezTo>
                  <a:cubicBezTo>
                    <a:pt x="13892255" y="2150768"/>
                    <a:pt x="13880501" y="2246504"/>
                    <a:pt x="13895476" y="2542933"/>
                  </a:cubicBezTo>
                  <a:cubicBezTo>
                    <a:pt x="13910451" y="2839362"/>
                    <a:pt x="13921563" y="2845406"/>
                    <a:pt x="13895476" y="3147190"/>
                  </a:cubicBezTo>
                  <a:cubicBezTo>
                    <a:pt x="13879835" y="3529033"/>
                    <a:pt x="13602465" y="3772528"/>
                    <a:pt x="13266023" y="3776643"/>
                  </a:cubicBezTo>
                  <a:cubicBezTo>
                    <a:pt x="12918463" y="3752544"/>
                    <a:pt x="12685523" y="3767484"/>
                    <a:pt x="12474575" y="3776643"/>
                  </a:cubicBezTo>
                  <a:cubicBezTo>
                    <a:pt x="12263627" y="3785802"/>
                    <a:pt x="11966928" y="3809200"/>
                    <a:pt x="11809492" y="3776643"/>
                  </a:cubicBezTo>
                  <a:cubicBezTo>
                    <a:pt x="11652056" y="3744086"/>
                    <a:pt x="11530034" y="3795249"/>
                    <a:pt x="11397141" y="3776643"/>
                  </a:cubicBezTo>
                  <a:cubicBezTo>
                    <a:pt x="11264248" y="3758037"/>
                    <a:pt x="11216004" y="3779542"/>
                    <a:pt x="11111155" y="3776643"/>
                  </a:cubicBezTo>
                  <a:cubicBezTo>
                    <a:pt x="11006306" y="3773744"/>
                    <a:pt x="10588995" y="3789562"/>
                    <a:pt x="10319707" y="3776643"/>
                  </a:cubicBezTo>
                  <a:cubicBezTo>
                    <a:pt x="10050419" y="3763724"/>
                    <a:pt x="10099351" y="3767785"/>
                    <a:pt x="10033721" y="3776643"/>
                  </a:cubicBezTo>
                  <a:cubicBezTo>
                    <a:pt x="9968091" y="3785501"/>
                    <a:pt x="9590622" y="3806160"/>
                    <a:pt x="9242273" y="3776643"/>
                  </a:cubicBezTo>
                  <a:cubicBezTo>
                    <a:pt x="8893924" y="3747126"/>
                    <a:pt x="8953561" y="3793427"/>
                    <a:pt x="8829922" y="3776643"/>
                  </a:cubicBezTo>
                  <a:cubicBezTo>
                    <a:pt x="8706283" y="3759859"/>
                    <a:pt x="8112230" y="3784631"/>
                    <a:pt x="7912108" y="3776643"/>
                  </a:cubicBezTo>
                  <a:cubicBezTo>
                    <a:pt x="7711986" y="3768655"/>
                    <a:pt x="7630217" y="3779197"/>
                    <a:pt x="7499757" y="3776643"/>
                  </a:cubicBezTo>
                  <a:cubicBezTo>
                    <a:pt x="7369297" y="3774089"/>
                    <a:pt x="6888772" y="3802822"/>
                    <a:pt x="6581943" y="3776643"/>
                  </a:cubicBezTo>
                  <a:cubicBezTo>
                    <a:pt x="6275114" y="3750464"/>
                    <a:pt x="6383698" y="3789462"/>
                    <a:pt x="6295957" y="3776643"/>
                  </a:cubicBezTo>
                  <a:cubicBezTo>
                    <a:pt x="6208216" y="3763824"/>
                    <a:pt x="5625421" y="3763250"/>
                    <a:pt x="5378143" y="3776643"/>
                  </a:cubicBezTo>
                  <a:cubicBezTo>
                    <a:pt x="5130865" y="3790036"/>
                    <a:pt x="4896923" y="3796145"/>
                    <a:pt x="4586695" y="3776643"/>
                  </a:cubicBezTo>
                  <a:cubicBezTo>
                    <a:pt x="4276467" y="3757141"/>
                    <a:pt x="4173438" y="3783240"/>
                    <a:pt x="4047978" y="3776643"/>
                  </a:cubicBezTo>
                  <a:cubicBezTo>
                    <a:pt x="3922518" y="3770046"/>
                    <a:pt x="3659429" y="3795747"/>
                    <a:pt x="3382895" y="3776643"/>
                  </a:cubicBezTo>
                  <a:cubicBezTo>
                    <a:pt x="3106361" y="3757539"/>
                    <a:pt x="2903450" y="3819740"/>
                    <a:pt x="2465081" y="3776643"/>
                  </a:cubicBezTo>
                  <a:cubicBezTo>
                    <a:pt x="2026712" y="3733546"/>
                    <a:pt x="2216004" y="3792331"/>
                    <a:pt x="2052730" y="3776643"/>
                  </a:cubicBezTo>
                  <a:cubicBezTo>
                    <a:pt x="1889456" y="3760955"/>
                    <a:pt x="1647176" y="3767785"/>
                    <a:pt x="1514013" y="3776643"/>
                  </a:cubicBezTo>
                  <a:cubicBezTo>
                    <a:pt x="1380850" y="3785501"/>
                    <a:pt x="850687" y="3798907"/>
                    <a:pt x="629453" y="3776643"/>
                  </a:cubicBezTo>
                  <a:cubicBezTo>
                    <a:pt x="283119" y="3836914"/>
                    <a:pt x="-6994" y="3429253"/>
                    <a:pt x="0" y="3147190"/>
                  </a:cubicBezTo>
                  <a:cubicBezTo>
                    <a:pt x="-14295" y="2863239"/>
                    <a:pt x="16603" y="2741934"/>
                    <a:pt x="0" y="2467401"/>
                  </a:cubicBezTo>
                  <a:cubicBezTo>
                    <a:pt x="-16603" y="2192868"/>
                    <a:pt x="-30961" y="2096947"/>
                    <a:pt x="0" y="1812789"/>
                  </a:cubicBezTo>
                  <a:cubicBezTo>
                    <a:pt x="30961" y="1528631"/>
                    <a:pt x="-7662" y="1499172"/>
                    <a:pt x="0" y="1208533"/>
                  </a:cubicBezTo>
                  <a:cubicBezTo>
                    <a:pt x="7662" y="917894"/>
                    <a:pt x="-25934" y="901437"/>
                    <a:pt x="0" y="629453"/>
                  </a:cubicBezTo>
                  <a:close/>
                </a:path>
              </a:pathLst>
            </a:custGeom>
            <a:solidFill>
              <a:schemeClr val="bg1"/>
            </a:solidFill>
            <a:ln w="57150">
              <a:solidFill>
                <a:srgbClr val="D20063"/>
              </a:solidFill>
              <a:prstDash val="sysDash"/>
              <a:extLst>
                <a:ext uri="{C807C97D-BFC1-408E-A445-0C87EB9F89A2}">
                  <ask:lineSketchStyleProps xmlns:ask="http://schemas.microsoft.com/office/drawing/2018/sketchyshapes" xmln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600" dirty="0"/>
            </a:p>
          </p:txBody>
        </p:sp>
        <p:pic>
          <p:nvPicPr>
            <p:cNvPr id="19" name="Picture 18">
              <a:extLst>
                <a:ext uri="{FF2B5EF4-FFF2-40B4-BE49-F238E27FC236}">
                  <a16:creationId xmlns:a16="http://schemas.microsoft.com/office/drawing/2014/main" id="{CC320CAF-CA10-4E40-A813-3DCCF77BE52F}"/>
                </a:ext>
              </a:extLst>
            </p:cNvPr>
            <p:cNvPicPr>
              <a:picLocks noChangeAspect="1"/>
            </p:cNvPicPr>
            <p:nvPr/>
          </p:nvPicPr>
          <p:blipFill>
            <a:blip r:embed="rId3"/>
            <a:stretch>
              <a:fillRect/>
            </a:stretch>
          </p:blipFill>
          <p:spPr>
            <a:xfrm>
              <a:off x="-82296" y="1581912"/>
              <a:ext cx="2097679" cy="2048323"/>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93" y="2661212"/>
            <a:ext cx="10720652" cy="2850476"/>
          </a:xfrm>
          <a:prstGeom prst="rect">
            <a:avLst/>
          </a:prstGeom>
        </p:spPr>
      </p:pic>
      <p:sp>
        <p:nvSpPr>
          <p:cNvPr id="9" name="Rectangle: Rounded Corners 5">
            <a:extLst>
              <a:ext uri="{FF2B5EF4-FFF2-40B4-BE49-F238E27FC236}">
                <a16:creationId xmlns:a16="http://schemas.microsoft.com/office/drawing/2014/main" id="{E12500B6-7B42-8C9D-DF0F-A35DC6BEC7C2}"/>
              </a:ext>
            </a:extLst>
          </p:cNvPr>
          <p:cNvSpPr/>
          <p:nvPr/>
        </p:nvSpPr>
        <p:spPr>
          <a:xfrm>
            <a:off x="2895600" y="1333470"/>
            <a:ext cx="6082146" cy="852404"/>
          </a:xfrm>
          <a:prstGeom prst="roundRect">
            <a:avLst/>
          </a:prstGeom>
          <a:solidFill>
            <a:schemeClr val="accent1">
              <a:lumMod val="20000"/>
              <a:lumOff val="80000"/>
            </a:schemeClr>
          </a:solidFill>
          <a:ln w="38100">
            <a:solidFill>
              <a:srgbClr val="8FC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b="1" dirty="0" smtClean="0"/>
              <a:t> </a:t>
            </a:r>
            <a:r>
              <a:rPr lang="vi-VN" sz="3600" b="1" dirty="0" smtClean="0">
                <a:solidFill>
                  <a:schemeClr val="tx1"/>
                </a:solidFill>
              </a:rPr>
              <a:t> </a:t>
            </a:r>
          </a:p>
          <a:p>
            <a:endParaRPr lang="vi-VN" sz="3600" b="1" dirty="0">
              <a:solidFill>
                <a:schemeClr val="tx1"/>
              </a:solidFill>
            </a:endParaRPr>
          </a:p>
          <a:p>
            <a:pPr algn="ctr"/>
            <a:r>
              <a:rPr lang="vi-VN" sz="3600" b="1" dirty="0" smtClean="0">
                <a:solidFill>
                  <a:schemeClr val="tx1"/>
                </a:solidFill>
              </a:rPr>
              <a:t>Hoạt </a:t>
            </a:r>
            <a:r>
              <a:rPr lang="vi-VN" sz="3600" b="1" dirty="0">
                <a:solidFill>
                  <a:schemeClr val="tx1"/>
                </a:solidFill>
              </a:rPr>
              <a:t>động </a:t>
            </a:r>
            <a:r>
              <a:rPr lang="vi-VN" sz="3600" b="1" dirty="0" smtClean="0">
                <a:solidFill>
                  <a:schemeClr val="tx1"/>
                </a:solidFill>
              </a:rPr>
              <a:t>cá nhân</a:t>
            </a:r>
            <a:endParaRPr lang="en-US" sz="3600" dirty="0">
              <a:solidFill>
                <a:schemeClr val="tx1"/>
              </a:solidFill>
            </a:endParaRPr>
          </a:p>
          <a:p>
            <a:pPr algn="ctr"/>
            <a:endParaRPr lang="en-US" sz="3600" b="1" dirty="0">
              <a:solidFill>
                <a:schemeClr val="tx1"/>
              </a:solidFill>
              <a:latin typeface="+mj-lt"/>
            </a:endParaRPr>
          </a:p>
          <a:p>
            <a:endParaRPr lang="vi-VN" sz="3600" b="1" i="1" dirty="0">
              <a:solidFill>
                <a:schemeClr val="tx1"/>
              </a:solidFill>
              <a:latin typeface="+mj-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2074" y="2270232"/>
            <a:ext cx="1653781" cy="1465353"/>
          </a:xfrm>
          <a:prstGeom prst="rect">
            <a:avLst/>
          </a:prstGeom>
        </p:spPr>
      </p:pic>
    </p:spTree>
    <p:extLst>
      <p:ext uri="{BB962C8B-B14F-4D97-AF65-F5344CB8AC3E}">
        <p14:creationId xmlns:p14="http://schemas.microsoft.com/office/powerpoint/2010/main" val="24131398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kids in a classroom&#10;&#10;Description automatically generated">
            <a:extLst>
              <a:ext uri="{FF2B5EF4-FFF2-40B4-BE49-F238E27FC236}">
                <a16:creationId xmlns:a16="http://schemas.microsoft.com/office/drawing/2014/main" id="{BC6A45E8-929E-E3F4-8BE6-CD11759F0480}"/>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1999" cy="6858000"/>
          </a:xfrm>
          <a:prstGeom prst="rect">
            <a:avLst/>
          </a:prstGeom>
        </p:spPr>
      </p:pic>
      <p:pic>
        <p:nvPicPr>
          <p:cNvPr id="2" name="Picture 1">
            <a:extLst>
              <a:ext uri="{FF2B5EF4-FFF2-40B4-BE49-F238E27FC236}">
                <a16:creationId xmlns:a16="http://schemas.microsoft.com/office/drawing/2014/main" id="{73ABCA49-56F1-4A27-FF54-B89C3208AFBF}"/>
              </a:ext>
            </a:extLst>
          </p:cNvPr>
          <p:cNvPicPr>
            <a:picLocks noChangeAspect="1"/>
          </p:cNvPicPr>
          <p:nvPr/>
        </p:nvPicPr>
        <p:blipFill>
          <a:blip r:embed="rId3"/>
          <a:stretch>
            <a:fillRect/>
          </a:stretch>
        </p:blipFill>
        <p:spPr>
          <a:xfrm>
            <a:off x="572017" y="826369"/>
            <a:ext cx="11619983" cy="1390008"/>
          </a:xfrm>
          <a:prstGeom prst="rect">
            <a:avLst/>
          </a:prstGeom>
        </p:spPr>
      </p:pic>
    </p:spTree>
    <p:extLst>
      <p:ext uri="{BB962C8B-B14F-4D97-AF65-F5344CB8AC3E}">
        <p14:creationId xmlns:p14="http://schemas.microsoft.com/office/powerpoint/2010/main" val="3046025881"/>
      </p:ext>
    </p:extLst>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509"/>
          <a:stretch/>
        </p:blipFill>
        <p:spPr>
          <a:xfrm>
            <a:off x="20" y="1282"/>
            <a:ext cx="12191980" cy="6856718"/>
          </a:xfrm>
          <a:prstGeom prst="rect">
            <a:avLst/>
          </a:prstGeom>
        </p:spPr>
      </p:pic>
      <p:grpSp>
        <p:nvGrpSpPr>
          <p:cNvPr id="13" name="Group 12">
            <a:extLst>
              <a:ext uri="{FF2B5EF4-FFF2-40B4-BE49-F238E27FC236}">
                <a16:creationId xmlns:a16="http://schemas.microsoft.com/office/drawing/2014/main" id="{770D57BD-99C9-46BC-9B53-D8F45BBDCBAF}"/>
              </a:ext>
            </a:extLst>
          </p:cNvPr>
          <p:cNvGrpSpPr/>
          <p:nvPr/>
        </p:nvGrpSpPr>
        <p:grpSpPr>
          <a:xfrm>
            <a:off x="-108685" y="-1"/>
            <a:ext cx="11700230" cy="6483927"/>
            <a:chOff x="-82296" y="1581912"/>
            <a:chExt cx="14873884" cy="4352715"/>
          </a:xfrm>
        </p:grpSpPr>
        <p:sp>
          <p:nvSpPr>
            <p:cNvPr id="16" name="Rectangle: Rounded Corners 15">
              <a:extLst>
                <a:ext uri="{FF2B5EF4-FFF2-40B4-BE49-F238E27FC236}">
                  <a16:creationId xmlns:a16="http://schemas.microsoft.com/office/drawing/2014/main" id="{4C5F7846-CE85-48B1-B57E-08E8FA42378D}"/>
                </a:ext>
              </a:extLst>
            </p:cNvPr>
            <p:cNvSpPr/>
            <p:nvPr/>
          </p:nvSpPr>
          <p:spPr>
            <a:xfrm>
              <a:off x="896112" y="2157984"/>
              <a:ext cx="13895476" cy="3776643"/>
            </a:xfrm>
            <a:custGeom>
              <a:avLst/>
              <a:gdLst>
                <a:gd name="connsiteX0" fmla="*/ 0 w 13895476"/>
                <a:gd name="connsiteY0" fmla="*/ 629453 h 3776643"/>
                <a:gd name="connsiteX1" fmla="*/ 629453 w 13895476"/>
                <a:gd name="connsiteY1" fmla="*/ 0 h 3776643"/>
                <a:gd name="connsiteX2" fmla="*/ 1294536 w 13895476"/>
                <a:gd name="connsiteY2" fmla="*/ 0 h 3776643"/>
                <a:gd name="connsiteX3" fmla="*/ 1833253 w 13895476"/>
                <a:gd name="connsiteY3" fmla="*/ 0 h 3776643"/>
                <a:gd name="connsiteX4" fmla="*/ 2119238 w 13895476"/>
                <a:gd name="connsiteY4" fmla="*/ 0 h 3776643"/>
                <a:gd name="connsiteX5" fmla="*/ 2657955 w 13895476"/>
                <a:gd name="connsiteY5" fmla="*/ 0 h 3776643"/>
                <a:gd name="connsiteX6" fmla="*/ 3196672 w 13895476"/>
                <a:gd name="connsiteY6" fmla="*/ 0 h 3776643"/>
                <a:gd name="connsiteX7" fmla="*/ 3861755 w 13895476"/>
                <a:gd name="connsiteY7" fmla="*/ 0 h 3776643"/>
                <a:gd name="connsiteX8" fmla="*/ 4274106 w 13895476"/>
                <a:gd name="connsiteY8" fmla="*/ 0 h 3776643"/>
                <a:gd name="connsiteX9" fmla="*/ 4939188 w 13895476"/>
                <a:gd name="connsiteY9" fmla="*/ 0 h 3776643"/>
                <a:gd name="connsiteX10" fmla="*/ 5604271 w 13895476"/>
                <a:gd name="connsiteY10" fmla="*/ 0 h 3776643"/>
                <a:gd name="connsiteX11" fmla="*/ 6522085 w 13895476"/>
                <a:gd name="connsiteY11" fmla="*/ 0 h 3776643"/>
                <a:gd name="connsiteX12" fmla="*/ 7313533 w 13895476"/>
                <a:gd name="connsiteY12" fmla="*/ 0 h 3776643"/>
                <a:gd name="connsiteX13" fmla="*/ 7599519 w 13895476"/>
                <a:gd name="connsiteY13" fmla="*/ 0 h 3776643"/>
                <a:gd name="connsiteX14" fmla="*/ 8390967 w 13895476"/>
                <a:gd name="connsiteY14" fmla="*/ 0 h 3776643"/>
                <a:gd name="connsiteX15" fmla="*/ 8929684 w 13895476"/>
                <a:gd name="connsiteY15" fmla="*/ 0 h 3776643"/>
                <a:gd name="connsiteX16" fmla="*/ 9721133 w 13895476"/>
                <a:gd name="connsiteY16" fmla="*/ 0 h 3776643"/>
                <a:gd name="connsiteX17" fmla="*/ 10007118 w 13895476"/>
                <a:gd name="connsiteY17" fmla="*/ 0 h 3776643"/>
                <a:gd name="connsiteX18" fmla="*/ 10924932 w 13895476"/>
                <a:gd name="connsiteY18" fmla="*/ 0 h 3776643"/>
                <a:gd name="connsiteX19" fmla="*/ 11842746 w 13895476"/>
                <a:gd name="connsiteY19" fmla="*/ 0 h 3776643"/>
                <a:gd name="connsiteX20" fmla="*/ 13266023 w 13895476"/>
                <a:gd name="connsiteY20" fmla="*/ 0 h 3776643"/>
                <a:gd name="connsiteX21" fmla="*/ 13895476 w 13895476"/>
                <a:gd name="connsiteY21" fmla="*/ 629453 h 3776643"/>
                <a:gd name="connsiteX22" fmla="*/ 13895476 w 13895476"/>
                <a:gd name="connsiteY22" fmla="*/ 1309242 h 3776643"/>
                <a:gd name="connsiteX23" fmla="*/ 13895476 w 13895476"/>
                <a:gd name="connsiteY23" fmla="*/ 1938676 h 3776643"/>
                <a:gd name="connsiteX24" fmla="*/ 13895476 w 13895476"/>
                <a:gd name="connsiteY24" fmla="*/ 3147190 h 3776643"/>
                <a:gd name="connsiteX25" fmla="*/ 13266023 w 13895476"/>
                <a:gd name="connsiteY25" fmla="*/ 3776643 h 3776643"/>
                <a:gd name="connsiteX26" fmla="*/ 12600940 w 13895476"/>
                <a:gd name="connsiteY26" fmla="*/ 3776643 h 3776643"/>
                <a:gd name="connsiteX27" fmla="*/ 12188589 w 13895476"/>
                <a:gd name="connsiteY27" fmla="*/ 3776643 h 3776643"/>
                <a:gd name="connsiteX28" fmla="*/ 11397141 w 13895476"/>
                <a:gd name="connsiteY28" fmla="*/ 3776643 h 3776643"/>
                <a:gd name="connsiteX29" fmla="*/ 10479327 w 13895476"/>
                <a:gd name="connsiteY29" fmla="*/ 3776643 h 3776643"/>
                <a:gd name="connsiteX30" fmla="*/ 9814244 w 13895476"/>
                <a:gd name="connsiteY30" fmla="*/ 3776643 h 3776643"/>
                <a:gd name="connsiteX31" fmla="*/ 9275527 w 13895476"/>
                <a:gd name="connsiteY31" fmla="*/ 3776643 h 3776643"/>
                <a:gd name="connsiteX32" fmla="*/ 8484079 w 13895476"/>
                <a:gd name="connsiteY32" fmla="*/ 3776643 h 3776643"/>
                <a:gd name="connsiteX33" fmla="*/ 7945362 w 13895476"/>
                <a:gd name="connsiteY33" fmla="*/ 3776643 h 3776643"/>
                <a:gd name="connsiteX34" fmla="*/ 7406645 w 13895476"/>
                <a:gd name="connsiteY34" fmla="*/ 3776643 h 3776643"/>
                <a:gd name="connsiteX35" fmla="*/ 6994294 w 13895476"/>
                <a:gd name="connsiteY35" fmla="*/ 3776643 h 3776643"/>
                <a:gd name="connsiteX36" fmla="*/ 6708308 w 13895476"/>
                <a:gd name="connsiteY36" fmla="*/ 3776643 h 3776643"/>
                <a:gd name="connsiteX37" fmla="*/ 5790494 w 13895476"/>
                <a:gd name="connsiteY37" fmla="*/ 3776643 h 3776643"/>
                <a:gd name="connsiteX38" fmla="*/ 5251777 w 13895476"/>
                <a:gd name="connsiteY38" fmla="*/ 3776643 h 3776643"/>
                <a:gd name="connsiteX39" fmla="*/ 4460329 w 13895476"/>
                <a:gd name="connsiteY39" fmla="*/ 3776643 h 3776643"/>
                <a:gd name="connsiteX40" fmla="*/ 3542515 w 13895476"/>
                <a:gd name="connsiteY40" fmla="*/ 3776643 h 3776643"/>
                <a:gd name="connsiteX41" fmla="*/ 2624701 w 13895476"/>
                <a:gd name="connsiteY41" fmla="*/ 3776643 h 3776643"/>
                <a:gd name="connsiteX42" fmla="*/ 1706887 w 13895476"/>
                <a:gd name="connsiteY42" fmla="*/ 3776643 h 3776643"/>
                <a:gd name="connsiteX43" fmla="*/ 1420901 w 13895476"/>
                <a:gd name="connsiteY43" fmla="*/ 3776643 h 3776643"/>
                <a:gd name="connsiteX44" fmla="*/ 629453 w 13895476"/>
                <a:gd name="connsiteY44" fmla="*/ 3776643 h 3776643"/>
                <a:gd name="connsiteX45" fmla="*/ 0 w 13895476"/>
                <a:gd name="connsiteY45" fmla="*/ 3147190 h 3776643"/>
                <a:gd name="connsiteX46" fmla="*/ 0 w 13895476"/>
                <a:gd name="connsiteY46" fmla="*/ 2593288 h 3776643"/>
                <a:gd name="connsiteX47" fmla="*/ 0 w 13895476"/>
                <a:gd name="connsiteY47" fmla="*/ 2014208 h 3776643"/>
                <a:gd name="connsiteX48" fmla="*/ 0 w 13895476"/>
                <a:gd name="connsiteY48" fmla="*/ 1359597 h 3776643"/>
                <a:gd name="connsiteX49" fmla="*/ 0 w 13895476"/>
                <a:gd name="connsiteY49" fmla="*/ 629453 h 377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895476" h="3776643" fill="none" extrusionOk="0">
                  <a:moveTo>
                    <a:pt x="0" y="629453"/>
                  </a:moveTo>
                  <a:cubicBezTo>
                    <a:pt x="-6658" y="294315"/>
                    <a:pt x="350952" y="-40048"/>
                    <a:pt x="629453" y="0"/>
                  </a:cubicBezTo>
                  <a:cubicBezTo>
                    <a:pt x="793325" y="2679"/>
                    <a:pt x="1002629" y="10509"/>
                    <a:pt x="1294536" y="0"/>
                  </a:cubicBezTo>
                  <a:cubicBezTo>
                    <a:pt x="1586443" y="-10509"/>
                    <a:pt x="1678934" y="21265"/>
                    <a:pt x="1833253" y="0"/>
                  </a:cubicBezTo>
                  <a:cubicBezTo>
                    <a:pt x="1987572" y="-21265"/>
                    <a:pt x="2035103" y="10085"/>
                    <a:pt x="2119238" y="0"/>
                  </a:cubicBezTo>
                  <a:cubicBezTo>
                    <a:pt x="2203374" y="-10085"/>
                    <a:pt x="2486429" y="-4014"/>
                    <a:pt x="2657955" y="0"/>
                  </a:cubicBezTo>
                  <a:cubicBezTo>
                    <a:pt x="2829481" y="4014"/>
                    <a:pt x="2948222" y="-14449"/>
                    <a:pt x="3196672" y="0"/>
                  </a:cubicBezTo>
                  <a:cubicBezTo>
                    <a:pt x="3445122" y="14449"/>
                    <a:pt x="3689252" y="691"/>
                    <a:pt x="3861755" y="0"/>
                  </a:cubicBezTo>
                  <a:cubicBezTo>
                    <a:pt x="4034258" y="-691"/>
                    <a:pt x="4173833" y="17922"/>
                    <a:pt x="4274106" y="0"/>
                  </a:cubicBezTo>
                  <a:cubicBezTo>
                    <a:pt x="4374379" y="-17922"/>
                    <a:pt x="4750347" y="-11293"/>
                    <a:pt x="4939188" y="0"/>
                  </a:cubicBezTo>
                  <a:cubicBezTo>
                    <a:pt x="5128029" y="11293"/>
                    <a:pt x="5432275" y="30862"/>
                    <a:pt x="5604271" y="0"/>
                  </a:cubicBezTo>
                  <a:cubicBezTo>
                    <a:pt x="5776267" y="-30862"/>
                    <a:pt x="6178152" y="-6708"/>
                    <a:pt x="6522085" y="0"/>
                  </a:cubicBezTo>
                  <a:cubicBezTo>
                    <a:pt x="6866018" y="6708"/>
                    <a:pt x="7143173" y="20209"/>
                    <a:pt x="7313533" y="0"/>
                  </a:cubicBezTo>
                  <a:cubicBezTo>
                    <a:pt x="7483893" y="-20209"/>
                    <a:pt x="7498337" y="-677"/>
                    <a:pt x="7599519" y="0"/>
                  </a:cubicBezTo>
                  <a:cubicBezTo>
                    <a:pt x="7700701" y="677"/>
                    <a:pt x="8126739" y="1991"/>
                    <a:pt x="8390967" y="0"/>
                  </a:cubicBezTo>
                  <a:cubicBezTo>
                    <a:pt x="8655195" y="-1991"/>
                    <a:pt x="8695655" y="-16506"/>
                    <a:pt x="8929684" y="0"/>
                  </a:cubicBezTo>
                  <a:cubicBezTo>
                    <a:pt x="9163713" y="16506"/>
                    <a:pt x="9436976" y="16046"/>
                    <a:pt x="9721133" y="0"/>
                  </a:cubicBezTo>
                  <a:cubicBezTo>
                    <a:pt x="10005290" y="-16046"/>
                    <a:pt x="9921758" y="9073"/>
                    <a:pt x="10007118" y="0"/>
                  </a:cubicBezTo>
                  <a:cubicBezTo>
                    <a:pt x="10092479" y="-9073"/>
                    <a:pt x="10620063" y="-24100"/>
                    <a:pt x="10924932" y="0"/>
                  </a:cubicBezTo>
                  <a:cubicBezTo>
                    <a:pt x="11229801" y="24100"/>
                    <a:pt x="11451877" y="26303"/>
                    <a:pt x="11842746" y="0"/>
                  </a:cubicBezTo>
                  <a:cubicBezTo>
                    <a:pt x="12233615" y="-26303"/>
                    <a:pt x="12885037" y="17063"/>
                    <a:pt x="13266023" y="0"/>
                  </a:cubicBezTo>
                  <a:cubicBezTo>
                    <a:pt x="13645008" y="31741"/>
                    <a:pt x="13883697" y="359246"/>
                    <a:pt x="13895476" y="629453"/>
                  </a:cubicBezTo>
                  <a:cubicBezTo>
                    <a:pt x="13913431" y="812623"/>
                    <a:pt x="13876839" y="1173147"/>
                    <a:pt x="13895476" y="1309242"/>
                  </a:cubicBezTo>
                  <a:cubicBezTo>
                    <a:pt x="13914113" y="1445337"/>
                    <a:pt x="13901330" y="1789736"/>
                    <a:pt x="13895476" y="1938676"/>
                  </a:cubicBezTo>
                  <a:cubicBezTo>
                    <a:pt x="13889622" y="2087616"/>
                    <a:pt x="13928582" y="2736116"/>
                    <a:pt x="13895476" y="3147190"/>
                  </a:cubicBezTo>
                  <a:cubicBezTo>
                    <a:pt x="13817679" y="3477753"/>
                    <a:pt x="13626675" y="3779051"/>
                    <a:pt x="13266023" y="3776643"/>
                  </a:cubicBezTo>
                  <a:cubicBezTo>
                    <a:pt x="12942506" y="3753627"/>
                    <a:pt x="12744615" y="3802828"/>
                    <a:pt x="12600940" y="3776643"/>
                  </a:cubicBezTo>
                  <a:cubicBezTo>
                    <a:pt x="12457265" y="3750458"/>
                    <a:pt x="12290050" y="3793666"/>
                    <a:pt x="12188589" y="3776643"/>
                  </a:cubicBezTo>
                  <a:cubicBezTo>
                    <a:pt x="12087128" y="3759620"/>
                    <a:pt x="11580389" y="3772576"/>
                    <a:pt x="11397141" y="3776643"/>
                  </a:cubicBezTo>
                  <a:cubicBezTo>
                    <a:pt x="11213893" y="3780710"/>
                    <a:pt x="10922970" y="3775865"/>
                    <a:pt x="10479327" y="3776643"/>
                  </a:cubicBezTo>
                  <a:cubicBezTo>
                    <a:pt x="10035684" y="3777421"/>
                    <a:pt x="10139085" y="3764441"/>
                    <a:pt x="9814244" y="3776643"/>
                  </a:cubicBezTo>
                  <a:cubicBezTo>
                    <a:pt x="9489403" y="3788845"/>
                    <a:pt x="9490919" y="3784527"/>
                    <a:pt x="9275527" y="3776643"/>
                  </a:cubicBezTo>
                  <a:cubicBezTo>
                    <a:pt x="9060135" y="3768759"/>
                    <a:pt x="8852060" y="3767715"/>
                    <a:pt x="8484079" y="3776643"/>
                  </a:cubicBezTo>
                  <a:cubicBezTo>
                    <a:pt x="8116098" y="3785571"/>
                    <a:pt x="8061086" y="3801365"/>
                    <a:pt x="7945362" y="3776643"/>
                  </a:cubicBezTo>
                  <a:cubicBezTo>
                    <a:pt x="7829638" y="3751921"/>
                    <a:pt x="7538197" y="3759468"/>
                    <a:pt x="7406645" y="3776643"/>
                  </a:cubicBezTo>
                  <a:cubicBezTo>
                    <a:pt x="7275093" y="3793818"/>
                    <a:pt x="7138563" y="3790842"/>
                    <a:pt x="6994294" y="3776643"/>
                  </a:cubicBezTo>
                  <a:cubicBezTo>
                    <a:pt x="6850025" y="3762444"/>
                    <a:pt x="6780903" y="3787231"/>
                    <a:pt x="6708308" y="3776643"/>
                  </a:cubicBezTo>
                  <a:cubicBezTo>
                    <a:pt x="6635713" y="3766055"/>
                    <a:pt x="6034432" y="3756039"/>
                    <a:pt x="5790494" y="3776643"/>
                  </a:cubicBezTo>
                  <a:cubicBezTo>
                    <a:pt x="5546556" y="3797247"/>
                    <a:pt x="5361173" y="3774747"/>
                    <a:pt x="5251777" y="3776643"/>
                  </a:cubicBezTo>
                  <a:cubicBezTo>
                    <a:pt x="5142381" y="3778539"/>
                    <a:pt x="4734367" y="3751187"/>
                    <a:pt x="4460329" y="3776643"/>
                  </a:cubicBezTo>
                  <a:cubicBezTo>
                    <a:pt x="4186291" y="3802099"/>
                    <a:pt x="3958007" y="3771495"/>
                    <a:pt x="3542515" y="3776643"/>
                  </a:cubicBezTo>
                  <a:cubicBezTo>
                    <a:pt x="3127023" y="3781791"/>
                    <a:pt x="2994443" y="3786327"/>
                    <a:pt x="2624701" y="3776643"/>
                  </a:cubicBezTo>
                  <a:cubicBezTo>
                    <a:pt x="2254959" y="3766959"/>
                    <a:pt x="2058958" y="3819579"/>
                    <a:pt x="1706887" y="3776643"/>
                  </a:cubicBezTo>
                  <a:cubicBezTo>
                    <a:pt x="1354816" y="3733707"/>
                    <a:pt x="1511897" y="3764286"/>
                    <a:pt x="1420901" y="3776643"/>
                  </a:cubicBezTo>
                  <a:cubicBezTo>
                    <a:pt x="1329905" y="3789000"/>
                    <a:pt x="923838" y="3799886"/>
                    <a:pt x="629453" y="3776643"/>
                  </a:cubicBezTo>
                  <a:cubicBezTo>
                    <a:pt x="341230" y="3838251"/>
                    <a:pt x="40334" y="3509571"/>
                    <a:pt x="0" y="3147190"/>
                  </a:cubicBezTo>
                  <a:cubicBezTo>
                    <a:pt x="-5760" y="2904355"/>
                    <a:pt x="-27512" y="2851464"/>
                    <a:pt x="0" y="2593288"/>
                  </a:cubicBezTo>
                  <a:cubicBezTo>
                    <a:pt x="27512" y="2335112"/>
                    <a:pt x="-15676" y="2162250"/>
                    <a:pt x="0" y="2014208"/>
                  </a:cubicBezTo>
                  <a:cubicBezTo>
                    <a:pt x="15676" y="1866166"/>
                    <a:pt x="-32696" y="1553588"/>
                    <a:pt x="0" y="1359597"/>
                  </a:cubicBezTo>
                  <a:cubicBezTo>
                    <a:pt x="32696" y="1165606"/>
                    <a:pt x="-33654" y="865710"/>
                    <a:pt x="0" y="629453"/>
                  </a:cubicBezTo>
                  <a:close/>
                </a:path>
                <a:path w="13895476" h="3776643" stroke="0" extrusionOk="0">
                  <a:moveTo>
                    <a:pt x="0" y="629453"/>
                  </a:moveTo>
                  <a:cubicBezTo>
                    <a:pt x="14503" y="340727"/>
                    <a:pt x="301803" y="21358"/>
                    <a:pt x="629453" y="0"/>
                  </a:cubicBezTo>
                  <a:cubicBezTo>
                    <a:pt x="755635" y="-5472"/>
                    <a:pt x="889039" y="19160"/>
                    <a:pt x="1041804" y="0"/>
                  </a:cubicBezTo>
                  <a:cubicBezTo>
                    <a:pt x="1194569" y="-19160"/>
                    <a:pt x="1407910" y="-23155"/>
                    <a:pt x="1580521" y="0"/>
                  </a:cubicBezTo>
                  <a:cubicBezTo>
                    <a:pt x="1753132" y="23155"/>
                    <a:pt x="2020595" y="1056"/>
                    <a:pt x="2245604" y="0"/>
                  </a:cubicBezTo>
                  <a:cubicBezTo>
                    <a:pt x="2470613" y="-1056"/>
                    <a:pt x="2717503" y="6419"/>
                    <a:pt x="2910686" y="0"/>
                  </a:cubicBezTo>
                  <a:cubicBezTo>
                    <a:pt x="3103869" y="-6419"/>
                    <a:pt x="3406032" y="377"/>
                    <a:pt x="3575769" y="0"/>
                  </a:cubicBezTo>
                  <a:cubicBezTo>
                    <a:pt x="3745506" y="-377"/>
                    <a:pt x="3919506" y="-13519"/>
                    <a:pt x="4240852" y="0"/>
                  </a:cubicBezTo>
                  <a:cubicBezTo>
                    <a:pt x="4562198" y="13519"/>
                    <a:pt x="4786968" y="5066"/>
                    <a:pt x="5032300" y="0"/>
                  </a:cubicBezTo>
                  <a:cubicBezTo>
                    <a:pt x="5277632" y="-5066"/>
                    <a:pt x="5246125" y="-4154"/>
                    <a:pt x="5444651" y="0"/>
                  </a:cubicBezTo>
                  <a:cubicBezTo>
                    <a:pt x="5643177" y="4154"/>
                    <a:pt x="5603109" y="6863"/>
                    <a:pt x="5730637" y="0"/>
                  </a:cubicBezTo>
                  <a:cubicBezTo>
                    <a:pt x="5858165" y="-6863"/>
                    <a:pt x="6032477" y="3821"/>
                    <a:pt x="6269354" y="0"/>
                  </a:cubicBezTo>
                  <a:cubicBezTo>
                    <a:pt x="6506231" y="-3821"/>
                    <a:pt x="6545590" y="-9055"/>
                    <a:pt x="6681705" y="0"/>
                  </a:cubicBezTo>
                  <a:cubicBezTo>
                    <a:pt x="6817820" y="9055"/>
                    <a:pt x="7187103" y="-4805"/>
                    <a:pt x="7599519" y="0"/>
                  </a:cubicBezTo>
                  <a:cubicBezTo>
                    <a:pt x="8011935" y="4805"/>
                    <a:pt x="7742782" y="5383"/>
                    <a:pt x="7885505" y="0"/>
                  </a:cubicBezTo>
                  <a:cubicBezTo>
                    <a:pt x="8028228" y="-5383"/>
                    <a:pt x="8288328" y="-14736"/>
                    <a:pt x="8550587" y="0"/>
                  </a:cubicBezTo>
                  <a:cubicBezTo>
                    <a:pt x="8812846" y="14736"/>
                    <a:pt x="9012986" y="27150"/>
                    <a:pt x="9215670" y="0"/>
                  </a:cubicBezTo>
                  <a:cubicBezTo>
                    <a:pt x="9418354" y="-27150"/>
                    <a:pt x="9362536" y="10611"/>
                    <a:pt x="9501655" y="0"/>
                  </a:cubicBezTo>
                  <a:cubicBezTo>
                    <a:pt x="9640774" y="-10611"/>
                    <a:pt x="9905658" y="17165"/>
                    <a:pt x="10040372" y="0"/>
                  </a:cubicBezTo>
                  <a:cubicBezTo>
                    <a:pt x="10175086" y="-17165"/>
                    <a:pt x="10681505" y="14010"/>
                    <a:pt x="10958186" y="0"/>
                  </a:cubicBezTo>
                  <a:cubicBezTo>
                    <a:pt x="11234867" y="-14010"/>
                    <a:pt x="11450925" y="419"/>
                    <a:pt x="11623269" y="0"/>
                  </a:cubicBezTo>
                  <a:cubicBezTo>
                    <a:pt x="11795613" y="-419"/>
                    <a:pt x="12308039" y="23328"/>
                    <a:pt x="12541083" y="0"/>
                  </a:cubicBezTo>
                  <a:cubicBezTo>
                    <a:pt x="12774127" y="-23328"/>
                    <a:pt x="13070450" y="16352"/>
                    <a:pt x="13266023" y="0"/>
                  </a:cubicBezTo>
                  <a:cubicBezTo>
                    <a:pt x="13612252" y="-9630"/>
                    <a:pt x="13935445" y="274041"/>
                    <a:pt x="13895476" y="629453"/>
                  </a:cubicBezTo>
                  <a:cubicBezTo>
                    <a:pt x="13878108" y="807690"/>
                    <a:pt x="13911332" y="1094083"/>
                    <a:pt x="13895476" y="1284065"/>
                  </a:cubicBezTo>
                  <a:cubicBezTo>
                    <a:pt x="13879620" y="1474047"/>
                    <a:pt x="13898697" y="1575520"/>
                    <a:pt x="13895476" y="1863144"/>
                  </a:cubicBezTo>
                  <a:cubicBezTo>
                    <a:pt x="13892255" y="2150768"/>
                    <a:pt x="13880501" y="2246504"/>
                    <a:pt x="13895476" y="2542933"/>
                  </a:cubicBezTo>
                  <a:cubicBezTo>
                    <a:pt x="13910451" y="2839362"/>
                    <a:pt x="13921563" y="2845406"/>
                    <a:pt x="13895476" y="3147190"/>
                  </a:cubicBezTo>
                  <a:cubicBezTo>
                    <a:pt x="13879835" y="3529033"/>
                    <a:pt x="13602465" y="3772528"/>
                    <a:pt x="13266023" y="3776643"/>
                  </a:cubicBezTo>
                  <a:cubicBezTo>
                    <a:pt x="12918463" y="3752544"/>
                    <a:pt x="12685523" y="3767484"/>
                    <a:pt x="12474575" y="3776643"/>
                  </a:cubicBezTo>
                  <a:cubicBezTo>
                    <a:pt x="12263627" y="3785802"/>
                    <a:pt x="11966928" y="3809200"/>
                    <a:pt x="11809492" y="3776643"/>
                  </a:cubicBezTo>
                  <a:cubicBezTo>
                    <a:pt x="11652056" y="3744086"/>
                    <a:pt x="11530034" y="3795249"/>
                    <a:pt x="11397141" y="3776643"/>
                  </a:cubicBezTo>
                  <a:cubicBezTo>
                    <a:pt x="11264248" y="3758037"/>
                    <a:pt x="11216004" y="3779542"/>
                    <a:pt x="11111155" y="3776643"/>
                  </a:cubicBezTo>
                  <a:cubicBezTo>
                    <a:pt x="11006306" y="3773744"/>
                    <a:pt x="10588995" y="3789562"/>
                    <a:pt x="10319707" y="3776643"/>
                  </a:cubicBezTo>
                  <a:cubicBezTo>
                    <a:pt x="10050419" y="3763724"/>
                    <a:pt x="10099351" y="3767785"/>
                    <a:pt x="10033721" y="3776643"/>
                  </a:cubicBezTo>
                  <a:cubicBezTo>
                    <a:pt x="9968091" y="3785501"/>
                    <a:pt x="9590622" y="3806160"/>
                    <a:pt x="9242273" y="3776643"/>
                  </a:cubicBezTo>
                  <a:cubicBezTo>
                    <a:pt x="8893924" y="3747126"/>
                    <a:pt x="8953561" y="3793427"/>
                    <a:pt x="8829922" y="3776643"/>
                  </a:cubicBezTo>
                  <a:cubicBezTo>
                    <a:pt x="8706283" y="3759859"/>
                    <a:pt x="8112230" y="3784631"/>
                    <a:pt x="7912108" y="3776643"/>
                  </a:cubicBezTo>
                  <a:cubicBezTo>
                    <a:pt x="7711986" y="3768655"/>
                    <a:pt x="7630217" y="3779197"/>
                    <a:pt x="7499757" y="3776643"/>
                  </a:cubicBezTo>
                  <a:cubicBezTo>
                    <a:pt x="7369297" y="3774089"/>
                    <a:pt x="6888772" y="3802822"/>
                    <a:pt x="6581943" y="3776643"/>
                  </a:cubicBezTo>
                  <a:cubicBezTo>
                    <a:pt x="6275114" y="3750464"/>
                    <a:pt x="6383698" y="3789462"/>
                    <a:pt x="6295957" y="3776643"/>
                  </a:cubicBezTo>
                  <a:cubicBezTo>
                    <a:pt x="6208216" y="3763824"/>
                    <a:pt x="5625421" y="3763250"/>
                    <a:pt x="5378143" y="3776643"/>
                  </a:cubicBezTo>
                  <a:cubicBezTo>
                    <a:pt x="5130865" y="3790036"/>
                    <a:pt x="4896923" y="3796145"/>
                    <a:pt x="4586695" y="3776643"/>
                  </a:cubicBezTo>
                  <a:cubicBezTo>
                    <a:pt x="4276467" y="3757141"/>
                    <a:pt x="4173438" y="3783240"/>
                    <a:pt x="4047978" y="3776643"/>
                  </a:cubicBezTo>
                  <a:cubicBezTo>
                    <a:pt x="3922518" y="3770046"/>
                    <a:pt x="3659429" y="3795747"/>
                    <a:pt x="3382895" y="3776643"/>
                  </a:cubicBezTo>
                  <a:cubicBezTo>
                    <a:pt x="3106361" y="3757539"/>
                    <a:pt x="2903450" y="3819740"/>
                    <a:pt x="2465081" y="3776643"/>
                  </a:cubicBezTo>
                  <a:cubicBezTo>
                    <a:pt x="2026712" y="3733546"/>
                    <a:pt x="2216004" y="3792331"/>
                    <a:pt x="2052730" y="3776643"/>
                  </a:cubicBezTo>
                  <a:cubicBezTo>
                    <a:pt x="1889456" y="3760955"/>
                    <a:pt x="1647176" y="3767785"/>
                    <a:pt x="1514013" y="3776643"/>
                  </a:cubicBezTo>
                  <a:cubicBezTo>
                    <a:pt x="1380850" y="3785501"/>
                    <a:pt x="850687" y="3798907"/>
                    <a:pt x="629453" y="3776643"/>
                  </a:cubicBezTo>
                  <a:cubicBezTo>
                    <a:pt x="283119" y="3836914"/>
                    <a:pt x="-6994" y="3429253"/>
                    <a:pt x="0" y="3147190"/>
                  </a:cubicBezTo>
                  <a:cubicBezTo>
                    <a:pt x="-14295" y="2863239"/>
                    <a:pt x="16603" y="2741934"/>
                    <a:pt x="0" y="2467401"/>
                  </a:cubicBezTo>
                  <a:cubicBezTo>
                    <a:pt x="-16603" y="2192868"/>
                    <a:pt x="-30961" y="2096947"/>
                    <a:pt x="0" y="1812789"/>
                  </a:cubicBezTo>
                  <a:cubicBezTo>
                    <a:pt x="30961" y="1528631"/>
                    <a:pt x="-7662" y="1499172"/>
                    <a:pt x="0" y="1208533"/>
                  </a:cubicBezTo>
                  <a:cubicBezTo>
                    <a:pt x="7662" y="917894"/>
                    <a:pt x="-25934" y="901437"/>
                    <a:pt x="0" y="629453"/>
                  </a:cubicBezTo>
                  <a:close/>
                </a:path>
              </a:pathLst>
            </a:custGeom>
            <a:solidFill>
              <a:schemeClr val="bg1"/>
            </a:solidFill>
            <a:ln w="57150">
              <a:solidFill>
                <a:srgbClr val="D20063"/>
              </a:solidFill>
              <a:prstDash val="sysDash"/>
              <a:extLst>
                <a:ext uri="{C807C97D-BFC1-408E-A445-0C87EB9F89A2}">
                  <ask:lineSketchStyleProps xmlns:ask="http://schemas.microsoft.com/office/drawing/2018/sketchyshapes" xmln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600" dirty="0"/>
            </a:p>
          </p:txBody>
        </p:sp>
        <p:pic>
          <p:nvPicPr>
            <p:cNvPr id="19" name="Picture 18">
              <a:extLst>
                <a:ext uri="{FF2B5EF4-FFF2-40B4-BE49-F238E27FC236}">
                  <a16:creationId xmlns:a16="http://schemas.microsoft.com/office/drawing/2014/main" id="{CC320CAF-CA10-4E40-A813-3DCCF77BE52F}"/>
                </a:ext>
              </a:extLst>
            </p:cNvPr>
            <p:cNvPicPr>
              <a:picLocks noChangeAspect="1"/>
            </p:cNvPicPr>
            <p:nvPr/>
          </p:nvPicPr>
          <p:blipFill>
            <a:blip r:embed="rId3"/>
            <a:stretch>
              <a:fillRect/>
            </a:stretch>
          </p:blipFill>
          <p:spPr>
            <a:xfrm>
              <a:off x="-82296" y="1581912"/>
              <a:ext cx="2097679" cy="2048323"/>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93" y="2661212"/>
            <a:ext cx="10720652" cy="2850476"/>
          </a:xfrm>
          <a:prstGeom prst="rect">
            <a:avLst/>
          </a:prstGeom>
        </p:spPr>
      </p:pic>
      <p:sp>
        <p:nvSpPr>
          <p:cNvPr id="9" name="Rectangle: Rounded Corners 5">
            <a:extLst>
              <a:ext uri="{FF2B5EF4-FFF2-40B4-BE49-F238E27FC236}">
                <a16:creationId xmlns:a16="http://schemas.microsoft.com/office/drawing/2014/main" id="{E12500B6-7B42-8C9D-DF0F-A35DC6BEC7C2}"/>
              </a:ext>
            </a:extLst>
          </p:cNvPr>
          <p:cNvSpPr/>
          <p:nvPr/>
        </p:nvSpPr>
        <p:spPr>
          <a:xfrm>
            <a:off x="3190146" y="481066"/>
            <a:ext cx="6082146" cy="852404"/>
          </a:xfrm>
          <a:prstGeom prst="roundRect">
            <a:avLst/>
          </a:prstGeom>
          <a:solidFill>
            <a:schemeClr val="accent1">
              <a:lumMod val="20000"/>
              <a:lumOff val="80000"/>
            </a:schemeClr>
          </a:solidFill>
          <a:ln w="38100">
            <a:solidFill>
              <a:srgbClr val="8FC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b="1" dirty="0" smtClean="0"/>
              <a:t> </a:t>
            </a:r>
            <a:r>
              <a:rPr lang="vi-VN" sz="3600" b="1" dirty="0" smtClean="0">
                <a:solidFill>
                  <a:schemeClr val="tx1"/>
                </a:solidFill>
              </a:rPr>
              <a:t> </a:t>
            </a:r>
          </a:p>
          <a:p>
            <a:endParaRPr lang="vi-VN" sz="3600" b="1" dirty="0">
              <a:solidFill>
                <a:schemeClr val="tx1"/>
              </a:solidFill>
            </a:endParaRPr>
          </a:p>
          <a:p>
            <a:pPr algn="ctr"/>
            <a:r>
              <a:rPr lang="vi-VN" sz="3600" b="1" dirty="0" smtClean="0">
                <a:solidFill>
                  <a:schemeClr val="tx1"/>
                </a:solidFill>
              </a:rPr>
              <a:t>Hoạt </a:t>
            </a:r>
            <a:r>
              <a:rPr lang="vi-VN" sz="3600" b="1" dirty="0">
                <a:solidFill>
                  <a:schemeClr val="tx1"/>
                </a:solidFill>
              </a:rPr>
              <a:t>động </a:t>
            </a:r>
            <a:r>
              <a:rPr lang="vi-VN" sz="3600" b="1" dirty="0" smtClean="0">
                <a:solidFill>
                  <a:schemeClr val="tx1"/>
                </a:solidFill>
              </a:rPr>
              <a:t>cá nhân</a:t>
            </a:r>
            <a:endParaRPr lang="en-US" sz="3600" dirty="0">
              <a:solidFill>
                <a:schemeClr val="tx1"/>
              </a:solidFill>
            </a:endParaRPr>
          </a:p>
          <a:p>
            <a:pPr algn="ctr"/>
            <a:endParaRPr lang="en-US" sz="3600" b="1" dirty="0">
              <a:solidFill>
                <a:schemeClr val="tx1"/>
              </a:solidFill>
              <a:latin typeface="+mj-lt"/>
            </a:endParaRPr>
          </a:p>
          <a:p>
            <a:endParaRPr lang="vi-VN" sz="3600" b="1" i="1" dirty="0">
              <a:solidFill>
                <a:schemeClr val="tx1"/>
              </a:solidFill>
              <a:latin typeface="+mj-lt"/>
            </a:endParaRPr>
          </a:p>
        </p:txBody>
      </p:sp>
    </p:spTree>
    <p:extLst>
      <p:ext uri="{BB962C8B-B14F-4D97-AF65-F5344CB8AC3E}">
        <p14:creationId xmlns:p14="http://schemas.microsoft.com/office/powerpoint/2010/main" val="22065497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593892" y="2658650"/>
            <a:ext cx="3330070" cy="400457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2" name="Rectangle 1">
            <a:extLst>
              <a:ext uri="{FF2B5EF4-FFF2-40B4-BE49-F238E27FC236}">
                <a16:creationId xmlns:a16="http://schemas.microsoft.com/office/drawing/2014/main" id="{CDD777EB-DCAF-5F4F-DA55-885F5B12C425}"/>
              </a:ext>
            </a:extLst>
          </p:cNvPr>
          <p:cNvSpPr/>
          <p:nvPr/>
        </p:nvSpPr>
        <p:spPr>
          <a:xfrm>
            <a:off x="813816" y="576072"/>
            <a:ext cx="3291840" cy="2231136"/>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8A4C6893-E246-A29C-732F-D55BB362C317}"/>
              </a:ext>
            </a:extLst>
          </p:cNvPr>
          <p:cNvSpPr/>
          <p:nvPr/>
        </p:nvSpPr>
        <p:spPr>
          <a:xfrm>
            <a:off x="4105656" y="576072"/>
            <a:ext cx="3291840" cy="2231136"/>
          </a:xfrm>
          <a:prstGeom prst="rect">
            <a:avLst/>
          </a:prstGeom>
          <a:solidFill>
            <a:srgbClr val="00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id="{AB339C8E-ECDC-ABAE-9FC4-F1B67327ED37}"/>
              </a:ext>
            </a:extLst>
          </p:cNvPr>
          <p:cNvSpPr/>
          <p:nvPr/>
        </p:nvSpPr>
        <p:spPr>
          <a:xfrm>
            <a:off x="813816" y="2807208"/>
            <a:ext cx="3291840" cy="223113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00C502EE-40E0-9876-FD36-676899A599A3}"/>
              </a:ext>
            </a:extLst>
          </p:cNvPr>
          <p:cNvSpPr/>
          <p:nvPr/>
        </p:nvSpPr>
        <p:spPr>
          <a:xfrm>
            <a:off x="4105656" y="2807208"/>
            <a:ext cx="3291840" cy="223113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hlinkClick r:id="rId4" action="ppaction://hlinksldjump"/>
            <a:extLst>
              <a:ext uri="{FF2B5EF4-FFF2-40B4-BE49-F238E27FC236}">
                <a16:creationId xmlns:a16="http://schemas.microsoft.com/office/drawing/2014/main" id="{CAD9E14E-CCC0-D67E-4BB9-EE9A211AB30B}"/>
              </a:ext>
            </a:extLst>
          </p:cNvPr>
          <p:cNvSpPr/>
          <p:nvPr/>
        </p:nvSpPr>
        <p:spPr>
          <a:xfrm>
            <a:off x="1810512" y="123444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9Slide05 Lobster" panose="02000506000000020003" pitchFamily="2" charset="-93"/>
              </a:rPr>
              <a:t>1</a:t>
            </a:r>
            <a:endParaRPr lang="vi-VN" sz="5400" dirty="0">
              <a:solidFill>
                <a:schemeClr val="tx1"/>
              </a:solidFill>
              <a:latin typeface="#9Slide05 Lobster" panose="02000506000000020003" pitchFamily="2" charset="-93"/>
            </a:endParaRPr>
          </a:p>
        </p:txBody>
      </p:sp>
      <p:sp>
        <p:nvSpPr>
          <p:cNvPr id="11" name="Oval 10">
            <a:hlinkClick r:id="rId5" action="ppaction://hlinksldjump"/>
            <a:extLst>
              <a:ext uri="{FF2B5EF4-FFF2-40B4-BE49-F238E27FC236}">
                <a16:creationId xmlns:a16="http://schemas.microsoft.com/office/drawing/2014/main" id="{F8A16333-18C5-8E38-1A0D-5CC9C2C6113D}"/>
              </a:ext>
            </a:extLst>
          </p:cNvPr>
          <p:cNvSpPr/>
          <p:nvPr/>
        </p:nvSpPr>
        <p:spPr>
          <a:xfrm>
            <a:off x="5486400" y="123444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9Slide05 Lobster" panose="02000506000000020003" pitchFamily="2" charset="-93"/>
              </a:rPr>
              <a:t>2</a:t>
            </a:r>
            <a:endParaRPr lang="vi-VN" sz="5400" dirty="0">
              <a:solidFill>
                <a:schemeClr val="tx1"/>
              </a:solidFill>
              <a:latin typeface="#9Slide05 Lobster" panose="02000506000000020003" pitchFamily="2" charset="-93"/>
            </a:endParaRPr>
          </a:p>
        </p:txBody>
      </p:sp>
      <p:sp>
        <p:nvSpPr>
          <p:cNvPr id="12" name="Oval 11">
            <a:hlinkClick r:id="rId6" action="ppaction://hlinksldjump"/>
            <a:extLst>
              <a:ext uri="{FF2B5EF4-FFF2-40B4-BE49-F238E27FC236}">
                <a16:creationId xmlns:a16="http://schemas.microsoft.com/office/drawing/2014/main" id="{1BAC09C4-04F8-B1C0-0111-74B5845FFF07}"/>
              </a:ext>
            </a:extLst>
          </p:cNvPr>
          <p:cNvSpPr/>
          <p:nvPr/>
        </p:nvSpPr>
        <p:spPr>
          <a:xfrm>
            <a:off x="1810512" y="3261624"/>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9Slide05 Lobster" panose="02000506000000020003" pitchFamily="2" charset="-93"/>
              </a:rPr>
              <a:t>3</a:t>
            </a:r>
            <a:endParaRPr lang="vi-VN" sz="5400" dirty="0">
              <a:solidFill>
                <a:schemeClr val="tx1"/>
              </a:solidFill>
              <a:latin typeface="#9Slide05 Lobster" panose="02000506000000020003" pitchFamily="2" charset="-93"/>
            </a:endParaRPr>
          </a:p>
        </p:txBody>
      </p:sp>
      <p:sp>
        <p:nvSpPr>
          <p:cNvPr id="13" name="Oval 12">
            <a:hlinkClick r:id="rId7" action="ppaction://hlinksldjump"/>
            <a:extLst>
              <a:ext uri="{FF2B5EF4-FFF2-40B4-BE49-F238E27FC236}">
                <a16:creationId xmlns:a16="http://schemas.microsoft.com/office/drawing/2014/main" id="{FC3A637D-1A48-6A3E-0C9E-D2D65A3263D5}"/>
              </a:ext>
            </a:extLst>
          </p:cNvPr>
          <p:cNvSpPr/>
          <p:nvPr/>
        </p:nvSpPr>
        <p:spPr>
          <a:xfrm>
            <a:off x="5486400" y="338327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9Slide05 Lobster" panose="02000506000000020003" pitchFamily="2" charset="-93"/>
              </a:rPr>
              <a:t>4</a:t>
            </a:r>
            <a:endParaRPr lang="vi-VN" sz="5400" dirty="0">
              <a:solidFill>
                <a:schemeClr val="tx1"/>
              </a:solidFill>
              <a:latin typeface="#9Slide05 Lobster" panose="02000506000000020003" pitchFamily="2" charset="-93"/>
            </a:endParaRPr>
          </a:p>
        </p:txBody>
      </p:sp>
      <p:pic>
        <p:nvPicPr>
          <p:cNvPr id="14" name="Picture 13">
            <a:hlinkClick r:id="rId8" action="ppaction://hlinksldjump"/>
            <a:extLst>
              <a:ext uri="{FF2B5EF4-FFF2-40B4-BE49-F238E27FC236}">
                <a16:creationId xmlns:a16="http://schemas.microsoft.com/office/drawing/2014/main" id="{CE5CD9C9-AA81-5721-1E40-E94A78231F69}"/>
              </a:ext>
            </a:extLst>
          </p:cNvPr>
          <p:cNvPicPr>
            <a:picLocks noChangeAspect="1"/>
          </p:cNvPicPr>
          <p:nvPr/>
        </p:nvPicPr>
        <p:blipFill>
          <a:blip r:embed="rId9"/>
          <a:stretch>
            <a:fillRect/>
          </a:stretch>
        </p:blipFill>
        <p:spPr>
          <a:xfrm>
            <a:off x="10585514" y="45690"/>
            <a:ext cx="1338448" cy="740694"/>
          </a:xfrm>
          <a:prstGeom prst="rect">
            <a:avLst/>
          </a:prstGeom>
        </p:spPr>
      </p:pic>
    </p:spTree>
    <p:extLst>
      <p:ext uri="{BB962C8B-B14F-4D97-AF65-F5344CB8AC3E}">
        <p14:creationId xmlns:p14="http://schemas.microsoft.com/office/powerpoint/2010/main" val="305244996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two kids holding a white board&#10;&#10;Description automatically generated">
            <a:extLst>
              <a:ext uri="{FF2B5EF4-FFF2-40B4-BE49-F238E27FC236}">
                <a16:creationId xmlns:a16="http://schemas.microsoft.com/office/drawing/2014/main" id="{879E37AA-346A-CCEE-E1ED-A01A08C03348}"/>
              </a:ext>
            </a:extLst>
          </p:cNvPr>
          <p:cNvPicPr>
            <a:picLocks noGrp="1" noRot="1" noChangeAspect="1" noMove="1" noResize="1" noEditPoints="1" noAdjustHandles="1" noChangeArrowheads="1" noChangeShapeType="1" noCrop="1"/>
          </p:cNvPicPr>
          <p:nvPr>
            <p:ph idx="4294967295"/>
          </p:nvPr>
        </p:nvPicPr>
        <p:blipFill rotWithShape="1">
          <a:blip r:embed="rId2">
            <a:extLst>
              <a:ext uri="{28A0092B-C50C-407E-A947-70E740481C1C}">
                <a14:useLocalDpi xmlns:a14="http://schemas.microsoft.com/office/drawing/2010/main" val="0"/>
              </a:ext>
            </a:extLst>
          </a:blip>
          <a:srcRect b="19"/>
          <a:stretch/>
        </p:blipFill>
        <p:spPr>
          <a:xfrm>
            <a:off x="0" y="1588"/>
            <a:ext cx="12192000" cy="6856412"/>
          </a:xfrm>
          <a:prstGeom prst="rect">
            <a:avLst/>
          </a:prstGeom>
        </p:spPr>
      </p:pic>
      <p:sp>
        <p:nvSpPr>
          <p:cNvPr id="9" name="Rounded Rectangular Callout 1"/>
          <p:cNvSpPr/>
          <p:nvPr/>
        </p:nvSpPr>
        <p:spPr>
          <a:xfrm>
            <a:off x="512618" y="858983"/>
            <a:ext cx="11443855" cy="4502726"/>
          </a:xfrm>
          <a:custGeom>
            <a:avLst/>
            <a:gdLst>
              <a:gd name="connsiteX0" fmla="*/ 0 w 5580233"/>
              <a:gd name="connsiteY0" fmla="*/ 277058 h 1662313"/>
              <a:gd name="connsiteX1" fmla="*/ 277058 w 5580233"/>
              <a:gd name="connsiteY1" fmla="*/ 0 h 1662313"/>
              <a:gd name="connsiteX2" fmla="*/ 603549 w 5580233"/>
              <a:gd name="connsiteY2" fmla="*/ 0 h 1662313"/>
              <a:gd name="connsiteX3" fmla="*/ 930039 w 5580233"/>
              <a:gd name="connsiteY3" fmla="*/ 0 h 1662313"/>
              <a:gd name="connsiteX4" fmla="*/ 930039 w 5580233"/>
              <a:gd name="connsiteY4" fmla="*/ 0 h 1662313"/>
              <a:gd name="connsiteX5" fmla="*/ 1395058 w 5580233"/>
              <a:gd name="connsiteY5" fmla="*/ 0 h 1662313"/>
              <a:gd name="connsiteX6" fmla="*/ 1887979 w 5580233"/>
              <a:gd name="connsiteY6" fmla="*/ 0 h 1662313"/>
              <a:gd name="connsiteX7" fmla="*/ 2325097 w 5580233"/>
              <a:gd name="connsiteY7" fmla="*/ 0 h 1662313"/>
              <a:gd name="connsiteX8" fmla="*/ 2980274 w 5580233"/>
              <a:gd name="connsiteY8" fmla="*/ 0 h 1662313"/>
              <a:gd name="connsiteX9" fmla="*/ 3575890 w 5580233"/>
              <a:gd name="connsiteY9" fmla="*/ 0 h 1662313"/>
              <a:gd name="connsiteX10" fmla="*/ 4231067 w 5580233"/>
              <a:gd name="connsiteY10" fmla="*/ 0 h 1662313"/>
              <a:gd name="connsiteX11" fmla="*/ 5303175 w 5580233"/>
              <a:gd name="connsiteY11" fmla="*/ 0 h 1662313"/>
              <a:gd name="connsiteX12" fmla="*/ 5580233 w 5580233"/>
              <a:gd name="connsiteY12" fmla="*/ 277058 h 1662313"/>
              <a:gd name="connsiteX13" fmla="*/ 5580233 w 5580233"/>
              <a:gd name="connsiteY13" fmla="*/ 630297 h 1662313"/>
              <a:gd name="connsiteX14" fmla="*/ 5580233 w 5580233"/>
              <a:gd name="connsiteY14" fmla="*/ 969683 h 1662313"/>
              <a:gd name="connsiteX15" fmla="*/ 5580233 w 5580233"/>
              <a:gd name="connsiteY15" fmla="*/ 969683 h 1662313"/>
              <a:gd name="connsiteX16" fmla="*/ 5580233 w 5580233"/>
              <a:gd name="connsiteY16" fmla="*/ 1385261 h 1662313"/>
              <a:gd name="connsiteX17" fmla="*/ 5580233 w 5580233"/>
              <a:gd name="connsiteY17" fmla="*/ 1385255 h 1662313"/>
              <a:gd name="connsiteX18" fmla="*/ 5303175 w 5580233"/>
              <a:gd name="connsiteY18" fmla="*/ 1662313 h 1662313"/>
              <a:gd name="connsiteX19" fmla="*/ 4767121 w 5580233"/>
              <a:gd name="connsiteY19" fmla="*/ 1662313 h 1662313"/>
              <a:gd name="connsiteX20" fmla="*/ 4231067 w 5580233"/>
              <a:gd name="connsiteY20" fmla="*/ 1662313 h 1662313"/>
              <a:gd name="connsiteX21" fmla="*/ 3695013 w 5580233"/>
              <a:gd name="connsiteY21" fmla="*/ 1662313 h 1662313"/>
              <a:gd name="connsiteX22" fmla="*/ 3039836 w 5580233"/>
              <a:gd name="connsiteY22" fmla="*/ 1662313 h 1662313"/>
              <a:gd name="connsiteX23" fmla="*/ 2325097 w 5580233"/>
              <a:gd name="connsiteY23" fmla="*/ 1662313 h 1662313"/>
              <a:gd name="connsiteX24" fmla="*/ 2504018 w 5580233"/>
              <a:gd name="connsiteY24" fmla="*/ 2148157 h 1662313"/>
              <a:gd name="connsiteX25" fmla="*/ 2026578 w 5580233"/>
              <a:gd name="connsiteY25" fmla="*/ 2000784 h 1662313"/>
              <a:gd name="connsiteX26" fmla="*/ 1549137 w 5580233"/>
              <a:gd name="connsiteY26" fmla="*/ 1853412 h 1662313"/>
              <a:gd name="connsiteX27" fmla="*/ 930039 w 5580233"/>
              <a:gd name="connsiteY27" fmla="*/ 1662313 h 1662313"/>
              <a:gd name="connsiteX28" fmla="*/ 623138 w 5580233"/>
              <a:gd name="connsiteY28" fmla="*/ 1662313 h 1662313"/>
              <a:gd name="connsiteX29" fmla="*/ 277058 w 5580233"/>
              <a:gd name="connsiteY29" fmla="*/ 1662313 h 1662313"/>
              <a:gd name="connsiteX30" fmla="*/ 0 w 5580233"/>
              <a:gd name="connsiteY30" fmla="*/ 1385255 h 1662313"/>
              <a:gd name="connsiteX31" fmla="*/ 0 w 5580233"/>
              <a:gd name="connsiteY31" fmla="*/ 1385261 h 1662313"/>
              <a:gd name="connsiteX32" fmla="*/ 0 w 5580233"/>
              <a:gd name="connsiteY32" fmla="*/ 969683 h 1662313"/>
              <a:gd name="connsiteX33" fmla="*/ 0 w 5580233"/>
              <a:gd name="connsiteY33" fmla="*/ 969683 h 1662313"/>
              <a:gd name="connsiteX34" fmla="*/ 0 w 5580233"/>
              <a:gd name="connsiteY34" fmla="*/ 644149 h 1662313"/>
              <a:gd name="connsiteX35" fmla="*/ 0 w 5580233"/>
              <a:gd name="connsiteY35" fmla="*/ 277058 h 166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80233" h="1662313" fill="none" extrusionOk="0">
                <a:moveTo>
                  <a:pt x="0" y="277058"/>
                </a:moveTo>
                <a:cubicBezTo>
                  <a:pt x="-26148" y="143170"/>
                  <a:pt x="123365" y="-5160"/>
                  <a:pt x="277058" y="0"/>
                </a:cubicBezTo>
                <a:cubicBezTo>
                  <a:pt x="437671" y="-33047"/>
                  <a:pt x="451806" y="16261"/>
                  <a:pt x="603549" y="0"/>
                </a:cubicBezTo>
                <a:cubicBezTo>
                  <a:pt x="755292" y="-16261"/>
                  <a:pt x="804131" y="9252"/>
                  <a:pt x="930039" y="0"/>
                </a:cubicBezTo>
                <a:lnTo>
                  <a:pt x="930039" y="0"/>
                </a:lnTo>
                <a:cubicBezTo>
                  <a:pt x="1106058" y="-11649"/>
                  <a:pt x="1289923" y="11246"/>
                  <a:pt x="1395058" y="0"/>
                </a:cubicBezTo>
                <a:cubicBezTo>
                  <a:pt x="1500193" y="-11246"/>
                  <a:pt x="1693727" y="4120"/>
                  <a:pt x="1887979" y="0"/>
                </a:cubicBezTo>
                <a:cubicBezTo>
                  <a:pt x="2082231" y="-4120"/>
                  <a:pt x="2160218" y="32858"/>
                  <a:pt x="2325097" y="0"/>
                </a:cubicBezTo>
                <a:cubicBezTo>
                  <a:pt x="2632369" y="-6220"/>
                  <a:pt x="2846068" y="30849"/>
                  <a:pt x="2980274" y="0"/>
                </a:cubicBezTo>
                <a:cubicBezTo>
                  <a:pt x="3114480" y="-30849"/>
                  <a:pt x="3420542" y="1902"/>
                  <a:pt x="3575890" y="0"/>
                </a:cubicBezTo>
                <a:cubicBezTo>
                  <a:pt x="3731238" y="-1902"/>
                  <a:pt x="4018289" y="10661"/>
                  <a:pt x="4231067" y="0"/>
                </a:cubicBezTo>
                <a:cubicBezTo>
                  <a:pt x="4443845" y="-10661"/>
                  <a:pt x="5018032" y="24344"/>
                  <a:pt x="5303175" y="0"/>
                </a:cubicBezTo>
                <a:cubicBezTo>
                  <a:pt x="5421670" y="-3059"/>
                  <a:pt x="5567226" y="89967"/>
                  <a:pt x="5580233" y="277058"/>
                </a:cubicBezTo>
                <a:cubicBezTo>
                  <a:pt x="5587086" y="416783"/>
                  <a:pt x="5540462" y="477886"/>
                  <a:pt x="5580233" y="630297"/>
                </a:cubicBezTo>
                <a:cubicBezTo>
                  <a:pt x="5620004" y="782708"/>
                  <a:pt x="5562354" y="834764"/>
                  <a:pt x="5580233" y="969683"/>
                </a:cubicBezTo>
                <a:lnTo>
                  <a:pt x="5580233" y="969683"/>
                </a:lnTo>
                <a:cubicBezTo>
                  <a:pt x="5608248" y="1138638"/>
                  <a:pt x="5577420" y="1294481"/>
                  <a:pt x="5580233" y="1385261"/>
                </a:cubicBezTo>
                <a:lnTo>
                  <a:pt x="5580233" y="1385255"/>
                </a:lnTo>
                <a:cubicBezTo>
                  <a:pt x="5609784" y="1546707"/>
                  <a:pt x="5451367" y="1691738"/>
                  <a:pt x="5303175" y="1662313"/>
                </a:cubicBezTo>
                <a:cubicBezTo>
                  <a:pt x="5071800" y="1713534"/>
                  <a:pt x="4909136" y="1628742"/>
                  <a:pt x="4767121" y="1662313"/>
                </a:cubicBezTo>
                <a:cubicBezTo>
                  <a:pt x="4625106" y="1695884"/>
                  <a:pt x="4482450" y="1598359"/>
                  <a:pt x="4231067" y="1662313"/>
                </a:cubicBezTo>
                <a:cubicBezTo>
                  <a:pt x="3979684" y="1726267"/>
                  <a:pt x="3932398" y="1656649"/>
                  <a:pt x="3695013" y="1662313"/>
                </a:cubicBezTo>
                <a:cubicBezTo>
                  <a:pt x="3457628" y="1667977"/>
                  <a:pt x="3185166" y="1647599"/>
                  <a:pt x="3039836" y="1662313"/>
                </a:cubicBezTo>
                <a:cubicBezTo>
                  <a:pt x="2894506" y="1677027"/>
                  <a:pt x="2657605" y="1630646"/>
                  <a:pt x="2325097" y="1662313"/>
                </a:cubicBezTo>
                <a:cubicBezTo>
                  <a:pt x="2391449" y="1764120"/>
                  <a:pt x="2374800" y="1938654"/>
                  <a:pt x="2504018" y="2148157"/>
                </a:cubicBezTo>
                <a:cubicBezTo>
                  <a:pt x="2385468" y="2126216"/>
                  <a:pt x="2277784" y="2024157"/>
                  <a:pt x="2026578" y="2000784"/>
                </a:cubicBezTo>
                <a:cubicBezTo>
                  <a:pt x="1775372" y="1977411"/>
                  <a:pt x="1722947" y="1877764"/>
                  <a:pt x="1549137" y="1853412"/>
                </a:cubicBezTo>
                <a:cubicBezTo>
                  <a:pt x="1375327" y="1829059"/>
                  <a:pt x="1240329" y="1753958"/>
                  <a:pt x="930039" y="1662313"/>
                </a:cubicBezTo>
                <a:cubicBezTo>
                  <a:pt x="804865" y="1680639"/>
                  <a:pt x="710093" y="1637743"/>
                  <a:pt x="623138" y="1662313"/>
                </a:cubicBezTo>
                <a:cubicBezTo>
                  <a:pt x="536183" y="1686883"/>
                  <a:pt x="381719" y="1659739"/>
                  <a:pt x="277058" y="1662313"/>
                </a:cubicBezTo>
                <a:cubicBezTo>
                  <a:pt x="84405" y="1674454"/>
                  <a:pt x="2084" y="1556017"/>
                  <a:pt x="0" y="1385255"/>
                </a:cubicBezTo>
                <a:lnTo>
                  <a:pt x="0" y="1385261"/>
                </a:lnTo>
                <a:cubicBezTo>
                  <a:pt x="-21117" y="1293481"/>
                  <a:pt x="20958" y="1134031"/>
                  <a:pt x="0" y="969683"/>
                </a:cubicBezTo>
                <a:lnTo>
                  <a:pt x="0" y="969683"/>
                </a:lnTo>
                <a:cubicBezTo>
                  <a:pt x="-24606" y="844736"/>
                  <a:pt x="4822" y="732412"/>
                  <a:pt x="0" y="644149"/>
                </a:cubicBezTo>
                <a:cubicBezTo>
                  <a:pt x="-4822" y="555886"/>
                  <a:pt x="26476" y="443426"/>
                  <a:pt x="0" y="277058"/>
                </a:cubicBezTo>
                <a:close/>
              </a:path>
              <a:path w="5580233" h="1662313" stroke="0" extrusionOk="0">
                <a:moveTo>
                  <a:pt x="0" y="277058"/>
                </a:moveTo>
                <a:cubicBezTo>
                  <a:pt x="-15843" y="106453"/>
                  <a:pt x="113341" y="13437"/>
                  <a:pt x="277058" y="0"/>
                </a:cubicBezTo>
                <a:cubicBezTo>
                  <a:pt x="384919" y="-37492"/>
                  <a:pt x="463899" y="33091"/>
                  <a:pt x="597019" y="0"/>
                </a:cubicBezTo>
                <a:cubicBezTo>
                  <a:pt x="730139" y="-33091"/>
                  <a:pt x="771354" y="13716"/>
                  <a:pt x="930039" y="0"/>
                </a:cubicBezTo>
                <a:lnTo>
                  <a:pt x="930039" y="0"/>
                </a:lnTo>
                <a:cubicBezTo>
                  <a:pt x="1036540" y="-11193"/>
                  <a:pt x="1244824" y="39698"/>
                  <a:pt x="1367157" y="0"/>
                </a:cubicBezTo>
                <a:cubicBezTo>
                  <a:pt x="1489490" y="-39698"/>
                  <a:pt x="1698391" y="18556"/>
                  <a:pt x="1846127" y="0"/>
                </a:cubicBezTo>
                <a:cubicBezTo>
                  <a:pt x="1993863" y="-18556"/>
                  <a:pt x="2188060" y="52165"/>
                  <a:pt x="2325097" y="0"/>
                </a:cubicBezTo>
                <a:cubicBezTo>
                  <a:pt x="2574896" y="-5354"/>
                  <a:pt x="2710195" y="42164"/>
                  <a:pt x="2950493" y="0"/>
                </a:cubicBezTo>
                <a:cubicBezTo>
                  <a:pt x="3190791" y="-42164"/>
                  <a:pt x="3292360" y="59416"/>
                  <a:pt x="3605671" y="0"/>
                </a:cubicBezTo>
                <a:cubicBezTo>
                  <a:pt x="3918982" y="-59416"/>
                  <a:pt x="3922191" y="62659"/>
                  <a:pt x="4171505" y="0"/>
                </a:cubicBezTo>
                <a:cubicBezTo>
                  <a:pt x="4420819" y="-62659"/>
                  <a:pt x="4483911" y="54941"/>
                  <a:pt x="4677779" y="0"/>
                </a:cubicBezTo>
                <a:cubicBezTo>
                  <a:pt x="4871647" y="-54941"/>
                  <a:pt x="5062756" y="18084"/>
                  <a:pt x="5303175" y="0"/>
                </a:cubicBezTo>
                <a:cubicBezTo>
                  <a:pt x="5480802" y="-26913"/>
                  <a:pt x="5562211" y="121335"/>
                  <a:pt x="5580233" y="277058"/>
                </a:cubicBezTo>
                <a:cubicBezTo>
                  <a:pt x="5597789" y="347373"/>
                  <a:pt x="5566580" y="454103"/>
                  <a:pt x="5580233" y="616444"/>
                </a:cubicBezTo>
                <a:cubicBezTo>
                  <a:pt x="5593886" y="778785"/>
                  <a:pt x="5573523" y="866702"/>
                  <a:pt x="5580233" y="969683"/>
                </a:cubicBezTo>
                <a:lnTo>
                  <a:pt x="5580233" y="969683"/>
                </a:lnTo>
                <a:cubicBezTo>
                  <a:pt x="5615435" y="1117025"/>
                  <a:pt x="5575574" y="1296282"/>
                  <a:pt x="5580233" y="1385261"/>
                </a:cubicBezTo>
                <a:lnTo>
                  <a:pt x="5580233" y="1385255"/>
                </a:lnTo>
                <a:cubicBezTo>
                  <a:pt x="5604199" y="1511367"/>
                  <a:pt x="5452186" y="1645926"/>
                  <a:pt x="5303175" y="1662313"/>
                </a:cubicBezTo>
                <a:cubicBezTo>
                  <a:pt x="5076708" y="1678664"/>
                  <a:pt x="4901879" y="1650921"/>
                  <a:pt x="4737340" y="1662313"/>
                </a:cubicBezTo>
                <a:cubicBezTo>
                  <a:pt x="4572802" y="1673705"/>
                  <a:pt x="4264177" y="1600120"/>
                  <a:pt x="4082163" y="1662313"/>
                </a:cubicBezTo>
                <a:cubicBezTo>
                  <a:pt x="3900149" y="1724506"/>
                  <a:pt x="3624956" y="1656998"/>
                  <a:pt x="3426986" y="1662313"/>
                </a:cubicBezTo>
                <a:cubicBezTo>
                  <a:pt x="3229016" y="1667628"/>
                  <a:pt x="2863871" y="1593818"/>
                  <a:pt x="2325097" y="1662313"/>
                </a:cubicBezTo>
                <a:cubicBezTo>
                  <a:pt x="2421233" y="1754860"/>
                  <a:pt x="2419007" y="2011474"/>
                  <a:pt x="2504018" y="2148157"/>
                </a:cubicBezTo>
                <a:cubicBezTo>
                  <a:pt x="2268760" y="2137312"/>
                  <a:pt x="2197148" y="2017181"/>
                  <a:pt x="1995098" y="1991067"/>
                </a:cubicBezTo>
                <a:cubicBezTo>
                  <a:pt x="1793048" y="1964953"/>
                  <a:pt x="1602885" y="1798071"/>
                  <a:pt x="1438959" y="1819403"/>
                </a:cubicBezTo>
                <a:cubicBezTo>
                  <a:pt x="1275033" y="1840734"/>
                  <a:pt x="1089959" y="1697018"/>
                  <a:pt x="930039" y="1662313"/>
                </a:cubicBezTo>
                <a:cubicBezTo>
                  <a:pt x="817536" y="1674007"/>
                  <a:pt x="686653" y="1634628"/>
                  <a:pt x="616608" y="1662313"/>
                </a:cubicBezTo>
                <a:cubicBezTo>
                  <a:pt x="546563" y="1689998"/>
                  <a:pt x="357542" y="1648249"/>
                  <a:pt x="277058" y="1662313"/>
                </a:cubicBezTo>
                <a:cubicBezTo>
                  <a:pt x="149120" y="1672120"/>
                  <a:pt x="-34012" y="1555770"/>
                  <a:pt x="0" y="1385255"/>
                </a:cubicBezTo>
                <a:lnTo>
                  <a:pt x="0" y="1385261"/>
                </a:lnTo>
                <a:cubicBezTo>
                  <a:pt x="-40449" y="1196759"/>
                  <a:pt x="28720" y="1076492"/>
                  <a:pt x="0" y="969683"/>
                </a:cubicBezTo>
                <a:lnTo>
                  <a:pt x="0" y="969683"/>
                </a:lnTo>
                <a:cubicBezTo>
                  <a:pt x="-9961" y="819703"/>
                  <a:pt x="21520" y="720515"/>
                  <a:pt x="0" y="644149"/>
                </a:cubicBezTo>
                <a:cubicBezTo>
                  <a:pt x="-21520" y="567783"/>
                  <a:pt x="26012" y="357250"/>
                  <a:pt x="0" y="277058"/>
                </a:cubicBezTo>
                <a:close/>
              </a:path>
            </a:pathLst>
          </a:custGeom>
          <a:solidFill>
            <a:schemeClr val="accent2">
              <a:lumMod val="20000"/>
              <a:lumOff val="80000"/>
            </a:schemeClr>
          </a:solidFill>
          <a:ln w="28575">
            <a:solidFill>
              <a:schemeClr val="tx2"/>
            </a:solidFill>
            <a:prstDash val="dashDot"/>
            <a:extLst>
              <a:ext uri="{C807C97D-BFC1-408E-A445-0C87EB9F89A2}">
                <ask:lineSketchStyleProps xmlns="" xmlns:ask="http://schemas.microsoft.com/office/drawing/2018/sketchyshapes" sd="139810389">
                  <a:prstGeom prst="wedgeRoundRectCallout">
                    <a:avLst>
                      <a:gd name="adj1" fmla="val -5127"/>
                      <a:gd name="adj2" fmla="val 79227"/>
                      <a:gd name="adj3" fmla="val 16667"/>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tx1"/>
                </a:solidFill>
                <a:latin typeface="Times New Roman" panose="02020603050405020304" pitchFamily="18" charset="0"/>
                <a:cs typeface="Times New Roman" panose="02020603050405020304" pitchFamily="18" charset="0"/>
              </a:rPr>
              <a:t>Từ </a:t>
            </a:r>
            <a:r>
              <a:rPr lang="vi-VN" sz="2400" dirty="0">
                <a:solidFill>
                  <a:schemeClr val="tx1"/>
                </a:solidFill>
                <a:latin typeface="Times New Roman" panose="02020603050405020304" pitchFamily="18" charset="0"/>
                <a:cs typeface="Times New Roman" panose="02020603050405020304" pitchFamily="18" charset="0"/>
              </a:rPr>
              <a:t>xa xưa, thiên nhiên luôn là nguồn cảm hứng bất tận cho thi ca và hội họa. Những cánh đồng bát ngát, dòng sông hiền hòa hay rặng núi hùng vĩ đều mang trong mình vẻ đẹp riêng, làm say lòng người. Có lẽ ai đã từng một lần trước bức tranh thiên nhiên rộng lớn đều cảm nhận được sự thái độ và bình yên mà tạo hóa ban quà. Sáng hôm nay, khi bước chân ra cánh đồng quê, tôi mới thật sự cảm nhận hết vẻ đẹp trong trẻo và tinh khôi phục của buổi ban mai, khi mọi vật còn ngái ngủ dưới làn sóng ngọc trai, để rồi phun sơn khi ánh nắng đầu tiên nhẹ nhàng thách xuống.</a:t>
            </a:r>
            <a:endParaRPr lang="en-US" sz="2400" dirty="0">
              <a:solidFill>
                <a:schemeClr val="tx1"/>
              </a:solidFill>
              <a:latin typeface="Times New Roman" panose="02020603050405020304" pitchFamily="18" charset="0"/>
              <a:ea typeface="微软雅黑"/>
              <a:cs typeface="Times New Roman" panose="02020603050405020304" pitchFamily="18" charset="0"/>
            </a:endParaRPr>
          </a:p>
        </p:txBody>
      </p:sp>
      <p:pic>
        <p:nvPicPr>
          <p:cNvPr id="10" name="Picture 9">
            <a:extLst>
              <a:ext uri="{FF2B5EF4-FFF2-40B4-BE49-F238E27FC236}">
                <a16:creationId xmlns:a16="http://schemas.microsoft.com/office/drawing/2014/main" id="{C5091ACE-995F-6A84-2E0B-E3FF39F17EA4}"/>
              </a:ext>
            </a:extLst>
          </p:cNvPr>
          <p:cNvPicPr>
            <a:picLocks noChangeAspect="1"/>
          </p:cNvPicPr>
          <p:nvPr/>
        </p:nvPicPr>
        <p:blipFill>
          <a:blip r:embed="rId3"/>
          <a:stretch>
            <a:fillRect/>
          </a:stretch>
        </p:blipFill>
        <p:spPr>
          <a:xfrm>
            <a:off x="3180184" y="858983"/>
            <a:ext cx="6108721" cy="1201016"/>
          </a:xfrm>
          <a:prstGeom prst="rect">
            <a:avLst/>
          </a:prstGeom>
        </p:spPr>
      </p:pic>
    </p:spTree>
    <p:extLst>
      <p:ext uri="{BB962C8B-B14F-4D97-AF65-F5344CB8AC3E}">
        <p14:creationId xmlns:p14="http://schemas.microsoft.com/office/powerpoint/2010/main" val="40895919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two kids holding a white board&#10;&#10;Description automatically generated">
            <a:extLst>
              <a:ext uri="{FF2B5EF4-FFF2-40B4-BE49-F238E27FC236}">
                <a16:creationId xmlns:a16="http://schemas.microsoft.com/office/drawing/2014/main" id="{879E37AA-346A-CCEE-E1ED-A01A08C03348}"/>
              </a:ext>
            </a:extLst>
          </p:cNvPr>
          <p:cNvPicPr>
            <a:picLocks noGrp="1" noRot="1" noChangeAspect="1" noMove="1" noResize="1" noEditPoints="1" noAdjustHandles="1" noChangeArrowheads="1" noChangeShapeType="1" noCrop="1"/>
          </p:cNvPicPr>
          <p:nvPr>
            <p:ph idx="4294967295"/>
          </p:nvPr>
        </p:nvPicPr>
        <p:blipFill rotWithShape="1">
          <a:blip r:embed="rId2">
            <a:extLst>
              <a:ext uri="{28A0092B-C50C-407E-A947-70E740481C1C}">
                <a14:useLocalDpi xmlns:a14="http://schemas.microsoft.com/office/drawing/2010/main" val="0"/>
              </a:ext>
            </a:extLst>
          </a:blip>
          <a:srcRect b="19"/>
          <a:stretch/>
        </p:blipFill>
        <p:spPr>
          <a:xfrm>
            <a:off x="0" y="1588"/>
            <a:ext cx="12192000" cy="6856412"/>
          </a:xfrm>
          <a:prstGeom prst="rect">
            <a:avLst/>
          </a:prstGeom>
        </p:spPr>
      </p:pic>
      <p:sp>
        <p:nvSpPr>
          <p:cNvPr id="9" name="Rounded Rectangular Callout 1"/>
          <p:cNvSpPr/>
          <p:nvPr/>
        </p:nvSpPr>
        <p:spPr>
          <a:xfrm>
            <a:off x="554181" y="789711"/>
            <a:ext cx="11443855" cy="4502726"/>
          </a:xfrm>
          <a:custGeom>
            <a:avLst/>
            <a:gdLst>
              <a:gd name="connsiteX0" fmla="*/ 0 w 5580233"/>
              <a:gd name="connsiteY0" fmla="*/ 277058 h 1662313"/>
              <a:gd name="connsiteX1" fmla="*/ 277058 w 5580233"/>
              <a:gd name="connsiteY1" fmla="*/ 0 h 1662313"/>
              <a:gd name="connsiteX2" fmla="*/ 603549 w 5580233"/>
              <a:gd name="connsiteY2" fmla="*/ 0 h 1662313"/>
              <a:gd name="connsiteX3" fmla="*/ 930039 w 5580233"/>
              <a:gd name="connsiteY3" fmla="*/ 0 h 1662313"/>
              <a:gd name="connsiteX4" fmla="*/ 930039 w 5580233"/>
              <a:gd name="connsiteY4" fmla="*/ 0 h 1662313"/>
              <a:gd name="connsiteX5" fmla="*/ 1395058 w 5580233"/>
              <a:gd name="connsiteY5" fmla="*/ 0 h 1662313"/>
              <a:gd name="connsiteX6" fmla="*/ 1887979 w 5580233"/>
              <a:gd name="connsiteY6" fmla="*/ 0 h 1662313"/>
              <a:gd name="connsiteX7" fmla="*/ 2325097 w 5580233"/>
              <a:gd name="connsiteY7" fmla="*/ 0 h 1662313"/>
              <a:gd name="connsiteX8" fmla="*/ 2980274 w 5580233"/>
              <a:gd name="connsiteY8" fmla="*/ 0 h 1662313"/>
              <a:gd name="connsiteX9" fmla="*/ 3575890 w 5580233"/>
              <a:gd name="connsiteY9" fmla="*/ 0 h 1662313"/>
              <a:gd name="connsiteX10" fmla="*/ 4231067 w 5580233"/>
              <a:gd name="connsiteY10" fmla="*/ 0 h 1662313"/>
              <a:gd name="connsiteX11" fmla="*/ 5303175 w 5580233"/>
              <a:gd name="connsiteY11" fmla="*/ 0 h 1662313"/>
              <a:gd name="connsiteX12" fmla="*/ 5580233 w 5580233"/>
              <a:gd name="connsiteY12" fmla="*/ 277058 h 1662313"/>
              <a:gd name="connsiteX13" fmla="*/ 5580233 w 5580233"/>
              <a:gd name="connsiteY13" fmla="*/ 630297 h 1662313"/>
              <a:gd name="connsiteX14" fmla="*/ 5580233 w 5580233"/>
              <a:gd name="connsiteY14" fmla="*/ 969683 h 1662313"/>
              <a:gd name="connsiteX15" fmla="*/ 5580233 w 5580233"/>
              <a:gd name="connsiteY15" fmla="*/ 969683 h 1662313"/>
              <a:gd name="connsiteX16" fmla="*/ 5580233 w 5580233"/>
              <a:gd name="connsiteY16" fmla="*/ 1385261 h 1662313"/>
              <a:gd name="connsiteX17" fmla="*/ 5580233 w 5580233"/>
              <a:gd name="connsiteY17" fmla="*/ 1385255 h 1662313"/>
              <a:gd name="connsiteX18" fmla="*/ 5303175 w 5580233"/>
              <a:gd name="connsiteY18" fmla="*/ 1662313 h 1662313"/>
              <a:gd name="connsiteX19" fmla="*/ 4767121 w 5580233"/>
              <a:gd name="connsiteY19" fmla="*/ 1662313 h 1662313"/>
              <a:gd name="connsiteX20" fmla="*/ 4231067 w 5580233"/>
              <a:gd name="connsiteY20" fmla="*/ 1662313 h 1662313"/>
              <a:gd name="connsiteX21" fmla="*/ 3695013 w 5580233"/>
              <a:gd name="connsiteY21" fmla="*/ 1662313 h 1662313"/>
              <a:gd name="connsiteX22" fmla="*/ 3039836 w 5580233"/>
              <a:gd name="connsiteY22" fmla="*/ 1662313 h 1662313"/>
              <a:gd name="connsiteX23" fmla="*/ 2325097 w 5580233"/>
              <a:gd name="connsiteY23" fmla="*/ 1662313 h 1662313"/>
              <a:gd name="connsiteX24" fmla="*/ 2504018 w 5580233"/>
              <a:gd name="connsiteY24" fmla="*/ 2148157 h 1662313"/>
              <a:gd name="connsiteX25" fmla="*/ 2026578 w 5580233"/>
              <a:gd name="connsiteY25" fmla="*/ 2000784 h 1662313"/>
              <a:gd name="connsiteX26" fmla="*/ 1549137 w 5580233"/>
              <a:gd name="connsiteY26" fmla="*/ 1853412 h 1662313"/>
              <a:gd name="connsiteX27" fmla="*/ 930039 w 5580233"/>
              <a:gd name="connsiteY27" fmla="*/ 1662313 h 1662313"/>
              <a:gd name="connsiteX28" fmla="*/ 623138 w 5580233"/>
              <a:gd name="connsiteY28" fmla="*/ 1662313 h 1662313"/>
              <a:gd name="connsiteX29" fmla="*/ 277058 w 5580233"/>
              <a:gd name="connsiteY29" fmla="*/ 1662313 h 1662313"/>
              <a:gd name="connsiteX30" fmla="*/ 0 w 5580233"/>
              <a:gd name="connsiteY30" fmla="*/ 1385255 h 1662313"/>
              <a:gd name="connsiteX31" fmla="*/ 0 w 5580233"/>
              <a:gd name="connsiteY31" fmla="*/ 1385261 h 1662313"/>
              <a:gd name="connsiteX32" fmla="*/ 0 w 5580233"/>
              <a:gd name="connsiteY32" fmla="*/ 969683 h 1662313"/>
              <a:gd name="connsiteX33" fmla="*/ 0 w 5580233"/>
              <a:gd name="connsiteY33" fmla="*/ 969683 h 1662313"/>
              <a:gd name="connsiteX34" fmla="*/ 0 w 5580233"/>
              <a:gd name="connsiteY34" fmla="*/ 644149 h 1662313"/>
              <a:gd name="connsiteX35" fmla="*/ 0 w 5580233"/>
              <a:gd name="connsiteY35" fmla="*/ 277058 h 166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80233" h="1662313" fill="none" extrusionOk="0">
                <a:moveTo>
                  <a:pt x="0" y="277058"/>
                </a:moveTo>
                <a:cubicBezTo>
                  <a:pt x="-26148" y="143170"/>
                  <a:pt x="123365" y="-5160"/>
                  <a:pt x="277058" y="0"/>
                </a:cubicBezTo>
                <a:cubicBezTo>
                  <a:pt x="437671" y="-33047"/>
                  <a:pt x="451806" y="16261"/>
                  <a:pt x="603549" y="0"/>
                </a:cubicBezTo>
                <a:cubicBezTo>
                  <a:pt x="755292" y="-16261"/>
                  <a:pt x="804131" y="9252"/>
                  <a:pt x="930039" y="0"/>
                </a:cubicBezTo>
                <a:lnTo>
                  <a:pt x="930039" y="0"/>
                </a:lnTo>
                <a:cubicBezTo>
                  <a:pt x="1106058" y="-11649"/>
                  <a:pt x="1289923" y="11246"/>
                  <a:pt x="1395058" y="0"/>
                </a:cubicBezTo>
                <a:cubicBezTo>
                  <a:pt x="1500193" y="-11246"/>
                  <a:pt x="1693727" y="4120"/>
                  <a:pt x="1887979" y="0"/>
                </a:cubicBezTo>
                <a:cubicBezTo>
                  <a:pt x="2082231" y="-4120"/>
                  <a:pt x="2160218" y="32858"/>
                  <a:pt x="2325097" y="0"/>
                </a:cubicBezTo>
                <a:cubicBezTo>
                  <a:pt x="2632369" y="-6220"/>
                  <a:pt x="2846068" y="30849"/>
                  <a:pt x="2980274" y="0"/>
                </a:cubicBezTo>
                <a:cubicBezTo>
                  <a:pt x="3114480" y="-30849"/>
                  <a:pt x="3420542" y="1902"/>
                  <a:pt x="3575890" y="0"/>
                </a:cubicBezTo>
                <a:cubicBezTo>
                  <a:pt x="3731238" y="-1902"/>
                  <a:pt x="4018289" y="10661"/>
                  <a:pt x="4231067" y="0"/>
                </a:cubicBezTo>
                <a:cubicBezTo>
                  <a:pt x="4443845" y="-10661"/>
                  <a:pt x="5018032" y="24344"/>
                  <a:pt x="5303175" y="0"/>
                </a:cubicBezTo>
                <a:cubicBezTo>
                  <a:pt x="5421670" y="-3059"/>
                  <a:pt x="5567226" y="89967"/>
                  <a:pt x="5580233" y="277058"/>
                </a:cubicBezTo>
                <a:cubicBezTo>
                  <a:pt x="5587086" y="416783"/>
                  <a:pt x="5540462" y="477886"/>
                  <a:pt x="5580233" y="630297"/>
                </a:cubicBezTo>
                <a:cubicBezTo>
                  <a:pt x="5620004" y="782708"/>
                  <a:pt x="5562354" y="834764"/>
                  <a:pt x="5580233" y="969683"/>
                </a:cubicBezTo>
                <a:lnTo>
                  <a:pt x="5580233" y="969683"/>
                </a:lnTo>
                <a:cubicBezTo>
                  <a:pt x="5608248" y="1138638"/>
                  <a:pt x="5577420" y="1294481"/>
                  <a:pt x="5580233" y="1385261"/>
                </a:cubicBezTo>
                <a:lnTo>
                  <a:pt x="5580233" y="1385255"/>
                </a:lnTo>
                <a:cubicBezTo>
                  <a:pt x="5609784" y="1546707"/>
                  <a:pt x="5451367" y="1691738"/>
                  <a:pt x="5303175" y="1662313"/>
                </a:cubicBezTo>
                <a:cubicBezTo>
                  <a:pt x="5071800" y="1713534"/>
                  <a:pt x="4909136" y="1628742"/>
                  <a:pt x="4767121" y="1662313"/>
                </a:cubicBezTo>
                <a:cubicBezTo>
                  <a:pt x="4625106" y="1695884"/>
                  <a:pt x="4482450" y="1598359"/>
                  <a:pt x="4231067" y="1662313"/>
                </a:cubicBezTo>
                <a:cubicBezTo>
                  <a:pt x="3979684" y="1726267"/>
                  <a:pt x="3932398" y="1656649"/>
                  <a:pt x="3695013" y="1662313"/>
                </a:cubicBezTo>
                <a:cubicBezTo>
                  <a:pt x="3457628" y="1667977"/>
                  <a:pt x="3185166" y="1647599"/>
                  <a:pt x="3039836" y="1662313"/>
                </a:cubicBezTo>
                <a:cubicBezTo>
                  <a:pt x="2894506" y="1677027"/>
                  <a:pt x="2657605" y="1630646"/>
                  <a:pt x="2325097" y="1662313"/>
                </a:cubicBezTo>
                <a:cubicBezTo>
                  <a:pt x="2391449" y="1764120"/>
                  <a:pt x="2374800" y="1938654"/>
                  <a:pt x="2504018" y="2148157"/>
                </a:cubicBezTo>
                <a:cubicBezTo>
                  <a:pt x="2385468" y="2126216"/>
                  <a:pt x="2277784" y="2024157"/>
                  <a:pt x="2026578" y="2000784"/>
                </a:cubicBezTo>
                <a:cubicBezTo>
                  <a:pt x="1775372" y="1977411"/>
                  <a:pt x="1722947" y="1877764"/>
                  <a:pt x="1549137" y="1853412"/>
                </a:cubicBezTo>
                <a:cubicBezTo>
                  <a:pt x="1375327" y="1829059"/>
                  <a:pt x="1240329" y="1753958"/>
                  <a:pt x="930039" y="1662313"/>
                </a:cubicBezTo>
                <a:cubicBezTo>
                  <a:pt x="804865" y="1680639"/>
                  <a:pt x="710093" y="1637743"/>
                  <a:pt x="623138" y="1662313"/>
                </a:cubicBezTo>
                <a:cubicBezTo>
                  <a:pt x="536183" y="1686883"/>
                  <a:pt x="381719" y="1659739"/>
                  <a:pt x="277058" y="1662313"/>
                </a:cubicBezTo>
                <a:cubicBezTo>
                  <a:pt x="84405" y="1674454"/>
                  <a:pt x="2084" y="1556017"/>
                  <a:pt x="0" y="1385255"/>
                </a:cubicBezTo>
                <a:lnTo>
                  <a:pt x="0" y="1385261"/>
                </a:lnTo>
                <a:cubicBezTo>
                  <a:pt x="-21117" y="1293481"/>
                  <a:pt x="20958" y="1134031"/>
                  <a:pt x="0" y="969683"/>
                </a:cubicBezTo>
                <a:lnTo>
                  <a:pt x="0" y="969683"/>
                </a:lnTo>
                <a:cubicBezTo>
                  <a:pt x="-24606" y="844736"/>
                  <a:pt x="4822" y="732412"/>
                  <a:pt x="0" y="644149"/>
                </a:cubicBezTo>
                <a:cubicBezTo>
                  <a:pt x="-4822" y="555886"/>
                  <a:pt x="26476" y="443426"/>
                  <a:pt x="0" y="277058"/>
                </a:cubicBezTo>
                <a:close/>
              </a:path>
              <a:path w="5580233" h="1662313" stroke="0" extrusionOk="0">
                <a:moveTo>
                  <a:pt x="0" y="277058"/>
                </a:moveTo>
                <a:cubicBezTo>
                  <a:pt x="-15843" y="106453"/>
                  <a:pt x="113341" y="13437"/>
                  <a:pt x="277058" y="0"/>
                </a:cubicBezTo>
                <a:cubicBezTo>
                  <a:pt x="384919" y="-37492"/>
                  <a:pt x="463899" y="33091"/>
                  <a:pt x="597019" y="0"/>
                </a:cubicBezTo>
                <a:cubicBezTo>
                  <a:pt x="730139" y="-33091"/>
                  <a:pt x="771354" y="13716"/>
                  <a:pt x="930039" y="0"/>
                </a:cubicBezTo>
                <a:lnTo>
                  <a:pt x="930039" y="0"/>
                </a:lnTo>
                <a:cubicBezTo>
                  <a:pt x="1036540" y="-11193"/>
                  <a:pt x="1244824" y="39698"/>
                  <a:pt x="1367157" y="0"/>
                </a:cubicBezTo>
                <a:cubicBezTo>
                  <a:pt x="1489490" y="-39698"/>
                  <a:pt x="1698391" y="18556"/>
                  <a:pt x="1846127" y="0"/>
                </a:cubicBezTo>
                <a:cubicBezTo>
                  <a:pt x="1993863" y="-18556"/>
                  <a:pt x="2188060" y="52165"/>
                  <a:pt x="2325097" y="0"/>
                </a:cubicBezTo>
                <a:cubicBezTo>
                  <a:pt x="2574896" y="-5354"/>
                  <a:pt x="2710195" y="42164"/>
                  <a:pt x="2950493" y="0"/>
                </a:cubicBezTo>
                <a:cubicBezTo>
                  <a:pt x="3190791" y="-42164"/>
                  <a:pt x="3292360" y="59416"/>
                  <a:pt x="3605671" y="0"/>
                </a:cubicBezTo>
                <a:cubicBezTo>
                  <a:pt x="3918982" y="-59416"/>
                  <a:pt x="3922191" y="62659"/>
                  <a:pt x="4171505" y="0"/>
                </a:cubicBezTo>
                <a:cubicBezTo>
                  <a:pt x="4420819" y="-62659"/>
                  <a:pt x="4483911" y="54941"/>
                  <a:pt x="4677779" y="0"/>
                </a:cubicBezTo>
                <a:cubicBezTo>
                  <a:pt x="4871647" y="-54941"/>
                  <a:pt x="5062756" y="18084"/>
                  <a:pt x="5303175" y="0"/>
                </a:cubicBezTo>
                <a:cubicBezTo>
                  <a:pt x="5480802" y="-26913"/>
                  <a:pt x="5562211" y="121335"/>
                  <a:pt x="5580233" y="277058"/>
                </a:cubicBezTo>
                <a:cubicBezTo>
                  <a:pt x="5597789" y="347373"/>
                  <a:pt x="5566580" y="454103"/>
                  <a:pt x="5580233" y="616444"/>
                </a:cubicBezTo>
                <a:cubicBezTo>
                  <a:pt x="5593886" y="778785"/>
                  <a:pt x="5573523" y="866702"/>
                  <a:pt x="5580233" y="969683"/>
                </a:cubicBezTo>
                <a:lnTo>
                  <a:pt x="5580233" y="969683"/>
                </a:lnTo>
                <a:cubicBezTo>
                  <a:pt x="5615435" y="1117025"/>
                  <a:pt x="5575574" y="1296282"/>
                  <a:pt x="5580233" y="1385261"/>
                </a:cubicBezTo>
                <a:lnTo>
                  <a:pt x="5580233" y="1385255"/>
                </a:lnTo>
                <a:cubicBezTo>
                  <a:pt x="5604199" y="1511367"/>
                  <a:pt x="5452186" y="1645926"/>
                  <a:pt x="5303175" y="1662313"/>
                </a:cubicBezTo>
                <a:cubicBezTo>
                  <a:pt x="5076708" y="1678664"/>
                  <a:pt x="4901879" y="1650921"/>
                  <a:pt x="4737340" y="1662313"/>
                </a:cubicBezTo>
                <a:cubicBezTo>
                  <a:pt x="4572802" y="1673705"/>
                  <a:pt x="4264177" y="1600120"/>
                  <a:pt x="4082163" y="1662313"/>
                </a:cubicBezTo>
                <a:cubicBezTo>
                  <a:pt x="3900149" y="1724506"/>
                  <a:pt x="3624956" y="1656998"/>
                  <a:pt x="3426986" y="1662313"/>
                </a:cubicBezTo>
                <a:cubicBezTo>
                  <a:pt x="3229016" y="1667628"/>
                  <a:pt x="2863871" y="1593818"/>
                  <a:pt x="2325097" y="1662313"/>
                </a:cubicBezTo>
                <a:cubicBezTo>
                  <a:pt x="2421233" y="1754860"/>
                  <a:pt x="2419007" y="2011474"/>
                  <a:pt x="2504018" y="2148157"/>
                </a:cubicBezTo>
                <a:cubicBezTo>
                  <a:pt x="2268760" y="2137312"/>
                  <a:pt x="2197148" y="2017181"/>
                  <a:pt x="1995098" y="1991067"/>
                </a:cubicBezTo>
                <a:cubicBezTo>
                  <a:pt x="1793048" y="1964953"/>
                  <a:pt x="1602885" y="1798071"/>
                  <a:pt x="1438959" y="1819403"/>
                </a:cubicBezTo>
                <a:cubicBezTo>
                  <a:pt x="1275033" y="1840734"/>
                  <a:pt x="1089959" y="1697018"/>
                  <a:pt x="930039" y="1662313"/>
                </a:cubicBezTo>
                <a:cubicBezTo>
                  <a:pt x="817536" y="1674007"/>
                  <a:pt x="686653" y="1634628"/>
                  <a:pt x="616608" y="1662313"/>
                </a:cubicBezTo>
                <a:cubicBezTo>
                  <a:pt x="546563" y="1689998"/>
                  <a:pt x="357542" y="1648249"/>
                  <a:pt x="277058" y="1662313"/>
                </a:cubicBezTo>
                <a:cubicBezTo>
                  <a:pt x="149120" y="1672120"/>
                  <a:pt x="-34012" y="1555770"/>
                  <a:pt x="0" y="1385255"/>
                </a:cubicBezTo>
                <a:lnTo>
                  <a:pt x="0" y="1385261"/>
                </a:lnTo>
                <a:cubicBezTo>
                  <a:pt x="-40449" y="1196759"/>
                  <a:pt x="28720" y="1076492"/>
                  <a:pt x="0" y="969683"/>
                </a:cubicBezTo>
                <a:lnTo>
                  <a:pt x="0" y="969683"/>
                </a:lnTo>
                <a:cubicBezTo>
                  <a:pt x="-9961" y="819703"/>
                  <a:pt x="21520" y="720515"/>
                  <a:pt x="0" y="644149"/>
                </a:cubicBezTo>
                <a:cubicBezTo>
                  <a:pt x="-21520" y="567783"/>
                  <a:pt x="26012" y="357250"/>
                  <a:pt x="0" y="277058"/>
                </a:cubicBezTo>
                <a:close/>
              </a:path>
            </a:pathLst>
          </a:custGeom>
          <a:solidFill>
            <a:srgbClr val="FFFF00"/>
          </a:solidFill>
          <a:ln w="28575">
            <a:solidFill>
              <a:schemeClr val="tx2"/>
            </a:solidFill>
            <a:prstDash val="dashDot"/>
            <a:extLst>
              <a:ext uri="{C807C97D-BFC1-408E-A445-0C87EB9F89A2}">
                <ask:lineSketchStyleProps xmlns="" xmlns:ask="http://schemas.microsoft.com/office/drawing/2018/sketchyshapes" sd="139810389">
                  <a:prstGeom prst="wedgeRoundRectCallout">
                    <a:avLst>
                      <a:gd name="adj1" fmla="val -5127"/>
                      <a:gd name="adj2" fmla="val 79227"/>
                      <a:gd name="adj3" fmla="val 16667"/>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tx1"/>
                </a:solidFill>
                <a:latin typeface="Times New Roman" panose="02020603050405020304" pitchFamily="18" charset="0"/>
                <a:cs typeface="Times New Roman" panose="02020603050405020304" pitchFamily="18" charset="0"/>
              </a:rPr>
              <a:t>Ngày </a:t>
            </a:r>
            <a:r>
              <a:rPr lang="vi-VN" sz="2400" dirty="0">
                <a:solidFill>
                  <a:schemeClr val="tx1"/>
                </a:solidFill>
                <a:latin typeface="Times New Roman" panose="02020603050405020304" pitchFamily="18" charset="0"/>
                <a:cs typeface="Times New Roman" panose="02020603050405020304" pitchFamily="18" charset="0"/>
              </a:rPr>
              <a:t>sáng tinh mơ, cảnh vật hiện lên thật yên bình và thơ mộng. Mặt trời vừa nhô lên khỏi dãy núi xa, tỏa những tia nắng đầu tiên ánh sáng như thú vật xuống mặt đất. Cánh đồng lúa trải dài, màu xanh lam như một thảm cỏ sớm, lướt dưới làn sóng sương sớm. Từng cơn gió nhẹ thổi qua làm những bông lúa mạch đưa nhẹ nhẹ, tạo nên bản nhạc đồng quê dịu dàng. Xa xa, dòng sông sát xung quanh co, phản ánh ánh bình minh rực rỡ. Tiếng chim hót giọng lo trên những tán cây hòa cùng mùi hương dịu nhẹ của hoa cỏ tạo khung cảnh thêm phần quyến rũ và hương đầy sức sống.</a:t>
            </a:r>
            <a:r>
              <a:rPr lang="vi-VN" sz="2400" dirty="0" smtClean="0">
                <a:solidFill>
                  <a:schemeClr val="tx1"/>
                </a:solidFill>
                <a:latin typeface="Times New Roman" panose="02020603050405020304" pitchFamily="18" charset="0"/>
                <a:ea typeface="微软雅黑"/>
                <a:cs typeface="Times New Roman" panose="02020603050405020304" pitchFamily="18" charset="0"/>
              </a:rPr>
              <a:t>!</a:t>
            </a:r>
            <a:endParaRPr lang="en-US" sz="2400" dirty="0">
              <a:solidFill>
                <a:schemeClr val="tx1"/>
              </a:solidFill>
              <a:latin typeface="Times New Roman" panose="02020603050405020304" pitchFamily="18" charset="0"/>
              <a:ea typeface="微软雅黑"/>
              <a:cs typeface="Times New Roman" panose="02020603050405020304" pitchFamily="18" charset="0"/>
            </a:endParaRPr>
          </a:p>
        </p:txBody>
      </p:sp>
      <p:pic>
        <p:nvPicPr>
          <p:cNvPr id="4" name="Picture 3">
            <a:extLst>
              <a:ext uri="{FF2B5EF4-FFF2-40B4-BE49-F238E27FC236}">
                <a16:creationId xmlns:a16="http://schemas.microsoft.com/office/drawing/2014/main" id="{E9505ADC-49AB-0BF9-6D54-A3FA546AE5DF}"/>
              </a:ext>
            </a:extLst>
          </p:cNvPr>
          <p:cNvPicPr>
            <a:picLocks noChangeAspect="1"/>
          </p:cNvPicPr>
          <p:nvPr/>
        </p:nvPicPr>
        <p:blipFill>
          <a:blip r:embed="rId3"/>
          <a:stretch>
            <a:fillRect/>
          </a:stretch>
        </p:blipFill>
        <p:spPr>
          <a:xfrm>
            <a:off x="3038591" y="968811"/>
            <a:ext cx="6114818" cy="1194920"/>
          </a:xfrm>
          <a:prstGeom prst="rect">
            <a:avLst/>
          </a:prstGeom>
        </p:spPr>
      </p:pic>
    </p:spTree>
    <p:extLst>
      <p:ext uri="{BB962C8B-B14F-4D97-AF65-F5344CB8AC3E}">
        <p14:creationId xmlns:p14="http://schemas.microsoft.com/office/powerpoint/2010/main" val="12059037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72570" y="1719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6DA287F-80C3-BFDD-2792-4403BD97486B}"/>
              </a:ext>
            </a:extLst>
          </p:cNvPr>
          <p:cNvSpPr txBox="1"/>
          <p:nvPr/>
        </p:nvSpPr>
        <p:spPr>
          <a:xfrm>
            <a:off x="428725" y="305026"/>
            <a:ext cx="1160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effectLst/>
              <a:uLnTx/>
              <a:uFillTx/>
              <a:latin typeface="Calibri" panose="020F0502020204030204"/>
            </a:endParaRPr>
          </a:p>
        </p:txBody>
      </p:sp>
      <p:sp>
        <p:nvSpPr>
          <p:cNvPr id="35" name="TextBox 34">
            <a:extLst>
              <a:ext uri="{FF2B5EF4-FFF2-40B4-BE49-F238E27FC236}">
                <a16:creationId xmlns:a16="http://schemas.microsoft.com/office/drawing/2014/main" id="{486A586F-A7D2-40BC-9D03-53E132FD88CE}"/>
              </a:ext>
            </a:extLst>
          </p:cNvPr>
          <p:cNvSpPr txBox="1"/>
          <p:nvPr/>
        </p:nvSpPr>
        <p:spPr>
          <a:xfrm>
            <a:off x="522076" y="522851"/>
            <a:ext cx="11009439" cy="6124754"/>
          </a:xfrm>
          <a:prstGeom prst="rect">
            <a:avLst/>
          </a:prstGeom>
          <a:noFill/>
        </p:spPr>
        <p:txBody>
          <a:bodyPr wrap="square" rtlCol="0">
            <a:spAutoFit/>
          </a:bodyPr>
          <a:lstStyle/>
          <a:p>
            <a:pPr algn="ctr">
              <a:defRPr/>
            </a:pPr>
            <a:r>
              <a:rPr lang="en-GB" sz="2800" b="1" dirty="0" err="1">
                <a:solidFill>
                  <a:srgbClr val="0070C0"/>
                </a:solidFill>
                <a:latin typeface="Times New Roman" panose="02020603050405020304" pitchFamily="18" charset="0"/>
                <a:cs typeface="Times New Roman" panose="02020603050405020304" pitchFamily="18" charset="0"/>
              </a:rPr>
              <a:t>Cảm</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ơn</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quý</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thầy</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cô</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đã</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ủng</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hộ</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bài</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soạn</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điện</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tử</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smtClean="0">
                <a:solidFill>
                  <a:srgbClr val="0070C0"/>
                </a:solidFill>
                <a:latin typeface="Times New Roman" panose="02020603050405020304" pitchFamily="18" charset="0"/>
                <a:cs typeface="Times New Roman" panose="02020603050405020304" pitchFamily="18" charset="0"/>
              </a:rPr>
              <a:t>2,3,4</a:t>
            </a:r>
            <a:r>
              <a:rPr lang="vi-VN" sz="2800" b="1" dirty="0" smtClean="0">
                <a:solidFill>
                  <a:srgbClr val="0070C0"/>
                </a:solidFill>
                <a:latin typeface="Times New Roman" panose="02020603050405020304" pitchFamily="18" charset="0"/>
                <a:cs typeface="Times New Roman" panose="02020603050405020304" pitchFamily="18" charset="0"/>
              </a:rPr>
              <a:t>,5</a:t>
            </a:r>
            <a:r>
              <a:rPr lang="en-GB" sz="2800" b="1" dirty="0" smtClean="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của</a:t>
            </a:r>
            <a:r>
              <a:rPr lang="en-GB" sz="2800" b="1" dirty="0">
                <a:solidFill>
                  <a:srgbClr val="0070C0"/>
                </a:solidFill>
                <a:latin typeface="Times New Roman" panose="02020603050405020304" pitchFamily="18" charset="0"/>
                <a:cs typeface="Times New Roman" panose="02020603050405020304" pitchFamily="18" charset="0"/>
              </a:rPr>
              <a:t> </a:t>
            </a:r>
            <a:r>
              <a:rPr lang="vi-VN" sz="2800" b="1" dirty="0" smtClean="0">
                <a:solidFill>
                  <a:srgbClr val="0070C0"/>
                </a:solidFill>
                <a:latin typeface="Times New Roman" panose="02020603050405020304" pitchFamily="18" charset="0"/>
                <a:cs typeface="Times New Roman" panose="02020603050405020304" pitchFamily="18" charset="0"/>
              </a:rPr>
              <a:t>Kênh giáo án  điện tử Hiền </a:t>
            </a:r>
            <a:r>
              <a:rPr lang="vi-VN" sz="2800" b="1" dirty="0">
                <a:solidFill>
                  <a:srgbClr val="0070C0"/>
                </a:solidFill>
                <a:latin typeface="Times New Roman" panose="02020603050405020304" pitchFamily="18" charset="0"/>
                <a:cs typeface="Times New Roman" panose="02020603050405020304" pitchFamily="18" charset="0"/>
              </a:rPr>
              <a:t>Trần</a:t>
            </a:r>
            <a:endParaRPr lang="en-GB" sz="2800" b="1" dirty="0">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srgbClr val="FF0000"/>
                </a:solidFill>
                <a:latin typeface="Times New Roman" panose="02020603050405020304" pitchFamily="18" charset="0"/>
                <a:cs typeface="Times New Roman" panose="02020603050405020304" pitchFamily="18" charset="0"/>
              </a:rPr>
              <a:t>Mong cô thầy sử dụng bài giảng nội bộ ko gửi lên trang mạng XH hội nhóm zalo,Facebook</a:t>
            </a:r>
            <a:r>
              <a:rPr lang="en-GB" sz="3600" dirty="0" smtClean="0">
                <a:solidFill>
                  <a:srgbClr val="FF0000"/>
                </a:solidFill>
                <a:latin typeface="Times New Roman" panose="02020603050405020304" pitchFamily="18" charset="0"/>
                <a:cs typeface="Times New Roman" panose="02020603050405020304" pitchFamily="18" charset="0"/>
              </a:rPr>
              <a:t>. </a:t>
            </a:r>
            <a:endParaRPr lang="vi-VN" sz="3600" dirty="0" smtClean="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latin typeface="Calibri" panose="020F0502020204030204"/>
              </a:rPr>
              <a:t>T</a:t>
            </a:r>
            <a:r>
              <a:rPr lang="en-GB" sz="3600" dirty="0" err="1" smtClean="0">
                <a:latin typeface="Calibri" panose="020F0502020204030204"/>
              </a:rPr>
              <a:t>hầy</a:t>
            </a:r>
            <a:r>
              <a:rPr lang="en-GB" sz="3600" dirty="0" smtClean="0">
                <a:latin typeface="Calibri" panose="020F0502020204030204"/>
              </a:rPr>
              <a:t> </a:t>
            </a:r>
            <a:r>
              <a:rPr lang="en-GB" sz="3600" dirty="0" err="1">
                <a:latin typeface="Calibri" panose="020F0502020204030204"/>
              </a:rPr>
              <a:t>cô</a:t>
            </a:r>
            <a:r>
              <a:rPr lang="en-GB" sz="3600" dirty="0">
                <a:latin typeface="Calibri" panose="020F0502020204030204"/>
              </a:rPr>
              <a:t> </a:t>
            </a:r>
            <a:r>
              <a:rPr lang="en-GB" sz="3600" dirty="0" err="1" smtClean="0">
                <a:latin typeface="Calibri" panose="020F0502020204030204"/>
              </a:rPr>
              <a:t>liên</a:t>
            </a:r>
            <a:r>
              <a:rPr lang="vi-VN" sz="3600" dirty="0" smtClean="0">
                <a:latin typeface="Calibri" panose="020F0502020204030204"/>
              </a:rPr>
              <a:t> hệ</a:t>
            </a:r>
            <a:r>
              <a:rPr lang="en-GB" sz="3600" dirty="0" smtClean="0">
                <a:latin typeface="Calibri" panose="020F0502020204030204"/>
              </a:rPr>
              <a:t> </a:t>
            </a:r>
            <a:endParaRPr lang="vi-VN" sz="3600" dirty="0" smtClean="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smtClean="0">
                <a:solidFill>
                  <a:srgbClr val="0070C0"/>
                </a:solidFill>
                <a:latin typeface="Calibri" panose="020F0502020204030204"/>
              </a:rPr>
              <a:t>ZALO</a:t>
            </a:r>
            <a:r>
              <a:rPr lang="vi-VN" sz="3600" dirty="0" smtClean="0">
                <a:solidFill>
                  <a:srgbClr val="0070C0"/>
                </a:solidFill>
                <a:latin typeface="Calibri" panose="020F0502020204030204"/>
              </a:rPr>
              <a:t> Duy nhất</a:t>
            </a:r>
            <a:r>
              <a:rPr lang="en-GB" sz="3600" dirty="0" smtClean="0">
                <a:solidFill>
                  <a:srgbClr val="0070C0"/>
                </a:solidFill>
                <a:latin typeface="Calibri" panose="020F0502020204030204"/>
              </a:rPr>
              <a:t>  </a:t>
            </a:r>
            <a:r>
              <a:rPr lang="en-GB" sz="4800" dirty="0">
                <a:solidFill>
                  <a:srgbClr val="0070C0"/>
                </a:solidFill>
                <a:latin typeface="Calibri" panose="020F0502020204030204"/>
              </a:rPr>
              <a:t>SĐT: </a:t>
            </a:r>
            <a:r>
              <a:rPr lang="en-GB" sz="4800" dirty="0" smtClean="0">
                <a:solidFill>
                  <a:srgbClr val="0070C0"/>
                </a:solidFill>
                <a:latin typeface="Calibri" panose="020F0502020204030204"/>
              </a:rPr>
              <a:t>035</a:t>
            </a:r>
            <a:r>
              <a:rPr lang="vi-VN" sz="4800" dirty="0" smtClean="0">
                <a:solidFill>
                  <a:srgbClr val="0070C0"/>
                </a:solidFill>
                <a:latin typeface="Calibri" panose="020F0502020204030204"/>
              </a:rPr>
              <a:t>3095025</a:t>
            </a:r>
            <a:endParaRPr lang="en-US" sz="4800" dirty="0" smtClean="0">
              <a:solidFill>
                <a:srgbClr val="0070C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smtClean="0">
                <a:solidFill>
                  <a:srgbClr val="7030A0"/>
                </a:solidFill>
                <a:latin typeface="Calibri" panose="020F0502020204030204"/>
              </a:rPr>
              <a:t>(</a:t>
            </a:r>
            <a:r>
              <a:rPr lang="en-US" sz="4800" dirty="0" err="1" smtClean="0">
                <a:solidFill>
                  <a:srgbClr val="7030A0"/>
                </a:solidFill>
                <a:latin typeface="Calibri" panose="020F0502020204030204"/>
              </a:rPr>
              <a:t>mọi</a:t>
            </a:r>
            <a:r>
              <a:rPr lang="en-US" sz="4800" dirty="0" smtClean="0">
                <a:solidFill>
                  <a:srgbClr val="7030A0"/>
                </a:solidFill>
                <a:latin typeface="Calibri" panose="020F0502020204030204"/>
              </a:rPr>
              <a:t> </a:t>
            </a:r>
            <a:r>
              <a:rPr lang="en-US" sz="4800" dirty="0" err="1" smtClean="0">
                <a:solidFill>
                  <a:srgbClr val="7030A0"/>
                </a:solidFill>
                <a:latin typeface="Calibri" panose="020F0502020204030204"/>
              </a:rPr>
              <a:t>zalo</a:t>
            </a:r>
            <a:r>
              <a:rPr lang="en-US" sz="4800" dirty="0" smtClean="0">
                <a:solidFill>
                  <a:srgbClr val="7030A0"/>
                </a:solidFill>
                <a:latin typeface="Calibri" panose="020F0502020204030204"/>
              </a:rPr>
              <a:t> </a:t>
            </a:r>
            <a:r>
              <a:rPr lang="en-US" sz="4800" dirty="0" err="1" smtClean="0">
                <a:solidFill>
                  <a:srgbClr val="7030A0"/>
                </a:solidFill>
                <a:latin typeface="Calibri" panose="020F0502020204030204"/>
              </a:rPr>
              <a:t>khác</a:t>
            </a:r>
            <a:r>
              <a:rPr lang="en-US" sz="4800" dirty="0" smtClean="0">
                <a:solidFill>
                  <a:srgbClr val="7030A0"/>
                </a:solidFill>
                <a:latin typeface="Calibri" panose="020F0502020204030204"/>
              </a:rPr>
              <a:t> </a:t>
            </a:r>
            <a:r>
              <a:rPr lang="en-US" sz="4800" dirty="0" err="1" smtClean="0">
                <a:solidFill>
                  <a:srgbClr val="7030A0"/>
                </a:solidFill>
                <a:latin typeface="Calibri" panose="020F0502020204030204"/>
              </a:rPr>
              <a:t>đều</a:t>
            </a:r>
            <a:r>
              <a:rPr lang="en-US" sz="4800" dirty="0" smtClean="0">
                <a:solidFill>
                  <a:srgbClr val="7030A0"/>
                </a:solidFill>
                <a:latin typeface="Calibri" panose="020F0502020204030204"/>
              </a:rPr>
              <a:t> </a:t>
            </a:r>
            <a:r>
              <a:rPr lang="en-US" sz="4800" dirty="0" err="1" smtClean="0">
                <a:solidFill>
                  <a:srgbClr val="7030A0"/>
                </a:solidFill>
                <a:latin typeface="Calibri" panose="020F0502020204030204"/>
              </a:rPr>
              <a:t>là</a:t>
            </a:r>
            <a:r>
              <a:rPr lang="en-US" sz="4800" dirty="0" smtClean="0">
                <a:solidFill>
                  <a:srgbClr val="7030A0"/>
                </a:solidFill>
                <a:latin typeface="Calibri" panose="020F0502020204030204"/>
              </a:rPr>
              <a:t> </a:t>
            </a:r>
            <a:r>
              <a:rPr lang="en-US" sz="4800" dirty="0" err="1" smtClean="0">
                <a:solidFill>
                  <a:srgbClr val="7030A0"/>
                </a:solidFill>
                <a:latin typeface="Calibri" panose="020F0502020204030204"/>
              </a:rPr>
              <a:t>giả</a:t>
            </a:r>
            <a:r>
              <a:rPr lang="en-US" sz="4800" dirty="0" smtClean="0">
                <a:solidFill>
                  <a:srgbClr val="7030A0"/>
                </a:solidFill>
                <a:latin typeface="Calibri" panose="020F0502020204030204"/>
              </a:rPr>
              <a:t> </a:t>
            </a:r>
            <a:r>
              <a:rPr lang="en-US" sz="4800" dirty="0" err="1" smtClean="0">
                <a:solidFill>
                  <a:srgbClr val="7030A0"/>
                </a:solidFill>
                <a:latin typeface="Calibri" panose="020F0502020204030204"/>
              </a:rPr>
              <a:t>mạo</a:t>
            </a:r>
            <a:r>
              <a:rPr lang="en-US" sz="4800" dirty="0" smtClean="0">
                <a:solidFill>
                  <a:srgbClr val="7030A0"/>
                </a:solidFill>
                <a:latin typeface="Calibri" panose="020F0502020204030204"/>
              </a:rPr>
              <a:t> </a:t>
            </a:r>
            <a:r>
              <a:rPr lang="en-US" sz="4800" dirty="0" err="1" smtClean="0">
                <a:solidFill>
                  <a:srgbClr val="7030A0"/>
                </a:solidFill>
                <a:latin typeface="Calibri" panose="020F0502020204030204"/>
              </a:rPr>
              <a:t>em</a:t>
            </a:r>
            <a:r>
              <a:rPr lang="en-US" sz="4800" dirty="0" smtClean="0">
                <a:solidFill>
                  <a:srgbClr val="7030A0"/>
                </a:solidFill>
                <a:latin typeface="Calibri" panose="020F0502020204030204"/>
              </a:rPr>
              <a:t>)</a:t>
            </a:r>
          </a:p>
          <a:p>
            <a:pPr lvl="0" algn="ctr">
              <a:defRPr/>
            </a:pPr>
            <a:r>
              <a:rPr lang="en-US" altLang="zh-CN" sz="3600" dirty="0" err="1">
                <a:latin typeface="Times New Roman" panose="02020603050405020304" pitchFamily="18" charset="0"/>
                <a:ea typeface="inpin heiti" charset="-122"/>
                <a:cs typeface="Times New Roman" panose="02020603050405020304" pitchFamily="18" charset="0"/>
              </a:rPr>
              <a:t>Để</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biết</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thêm</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nhiều</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tài</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nguyên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smtClean="0">
                <a:latin typeface="Times New Roman" panose="02020603050405020304" pitchFamily="18" charset="0"/>
                <a:ea typeface="inpin heiti" charset="-122"/>
                <a:cs typeface="Times New Roman" panose="02020603050405020304" pitchFamily="18" charset="0"/>
              </a:rPr>
              <a:t>hay</a:t>
            </a:r>
            <a:r>
              <a:rPr lang="vi-VN"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smtClean="0">
                <a:latin typeface="Times New Roman" panose="02020603050405020304" pitchFamily="18" charset="0"/>
                <a:ea typeface="inpin heiti" charset="-122"/>
                <a:cs typeface="Times New Roman" panose="02020603050405020304" pitchFamily="18" charset="0"/>
              </a:rPr>
              <a:t>hãy</a:t>
            </a:r>
            <a:r>
              <a:rPr lang="en-US"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truy</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cập</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smtClean="0">
                <a:latin typeface="Times New Roman" panose="02020603050405020304" pitchFamily="18" charset="0"/>
                <a:ea typeface="inpin heiti" charset="-122"/>
                <a:cs typeface="Times New Roman" panose="02020603050405020304" pitchFamily="18" charset="0"/>
              </a:rPr>
              <a:t>Facebook:</a:t>
            </a:r>
            <a:endParaRPr lang="vi-VN" sz="3600" dirty="0" smtClean="0">
              <a:latin typeface="Times New Roman" panose="02020603050405020304" pitchFamily="18" charset="0"/>
              <a:cs typeface="Times New Roman" panose="02020603050405020304" pitchFamily="18" charset="0"/>
            </a:endParaRPr>
          </a:p>
          <a:p>
            <a:pPr lvl="0" algn="ctr" defTabSz="835526">
              <a:defRPr/>
            </a:pPr>
            <a:r>
              <a:rPr lang="vi-VN" sz="2400" b="1" kern="0" dirty="0">
                <a:solidFill>
                  <a:srgbClr val="FF0000"/>
                </a:solidFill>
                <a:latin typeface="Times New Roman"/>
                <a:cs typeface="Times New Roman" panose="02020603050405020304" pitchFamily="18" charset="0"/>
              </a:rPr>
              <a:t>NHÓM GIÁO ÁN ĐIÊN TỬ </a:t>
            </a:r>
            <a:r>
              <a:rPr lang="vi-VN" sz="2400" b="1" kern="0" dirty="0" smtClean="0">
                <a:solidFill>
                  <a:srgbClr val="FF0000"/>
                </a:solidFill>
                <a:latin typeface="Times New Roman"/>
                <a:cs typeface="Times New Roman" panose="02020603050405020304" pitchFamily="18" charset="0"/>
              </a:rPr>
              <a:t>5,9,12 </a:t>
            </a:r>
            <a:r>
              <a:rPr lang="vi-VN" sz="2400" b="1" kern="0" dirty="0">
                <a:solidFill>
                  <a:srgbClr val="FF0000"/>
                </a:solidFill>
                <a:latin typeface="Times New Roman"/>
                <a:cs typeface="Times New Roman" panose="02020603050405020304" pitchFamily="18" charset="0"/>
              </a:rPr>
              <a:t>( coppy link bên dưới vào tìm kiếm fb )</a:t>
            </a:r>
          </a:p>
          <a:p>
            <a:pPr lvl="0" algn="ctr" defTabSz="835526">
              <a:defRPr/>
            </a:pPr>
            <a:r>
              <a:rPr lang="vi-VN" sz="2400" b="1" kern="0" dirty="0">
                <a:solidFill>
                  <a:srgbClr val="0070C0"/>
                </a:solidFill>
                <a:latin typeface="Times New Roman"/>
                <a:cs typeface="Times New Roman" panose="02020603050405020304" pitchFamily="18" charset="0"/>
                <a:hlinkClick r:id="rId4"/>
              </a:rPr>
              <a:t>https://www.facebook.com/groups/514479210372531/?ref=share_group_link</a:t>
            </a:r>
            <a:endParaRPr lang="vi-VN" sz="2400" b="1" kern="0" dirty="0">
              <a:solidFill>
                <a:srgbClr val="0070C0"/>
              </a:solidFill>
              <a:latin typeface="Times New Roman"/>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0000"/>
              </a:solidFill>
              <a:effectLst/>
              <a:uLnTx/>
              <a:uFillTx/>
              <a:latin typeface="Calibri" panose="020F0502020204030204"/>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725" y="2325651"/>
            <a:ext cx="1420199" cy="1258385"/>
          </a:xfrm>
          <a:prstGeom prst="rect">
            <a:avLst/>
          </a:prstGeom>
        </p:spPr>
      </p:pic>
      <p:pic>
        <p:nvPicPr>
          <p:cNvPr id="7" name="Picture 2" descr="Danh mục 5 bộ sách giáo khoa lớp 1 mới | Bộ sách lớp 1 mới">
            <a:extLst>
              <a:ext uri="{FF2B5EF4-FFF2-40B4-BE49-F238E27FC236}">
                <a16:creationId xmlns:a16="http://schemas.microsoft.com/office/drawing/2014/main" id="{CBD1067E-CD8C-4662-A6BF-A73A6977D44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63425" y="5418880"/>
            <a:ext cx="1881629" cy="1415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2730" y="2314428"/>
            <a:ext cx="1443030" cy="112226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0899" y="5543550"/>
            <a:ext cx="1770526" cy="1058782"/>
          </a:xfrm>
          <a:prstGeom prst="rect">
            <a:avLst/>
          </a:prstGeom>
        </p:spPr>
      </p:pic>
    </p:spTree>
    <p:extLst>
      <p:ext uri="{BB962C8B-B14F-4D97-AF65-F5344CB8AC3E}">
        <p14:creationId xmlns:p14="http://schemas.microsoft.com/office/powerpoint/2010/main" val="26963010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two kids holding a white board&#10;&#10;Description automatically generated">
            <a:extLst>
              <a:ext uri="{FF2B5EF4-FFF2-40B4-BE49-F238E27FC236}">
                <a16:creationId xmlns:a16="http://schemas.microsoft.com/office/drawing/2014/main" id="{879E37AA-346A-CCEE-E1ED-A01A08C03348}"/>
              </a:ext>
            </a:extLst>
          </p:cNvPr>
          <p:cNvPicPr>
            <a:picLocks noGrp="1" noRot="1" noChangeAspect="1" noMove="1" noResize="1" noEditPoints="1" noAdjustHandles="1" noChangeArrowheads="1" noChangeShapeType="1" noCrop="1"/>
          </p:cNvPicPr>
          <p:nvPr>
            <p:ph idx="4294967295"/>
          </p:nvPr>
        </p:nvPicPr>
        <p:blipFill rotWithShape="1">
          <a:blip r:embed="rId2">
            <a:extLst>
              <a:ext uri="{28A0092B-C50C-407E-A947-70E740481C1C}">
                <a14:useLocalDpi xmlns:a14="http://schemas.microsoft.com/office/drawing/2010/main" val="0"/>
              </a:ext>
            </a:extLst>
          </a:blip>
          <a:srcRect b="19"/>
          <a:stretch/>
        </p:blipFill>
        <p:spPr>
          <a:xfrm>
            <a:off x="0" y="1588"/>
            <a:ext cx="12192000" cy="6856412"/>
          </a:xfrm>
          <a:prstGeom prst="rect">
            <a:avLst/>
          </a:prstGeom>
        </p:spPr>
      </p:pic>
      <p:sp>
        <p:nvSpPr>
          <p:cNvPr id="6" name="TextBox 5">
            <a:extLst>
              <a:ext uri="{FF2B5EF4-FFF2-40B4-BE49-F238E27FC236}">
                <a16:creationId xmlns:a16="http://schemas.microsoft.com/office/drawing/2014/main" id="{5527A026-327B-F769-2EE3-DF7A5205F448}"/>
              </a:ext>
            </a:extLst>
          </p:cNvPr>
          <p:cNvSpPr txBox="1"/>
          <p:nvPr/>
        </p:nvSpPr>
        <p:spPr>
          <a:xfrm>
            <a:off x="1591814" y="1550169"/>
            <a:ext cx="102480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prstClr val="black"/>
                  </a:solidFill>
                </a:ln>
                <a:solidFill>
                  <a:srgbClr val="FF0000"/>
                </a:solidFill>
                <a:effectLst>
                  <a:glow rad="228600">
                    <a:srgbClr val="FFC000">
                      <a:satMod val="175000"/>
                      <a:alpha val="40000"/>
                    </a:srgbClr>
                  </a:glow>
                </a:effectLst>
                <a:uLnTx/>
                <a:uFillTx/>
                <a:latin typeface="Times New Roman" panose="02020603050405020304" pitchFamily="18" charset="0"/>
                <a:cs typeface="Times New Roman" panose="02020603050405020304" pitchFamily="18" charset="0"/>
              </a:rPr>
              <a:t>TRÌNH BÀY TRƯỚC LỚP </a:t>
            </a:r>
          </a:p>
        </p:txBody>
      </p:sp>
      <p:sp>
        <p:nvSpPr>
          <p:cNvPr id="8" name="Rectangle: Rounded Corners 7">
            <a:extLst>
              <a:ext uri="{FF2B5EF4-FFF2-40B4-BE49-F238E27FC236}">
                <a16:creationId xmlns:a16="http://schemas.microsoft.com/office/drawing/2014/main" id="{988C7360-AADF-B2D1-5993-AF8A995BC8CC}"/>
              </a:ext>
            </a:extLst>
          </p:cNvPr>
          <p:cNvSpPr/>
          <p:nvPr/>
        </p:nvSpPr>
        <p:spPr>
          <a:xfrm>
            <a:off x="7181843" y="3370521"/>
            <a:ext cx="2178152" cy="1031359"/>
          </a:xfrm>
          <a:custGeom>
            <a:avLst/>
            <a:gdLst>
              <a:gd name="connsiteX0" fmla="*/ 0 w 2178152"/>
              <a:gd name="connsiteY0" fmla="*/ 118730 h 1031359"/>
              <a:gd name="connsiteX1" fmla="*/ 118730 w 2178152"/>
              <a:gd name="connsiteY1" fmla="*/ 0 h 1031359"/>
              <a:gd name="connsiteX2" fmla="*/ 2059422 w 2178152"/>
              <a:gd name="connsiteY2" fmla="*/ 0 h 1031359"/>
              <a:gd name="connsiteX3" fmla="*/ 2178152 w 2178152"/>
              <a:gd name="connsiteY3" fmla="*/ 118730 h 1031359"/>
              <a:gd name="connsiteX4" fmla="*/ 2178152 w 2178152"/>
              <a:gd name="connsiteY4" fmla="*/ 912629 h 1031359"/>
              <a:gd name="connsiteX5" fmla="*/ 2059422 w 2178152"/>
              <a:gd name="connsiteY5" fmla="*/ 1031359 h 1031359"/>
              <a:gd name="connsiteX6" fmla="*/ 118730 w 2178152"/>
              <a:gd name="connsiteY6" fmla="*/ 1031359 h 1031359"/>
              <a:gd name="connsiteX7" fmla="*/ 0 w 2178152"/>
              <a:gd name="connsiteY7" fmla="*/ 912629 h 1031359"/>
              <a:gd name="connsiteX8" fmla="*/ 0 w 2178152"/>
              <a:gd name="connsiteY8" fmla="*/ 118730 h 103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8152" h="1031359" fill="none" extrusionOk="0">
                <a:moveTo>
                  <a:pt x="0" y="118730"/>
                </a:moveTo>
                <a:cubicBezTo>
                  <a:pt x="7746" y="54638"/>
                  <a:pt x="58552" y="-1532"/>
                  <a:pt x="118730" y="0"/>
                </a:cubicBezTo>
                <a:cubicBezTo>
                  <a:pt x="945133" y="154834"/>
                  <a:pt x="1351186" y="-60491"/>
                  <a:pt x="2059422" y="0"/>
                </a:cubicBezTo>
                <a:cubicBezTo>
                  <a:pt x="2130608" y="7979"/>
                  <a:pt x="2175979" y="65129"/>
                  <a:pt x="2178152" y="118730"/>
                </a:cubicBezTo>
                <a:cubicBezTo>
                  <a:pt x="2199644" y="497862"/>
                  <a:pt x="2116618" y="823069"/>
                  <a:pt x="2178152" y="912629"/>
                </a:cubicBezTo>
                <a:cubicBezTo>
                  <a:pt x="2180609" y="978103"/>
                  <a:pt x="2131603" y="1036519"/>
                  <a:pt x="2059422" y="1031359"/>
                </a:cubicBezTo>
                <a:cubicBezTo>
                  <a:pt x="1566702" y="1043907"/>
                  <a:pt x="995729" y="1183875"/>
                  <a:pt x="118730" y="1031359"/>
                </a:cubicBezTo>
                <a:cubicBezTo>
                  <a:pt x="63954" y="1027078"/>
                  <a:pt x="-1708" y="982611"/>
                  <a:pt x="0" y="912629"/>
                </a:cubicBezTo>
                <a:cubicBezTo>
                  <a:pt x="-160" y="541413"/>
                  <a:pt x="34785" y="293033"/>
                  <a:pt x="0" y="118730"/>
                </a:cubicBezTo>
                <a:close/>
              </a:path>
              <a:path w="2178152" h="1031359" stroke="0" extrusionOk="0">
                <a:moveTo>
                  <a:pt x="0" y="118730"/>
                </a:moveTo>
                <a:cubicBezTo>
                  <a:pt x="4665" y="52036"/>
                  <a:pt x="58876" y="-4646"/>
                  <a:pt x="118730" y="0"/>
                </a:cubicBezTo>
                <a:cubicBezTo>
                  <a:pt x="388251" y="6111"/>
                  <a:pt x="1393327" y="25627"/>
                  <a:pt x="2059422" y="0"/>
                </a:cubicBezTo>
                <a:cubicBezTo>
                  <a:pt x="2122033" y="-8504"/>
                  <a:pt x="2183065" y="57672"/>
                  <a:pt x="2178152" y="118730"/>
                </a:cubicBezTo>
                <a:cubicBezTo>
                  <a:pt x="2160683" y="456166"/>
                  <a:pt x="2169081" y="624172"/>
                  <a:pt x="2178152" y="912629"/>
                </a:cubicBezTo>
                <a:cubicBezTo>
                  <a:pt x="2182062" y="974241"/>
                  <a:pt x="2136701" y="1035659"/>
                  <a:pt x="2059422" y="1031359"/>
                </a:cubicBezTo>
                <a:cubicBezTo>
                  <a:pt x="1403244" y="1055602"/>
                  <a:pt x="826942" y="1143369"/>
                  <a:pt x="118730" y="1031359"/>
                </a:cubicBezTo>
                <a:cubicBezTo>
                  <a:pt x="50261" y="1034487"/>
                  <a:pt x="-2155" y="966738"/>
                  <a:pt x="0" y="912629"/>
                </a:cubicBezTo>
                <a:cubicBezTo>
                  <a:pt x="19821" y="535952"/>
                  <a:pt x="-20668" y="425554"/>
                  <a:pt x="0" y="118730"/>
                </a:cubicBezTo>
                <a:close/>
              </a:path>
            </a:pathLst>
          </a:custGeom>
          <a:solidFill>
            <a:schemeClr val="accent2">
              <a:lumMod val="60000"/>
              <a:lumOff val="40000"/>
            </a:schemeClr>
          </a:solidFill>
          <a:ln>
            <a:extLst>
              <a:ext uri="{C807C97D-BFC1-408E-A445-0C87EB9F89A2}">
                <ask:lineSketchStyleProps xmlns:ask="http://schemas.microsoft.com/office/drawing/2018/sketchyshapes" xmlns="" sd="2750103493">
                  <a:prstGeom prst="roundRect">
                    <a:avLst>
                      <a:gd name="adj" fmla="val 11512"/>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Tai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nghe</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Rounded Corners 6">
            <a:extLst>
              <a:ext uri="{FF2B5EF4-FFF2-40B4-BE49-F238E27FC236}">
                <a16:creationId xmlns:a16="http://schemas.microsoft.com/office/drawing/2014/main" id="{3CCDC331-4071-083B-2D52-B557A96F6373}"/>
              </a:ext>
            </a:extLst>
          </p:cNvPr>
          <p:cNvSpPr/>
          <p:nvPr/>
        </p:nvSpPr>
        <p:spPr>
          <a:xfrm>
            <a:off x="3361436" y="3389281"/>
            <a:ext cx="2178152" cy="1031359"/>
          </a:xfrm>
          <a:custGeom>
            <a:avLst/>
            <a:gdLst>
              <a:gd name="connsiteX0" fmla="*/ 0 w 2178152"/>
              <a:gd name="connsiteY0" fmla="*/ 171897 h 1031359"/>
              <a:gd name="connsiteX1" fmla="*/ 171897 w 2178152"/>
              <a:gd name="connsiteY1" fmla="*/ 0 h 1031359"/>
              <a:gd name="connsiteX2" fmla="*/ 2006255 w 2178152"/>
              <a:gd name="connsiteY2" fmla="*/ 0 h 1031359"/>
              <a:gd name="connsiteX3" fmla="*/ 2178152 w 2178152"/>
              <a:gd name="connsiteY3" fmla="*/ 171897 h 1031359"/>
              <a:gd name="connsiteX4" fmla="*/ 2178152 w 2178152"/>
              <a:gd name="connsiteY4" fmla="*/ 859462 h 1031359"/>
              <a:gd name="connsiteX5" fmla="*/ 2006255 w 2178152"/>
              <a:gd name="connsiteY5" fmla="*/ 1031359 h 1031359"/>
              <a:gd name="connsiteX6" fmla="*/ 171897 w 2178152"/>
              <a:gd name="connsiteY6" fmla="*/ 1031359 h 1031359"/>
              <a:gd name="connsiteX7" fmla="*/ 0 w 2178152"/>
              <a:gd name="connsiteY7" fmla="*/ 859462 h 1031359"/>
              <a:gd name="connsiteX8" fmla="*/ 0 w 2178152"/>
              <a:gd name="connsiteY8" fmla="*/ 171897 h 103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8152" h="1031359" fill="none" extrusionOk="0">
                <a:moveTo>
                  <a:pt x="0" y="171897"/>
                </a:moveTo>
                <a:cubicBezTo>
                  <a:pt x="-1140" y="73458"/>
                  <a:pt x="91107" y="7204"/>
                  <a:pt x="171897" y="0"/>
                </a:cubicBezTo>
                <a:cubicBezTo>
                  <a:pt x="398710" y="32978"/>
                  <a:pt x="1649292" y="137870"/>
                  <a:pt x="2006255" y="0"/>
                </a:cubicBezTo>
                <a:cubicBezTo>
                  <a:pt x="2099037" y="-5791"/>
                  <a:pt x="2171491" y="63250"/>
                  <a:pt x="2178152" y="171897"/>
                </a:cubicBezTo>
                <a:cubicBezTo>
                  <a:pt x="2215491" y="317584"/>
                  <a:pt x="2144353" y="715729"/>
                  <a:pt x="2178152" y="859462"/>
                </a:cubicBezTo>
                <a:cubicBezTo>
                  <a:pt x="2176242" y="972361"/>
                  <a:pt x="2105402" y="1030790"/>
                  <a:pt x="2006255" y="1031359"/>
                </a:cubicBezTo>
                <a:cubicBezTo>
                  <a:pt x="1482371" y="1007011"/>
                  <a:pt x="420472" y="1180643"/>
                  <a:pt x="171897" y="1031359"/>
                </a:cubicBezTo>
                <a:cubicBezTo>
                  <a:pt x="92505" y="1023834"/>
                  <a:pt x="-1659" y="950802"/>
                  <a:pt x="0" y="859462"/>
                </a:cubicBezTo>
                <a:cubicBezTo>
                  <a:pt x="-14165" y="729300"/>
                  <a:pt x="34028" y="481178"/>
                  <a:pt x="0" y="171897"/>
                </a:cubicBezTo>
                <a:close/>
              </a:path>
              <a:path w="2178152" h="1031359" stroke="0" extrusionOk="0">
                <a:moveTo>
                  <a:pt x="0" y="171897"/>
                </a:moveTo>
                <a:cubicBezTo>
                  <a:pt x="-3848" y="61037"/>
                  <a:pt x="82481" y="-574"/>
                  <a:pt x="171897" y="0"/>
                </a:cubicBezTo>
                <a:cubicBezTo>
                  <a:pt x="902940" y="-48814"/>
                  <a:pt x="1655847" y="136929"/>
                  <a:pt x="2006255" y="0"/>
                </a:cubicBezTo>
                <a:cubicBezTo>
                  <a:pt x="2101583" y="-5393"/>
                  <a:pt x="2171100" y="91337"/>
                  <a:pt x="2178152" y="171897"/>
                </a:cubicBezTo>
                <a:cubicBezTo>
                  <a:pt x="2144306" y="447658"/>
                  <a:pt x="2201097" y="551500"/>
                  <a:pt x="2178152" y="859462"/>
                </a:cubicBezTo>
                <a:cubicBezTo>
                  <a:pt x="2174363" y="953061"/>
                  <a:pt x="2105127" y="1034948"/>
                  <a:pt x="2006255" y="1031359"/>
                </a:cubicBezTo>
                <a:cubicBezTo>
                  <a:pt x="1799704" y="1111792"/>
                  <a:pt x="891289" y="1127718"/>
                  <a:pt x="171897" y="1031359"/>
                </a:cubicBezTo>
                <a:cubicBezTo>
                  <a:pt x="62073" y="1037878"/>
                  <a:pt x="-2684" y="958812"/>
                  <a:pt x="0" y="859462"/>
                </a:cubicBezTo>
                <a:cubicBezTo>
                  <a:pt x="-53744" y="569937"/>
                  <a:pt x="28093" y="453015"/>
                  <a:pt x="0" y="171897"/>
                </a:cubicBezTo>
                <a:close/>
              </a:path>
            </a:pathLst>
          </a:custGeom>
          <a:solidFill>
            <a:srgbClr val="FF99FF"/>
          </a:solidFill>
          <a:ln>
            <a:extLst>
              <a:ext uri="{C807C97D-BFC1-408E-A445-0C87EB9F89A2}">
                <ask:lineSketchStyleProps xmlns:ask="http://schemas.microsoft.com/office/drawing/2018/sketchyshapes" xmlns="" sd="2565045705">
                  <a:prstGeom prst="roundRect">
                    <a:avLst>
                      <a:gd name="adj" fmla="val 16667"/>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dõi</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4" name="Picture 13" descr="A cartoon of a child reading a book&#10;&#10;Description automatically generated">
            <a:extLst>
              <a:ext uri="{FF2B5EF4-FFF2-40B4-BE49-F238E27FC236}">
                <a16:creationId xmlns:a16="http://schemas.microsoft.com/office/drawing/2014/main" id="{E8089747-F653-E402-427E-CFE56D1F13B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1715" t="19069" r="46018" b="32714"/>
          <a:stretch/>
        </p:blipFill>
        <p:spPr>
          <a:xfrm>
            <a:off x="2583712" y="3197420"/>
            <a:ext cx="1004270" cy="1223220"/>
          </a:xfrm>
          <a:prstGeom prst="rect">
            <a:avLst/>
          </a:prstGeom>
        </p:spPr>
      </p:pic>
      <p:pic>
        <p:nvPicPr>
          <p:cNvPr id="16" name="Picture 15" descr="A cartoon hand and ear&#10;&#10;Description automatically generated">
            <a:extLst>
              <a:ext uri="{FF2B5EF4-FFF2-40B4-BE49-F238E27FC236}">
                <a16:creationId xmlns:a16="http://schemas.microsoft.com/office/drawing/2014/main" id="{7D968126-0BB6-E585-910A-8DEA37AEEA4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8285" t="29922" r="38954" b="29768"/>
          <a:stretch/>
        </p:blipFill>
        <p:spPr>
          <a:xfrm>
            <a:off x="6218094" y="3410239"/>
            <a:ext cx="995454" cy="99164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2074" y="2270232"/>
            <a:ext cx="1653781" cy="1465353"/>
          </a:xfrm>
          <a:prstGeom prst="rect">
            <a:avLst/>
          </a:prstGeom>
        </p:spPr>
      </p:pic>
    </p:spTree>
    <p:extLst>
      <p:ext uri="{BB962C8B-B14F-4D97-AF65-F5344CB8AC3E}">
        <p14:creationId xmlns:p14="http://schemas.microsoft.com/office/powerpoint/2010/main" val="20387243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child sitting at a desk&#10;&#10;Description automatically generated">
            <a:extLst>
              <a:ext uri="{FF2B5EF4-FFF2-40B4-BE49-F238E27FC236}">
                <a16:creationId xmlns:a16="http://schemas.microsoft.com/office/drawing/2014/main" id="{79113B6A-483D-0D02-D8BB-F129FDDD947B}"/>
              </a:ext>
            </a:extLst>
          </p:cNvPr>
          <p:cNvPicPr>
            <a:picLocks noChangeAspect="1"/>
          </p:cNvPicPr>
          <p:nvPr/>
        </p:nvPicPr>
        <p:blipFill rotWithShape="1">
          <a:blip r:embed="rId2">
            <a:extLst>
              <a:ext uri="{28A0092B-C50C-407E-A947-70E740481C1C}">
                <a14:useLocalDpi xmlns:a14="http://schemas.microsoft.com/office/drawing/2010/main" val="0"/>
              </a:ext>
            </a:extLst>
          </a:blip>
          <a:srcRect t="5600"/>
          <a:stretch/>
        </p:blipFill>
        <p:spPr>
          <a:xfrm>
            <a:off x="1" y="0"/>
            <a:ext cx="12192000" cy="6858000"/>
          </a:xfrm>
          <a:prstGeom prst="rect">
            <a:avLst/>
          </a:prstGeom>
        </p:spPr>
      </p:pic>
      <p:pic>
        <p:nvPicPr>
          <p:cNvPr id="6" name="Picture 5">
            <a:extLst>
              <a:ext uri="{FF2B5EF4-FFF2-40B4-BE49-F238E27FC236}">
                <a16:creationId xmlns:a16="http://schemas.microsoft.com/office/drawing/2014/main" id="{F018D0E2-EEFD-C364-679D-2F50BC15E38B}"/>
              </a:ext>
            </a:extLst>
          </p:cNvPr>
          <p:cNvPicPr>
            <a:picLocks noChangeAspect="1"/>
          </p:cNvPicPr>
          <p:nvPr/>
        </p:nvPicPr>
        <p:blipFill>
          <a:blip r:embed="rId3"/>
          <a:stretch>
            <a:fillRect/>
          </a:stretch>
        </p:blipFill>
        <p:spPr>
          <a:xfrm>
            <a:off x="2778594" y="2477087"/>
            <a:ext cx="7864522" cy="2219136"/>
          </a:xfrm>
          <a:prstGeom prst="rect">
            <a:avLst/>
          </a:prstGeom>
        </p:spPr>
      </p:pic>
    </p:spTree>
    <p:extLst>
      <p:ext uri="{BB962C8B-B14F-4D97-AF65-F5344CB8AC3E}">
        <p14:creationId xmlns:p14="http://schemas.microsoft.com/office/powerpoint/2010/main" val="226017377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grid with flowers and butterflies&#10;&#10;Description automatically generated">
            <a:extLst>
              <a:ext uri="{FF2B5EF4-FFF2-40B4-BE49-F238E27FC236}">
                <a16:creationId xmlns:a16="http://schemas.microsoft.com/office/drawing/2014/main" id="{113AA537-70A6-F586-620F-35FAE6E0E8FB}"/>
              </a:ext>
            </a:extLst>
          </p:cNvPr>
          <p:cNvPicPr>
            <a:picLocks noChangeAspect="1"/>
          </p:cNvPicPr>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5" name="Rectangle: Rounded Corners 4">
            <a:extLst>
              <a:ext uri="{FF2B5EF4-FFF2-40B4-BE49-F238E27FC236}">
                <a16:creationId xmlns:a16="http://schemas.microsoft.com/office/drawing/2014/main" id="{D57EF70C-1949-4E74-2697-C79B239AB874}"/>
              </a:ext>
            </a:extLst>
          </p:cNvPr>
          <p:cNvSpPr>
            <a:spLocks noGrp="1" noRot="1" noMove="1" noResize="1" noEditPoints="1" noAdjustHandles="1" noChangeArrowheads="1" noChangeShapeType="1"/>
          </p:cNvSpPr>
          <p:nvPr/>
        </p:nvSpPr>
        <p:spPr>
          <a:xfrm>
            <a:off x="0" y="0"/>
            <a:ext cx="12191999" cy="6858000"/>
          </a:xfrm>
          <a:prstGeom prst="roundRect">
            <a:avLst/>
          </a:prstGeom>
          <a:solidFill>
            <a:schemeClr val="bg1">
              <a:alpha val="86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108488" y="0"/>
            <a:ext cx="12083512" cy="2493285"/>
            <a:chOff x="108488" y="0"/>
            <a:chExt cx="12083512" cy="2493285"/>
          </a:xfrm>
        </p:grpSpPr>
        <p:pic>
          <p:nvPicPr>
            <p:cNvPr id="8" name="Picture 7" descr="A blue rectangular object with orange tails&#10;&#10;Description automatically generated">
              <a:extLst>
                <a:ext uri="{FF2B5EF4-FFF2-40B4-BE49-F238E27FC236}">
                  <a16:creationId xmlns:a16="http://schemas.microsoft.com/office/drawing/2014/main" id="{E80689FF-7FC6-9E7B-268E-4D5FED220A37}"/>
                </a:ext>
              </a:extLst>
            </p:cNvPr>
            <p:cNvPicPr>
              <a:picLocks noChangeAspect="1"/>
            </p:cNvPicPr>
            <p:nvPr/>
          </p:nvPicPr>
          <p:blipFill rotWithShape="1">
            <a:blip r:embed="rId3">
              <a:extLst>
                <a:ext uri="{28A0092B-C50C-407E-A947-70E740481C1C}">
                  <a14:useLocalDpi xmlns:a14="http://schemas.microsoft.com/office/drawing/2010/main" val="0"/>
                </a:ext>
              </a:extLst>
            </a:blip>
            <a:srcRect l="31667" t="33185" r="28000" b="44376"/>
            <a:stretch/>
          </p:blipFill>
          <p:spPr>
            <a:xfrm>
              <a:off x="108488" y="0"/>
              <a:ext cx="12083512" cy="2493285"/>
            </a:xfrm>
            <a:prstGeom prst="rect">
              <a:avLst/>
            </a:prstGeom>
          </p:spPr>
        </p:pic>
        <p:sp>
          <p:nvSpPr>
            <p:cNvPr id="9" name="TextBox 8">
              <a:extLst>
                <a:ext uri="{FF2B5EF4-FFF2-40B4-BE49-F238E27FC236}">
                  <a16:creationId xmlns:a16="http://schemas.microsoft.com/office/drawing/2014/main" id="{587F6785-988A-7A8F-5D22-2F0BE7F21100}"/>
                </a:ext>
              </a:extLst>
            </p:cNvPr>
            <p:cNvSpPr txBox="1"/>
            <p:nvPr/>
          </p:nvSpPr>
          <p:spPr>
            <a:xfrm>
              <a:off x="858277" y="480767"/>
              <a:ext cx="10740326" cy="1446550"/>
            </a:xfrm>
            <a:prstGeom prst="rect">
              <a:avLst/>
            </a:prstGeom>
            <a:noFill/>
          </p:spPr>
          <p:txBody>
            <a:bodyPr wrap="square" rtlCol="0">
              <a:spAutoFit/>
            </a:bodyPr>
            <a:lstStyle/>
            <a:p>
              <a:pPr lvl="0">
                <a:defRPr/>
              </a:pPr>
              <a:r>
                <a:rPr kumimoji="0" lang="vi-VN" sz="4000" b="1" i="0" u="none" strike="noStrike" kern="1200" cap="none" spc="0" normalizeH="0" baseline="0" noProof="0" dirty="0" smtClean="0">
                  <a:ln>
                    <a:noFill/>
                  </a:ln>
                  <a:solidFill>
                    <a:srgbClr val="FFFF00"/>
                  </a:solidFill>
                  <a:effectLst/>
                  <a:uLnTx/>
                  <a:uFillTx/>
                  <a:latin typeface="Calibri" panose="020F0502020204030204"/>
                  <a:ea typeface="+mn-ea"/>
                  <a:cs typeface="+mn-cs"/>
                </a:rPr>
                <a:t>.</a:t>
              </a:r>
              <a:r>
                <a:rPr lang="vi-VN" dirty="0"/>
                <a:t> </a:t>
              </a:r>
              <a:r>
                <a:rPr lang="vi-VN" sz="4400" dirty="0">
                  <a:latin typeface="Times New Roman" panose="02020603050405020304" pitchFamily="18" charset="0"/>
                  <a:cs typeface="Times New Roman" panose="02020603050405020304" pitchFamily="18" charset="0"/>
                </a:rPr>
                <a:t>về nhà bổ sung thêm những chi tiết vào mở bài của mình, chuẩn bị cho tiết viết ở tuần sau.</a:t>
              </a:r>
              <a:endPar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40685661"/>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67E4-886C-82C0-F865-3F6634314E1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07790CBA-3C00-4C2C-D054-80B1E68B5147}"/>
              </a:ext>
            </a:extLst>
          </p:cNvPr>
          <p:cNvSpPr>
            <a:spLocks noGrp="1"/>
          </p:cNvSpPr>
          <p:nvPr>
            <p:ph type="subTitle" idx="1"/>
          </p:nvPr>
        </p:nvSpPr>
        <p:spPr/>
        <p:txBody>
          <a:bodyPr/>
          <a:lstStyle/>
          <a:p>
            <a:endParaRPr lang="vi-VN"/>
          </a:p>
        </p:txBody>
      </p:sp>
      <p:pic>
        <p:nvPicPr>
          <p:cNvPr id="5" name="Picture 4" descr="A cartoon child sitting at a desk&#10;&#10;Description automatically generated">
            <a:extLst>
              <a:ext uri="{FF2B5EF4-FFF2-40B4-BE49-F238E27FC236}">
                <a16:creationId xmlns:a16="http://schemas.microsoft.com/office/drawing/2014/main" id="{79113B6A-483D-0D02-D8BB-F129FDDD947B}"/>
              </a:ext>
            </a:extLst>
          </p:cNvPr>
          <p:cNvPicPr>
            <a:picLocks noChangeAspect="1"/>
          </p:cNvPicPr>
          <p:nvPr/>
        </p:nvPicPr>
        <p:blipFill rotWithShape="1">
          <a:blip r:embed="rId2">
            <a:extLst>
              <a:ext uri="{28A0092B-C50C-407E-A947-70E740481C1C}">
                <a14:useLocalDpi xmlns:a14="http://schemas.microsoft.com/office/drawing/2010/main" val="0"/>
              </a:ext>
            </a:extLst>
          </a:blip>
          <a:srcRect t="5600"/>
          <a:stretch/>
        </p:blipFill>
        <p:spPr>
          <a:xfrm>
            <a:off x="1" y="0"/>
            <a:ext cx="12192000" cy="6858000"/>
          </a:xfrm>
          <a:prstGeom prst="rect">
            <a:avLst/>
          </a:prstGeom>
        </p:spPr>
      </p:pic>
      <p:sp>
        <p:nvSpPr>
          <p:cNvPr id="10" name="TextBox 9">
            <a:extLst>
              <a:ext uri="{FF2B5EF4-FFF2-40B4-BE49-F238E27FC236}">
                <a16:creationId xmlns:a16="http://schemas.microsoft.com/office/drawing/2014/main" id="{29D3A9C7-F0A1-455B-58A7-0CDD714502D2}"/>
              </a:ext>
            </a:extLst>
          </p:cNvPr>
          <p:cNvSpPr txBox="1"/>
          <p:nvPr/>
        </p:nvSpPr>
        <p:spPr>
          <a:xfrm>
            <a:off x="2937891" y="2707284"/>
            <a:ext cx="7413117"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a:ln>
                  <a:noFill/>
                </a:ln>
                <a:solidFill>
                  <a:srgbClr val="0F9ED5">
                    <a:lumMod val="75000"/>
                  </a:srgbClr>
                </a:solidFill>
                <a:effectLst/>
                <a:uLnTx/>
                <a:uFillTx/>
                <a:latin typeface="Times New Roman" panose="02020603050405020304" pitchFamily="18" charset="0"/>
                <a:cs typeface="Times New Roman" panose="02020603050405020304" pitchFamily="18" charset="0"/>
              </a:rPr>
              <a:t>Tạm</a:t>
            </a:r>
            <a:r>
              <a:rPr kumimoji="0" lang="en-GB" sz="7200" b="0" i="0" u="none" strike="noStrike" kern="1200" cap="none" spc="0" normalizeH="0" baseline="0" noProof="0" dirty="0">
                <a:ln>
                  <a:noFill/>
                </a:ln>
                <a:solidFill>
                  <a:srgbClr val="0F9ED5">
                    <a:lumMod val="75000"/>
                  </a:srgbClr>
                </a:solidFill>
                <a:effectLst/>
                <a:uLnTx/>
                <a:uFillTx/>
                <a:latin typeface="Times New Roman" panose="02020603050405020304" pitchFamily="18" charset="0"/>
                <a:cs typeface="Times New Roman" panose="02020603050405020304" pitchFamily="18" charset="0"/>
              </a:rPr>
              <a:t> </a:t>
            </a:r>
            <a:r>
              <a:rPr kumimoji="0" lang="en-GB" sz="7200" b="0" i="0" u="none" strike="noStrike" kern="1200" cap="none" spc="0" normalizeH="0" baseline="0" noProof="0" dirty="0" err="1">
                <a:ln>
                  <a:noFill/>
                </a:ln>
                <a:solidFill>
                  <a:srgbClr val="0F9ED5">
                    <a:lumMod val="75000"/>
                  </a:srgbClr>
                </a:solidFill>
                <a:effectLst/>
                <a:uLnTx/>
                <a:uFillTx/>
                <a:latin typeface="Times New Roman" panose="02020603050405020304" pitchFamily="18" charset="0"/>
                <a:cs typeface="Times New Roman" panose="02020603050405020304" pitchFamily="18" charset="0"/>
              </a:rPr>
              <a:t>biệt</a:t>
            </a:r>
            <a:r>
              <a:rPr kumimoji="0" lang="en-GB" sz="7200" b="0" i="0" u="none" strike="noStrike" kern="1200" cap="none" spc="0" normalizeH="0" baseline="0" noProof="0" dirty="0">
                <a:ln>
                  <a:noFill/>
                </a:ln>
                <a:solidFill>
                  <a:srgbClr val="0F9ED5">
                    <a:lumMod val="75000"/>
                  </a:srgbClr>
                </a:solidFill>
                <a:effectLst/>
                <a:uLnTx/>
                <a:uFillTx/>
                <a:latin typeface="Times New Roman" panose="02020603050405020304" pitchFamily="18" charset="0"/>
                <a:cs typeface="Times New Roman" panose="02020603050405020304" pitchFamily="18" charset="0"/>
              </a:rPr>
              <a:t> </a:t>
            </a:r>
            <a:r>
              <a:rPr kumimoji="0" lang="en-GB" sz="7200" b="0" i="0" u="none" strike="noStrike" kern="1200" cap="none" spc="0" normalizeH="0" baseline="0" noProof="0" dirty="0" err="1">
                <a:ln>
                  <a:noFill/>
                </a:ln>
                <a:solidFill>
                  <a:srgbClr val="0F9ED5">
                    <a:lumMod val="75000"/>
                  </a:srgbClr>
                </a:solidFill>
                <a:effectLst/>
                <a:uLnTx/>
                <a:uFillTx/>
                <a:latin typeface="Times New Roman" panose="02020603050405020304" pitchFamily="18" charset="0"/>
                <a:cs typeface="Times New Roman" panose="02020603050405020304" pitchFamily="18" charset="0"/>
              </a:rPr>
              <a:t>và</a:t>
            </a:r>
            <a:r>
              <a:rPr kumimoji="0" lang="en-GB" sz="7200" b="0" i="0" u="none" strike="noStrike" kern="1200" cap="none" spc="0" normalizeH="0" baseline="0" noProof="0" dirty="0">
                <a:ln>
                  <a:noFill/>
                </a:ln>
                <a:solidFill>
                  <a:srgbClr val="0F9ED5">
                    <a:lumMod val="75000"/>
                  </a:srgbClr>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a:ln>
                  <a:noFill/>
                </a:ln>
                <a:solidFill>
                  <a:srgbClr val="0F9ED5">
                    <a:lumMod val="75000"/>
                  </a:srgbClr>
                </a:solidFill>
                <a:effectLst/>
                <a:uLnTx/>
                <a:uFillTx/>
                <a:latin typeface="Times New Roman" panose="02020603050405020304" pitchFamily="18" charset="0"/>
                <a:cs typeface="Times New Roman" panose="02020603050405020304" pitchFamily="18" charset="0"/>
              </a:rPr>
              <a:t>hẹn</a:t>
            </a:r>
            <a:r>
              <a:rPr kumimoji="0" lang="en-GB" sz="7200" b="0" i="0" u="none" strike="noStrike" kern="1200" cap="none" spc="0" normalizeH="0" baseline="0" noProof="0" dirty="0">
                <a:ln>
                  <a:noFill/>
                </a:ln>
                <a:solidFill>
                  <a:srgbClr val="0F9ED5">
                    <a:lumMod val="75000"/>
                  </a:srgbClr>
                </a:solidFill>
                <a:effectLst/>
                <a:uLnTx/>
                <a:uFillTx/>
                <a:latin typeface="Times New Roman" panose="02020603050405020304" pitchFamily="18" charset="0"/>
                <a:cs typeface="Times New Roman" panose="02020603050405020304" pitchFamily="18" charset="0"/>
              </a:rPr>
              <a:t> </a:t>
            </a:r>
            <a:r>
              <a:rPr kumimoji="0" lang="en-GB" sz="7200" b="0" i="0" u="none" strike="noStrike" kern="1200" cap="none" spc="0" normalizeH="0" baseline="0" noProof="0" dirty="0" err="1">
                <a:ln>
                  <a:noFill/>
                </a:ln>
                <a:solidFill>
                  <a:srgbClr val="0F9ED5">
                    <a:lumMod val="75000"/>
                  </a:srgbClr>
                </a:solidFill>
                <a:effectLst/>
                <a:uLnTx/>
                <a:uFillTx/>
                <a:latin typeface="Times New Roman" panose="02020603050405020304" pitchFamily="18" charset="0"/>
                <a:cs typeface="Times New Roman" panose="02020603050405020304" pitchFamily="18" charset="0"/>
              </a:rPr>
              <a:t>gặp</a:t>
            </a:r>
            <a:r>
              <a:rPr kumimoji="0" lang="en-GB" sz="7200" b="0" i="0" u="none" strike="noStrike" kern="1200" cap="none" spc="0" normalizeH="0" baseline="0" noProof="0" dirty="0">
                <a:ln>
                  <a:noFill/>
                </a:ln>
                <a:solidFill>
                  <a:srgbClr val="0F9ED5">
                    <a:lumMod val="75000"/>
                  </a:srgbClr>
                </a:solidFill>
                <a:effectLst/>
                <a:uLnTx/>
                <a:uFillTx/>
                <a:latin typeface="Times New Roman" panose="02020603050405020304" pitchFamily="18" charset="0"/>
                <a:cs typeface="Times New Roman" panose="02020603050405020304" pitchFamily="18" charset="0"/>
              </a:rPr>
              <a:t> </a:t>
            </a:r>
            <a:r>
              <a:rPr kumimoji="0" lang="en-GB" sz="7200" b="0" i="0" u="none" strike="noStrike" kern="1200" cap="none" spc="0" normalizeH="0" baseline="0" noProof="0" dirty="0" err="1">
                <a:ln>
                  <a:noFill/>
                </a:ln>
                <a:solidFill>
                  <a:srgbClr val="0F9ED5">
                    <a:lumMod val="75000"/>
                  </a:srgbClr>
                </a:solidFill>
                <a:effectLst/>
                <a:uLnTx/>
                <a:uFillTx/>
                <a:latin typeface="Times New Roman" panose="02020603050405020304" pitchFamily="18" charset="0"/>
                <a:cs typeface="Times New Roman" panose="02020603050405020304" pitchFamily="18" charset="0"/>
              </a:rPr>
              <a:t>lại</a:t>
            </a:r>
            <a:r>
              <a:rPr kumimoji="0" lang="en-GB" sz="7200" b="0" i="0" u="none" strike="noStrike" kern="1200" cap="none" spc="0" normalizeH="0" baseline="0" noProof="0" dirty="0">
                <a:ln>
                  <a:noFill/>
                </a:ln>
                <a:solidFill>
                  <a:srgbClr val="0F9ED5">
                    <a:lumMod val="75000"/>
                  </a:srgbClr>
                </a:solidFill>
                <a:effectLst/>
                <a:uLnTx/>
                <a:uFillTx/>
                <a:latin typeface="Times New Roman" panose="02020603050405020304" pitchFamily="18" charset="0"/>
                <a:cs typeface="Times New Roman" panose="02020603050405020304" pitchFamily="18" charset="0"/>
              </a:rPr>
              <a:t> </a:t>
            </a:r>
            <a:r>
              <a:rPr kumimoji="0" lang="en-GB" sz="7200" b="0" i="0" u="none" strike="noStrike" kern="1200" cap="none" spc="0" normalizeH="0" baseline="0" noProof="0" dirty="0" err="1">
                <a:ln>
                  <a:noFill/>
                </a:ln>
                <a:solidFill>
                  <a:srgbClr val="0F9ED5">
                    <a:lumMod val="75000"/>
                  </a:srgbClr>
                </a:solidFill>
                <a:effectLst/>
                <a:uLnTx/>
                <a:uFillTx/>
                <a:latin typeface="Times New Roman" panose="02020603050405020304" pitchFamily="18" charset="0"/>
                <a:cs typeface="Times New Roman" panose="02020603050405020304" pitchFamily="18" charset="0"/>
              </a:rPr>
              <a:t>các</a:t>
            </a:r>
            <a:r>
              <a:rPr kumimoji="0" lang="en-GB" sz="7200" b="0" i="0" u="none" strike="noStrike" kern="1200" cap="none" spc="0" normalizeH="0" baseline="0" noProof="0" dirty="0">
                <a:ln>
                  <a:noFill/>
                </a:ln>
                <a:solidFill>
                  <a:srgbClr val="0F9ED5">
                    <a:lumMod val="75000"/>
                  </a:srgbClr>
                </a:solidFill>
                <a:effectLst/>
                <a:uLnTx/>
                <a:uFillTx/>
                <a:latin typeface="Times New Roman" panose="02020603050405020304" pitchFamily="18" charset="0"/>
                <a:cs typeface="Times New Roman" panose="02020603050405020304" pitchFamily="18" charset="0"/>
              </a:rPr>
              <a:t> </a:t>
            </a:r>
            <a:r>
              <a:rPr kumimoji="0" lang="en-GB" sz="7200" b="0" i="0" u="none" strike="noStrike" kern="1200" cap="none" spc="0" normalizeH="0" baseline="0" noProof="0" dirty="0" err="1">
                <a:ln>
                  <a:noFill/>
                </a:ln>
                <a:solidFill>
                  <a:srgbClr val="0F9ED5">
                    <a:lumMod val="75000"/>
                  </a:srgbClr>
                </a:solidFill>
                <a:effectLst/>
                <a:uLnTx/>
                <a:uFillTx/>
                <a:latin typeface="Times New Roman" panose="02020603050405020304" pitchFamily="18" charset="0"/>
                <a:cs typeface="Times New Roman" panose="02020603050405020304" pitchFamily="18" charset="0"/>
              </a:rPr>
              <a:t>em</a:t>
            </a:r>
            <a:r>
              <a:rPr kumimoji="0" lang="en-GB" sz="7200" b="0" i="0" u="none" strike="noStrike" kern="1200" cap="none" spc="0" normalizeH="0" baseline="0" noProof="0" dirty="0">
                <a:ln>
                  <a:noFill/>
                </a:ln>
                <a:solidFill>
                  <a:srgbClr val="0F9ED5">
                    <a:lumMod val="75000"/>
                  </a:srgbClr>
                </a:solidFill>
                <a:effectLst/>
                <a:uLnTx/>
                <a:uFillTx/>
                <a:latin typeface="Times New Roman" panose="02020603050405020304" pitchFamily="18" charset="0"/>
                <a:cs typeface="Times New Roman" panose="02020603050405020304" pitchFamily="18" charset="0"/>
              </a:rPr>
              <a:t>!</a:t>
            </a:r>
            <a:endParaRPr kumimoji="0" lang="vi-VN" sz="7200" b="0" i="0" u="none" strike="noStrike" kern="1200" cap="none" spc="0" normalizeH="0" baseline="0" noProof="0" dirty="0">
              <a:ln>
                <a:noFill/>
              </a:ln>
              <a:solidFill>
                <a:srgbClr val="0F9ED5">
                  <a:lumMod val="75000"/>
                </a:srgbClr>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C827440-3B80-9C65-9799-E507949B07B8}"/>
              </a:ext>
            </a:extLst>
          </p:cNvPr>
          <p:cNvPicPr>
            <a:picLocks noChangeAspect="1"/>
          </p:cNvPicPr>
          <p:nvPr/>
        </p:nvPicPr>
        <p:blipFill>
          <a:blip r:embed="rId3"/>
          <a:stretch>
            <a:fillRect/>
          </a:stretch>
        </p:blipFill>
        <p:spPr>
          <a:xfrm>
            <a:off x="4219084" y="689033"/>
            <a:ext cx="4352921" cy="1457070"/>
          </a:xfrm>
          <a:prstGeom prst="rect">
            <a:avLst/>
          </a:prstGeom>
        </p:spPr>
      </p:pic>
    </p:spTree>
    <p:extLst>
      <p:ext uri="{BB962C8B-B14F-4D97-AF65-F5344CB8AC3E}">
        <p14:creationId xmlns:p14="http://schemas.microsoft.com/office/powerpoint/2010/main" val="139431133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6" name="Picture 5">
            <a:hlinkClick r:id="rId5" action="ppaction://hlinksldjump"/>
            <a:extLst>
              <a:ext uri="{FF2B5EF4-FFF2-40B4-BE49-F238E27FC236}">
                <a16:creationId xmlns:a16="http://schemas.microsoft.com/office/drawing/2014/main" id="{11C229E9-0B25-D0C3-6292-5A60B6F5C982}"/>
              </a:ext>
            </a:extLst>
          </p:cNvPr>
          <p:cNvPicPr>
            <a:picLocks noChangeAspect="1"/>
          </p:cNvPicPr>
          <p:nvPr/>
        </p:nvPicPr>
        <p:blipFill>
          <a:blip r:embed="rId6"/>
          <a:stretch>
            <a:fillRect/>
          </a:stretch>
        </p:blipFill>
        <p:spPr>
          <a:xfrm>
            <a:off x="10585514" y="45690"/>
            <a:ext cx="1338448" cy="740694"/>
          </a:xfrm>
          <a:prstGeom prst="rect">
            <a:avLst/>
          </a:prstGeom>
        </p:spPr>
      </p:pic>
      <p:grpSp>
        <p:nvGrpSpPr>
          <p:cNvPr id="15" name="Group 14">
            <a:extLst>
              <a:ext uri="{FF2B5EF4-FFF2-40B4-BE49-F238E27FC236}">
                <a16:creationId xmlns:a16="http://schemas.microsoft.com/office/drawing/2014/main" id="{0A92FEE0-9628-BDED-B68C-D01FEFE3ECF3}"/>
              </a:ext>
            </a:extLst>
          </p:cNvPr>
          <p:cNvGrpSpPr/>
          <p:nvPr/>
        </p:nvGrpSpPr>
        <p:grpSpPr>
          <a:xfrm>
            <a:off x="282637" y="-347472"/>
            <a:ext cx="8700115" cy="5511451"/>
            <a:chOff x="282637" y="-347472"/>
            <a:chExt cx="8700115" cy="5511451"/>
          </a:xfrm>
        </p:grpSpPr>
        <p:sp>
          <p:nvSpPr>
            <p:cNvPr id="7" name="Freeform 7">
              <a:extLst>
                <a:ext uri="{FF2B5EF4-FFF2-40B4-BE49-F238E27FC236}">
                  <a16:creationId xmlns:a16="http://schemas.microsoft.com/office/drawing/2014/main" id="{FEBE2BA5-4E7A-5BD1-19E8-4DC7018D682E}"/>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C4C519AF-5CEF-565A-EB2D-31AA25D5E42D}"/>
                </a:ext>
              </a:extLst>
            </p:cNvPr>
            <p:cNvSpPr txBox="1"/>
            <p:nvPr/>
          </p:nvSpPr>
          <p:spPr>
            <a:xfrm>
              <a:off x="1870244" y="961567"/>
              <a:ext cx="6099048" cy="1569660"/>
            </a:xfrm>
            <a:prstGeom prst="rect">
              <a:avLst/>
            </a:prstGeom>
            <a:noFill/>
          </p:spPr>
          <p:txBody>
            <a:bodyPr wrap="square">
              <a:spAutoFit/>
            </a:bodyPr>
            <a:lstStyle/>
            <a:p>
              <a:pPr algn="ctr"/>
              <a:r>
                <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rPr>
                <a:t>Nhắc lại cấu tạo </a:t>
              </a:r>
              <a:r>
                <a:rPr lang="en-US" sz="4800" b="1" dirty="0" err="1">
                  <a:solidFill>
                    <a:schemeClr val="bg1"/>
                  </a:solidFill>
                  <a:latin typeface="Calibri" panose="020F0502020204030204" pitchFamily="34" charset="0"/>
                  <a:ea typeface="Calibri" panose="020F0502020204030204" pitchFamily="34" charset="0"/>
                  <a:cs typeface="Calibri" panose="020F0502020204030204" pitchFamily="34" charset="0"/>
                </a:rPr>
                <a:t>bài</a:t>
              </a:r>
              <a:r>
                <a:rPr lang="en-US" sz="4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chemeClr val="bg1"/>
                  </a:solidFill>
                  <a:latin typeface="Calibri" panose="020F0502020204030204" pitchFamily="34" charset="0"/>
                  <a:ea typeface="Calibri" panose="020F0502020204030204" pitchFamily="34" charset="0"/>
                  <a:cs typeface="Calibri" panose="020F0502020204030204" pitchFamily="34" charset="0"/>
                </a:rPr>
                <a:t>văn</a:t>
              </a:r>
              <a:r>
                <a:rPr lang="en-US" sz="4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chemeClr val="bg1"/>
                  </a:solidFill>
                  <a:latin typeface="Calibri" panose="020F0502020204030204" pitchFamily="34" charset="0"/>
                  <a:ea typeface="Calibri" panose="020F0502020204030204" pitchFamily="34" charset="0"/>
                  <a:cs typeface="Calibri" panose="020F0502020204030204" pitchFamily="34" charset="0"/>
                </a:rPr>
                <a:t>tả</a:t>
              </a:r>
              <a:r>
                <a:rPr lang="en-US" sz="4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vi-VN" sz="48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phong cảnh</a:t>
              </a: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7" name="Freeform 8">
            <a:extLst>
              <a:ext uri="{FF2B5EF4-FFF2-40B4-BE49-F238E27FC236}">
                <a16:creationId xmlns:a16="http://schemas.microsoft.com/office/drawing/2014/main" id="{2C4C2A3A-32C2-EE80-911A-8DBF29F432A2}"/>
              </a:ext>
            </a:extLst>
          </p:cNvPr>
          <p:cNvSpPr/>
          <p:nvPr/>
        </p:nvSpPr>
        <p:spPr>
          <a:xfrm rot="1891850">
            <a:off x="910569" y="3346703"/>
            <a:ext cx="2505347" cy="3166737"/>
          </a:xfrm>
          <a:custGeom>
            <a:avLst/>
            <a:gdLst/>
            <a:ahLst/>
            <a:cxnLst/>
            <a:rect l="l" t="t" r="r" b="b"/>
            <a:pathLst>
              <a:path w="2733534" h="3561608">
                <a:moveTo>
                  <a:pt x="0" y="0"/>
                </a:moveTo>
                <a:lnTo>
                  <a:pt x="2733533" y="0"/>
                </a:lnTo>
                <a:lnTo>
                  <a:pt x="2733533" y="3561608"/>
                </a:lnTo>
                <a:lnTo>
                  <a:pt x="0" y="356160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512759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6" name="Picture 5">
            <a:hlinkClick r:id="rId5" action="ppaction://hlinksldjump"/>
            <a:extLst>
              <a:ext uri="{FF2B5EF4-FFF2-40B4-BE49-F238E27FC236}">
                <a16:creationId xmlns:a16="http://schemas.microsoft.com/office/drawing/2014/main" id="{11C229E9-0B25-D0C3-6292-5A60B6F5C982}"/>
              </a:ext>
            </a:extLst>
          </p:cNvPr>
          <p:cNvPicPr>
            <a:picLocks noChangeAspect="1"/>
          </p:cNvPicPr>
          <p:nvPr/>
        </p:nvPicPr>
        <p:blipFill>
          <a:blip r:embed="rId6"/>
          <a:stretch>
            <a:fillRect/>
          </a:stretch>
        </p:blipFill>
        <p:spPr>
          <a:xfrm>
            <a:off x="10585514" y="45690"/>
            <a:ext cx="1338448" cy="740694"/>
          </a:xfrm>
          <a:prstGeom prst="rect">
            <a:avLst/>
          </a:prstGeom>
        </p:spPr>
      </p:pic>
      <p:grpSp>
        <p:nvGrpSpPr>
          <p:cNvPr id="15" name="Group 14">
            <a:extLst>
              <a:ext uri="{FF2B5EF4-FFF2-40B4-BE49-F238E27FC236}">
                <a16:creationId xmlns:a16="http://schemas.microsoft.com/office/drawing/2014/main" id="{0A92FEE0-9628-BDED-B68C-D01FEFE3ECF3}"/>
              </a:ext>
            </a:extLst>
          </p:cNvPr>
          <p:cNvGrpSpPr/>
          <p:nvPr/>
        </p:nvGrpSpPr>
        <p:grpSpPr>
          <a:xfrm>
            <a:off x="282637" y="-402336"/>
            <a:ext cx="10177545" cy="5511451"/>
            <a:chOff x="282637" y="-347472"/>
            <a:chExt cx="8700115" cy="5511451"/>
          </a:xfrm>
        </p:grpSpPr>
        <p:sp>
          <p:nvSpPr>
            <p:cNvPr id="7" name="Freeform 7">
              <a:extLst>
                <a:ext uri="{FF2B5EF4-FFF2-40B4-BE49-F238E27FC236}">
                  <a16:creationId xmlns:a16="http://schemas.microsoft.com/office/drawing/2014/main" id="{FEBE2BA5-4E7A-5BD1-19E8-4DC7018D682E}"/>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C4C519AF-5CEF-565A-EB2D-31AA25D5E42D}"/>
                </a:ext>
              </a:extLst>
            </p:cNvPr>
            <p:cNvSpPr txBox="1"/>
            <p:nvPr/>
          </p:nvSpPr>
          <p:spPr>
            <a:xfrm>
              <a:off x="1870244" y="961567"/>
              <a:ext cx="6099048" cy="830997"/>
            </a:xfrm>
            <a:prstGeom prst="rect">
              <a:avLst/>
            </a:prstGeom>
            <a:noFill/>
          </p:spPr>
          <p:txBody>
            <a:bodyPr wrap="square">
              <a:spAutoFit/>
            </a:bodyP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7" name="Freeform 8">
            <a:extLst>
              <a:ext uri="{FF2B5EF4-FFF2-40B4-BE49-F238E27FC236}">
                <a16:creationId xmlns:a16="http://schemas.microsoft.com/office/drawing/2014/main" id="{2C4C2A3A-32C2-EE80-911A-8DBF29F432A2}"/>
              </a:ext>
            </a:extLst>
          </p:cNvPr>
          <p:cNvSpPr/>
          <p:nvPr/>
        </p:nvSpPr>
        <p:spPr>
          <a:xfrm rot="1891850">
            <a:off x="910569" y="3346703"/>
            <a:ext cx="2505347" cy="3166737"/>
          </a:xfrm>
          <a:custGeom>
            <a:avLst/>
            <a:gdLst/>
            <a:ahLst/>
            <a:cxnLst/>
            <a:rect l="l" t="t" r="r" b="b"/>
            <a:pathLst>
              <a:path w="2733534" h="3561608">
                <a:moveTo>
                  <a:pt x="0" y="0"/>
                </a:moveTo>
                <a:lnTo>
                  <a:pt x="2733533" y="0"/>
                </a:lnTo>
                <a:lnTo>
                  <a:pt x="2733533" y="3561608"/>
                </a:lnTo>
                <a:lnTo>
                  <a:pt x="0" y="356160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90B9B8DD-1763-A896-5FB4-E43DBCB4C4AC}"/>
              </a:ext>
            </a:extLst>
          </p:cNvPr>
          <p:cNvSpPr txBox="1"/>
          <p:nvPr/>
        </p:nvSpPr>
        <p:spPr>
          <a:xfrm>
            <a:off x="1438243" y="1170550"/>
            <a:ext cx="7470229" cy="1938992"/>
          </a:xfrm>
          <a:prstGeom prst="rect">
            <a:avLst/>
          </a:prstGeom>
          <a:noFill/>
        </p:spPr>
        <p:txBody>
          <a:bodyPr wrap="square">
            <a:spAutoFit/>
          </a:bodyPr>
          <a:lstStyle/>
          <a:p>
            <a:pPr algn="ctr"/>
            <a:r>
              <a:rPr lang="en-US" sz="6000" b="1" dirty="0" err="1">
                <a:solidFill>
                  <a:schemeClr val="bg1"/>
                </a:solidFill>
              </a:rPr>
              <a:t>Có</a:t>
            </a:r>
            <a:r>
              <a:rPr lang="en-US" sz="6000" b="1" dirty="0">
                <a:solidFill>
                  <a:schemeClr val="bg1"/>
                </a:solidFill>
              </a:rPr>
              <a:t> </a:t>
            </a:r>
            <a:r>
              <a:rPr lang="en-US" sz="6000" b="1" dirty="0" err="1">
                <a:solidFill>
                  <a:schemeClr val="bg1"/>
                </a:solidFill>
              </a:rPr>
              <a:t>mấy</a:t>
            </a:r>
            <a:r>
              <a:rPr lang="en-US" sz="6000" b="1" dirty="0">
                <a:solidFill>
                  <a:schemeClr val="bg1"/>
                </a:solidFill>
              </a:rPr>
              <a:t> </a:t>
            </a:r>
            <a:r>
              <a:rPr lang="en-US" sz="6000" b="1" dirty="0" err="1">
                <a:solidFill>
                  <a:schemeClr val="bg1"/>
                </a:solidFill>
              </a:rPr>
              <a:t>cách</a:t>
            </a:r>
            <a:r>
              <a:rPr lang="en-US" sz="6000" b="1" dirty="0">
                <a:solidFill>
                  <a:schemeClr val="bg1"/>
                </a:solidFill>
              </a:rPr>
              <a:t> </a:t>
            </a:r>
            <a:r>
              <a:rPr lang="en-US" sz="6000" b="1" dirty="0" err="1">
                <a:solidFill>
                  <a:schemeClr val="bg1"/>
                </a:solidFill>
              </a:rPr>
              <a:t>mở</a:t>
            </a:r>
            <a:r>
              <a:rPr lang="en-US" sz="6000" b="1" dirty="0">
                <a:solidFill>
                  <a:schemeClr val="bg1"/>
                </a:solidFill>
              </a:rPr>
              <a:t> </a:t>
            </a:r>
            <a:r>
              <a:rPr lang="en-US" sz="6000" b="1" dirty="0" err="1">
                <a:solidFill>
                  <a:schemeClr val="bg1"/>
                </a:solidFill>
              </a:rPr>
              <a:t>bài</a:t>
            </a:r>
            <a:r>
              <a:rPr lang="en-US" sz="6000" b="1" dirty="0">
                <a:solidFill>
                  <a:schemeClr val="bg1"/>
                </a:solidFill>
              </a:rPr>
              <a:t> </a:t>
            </a:r>
            <a:r>
              <a:rPr lang="en-US" sz="6000" b="1" dirty="0" err="1">
                <a:solidFill>
                  <a:schemeClr val="bg1"/>
                </a:solidFill>
              </a:rPr>
              <a:t>khi</a:t>
            </a:r>
            <a:r>
              <a:rPr lang="en-US" sz="6000" b="1" dirty="0">
                <a:solidFill>
                  <a:schemeClr val="bg1"/>
                </a:solidFill>
              </a:rPr>
              <a:t> </a:t>
            </a:r>
            <a:r>
              <a:rPr lang="en-US" sz="6000" b="1" dirty="0" err="1">
                <a:solidFill>
                  <a:schemeClr val="bg1"/>
                </a:solidFill>
              </a:rPr>
              <a:t>viết</a:t>
            </a:r>
            <a:r>
              <a:rPr lang="en-US" sz="6000" b="1" dirty="0">
                <a:solidFill>
                  <a:schemeClr val="bg1"/>
                </a:solidFill>
              </a:rPr>
              <a:t> 1 </a:t>
            </a:r>
            <a:r>
              <a:rPr lang="en-US" sz="6000" b="1" dirty="0" err="1">
                <a:solidFill>
                  <a:schemeClr val="bg1"/>
                </a:solidFill>
              </a:rPr>
              <a:t>bài</a:t>
            </a:r>
            <a:r>
              <a:rPr lang="en-US" sz="6000" b="1" dirty="0">
                <a:solidFill>
                  <a:schemeClr val="bg1"/>
                </a:solidFill>
              </a:rPr>
              <a:t> </a:t>
            </a:r>
            <a:r>
              <a:rPr lang="en-US" sz="6000" b="1" dirty="0" err="1">
                <a:solidFill>
                  <a:schemeClr val="bg1"/>
                </a:solidFill>
              </a:rPr>
              <a:t>văn</a:t>
            </a:r>
            <a:endParaRPr lang="vi-VN" sz="6000" b="1" dirty="0">
              <a:solidFill>
                <a:schemeClr val="bg1"/>
              </a:solidFill>
            </a:endParaRPr>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2074" y="2270232"/>
            <a:ext cx="1653781" cy="1465353"/>
          </a:xfrm>
          <a:prstGeom prst="rect">
            <a:avLst/>
          </a:prstGeom>
        </p:spPr>
      </p:pic>
    </p:spTree>
    <p:extLst>
      <p:ext uri="{BB962C8B-B14F-4D97-AF65-F5344CB8AC3E}">
        <p14:creationId xmlns:p14="http://schemas.microsoft.com/office/powerpoint/2010/main" val="73436067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6" name="Picture 5">
            <a:hlinkClick r:id="rId5" action="ppaction://hlinksldjump"/>
            <a:extLst>
              <a:ext uri="{FF2B5EF4-FFF2-40B4-BE49-F238E27FC236}">
                <a16:creationId xmlns:a16="http://schemas.microsoft.com/office/drawing/2014/main" id="{11C229E9-0B25-D0C3-6292-5A60B6F5C982}"/>
              </a:ext>
            </a:extLst>
          </p:cNvPr>
          <p:cNvPicPr>
            <a:picLocks noChangeAspect="1"/>
          </p:cNvPicPr>
          <p:nvPr/>
        </p:nvPicPr>
        <p:blipFill>
          <a:blip r:embed="rId6"/>
          <a:stretch>
            <a:fillRect/>
          </a:stretch>
        </p:blipFill>
        <p:spPr>
          <a:xfrm>
            <a:off x="10585514" y="45690"/>
            <a:ext cx="1338448" cy="740694"/>
          </a:xfrm>
          <a:prstGeom prst="rect">
            <a:avLst/>
          </a:prstGeom>
        </p:spPr>
      </p:pic>
      <p:grpSp>
        <p:nvGrpSpPr>
          <p:cNvPr id="15" name="Group 14">
            <a:extLst>
              <a:ext uri="{FF2B5EF4-FFF2-40B4-BE49-F238E27FC236}">
                <a16:creationId xmlns:a16="http://schemas.microsoft.com/office/drawing/2014/main" id="{0A92FEE0-9628-BDED-B68C-D01FEFE3ECF3}"/>
              </a:ext>
            </a:extLst>
          </p:cNvPr>
          <p:cNvGrpSpPr/>
          <p:nvPr/>
        </p:nvGrpSpPr>
        <p:grpSpPr>
          <a:xfrm>
            <a:off x="282637" y="-402336"/>
            <a:ext cx="10856418" cy="5511451"/>
            <a:chOff x="282637" y="-347472"/>
            <a:chExt cx="8700115" cy="5511451"/>
          </a:xfrm>
        </p:grpSpPr>
        <p:sp>
          <p:nvSpPr>
            <p:cNvPr id="7" name="Freeform 7">
              <a:extLst>
                <a:ext uri="{FF2B5EF4-FFF2-40B4-BE49-F238E27FC236}">
                  <a16:creationId xmlns:a16="http://schemas.microsoft.com/office/drawing/2014/main" id="{FEBE2BA5-4E7A-5BD1-19E8-4DC7018D682E}"/>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C4C519AF-5CEF-565A-EB2D-31AA25D5E42D}"/>
                </a:ext>
              </a:extLst>
            </p:cNvPr>
            <p:cNvSpPr txBox="1"/>
            <p:nvPr/>
          </p:nvSpPr>
          <p:spPr>
            <a:xfrm>
              <a:off x="1870244" y="961567"/>
              <a:ext cx="6099048" cy="830997"/>
            </a:xfrm>
            <a:prstGeom prst="rect">
              <a:avLst/>
            </a:prstGeom>
            <a:noFill/>
          </p:spPr>
          <p:txBody>
            <a:bodyPr wrap="square">
              <a:spAutoFit/>
            </a:bodyP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7" name="Freeform 8">
            <a:extLst>
              <a:ext uri="{FF2B5EF4-FFF2-40B4-BE49-F238E27FC236}">
                <a16:creationId xmlns:a16="http://schemas.microsoft.com/office/drawing/2014/main" id="{2C4C2A3A-32C2-EE80-911A-8DBF29F432A2}"/>
              </a:ext>
            </a:extLst>
          </p:cNvPr>
          <p:cNvSpPr/>
          <p:nvPr/>
        </p:nvSpPr>
        <p:spPr>
          <a:xfrm rot="1891850">
            <a:off x="910569" y="3346703"/>
            <a:ext cx="2505347" cy="3166737"/>
          </a:xfrm>
          <a:custGeom>
            <a:avLst/>
            <a:gdLst/>
            <a:ahLst/>
            <a:cxnLst/>
            <a:rect l="l" t="t" r="r" b="b"/>
            <a:pathLst>
              <a:path w="2733534" h="3561608">
                <a:moveTo>
                  <a:pt x="0" y="0"/>
                </a:moveTo>
                <a:lnTo>
                  <a:pt x="2733533" y="0"/>
                </a:lnTo>
                <a:lnTo>
                  <a:pt x="2733533" y="3561608"/>
                </a:lnTo>
                <a:lnTo>
                  <a:pt x="0" y="356160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90B9B8DD-1763-A896-5FB4-E43DBCB4C4AC}"/>
              </a:ext>
            </a:extLst>
          </p:cNvPr>
          <p:cNvSpPr txBox="1"/>
          <p:nvPr/>
        </p:nvSpPr>
        <p:spPr>
          <a:xfrm>
            <a:off x="1438243" y="1170550"/>
            <a:ext cx="8550883" cy="1323439"/>
          </a:xfrm>
          <a:prstGeom prst="rect">
            <a:avLst/>
          </a:prstGeom>
          <a:noFill/>
        </p:spPr>
        <p:txBody>
          <a:bodyPr wrap="square">
            <a:spAutoFit/>
          </a:bodyPr>
          <a:lstStyle/>
          <a:p>
            <a:pPr algn="ctr"/>
            <a:r>
              <a:rPr lang="en-US" sz="4000" b="1" dirty="0" err="1">
                <a:solidFill>
                  <a:schemeClr val="bg1"/>
                </a:solidFill>
              </a:rPr>
              <a:t>Phần</a:t>
            </a:r>
            <a:r>
              <a:rPr lang="en-US" sz="4000" b="1" dirty="0">
                <a:solidFill>
                  <a:schemeClr val="bg1"/>
                </a:solidFill>
              </a:rPr>
              <a:t> </a:t>
            </a:r>
            <a:r>
              <a:rPr lang="en-US" sz="4000" b="1" dirty="0" err="1">
                <a:solidFill>
                  <a:schemeClr val="bg1"/>
                </a:solidFill>
              </a:rPr>
              <a:t>mở</a:t>
            </a:r>
            <a:r>
              <a:rPr lang="en-US" sz="4000" b="1" dirty="0">
                <a:solidFill>
                  <a:schemeClr val="bg1"/>
                </a:solidFill>
              </a:rPr>
              <a:t> </a:t>
            </a:r>
            <a:r>
              <a:rPr lang="en-US" sz="4000" b="1" dirty="0" err="1">
                <a:solidFill>
                  <a:schemeClr val="bg1"/>
                </a:solidFill>
              </a:rPr>
              <a:t>bài</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bài</a:t>
            </a:r>
            <a:r>
              <a:rPr lang="en-US" sz="4000" b="1" dirty="0">
                <a:solidFill>
                  <a:schemeClr val="bg1"/>
                </a:solidFill>
              </a:rPr>
              <a:t> </a:t>
            </a:r>
            <a:r>
              <a:rPr lang="en-US" sz="4000" b="1" dirty="0" err="1">
                <a:solidFill>
                  <a:schemeClr val="bg1"/>
                </a:solidFill>
              </a:rPr>
              <a:t>văn</a:t>
            </a:r>
            <a:r>
              <a:rPr lang="en-US" sz="4000" b="1" dirty="0">
                <a:solidFill>
                  <a:schemeClr val="bg1"/>
                </a:solidFill>
              </a:rPr>
              <a:t> </a:t>
            </a:r>
            <a:r>
              <a:rPr lang="en-US" sz="4000" b="1" dirty="0" err="1">
                <a:solidFill>
                  <a:schemeClr val="bg1"/>
                </a:solidFill>
              </a:rPr>
              <a:t>tả</a:t>
            </a:r>
            <a:r>
              <a:rPr lang="en-US" sz="4000" b="1" dirty="0">
                <a:solidFill>
                  <a:schemeClr val="bg1"/>
                </a:solidFill>
              </a:rPr>
              <a:t> </a:t>
            </a:r>
            <a:r>
              <a:rPr lang="vi-VN" sz="4000" b="1" dirty="0" smtClean="0">
                <a:solidFill>
                  <a:schemeClr val="bg1"/>
                </a:solidFill>
              </a:rPr>
              <a:t>phong cảnh</a:t>
            </a:r>
            <a:r>
              <a:rPr lang="en-US" sz="4000" b="1" dirty="0" smtClean="0">
                <a:solidFill>
                  <a:schemeClr val="bg1"/>
                </a:solidFill>
              </a:rPr>
              <a:t> </a:t>
            </a:r>
            <a:r>
              <a:rPr lang="en-US" sz="4000" b="1" dirty="0" err="1">
                <a:solidFill>
                  <a:schemeClr val="bg1"/>
                </a:solidFill>
              </a:rPr>
              <a:t>viết</a:t>
            </a:r>
            <a:r>
              <a:rPr lang="en-US" sz="4000" b="1" dirty="0">
                <a:solidFill>
                  <a:schemeClr val="bg1"/>
                </a:solidFill>
              </a:rPr>
              <a:t> </a:t>
            </a:r>
            <a:r>
              <a:rPr lang="en-US" sz="4000" b="1" dirty="0" err="1">
                <a:solidFill>
                  <a:schemeClr val="bg1"/>
                </a:solidFill>
              </a:rPr>
              <a:t>về</a:t>
            </a:r>
            <a:r>
              <a:rPr lang="en-US" sz="4000" b="1" dirty="0">
                <a:solidFill>
                  <a:schemeClr val="bg1"/>
                </a:solidFill>
              </a:rPr>
              <a:t> </a:t>
            </a:r>
            <a:r>
              <a:rPr lang="en-US" sz="4000" b="1" dirty="0" err="1">
                <a:solidFill>
                  <a:schemeClr val="bg1"/>
                </a:solidFill>
              </a:rPr>
              <a:t>nội</a:t>
            </a:r>
            <a:r>
              <a:rPr lang="en-US" sz="4000" b="1" dirty="0">
                <a:solidFill>
                  <a:schemeClr val="bg1"/>
                </a:solidFill>
              </a:rPr>
              <a:t> dung </a:t>
            </a:r>
            <a:r>
              <a:rPr lang="en-US" sz="4000" b="1" dirty="0" err="1">
                <a:solidFill>
                  <a:schemeClr val="bg1"/>
                </a:solidFill>
              </a:rPr>
              <a:t>gì</a:t>
            </a:r>
            <a:r>
              <a:rPr lang="en-US" sz="4000" b="1" dirty="0">
                <a:solidFill>
                  <a:schemeClr val="bg1"/>
                </a:solidFill>
              </a:rPr>
              <a:t>?</a:t>
            </a:r>
            <a:endParaRPr lang="vi-VN" sz="4000" b="1" dirty="0">
              <a:solidFill>
                <a:schemeClr val="bg1"/>
              </a:solidFill>
            </a:endParaRPr>
          </a:p>
        </p:txBody>
      </p:sp>
    </p:spTree>
    <p:extLst>
      <p:ext uri="{BB962C8B-B14F-4D97-AF65-F5344CB8AC3E}">
        <p14:creationId xmlns:p14="http://schemas.microsoft.com/office/powerpoint/2010/main" val="50660367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6" name="Picture 5">
            <a:hlinkClick r:id="rId6" action="ppaction://hlinksldjump"/>
            <a:extLst>
              <a:ext uri="{FF2B5EF4-FFF2-40B4-BE49-F238E27FC236}">
                <a16:creationId xmlns:a16="http://schemas.microsoft.com/office/drawing/2014/main" id="{11C229E9-0B25-D0C3-6292-5A60B6F5C982}"/>
              </a:ext>
            </a:extLst>
          </p:cNvPr>
          <p:cNvPicPr>
            <a:picLocks noChangeAspect="1"/>
          </p:cNvPicPr>
          <p:nvPr/>
        </p:nvPicPr>
        <p:blipFill>
          <a:blip r:embed="rId7"/>
          <a:stretch>
            <a:fillRect/>
          </a:stretch>
        </p:blipFill>
        <p:spPr>
          <a:xfrm>
            <a:off x="10585514" y="45690"/>
            <a:ext cx="1338448" cy="740694"/>
          </a:xfrm>
          <a:prstGeom prst="rect">
            <a:avLst/>
          </a:prstGeom>
        </p:spPr>
      </p:pic>
      <p:grpSp>
        <p:nvGrpSpPr>
          <p:cNvPr id="15" name="Group 14">
            <a:extLst>
              <a:ext uri="{FF2B5EF4-FFF2-40B4-BE49-F238E27FC236}">
                <a16:creationId xmlns:a16="http://schemas.microsoft.com/office/drawing/2014/main" id="{0A92FEE0-9628-BDED-B68C-D01FEFE3ECF3}"/>
              </a:ext>
            </a:extLst>
          </p:cNvPr>
          <p:cNvGrpSpPr/>
          <p:nvPr/>
        </p:nvGrpSpPr>
        <p:grpSpPr>
          <a:xfrm>
            <a:off x="282637" y="-402336"/>
            <a:ext cx="8700115" cy="5511451"/>
            <a:chOff x="282637" y="-347472"/>
            <a:chExt cx="8700115" cy="5511451"/>
          </a:xfrm>
        </p:grpSpPr>
        <p:sp>
          <p:nvSpPr>
            <p:cNvPr id="7" name="Freeform 7">
              <a:extLst>
                <a:ext uri="{FF2B5EF4-FFF2-40B4-BE49-F238E27FC236}">
                  <a16:creationId xmlns:a16="http://schemas.microsoft.com/office/drawing/2014/main" id="{FEBE2BA5-4E7A-5BD1-19E8-4DC7018D682E}"/>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C4C519AF-5CEF-565A-EB2D-31AA25D5E42D}"/>
                </a:ext>
              </a:extLst>
            </p:cNvPr>
            <p:cNvSpPr txBox="1"/>
            <p:nvPr/>
          </p:nvSpPr>
          <p:spPr>
            <a:xfrm>
              <a:off x="1870244" y="961567"/>
              <a:ext cx="6099048" cy="830997"/>
            </a:xfrm>
            <a:prstGeom prst="rect">
              <a:avLst/>
            </a:prstGeom>
            <a:noFill/>
          </p:spPr>
          <p:txBody>
            <a:bodyPr wrap="square">
              <a:spAutoFit/>
            </a:bodyP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7" name="Freeform 8">
            <a:extLst>
              <a:ext uri="{FF2B5EF4-FFF2-40B4-BE49-F238E27FC236}">
                <a16:creationId xmlns:a16="http://schemas.microsoft.com/office/drawing/2014/main" id="{2C4C2A3A-32C2-EE80-911A-8DBF29F432A2}"/>
              </a:ext>
            </a:extLst>
          </p:cNvPr>
          <p:cNvSpPr/>
          <p:nvPr/>
        </p:nvSpPr>
        <p:spPr>
          <a:xfrm rot="1891850">
            <a:off x="910569" y="3346703"/>
            <a:ext cx="2505347" cy="3166737"/>
          </a:xfrm>
          <a:custGeom>
            <a:avLst/>
            <a:gdLst/>
            <a:ahLst/>
            <a:cxnLst/>
            <a:rect l="l" t="t" r="r" b="b"/>
            <a:pathLst>
              <a:path w="2733534" h="3561608">
                <a:moveTo>
                  <a:pt x="0" y="0"/>
                </a:moveTo>
                <a:lnTo>
                  <a:pt x="2733533" y="0"/>
                </a:lnTo>
                <a:lnTo>
                  <a:pt x="2733533" y="3561608"/>
                </a:lnTo>
                <a:lnTo>
                  <a:pt x="0" y="356160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90B9B8DD-1763-A896-5FB4-E43DBCB4C4AC}"/>
              </a:ext>
            </a:extLst>
          </p:cNvPr>
          <p:cNvSpPr txBox="1"/>
          <p:nvPr/>
        </p:nvSpPr>
        <p:spPr>
          <a:xfrm>
            <a:off x="1438244" y="1170550"/>
            <a:ext cx="6844284" cy="2123658"/>
          </a:xfrm>
          <a:prstGeom prst="rect">
            <a:avLst/>
          </a:prstGeom>
          <a:noFill/>
        </p:spPr>
        <p:txBody>
          <a:bodyPr wrap="square">
            <a:spAutoFit/>
          </a:bodyPr>
          <a:lstStyle/>
          <a:p>
            <a:pPr algn="ctr"/>
            <a:r>
              <a:rPr lang="en-US" sz="4400" b="1" dirty="0" err="1">
                <a:solidFill>
                  <a:schemeClr val="bg1"/>
                </a:solidFill>
              </a:rPr>
              <a:t>Nếu</a:t>
            </a:r>
            <a:r>
              <a:rPr lang="en-US" sz="4400" b="1" dirty="0">
                <a:solidFill>
                  <a:schemeClr val="bg1"/>
                </a:solidFill>
              </a:rPr>
              <a:t> </a:t>
            </a:r>
            <a:r>
              <a:rPr lang="en-US" sz="4400" b="1" dirty="0" err="1">
                <a:solidFill>
                  <a:schemeClr val="bg1"/>
                </a:solidFill>
              </a:rPr>
              <a:t>định</a:t>
            </a:r>
            <a:r>
              <a:rPr lang="en-US" sz="4400" b="1" dirty="0">
                <a:solidFill>
                  <a:schemeClr val="bg1"/>
                </a:solidFill>
              </a:rPr>
              <a:t> </a:t>
            </a:r>
            <a:r>
              <a:rPr lang="en-US" sz="4400" b="1" dirty="0" err="1">
                <a:solidFill>
                  <a:schemeClr val="bg1"/>
                </a:solidFill>
              </a:rPr>
              <a:t>tả</a:t>
            </a:r>
            <a:r>
              <a:rPr lang="en-US" sz="4400" b="1" dirty="0">
                <a:solidFill>
                  <a:schemeClr val="bg1"/>
                </a:solidFill>
              </a:rPr>
              <a:t> </a:t>
            </a:r>
            <a:r>
              <a:rPr lang="vi-VN" sz="4400" b="1" dirty="0" smtClean="0">
                <a:solidFill>
                  <a:schemeClr val="bg1"/>
                </a:solidFill>
              </a:rPr>
              <a:t>phong cảnh</a:t>
            </a:r>
            <a:r>
              <a:rPr lang="en-US" sz="4400" b="1" dirty="0" smtClean="0">
                <a:solidFill>
                  <a:schemeClr val="bg1"/>
                </a:solidFill>
              </a:rPr>
              <a:t> </a:t>
            </a:r>
            <a:r>
              <a:rPr lang="en-US" sz="4400" b="1" dirty="0" err="1">
                <a:solidFill>
                  <a:schemeClr val="bg1"/>
                </a:solidFill>
              </a:rPr>
              <a:t>thì</a:t>
            </a:r>
            <a:r>
              <a:rPr lang="en-US" sz="4400" b="1" dirty="0">
                <a:solidFill>
                  <a:schemeClr val="bg1"/>
                </a:solidFill>
              </a:rPr>
              <a:t> e </a:t>
            </a:r>
            <a:r>
              <a:rPr lang="en-US" sz="4400" b="1" dirty="0" err="1">
                <a:solidFill>
                  <a:schemeClr val="bg1"/>
                </a:solidFill>
              </a:rPr>
              <a:t>sẽ</a:t>
            </a:r>
            <a:r>
              <a:rPr lang="en-US" sz="4400" b="1" dirty="0">
                <a:solidFill>
                  <a:schemeClr val="bg1"/>
                </a:solidFill>
              </a:rPr>
              <a:t> </a:t>
            </a:r>
            <a:r>
              <a:rPr lang="en-US" sz="4400" b="1" dirty="0" err="1">
                <a:solidFill>
                  <a:schemeClr val="bg1"/>
                </a:solidFill>
              </a:rPr>
              <a:t>chọn</a:t>
            </a:r>
            <a:r>
              <a:rPr lang="en-US" sz="4400" b="1" dirty="0">
                <a:solidFill>
                  <a:schemeClr val="bg1"/>
                </a:solidFill>
              </a:rPr>
              <a:t> </a:t>
            </a:r>
            <a:r>
              <a:rPr lang="en-US" sz="4400" b="1" dirty="0" err="1">
                <a:solidFill>
                  <a:schemeClr val="bg1"/>
                </a:solidFill>
              </a:rPr>
              <a:t>tả</a:t>
            </a:r>
            <a:r>
              <a:rPr lang="en-US" sz="4400" b="1" dirty="0">
                <a:solidFill>
                  <a:schemeClr val="bg1"/>
                </a:solidFill>
              </a:rPr>
              <a:t> </a:t>
            </a:r>
            <a:r>
              <a:rPr lang="vi-VN" sz="4400" b="1" dirty="0" smtClean="0">
                <a:solidFill>
                  <a:schemeClr val="bg1"/>
                </a:solidFill>
              </a:rPr>
              <a:t>phong cảnh ở đâu</a:t>
            </a:r>
            <a:r>
              <a:rPr lang="en-US" sz="4400" b="1" dirty="0" smtClean="0">
                <a:solidFill>
                  <a:schemeClr val="bg1"/>
                </a:solidFill>
              </a:rPr>
              <a:t>?</a:t>
            </a:r>
            <a:endParaRPr lang="vi-VN" sz="4400" b="1" dirty="0">
              <a:solidFill>
                <a:schemeClr val="bg1"/>
              </a:solidFill>
            </a:endParaRPr>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02074" y="2270232"/>
            <a:ext cx="1653781" cy="1465353"/>
          </a:xfrm>
          <a:prstGeom prst="rect">
            <a:avLst/>
          </a:prstGeom>
        </p:spPr>
      </p:pic>
    </p:spTree>
    <p:extLst>
      <p:ext uri="{BB962C8B-B14F-4D97-AF65-F5344CB8AC3E}">
        <p14:creationId xmlns:p14="http://schemas.microsoft.com/office/powerpoint/2010/main" val="361283711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67E4-886C-82C0-F865-3F6634314E1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07790CBA-3C00-4C2C-D054-80B1E68B5147}"/>
              </a:ext>
            </a:extLst>
          </p:cNvPr>
          <p:cNvSpPr>
            <a:spLocks noGrp="1"/>
          </p:cNvSpPr>
          <p:nvPr>
            <p:ph type="subTitle" idx="1"/>
          </p:nvPr>
        </p:nvSpPr>
        <p:spPr/>
        <p:txBody>
          <a:bodyPr/>
          <a:lstStyle/>
          <a:p>
            <a:endParaRPr lang="vi-VN"/>
          </a:p>
        </p:txBody>
      </p:sp>
      <p:pic>
        <p:nvPicPr>
          <p:cNvPr id="5" name="Picture 4" descr="A cartoon child sitting at a desk&#10;&#10;Description automatically generated">
            <a:extLst>
              <a:ext uri="{FF2B5EF4-FFF2-40B4-BE49-F238E27FC236}">
                <a16:creationId xmlns:a16="http://schemas.microsoft.com/office/drawing/2014/main" id="{79113B6A-483D-0D02-D8BB-F129FDDD947B}"/>
              </a:ext>
            </a:extLst>
          </p:cNvPr>
          <p:cNvPicPr>
            <a:picLocks noChangeAspect="1"/>
          </p:cNvPicPr>
          <p:nvPr/>
        </p:nvPicPr>
        <p:blipFill rotWithShape="1">
          <a:blip r:embed="rId2">
            <a:extLst>
              <a:ext uri="{28A0092B-C50C-407E-A947-70E740481C1C}">
                <a14:useLocalDpi xmlns:a14="http://schemas.microsoft.com/office/drawing/2010/main" val="0"/>
              </a:ext>
            </a:extLst>
          </a:blip>
          <a:srcRect t="5600"/>
          <a:stretch/>
        </p:blipFill>
        <p:spPr>
          <a:xfrm>
            <a:off x="1" y="0"/>
            <a:ext cx="12192000" cy="6858000"/>
          </a:xfrm>
          <a:prstGeom prst="rect">
            <a:avLst/>
          </a:prstGeom>
        </p:spPr>
      </p:pic>
      <p:sp>
        <p:nvSpPr>
          <p:cNvPr id="10" name="TextBox 9">
            <a:extLst>
              <a:ext uri="{FF2B5EF4-FFF2-40B4-BE49-F238E27FC236}">
                <a16:creationId xmlns:a16="http://schemas.microsoft.com/office/drawing/2014/main" id="{29D3A9C7-F0A1-455B-58A7-0CDD714502D2}"/>
              </a:ext>
            </a:extLst>
          </p:cNvPr>
          <p:cNvSpPr txBox="1"/>
          <p:nvPr/>
        </p:nvSpPr>
        <p:spPr>
          <a:xfrm>
            <a:off x="1711783" y="2316163"/>
            <a:ext cx="8956217" cy="3662541"/>
          </a:xfrm>
          <a:prstGeom prst="rect">
            <a:avLst/>
          </a:prstGeom>
          <a:noFill/>
        </p:spPr>
        <p:txBody>
          <a:bodyPr wrap="square">
            <a:spAutoFit/>
          </a:bodyPr>
          <a:lstStyle/>
          <a:p>
            <a:pPr algn="ctr"/>
            <a:r>
              <a:rPr lang="vi-VN" sz="4000" b="1" dirty="0" smtClean="0">
                <a:latin typeface="+mj-lt"/>
              </a:rPr>
              <a:t> </a:t>
            </a:r>
            <a:r>
              <a:rPr lang="vi-VN" sz="4000" b="1" dirty="0">
                <a:latin typeface="+mj-lt"/>
              </a:rPr>
              <a:t>BÀI VIẾT 2</a:t>
            </a:r>
            <a:endParaRPr lang="en-US" sz="4000" dirty="0">
              <a:latin typeface="+mj-lt"/>
            </a:endParaRPr>
          </a:p>
          <a:p>
            <a:pPr algn="ctr"/>
            <a:r>
              <a:rPr lang="en-US" sz="4000" b="1" dirty="0">
                <a:latin typeface="+mj-lt"/>
              </a:rPr>
              <a:t>LUYỆN TẬP TẢ PHONG CẢNH</a:t>
            </a:r>
            <a:endParaRPr lang="en-US" sz="4000" dirty="0">
              <a:latin typeface="+mj-lt"/>
            </a:endParaRPr>
          </a:p>
          <a:p>
            <a:pPr algn="ctr"/>
            <a:r>
              <a:rPr lang="en-US" sz="4000" dirty="0">
                <a:latin typeface="+mj-lt"/>
              </a:rPr>
              <a:t>    </a:t>
            </a:r>
            <a:r>
              <a:rPr lang="en-US" sz="4000" dirty="0" smtClean="0">
                <a:latin typeface="+mj-lt"/>
              </a:rPr>
              <a:t> </a:t>
            </a:r>
            <a:r>
              <a:rPr lang="en-US" sz="4000" b="1" dirty="0">
                <a:latin typeface="+mj-lt"/>
              </a:rPr>
              <a:t>(</a:t>
            </a:r>
            <a:r>
              <a:rPr lang="en-US" sz="4000" b="1" dirty="0" err="1">
                <a:latin typeface="+mj-lt"/>
              </a:rPr>
              <a:t>Viết</a:t>
            </a:r>
            <a:r>
              <a:rPr lang="en-US" sz="4000" b="1" dirty="0">
                <a:latin typeface="+mj-lt"/>
              </a:rPr>
              <a:t> </a:t>
            </a:r>
            <a:r>
              <a:rPr lang="en-US" sz="4000" b="1" dirty="0" err="1">
                <a:latin typeface="+mj-lt"/>
              </a:rPr>
              <a:t>mở</a:t>
            </a:r>
            <a:r>
              <a:rPr lang="en-US" sz="4000" b="1" dirty="0">
                <a:latin typeface="+mj-lt"/>
              </a:rPr>
              <a:t> </a:t>
            </a:r>
            <a:r>
              <a:rPr lang="en-US" sz="4000" b="1" dirty="0" err="1">
                <a:latin typeface="+mj-lt"/>
              </a:rPr>
              <a:t>bài</a:t>
            </a:r>
            <a:r>
              <a:rPr lang="en-US" sz="4000" b="1" dirty="0">
                <a:latin typeface="+mj-lt"/>
              </a:rPr>
              <a:t>) </a:t>
            </a:r>
            <a:endParaRPr lang="vi-VN" sz="4000" dirty="0">
              <a:latin typeface="+mj-lt"/>
            </a:endParaRPr>
          </a:p>
          <a:p>
            <a:pPr algn="ctr"/>
            <a:r>
              <a:rPr lang="en-US" sz="4000" dirty="0" smtClean="0">
                <a:latin typeface="+mj-lt"/>
              </a:rPr>
              <a:t>  </a:t>
            </a:r>
            <a:r>
              <a:rPr lang="en-US" sz="4000" dirty="0">
                <a:latin typeface="+mj-lt"/>
              </a:rPr>
              <a:t>(1 </a:t>
            </a:r>
            <a:r>
              <a:rPr lang="en-US" sz="4000" dirty="0" err="1">
                <a:latin typeface="+mj-lt"/>
              </a:rPr>
              <a:t>tiết</a:t>
            </a:r>
            <a:r>
              <a:rPr lang="en-US" sz="4000" dirty="0">
                <a:latin typeface="+mj-lt"/>
              </a:rPr>
              <a:t>)</a:t>
            </a:r>
          </a:p>
          <a:p>
            <a:pPr algn="ctr"/>
            <a:endParaRPr lang="vi-VN" sz="7200" b="1" dirty="0">
              <a:solidFill>
                <a:srgbClr val="FF0000"/>
              </a:solidFill>
              <a:latin typeface="+mj-lt"/>
            </a:endParaRPr>
          </a:p>
        </p:txBody>
      </p:sp>
      <p:pic>
        <p:nvPicPr>
          <p:cNvPr id="4" name="Picture 3">
            <a:extLst>
              <a:ext uri="{FF2B5EF4-FFF2-40B4-BE49-F238E27FC236}">
                <a16:creationId xmlns:a16="http://schemas.microsoft.com/office/drawing/2014/main" id="{C4165799-B481-40C3-AC7A-FADEE6BE412D}"/>
              </a:ext>
            </a:extLst>
          </p:cNvPr>
          <p:cNvPicPr>
            <a:picLocks noChangeAspect="1"/>
          </p:cNvPicPr>
          <p:nvPr/>
        </p:nvPicPr>
        <p:blipFill>
          <a:blip r:embed="rId3"/>
          <a:stretch>
            <a:fillRect/>
          </a:stretch>
        </p:blipFill>
        <p:spPr>
          <a:xfrm>
            <a:off x="4047174" y="702614"/>
            <a:ext cx="4352921" cy="1457070"/>
          </a:xfrm>
          <a:prstGeom prst="rect">
            <a:avLst/>
          </a:prstGeom>
        </p:spPr>
      </p:pic>
    </p:spTree>
    <p:extLst>
      <p:ext uri="{BB962C8B-B14F-4D97-AF65-F5344CB8AC3E}">
        <p14:creationId xmlns:p14="http://schemas.microsoft.com/office/powerpoint/2010/main" val="119056397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6" name="Rectangle: Rounded Corners 5">
            <a:extLst>
              <a:ext uri="{FF2B5EF4-FFF2-40B4-BE49-F238E27FC236}">
                <a16:creationId xmlns:a16="http://schemas.microsoft.com/office/drawing/2014/main" id="{E12500B6-7B42-8C9D-DF0F-A35DC6BEC7C2}"/>
              </a:ext>
            </a:extLst>
          </p:cNvPr>
          <p:cNvSpPr/>
          <p:nvPr/>
        </p:nvSpPr>
        <p:spPr>
          <a:xfrm>
            <a:off x="3151566" y="235782"/>
            <a:ext cx="5051530" cy="8291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mn-cs"/>
              </a:rPr>
              <a:t>YÊU</a:t>
            </a:r>
            <a:r>
              <a:rPr kumimoji="0" lang="en-US" sz="4000" b="1" i="0" u="none" strike="noStrike" kern="1200" cap="none" spc="0" normalizeH="0" noProof="0">
                <a:ln>
                  <a:noFill/>
                </a:ln>
                <a:solidFill>
                  <a:srgbClr val="FF0000"/>
                </a:solidFill>
                <a:effectLst/>
                <a:uLnTx/>
                <a:uFillTx/>
                <a:latin typeface="Arial" panose="020B0604020202020204" pitchFamily="34" charset="0"/>
                <a:ea typeface="+mn-ea"/>
                <a:cs typeface="+mn-cs"/>
              </a:rPr>
              <a:t> CẦU CẦN ĐẠT</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673C5954-9042-55C1-97ED-BE0F1C13369B}"/>
              </a:ext>
            </a:extLst>
          </p:cNvPr>
          <p:cNvGrpSpPr/>
          <p:nvPr/>
        </p:nvGrpSpPr>
        <p:grpSpPr>
          <a:xfrm>
            <a:off x="360218" y="1351102"/>
            <a:ext cx="11357222" cy="4806128"/>
            <a:chOff x="896112" y="2157983"/>
            <a:chExt cx="11020044" cy="4524315"/>
          </a:xfrm>
        </p:grpSpPr>
        <p:sp>
          <p:nvSpPr>
            <p:cNvPr id="8" name="Rectangle: Rounded Corners 7">
              <a:extLst>
                <a:ext uri="{FF2B5EF4-FFF2-40B4-BE49-F238E27FC236}">
                  <a16:creationId xmlns:a16="http://schemas.microsoft.com/office/drawing/2014/main" id="{C89C37A0-822F-6D1A-EA70-0167968F29A9}"/>
                </a:ext>
              </a:extLst>
            </p:cNvPr>
            <p:cNvSpPr/>
            <p:nvPr/>
          </p:nvSpPr>
          <p:spPr>
            <a:xfrm>
              <a:off x="896112" y="2157983"/>
              <a:ext cx="11020044" cy="4524315"/>
            </a:xfrm>
            <a:custGeom>
              <a:avLst/>
              <a:gdLst>
                <a:gd name="connsiteX0" fmla="*/ 0 w 11020044"/>
                <a:gd name="connsiteY0" fmla="*/ 754068 h 4524315"/>
                <a:gd name="connsiteX1" fmla="*/ 754068 w 11020044"/>
                <a:gd name="connsiteY1" fmla="*/ 0 h 4524315"/>
                <a:gd name="connsiteX2" fmla="*/ 1338371 w 11020044"/>
                <a:gd name="connsiteY2" fmla="*/ 0 h 4524315"/>
                <a:gd name="connsiteX3" fmla="*/ 1827555 w 11020044"/>
                <a:gd name="connsiteY3" fmla="*/ 0 h 4524315"/>
                <a:gd name="connsiteX4" fmla="*/ 2221620 w 11020044"/>
                <a:gd name="connsiteY4" fmla="*/ 0 h 4524315"/>
                <a:gd name="connsiteX5" fmla="*/ 2996161 w 11020044"/>
                <a:gd name="connsiteY5" fmla="*/ 0 h 4524315"/>
                <a:gd name="connsiteX6" fmla="*/ 3580464 w 11020044"/>
                <a:gd name="connsiteY6" fmla="*/ 0 h 4524315"/>
                <a:gd name="connsiteX7" fmla="*/ 4450124 w 11020044"/>
                <a:gd name="connsiteY7" fmla="*/ 0 h 4524315"/>
                <a:gd name="connsiteX8" fmla="*/ 4939308 w 11020044"/>
                <a:gd name="connsiteY8" fmla="*/ 0 h 4524315"/>
                <a:gd name="connsiteX9" fmla="*/ 5523610 w 11020044"/>
                <a:gd name="connsiteY9" fmla="*/ 0 h 4524315"/>
                <a:gd name="connsiteX10" fmla="*/ 6298152 w 11020044"/>
                <a:gd name="connsiteY10" fmla="*/ 0 h 4524315"/>
                <a:gd name="connsiteX11" fmla="*/ 6882454 w 11020044"/>
                <a:gd name="connsiteY11" fmla="*/ 0 h 4524315"/>
                <a:gd name="connsiteX12" fmla="*/ 7276519 w 11020044"/>
                <a:gd name="connsiteY12" fmla="*/ 0 h 4524315"/>
                <a:gd name="connsiteX13" fmla="*/ 7860822 w 11020044"/>
                <a:gd name="connsiteY13" fmla="*/ 0 h 4524315"/>
                <a:gd name="connsiteX14" fmla="*/ 8445125 w 11020044"/>
                <a:gd name="connsiteY14" fmla="*/ 0 h 4524315"/>
                <a:gd name="connsiteX15" fmla="*/ 9124547 w 11020044"/>
                <a:gd name="connsiteY15" fmla="*/ 0 h 4524315"/>
                <a:gd name="connsiteX16" fmla="*/ 9613731 w 11020044"/>
                <a:gd name="connsiteY16" fmla="*/ 0 h 4524315"/>
                <a:gd name="connsiteX17" fmla="*/ 10265976 w 11020044"/>
                <a:gd name="connsiteY17" fmla="*/ 0 h 4524315"/>
                <a:gd name="connsiteX18" fmla="*/ 11020044 w 11020044"/>
                <a:gd name="connsiteY18" fmla="*/ 754068 h 4524315"/>
                <a:gd name="connsiteX19" fmla="*/ 11020044 w 11020044"/>
                <a:gd name="connsiteY19" fmla="*/ 1387466 h 4524315"/>
                <a:gd name="connsiteX20" fmla="*/ 11020044 w 11020044"/>
                <a:gd name="connsiteY20" fmla="*/ 1900216 h 4524315"/>
                <a:gd name="connsiteX21" fmla="*/ 11020044 w 11020044"/>
                <a:gd name="connsiteY21" fmla="*/ 2533614 h 4524315"/>
                <a:gd name="connsiteX22" fmla="*/ 11020044 w 11020044"/>
                <a:gd name="connsiteY22" fmla="*/ 3106688 h 4524315"/>
                <a:gd name="connsiteX23" fmla="*/ 11020044 w 11020044"/>
                <a:gd name="connsiteY23" fmla="*/ 3770247 h 4524315"/>
                <a:gd name="connsiteX24" fmla="*/ 10265976 w 11020044"/>
                <a:gd name="connsiteY24" fmla="*/ 4524315 h 4524315"/>
                <a:gd name="connsiteX25" fmla="*/ 9491435 w 11020044"/>
                <a:gd name="connsiteY25" fmla="*/ 4524315 h 4524315"/>
                <a:gd name="connsiteX26" fmla="*/ 8621775 w 11020044"/>
                <a:gd name="connsiteY26" fmla="*/ 4524315 h 4524315"/>
                <a:gd name="connsiteX27" fmla="*/ 7752115 w 11020044"/>
                <a:gd name="connsiteY27" fmla="*/ 4524315 h 4524315"/>
                <a:gd name="connsiteX28" fmla="*/ 7072693 w 11020044"/>
                <a:gd name="connsiteY28" fmla="*/ 4524315 h 4524315"/>
                <a:gd name="connsiteX29" fmla="*/ 6393271 w 11020044"/>
                <a:gd name="connsiteY29" fmla="*/ 4524315 h 4524315"/>
                <a:gd name="connsiteX30" fmla="*/ 5713849 w 11020044"/>
                <a:gd name="connsiteY30" fmla="*/ 4524315 h 4524315"/>
                <a:gd name="connsiteX31" fmla="*/ 4844188 w 11020044"/>
                <a:gd name="connsiteY31" fmla="*/ 4524315 h 4524315"/>
                <a:gd name="connsiteX32" fmla="*/ 3974528 w 11020044"/>
                <a:gd name="connsiteY32" fmla="*/ 4524315 h 4524315"/>
                <a:gd name="connsiteX33" fmla="*/ 3199987 w 11020044"/>
                <a:gd name="connsiteY33" fmla="*/ 4524315 h 4524315"/>
                <a:gd name="connsiteX34" fmla="*/ 2805922 w 11020044"/>
                <a:gd name="connsiteY34" fmla="*/ 4524315 h 4524315"/>
                <a:gd name="connsiteX35" fmla="*/ 2316739 w 11020044"/>
                <a:gd name="connsiteY35" fmla="*/ 4524315 h 4524315"/>
                <a:gd name="connsiteX36" fmla="*/ 1542198 w 11020044"/>
                <a:gd name="connsiteY36" fmla="*/ 4524315 h 4524315"/>
                <a:gd name="connsiteX37" fmla="*/ 754068 w 11020044"/>
                <a:gd name="connsiteY37" fmla="*/ 4524315 h 4524315"/>
                <a:gd name="connsiteX38" fmla="*/ 0 w 11020044"/>
                <a:gd name="connsiteY38" fmla="*/ 3770247 h 4524315"/>
                <a:gd name="connsiteX39" fmla="*/ 0 w 11020044"/>
                <a:gd name="connsiteY39" fmla="*/ 3106688 h 4524315"/>
                <a:gd name="connsiteX40" fmla="*/ 0 w 11020044"/>
                <a:gd name="connsiteY40" fmla="*/ 2533614 h 4524315"/>
                <a:gd name="connsiteX41" fmla="*/ 0 w 11020044"/>
                <a:gd name="connsiteY41" fmla="*/ 1960540 h 4524315"/>
                <a:gd name="connsiteX42" fmla="*/ 0 w 11020044"/>
                <a:gd name="connsiteY42" fmla="*/ 1417627 h 4524315"/>
                <a:gd name="connsiteX43" fmla="*/ 0 w 11020044"/>
                <a:gd name="connsiteY43" fmla="*/ 754068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020044" h="4524315" fill="none" extrusionOk="0">
                  <a:moveTo>
                    <a:pt x="0" y="754068"/>
                  </a:moveTo>
                  <a:cubicBezTo>
                    <a:pt x="14901" y="264153"/>
                    <a:pt x="370834" y="-60486"/>
                    <a:pt x="754068" y="0"/>
                  </a:cubicBezTo>
                  <a:cubicBezTo>
                    <a:pt x="940686" y="-27086"/>
                    <a:pt x="1128221" y="13097"/>
                    <a:pt x="1338371" y="0"/>
                  </a:cubicBezTo>
                  <a:cubicBezTo>
                    <a:pt x="1548521" y="-13097"/>
                    <a:pt x="1598003" y="23085"/>
                    <a:pt x="1827555" y="0"/>
                  </a:cubicBezTo>
                  <a:cubicBezTo>
                    <a:pt x="2057107" y="-23085"/>
                    <a:pt x="2120172" y="-16324"/>
                    <a:pt x="2221620" y="0"/>
                  </a:cubicBezTo>
                  <a:cubicBezTo>
                    <a:pt x="2323068" y="16324"/>
                    <a:pt x="2719123" y="6841"/>
                    <a:pt x="2996161" y="0"/>
                  </a:cubicBezTo>
                  <a:cubicBezTo>
                    <a:pt x="3273199" y="-6841"/>
                    <a:pt x="3332955" y="11825"/>
                    <a:pt x="3580464" y="0"/>
                  </a:cubicBezTo>
                  <a:cubicBezTo>
                    <a:pt x="3827973" y="-11825"/>
                    <a:pt x="4019449" y="19695"/>
                    <a:pt x="4450124" y="0"/>
                  </a:cubicBezTo>
                  <a:cubicBezTo>
                    <a:pt x="4880799" y="-19695"/>
                    <a:pt x="4710061" y="-22189"/>
                    <a:pt x="4939308" y="0"/>
                  </a:cubicBezTo>
                  <a:cubicBezTo>
                    <a:pt x="5168555" y="22189"/>
                    <a:pt x="5316782" y="3689"/>
                    <a:pt x="5523610" y="0"/>
                  </a:cubicBezTo>
                  <a:cubicBezTo>
                    <a:pt x="5730438" y="-3689"/>
                    <a:pt x="6098077" y="-21878"/>
                    <a:pt x="6298152" y="0"/>
                  </a:cubicBezTo>
                  <a:cubicBezTo>
                    <a:pt x="6498227" y="21878"/>
                    <a:pt x="6715217" y="4316"/>
                    <a:pt x="6882454" y="0"/>
                  </a:cubicBezTo>
                  <a:cubicBezTo>
                    <a:pt x="7049691" y="-4316"/>
                    <a:pt x="7186074" y="-7128"/>
                    <a:pt x="7276519" y="0"/>
                  </a:cubicBezTo>
                  <a:cubicBezTo>
                    <a:pt x="7366965" y="7128"/>
                    <a:pt x="7614217" y="28879"/>
                    <a:pt x="7860822" y="0"/>
                  </a:cubicBezTo>
                  <a:cubicBezTo>
                    <a:pt x="8107427" y="-28879"/>
                    <a:pt x="8321305" y="26775"/>
                    <a:pt x="8445125" y="0"/>
                  </a:cubicBezTo>
                  <a:cubicBezTo>
                    <a:pt x="8568945" y="-26775"/>
                    <a:pt x="8830963" y="2041"/>
                    <a:pt x="9124547" y="0"/>
                  </a:cubicBezTo>
                  <a:cubicBezTo>
                    <a:pt x="9418131" y="-2041"/>
                    <a:pt x="9400257" y="20958"/>
                    <a:pt x="9613731" y="0"/>
                  </a:cubicBezTo>
                  <a:cubicBezTo>
                    <a:pt x="9827205" y="-20958"/>
                    <a:pt x="10093530" y="-26088"/>
                    <a:pt x="10265976" y="0"/>
                  </a:cubicBezTo>
                  <a:cubicBezTo>
                    <a:pt x="10608024" y="9912"/>
                    <a:pt x="11113140" y="364143"/>
                    <a:pt x="11020044" y="754068"/>
                  </a:cubicBezTo>
                  <a:cubicBezTo>
                    <a:pt x="10992906" y="916467"/>
                    <a:pt x="11037040" y="1161405"/>
                    <a:pt x="11020044" y="1387466"/>
                  </a:cubicBezTo>
                  <a:cubicBezTo>
                    <a:pt x="11003048" y="1613527"/>
                    <a:pt x="11042500" y="1761026"/>
                    <a:pt x="11020044" y="1900216"/>
                  </a:cubicBezTo>
                  <a:cubicBezTo>
                    <a:pt x="10997589" y="2039406"/>
                    <a:pt x="11041188" y="2268086"/>
                    <a:pt x="11020044" y="2533614"/>
                  </a:cubicBezTo>
                  <a:cubicBezTo>
                    <a:pt x="10998900" y="2799142"/>
                    <a:pt x="11009686" y="2883722"/>
                    <a:pt x="11020044" y="3106688"/>
                  </a:cubicBezTo>
                  <a:cubicBezTo>
                    <a:pt x="11030402" y="3329654"/>
                    <a:pt x="11014577" y="3523381"/>
                    <a:pt x="11020044" y="3770247"/>
                  </a:cubicBezTo>
                  <a:cubicBezTo>
                    <a:pt x="10990529" y="4169490"/>
                    <a:pt x="10657310" y="4525876"/>
                    <a:pt x="10265976" y="4524315"/>
                  </a:cubicBezTo>
                  <a:cubicBezTo>
                    <a:pt x="10004368" y="4525607"/>
                    <a:pt x="9744655" y="4552799"/>
                    <a:pt x="9491435" y="4524315"/>
                  </a:cubicBezTo>
                  <a:cubicBezTo>
                    <a:pt x="9238215" y="4495831"/>
                    <a:pt x="8890526" y="4530451"/>
                    <a:pt x="8621775" y="4524315"/>
                  </a:cubicBezTo>
                  <a:cubicBezTo>
                    <a:pt x="8353024" y="4518179"/>
                    <a:pt x="8164927" y="4497130"/>
                    <a:pt x="7752115" y="4524315"/>
                  </a:cubicBezTo>
                  <a:cubicBezTo>
                    <a:pt x="7339303" y="4551500"/>
                    <a:pt x="7352638" y="4552864"/>
                    <a:pt x="7072693" y="4524315"/>
                  </a:cubicBezTo>
                  <a:cubicBezTo>
                    <a:pt x="6792748" y="4495766"/>
                    <a:pt x="6677275" y="4553428"/>
                    <a:pt x="6393271" y="4524315"/>
                  </a:cubicBezTo>
                  <a:cubicBezTo>
                    <a:pt x="6109267" y="4495202"/>
                    <a:pt x="5891535" y="4537571"/>
                    <a:pt x="5713849" y="4524315"/>
                  </a:cubicBezTo>
                  <a:cubicBezTo>
                    <a:pt x="5536163" y="4511059"/>
                    <a:pt x="5214557" y="4513473"/>
                    <a:pt x="4844188" y="4524315"/>
                  </a:cubicBezTo>
                  <a:cubicBezTo>
                    <a:pt x="4473819" y="4535157"/>
                    <a:pt x="4322443" y="4565830"/>
                    <a:pt x="3974528" y="4524315"/>
                  </a:cubicBezTo>
                  <a:cubicBezTo>
                    <a:pt x="3626613" y="4482800"/>
                    <a:pt x="3472590" y="4530212"/>
                    <a:pt x="3199987" y="4524315"/>
                  </a:cubicBezTo>
                  <a:cubicBezTo>
                    <a:pt x="2927384" y="4518418"/>
                    <a:pt x="2907420" y="4515083"/>
                    <a:pt x="2805922" y="4524315"/>
                  </a:cubicBezTo>
                  <a:cubicBezTo>
                    <a:pt x="2704424" y="4533547"/>
                    <a:pt x="2430115" y="4541050"/>
                    <a:pt x="2316739" y="4524315"/>
                  </a:cubicBezTo>
                  <a:cubicBezTo>
                    <a:pt x="2203363" y="4507580"/>
                    <a:pt x="1712399" y="4534949"/>
                    <a:pt x="1542198" y="4524315"/>
                  </a:cubicBezTo>
                  <a:cubicBezTo>
                    <a:pt x="1371997" y="4513681"/>
                    <a:pt x="916432" y="4547503"/>
                    <a:pt x="754068" y="4524315"/>
                  </a:cubicBezTo>
                  <a:cubicBezTo>
                    <a:pt x="340121" y="4548157"/>
                    <a:pt x="-84713" y="4233015"/>
                    <a:pt x="0" y="3770247"/>
                  </a:cubicBezTo>
                  <a:cubicBezTo>
                    <a:pt x="-1278" y="3476202"/>
                    <a:pt x="-11607" y="3259944"/>
                    <a:pt x="0" y="3106688"/>
                  </a:cubicBezTo>
                  <a:cubicBezTo>
                    <a:pt x="11607" y="2953432"/>
                    <a:pt x="-1056" y="2648689"/>
                    <a:pt x="0" y="2533614"/>
                  </a:cubicBezTo>
                  <a:cubicBezTo>
                    <a:pt x="1056" y="2418539"/>
                    <a:pt x="-5066" y="2201851"/>
                    <a:pt x="0" y="1960540"/>
                  </a:cubicBezTo>
                  <a:cubicBezTo>
                    <a:pt x="5066" y="1719229"/>
                    <a:pt x="-79" y="1555115"/>
                    <a:pt x="0" y="1417627"/>
                  </a:cubicBezTo>
                  <a:cubicBezTo>
                    <a:pt x="79" y="1280139"/>
                    <a:pt x="-9256" y="958075"/>
                    <a:pt x="0" y="754068"/>
                  </a:cubicBezTo>
                  <a:close/>
                </a:path>
                <a:path w="11020044" h="4524315" stroke="0" extrusionOk="0">
                  <a:moveTo>
                    <a:pt x="0" y="754068"/>
                  </a:moveTo>
                  <a:cubicBezTo>
                    <a:pt x="7864" y="369552"/>
                    <a:pt x="359052" y="22915"/>
                    <a:pt x="754068" y="0"/>
                  </a:cubicBezTo>
                  <a:cubicBezTo>
                    <a:pt x="960036" y="-22059"/>
                    <a:pt x="1073108" y="-17057"/>
                    <a:pt x="1243252" y="0"/>
                  </a:cubicBezTo>
                  <a:cubicBezTo>
                    <a:pt x="1413396" y="17057"/>
                    <a:pt x="1671518" y="22206"/>
                    <a:pt x="1827555" y="0"/>
                  </a:cubicBezTo>
                  <a:cubicBezTo>
                    <a:pt x="1983592" y="-22206"/>
                    <a:pt x="2312055" y="-3166"/>
                    <a:pt x="2506977" y="0"/>
                  </a:cubicBezTo>
                  <a:cubicBezTo>
                    <a:pt x="2701899" y="3166"/>
                    <a:pt x="3035735" y="33853"/>
                    <a:pt x="3186399" y="0"/>
                  </a:cubicBezTo>
                  <a:cubicBezTo>
                    <a:pt x="3337063" y="-33853"/>
                    <a:pt x="3614416" y="26716"/>
                    <a:pt x="3865821" y="0"/>
                  </a:cubicBezTo>
                  <a:cubicBezTo>
                    <a:pt x="4117226" y="-26716"/>
                    <a:pt x="4374609" y="7798"/>
                    <a:pt x="4545243" y="0"/>
                  </a:cubicBezTo>
                  <a:cubicBezTo>
                    <a:pt x="4715877" y="-7798"/>
                    <a:pt x="4984442" y="-27567"/>
                    <a:pt x="5319784" y="0"/>
                  </a:cubicBezTo>
                  <a:cubicBezTo>
                    <a:pt x="5655126" y="27567"/>
                    <a:pt x="5661866" y="425"/>
                    <a:pt x="5808968" y="0"/>
                  </a:cubicBezTo>
                  <a:cubicBezTo>
                    <a:pt x="5956070" y="-425"/>
                    <a:pt x="6070406" y="10030"/>
                    <a:pt x="6203032" y="0"/>
                  </a:cubicBezTo>
                  <a:cubicBezTo>
                    <a:pt x="6335658" y="-10030"/>
                    <a:pt x="6575898" y="22051"/>
                    <a:pt x="6787335" y="0"/>
                  </a:cubicBezTo>
                  <a:cubicBezTo>
                    <a:pt x="6998772" y="-22051"/>
                    <a:pt x="7098978" y="12338"/>
                    <a:pt x="7276519" y="0"/>
                  </a:cubicBezTo>
                  <a:cubicBezTo>
                    <a:pt x="7454060" y="-12338"/>
                    <a:pt x="7715023" y="-3071"/>
                    <a:pt x="8146179" y="0"/>
                  </a:cubicBezTo>
                  <a:cubicBezTo>
                    <a:pt x="8577335" y="3071"/>
                    <a:pt x="8355253" y="11486"/>
                    <a:pt x="8540244" y="0"/>
                  </a:cubicBezTo>
                  <a:cubicBezTo>
                    <a:pt x="8725236" y="-11486"/>
                    <a:pt x="9049649" y="-28344"/>
                    <a:pt x="9219666" y="0"/>
                  </a:cubicBezTo>
                  <a:cubicBezTo>
                    <a:pt x="9389683" y="28344"/>
                    <a:pt x="10018073" y="-29128"/>
                    <a:pt x="10265976" y="0"/>
                  </a:cubicBezTo>
                  <a:cubicBezTo>
                    <a:pt x="10688854" y="-32452"/>
                    <a:pt x="10967862" y="292958"/>
                    <a:pt x="11020044" y="754068"/>
                  </a:cubicBezTo>
                  <a:cubicBezTo>
                    <a:pt x="11008014" y="998884"/>
                    <a:pt x="11036996" y="1159339"/>
                    <a:pt x="11020044" y="1327142"/>
                  </a:cubicBezTo>
                  <a:cubicBezTo>
                    <a:pt x="11003092" y="1494945"/>
                    <a:pt x="11048928" y="1655147"/>
                    <a:pt x="11020044" y="1930378"/>
                  </a:cubicBezTo>
                  <a:cubicBezTo>
                    <a:pt x="10991160" y="2205609"/>
                    <a:pt x="11023503" y="2452679"/>
                    <a:pt x="11020044" y="2593937"/>
                  </a:cubicBezTo>
                  <a:cubicBezTo>
                    <a:pt x="11016585" y="2735195"/>
                    <a:pt x="10997913" y="2942817"/>
                    <a:pt x="11020044" y="3106688"/>
                  </a:cubicBezTo>
                  <a:cubicBezTo>
                    <a:pt x="11042175" y="3270559"/>
                    <a:pt x="11031557" y="3485422"/>
                    <a:pt x="11020044" y="3770247"/>
                  </a:cubicBezTo>
                  <a:cubicBezTo>
                    <a:pt x="10972304" y="4159587"/>
                    <a:pt x="10672461" y="4457845"/>
                    <a:pt x="10265976" y="4524315"/>
                  </a:cubicBezTo>
                  <a:cubicBezTo>
                    <a:pt x="10107332" y="4529850"/>
                    <a:pt x="10040400" y="4517710"/>
                    <a:pt x="9871911" y="4524315"/>
                  </a:cubicBezTo>
                  <a:cubicBezTo>
                    <a:pt x="9703423" y="4530920"/>
                    <a:pt x="9401454" y="4539261"/>
                    <a:pt x="9002251" y="4524315"/>
                  </a:cubicBezTo>
                  <a:cubicBezTo>
                    <a:pt x="8603048" y="4509369"/>
                    <a:pt x="8538194" y="4545801"/>
                    <a:pt x="8227710" y="4524315"/>
                  </a:cubicBezTo>
                  <a:cubicBezTo>
                    <a:pt x="7917226" y="4502829"/>
                    <a:pt x="7782010" y="4539733"/>
                    <a:pt x="7643407" y="4524315"/>
                  </a:cubicBezTo>
                  <a:cubicBezTo>
                    <a:pt x="7504804" y="4508897"/>
                    <a:pt x="7402252" y="4524945"/>
                    <a:pt x="7249342" y="4524315"/>
                  </a:cubicBezTo>
                  <a:cubicBezTo>
                    <a:pt x="7096432" y="4523685"/>
                    <a:pt x="6991022" y="4529104"/>
                    <a:pt x="6760158" y="4524315"/>
                  </a:cubicBezTo>
                  <a:cubicBezTo>
                    <a:pt x="6529294" y="4519526"/>
                    <a:pt x="6394662" y="4535412"/>
                    <a:pt x="6080736" y="4524315"/>
                  </a:cubicBezTo>
                  <a:cubicBezTo>
                    <a:pt x="5766810" y="4513218"/>
                    <a:pt x="5823414" y="4546956"/>
                    <a:pt x="5591553" y="4524315"/>
                  </a:cubicBezTo>
                  <a:cubicBezTo>
                    <a:pt x="5359692" y="4501674"/>
                    <a:pt x="5320983" y="4533173"/>
                    <a:pt x="5197488" y="4524315"/>
                  </a:cubicBezTo>
                  <a:cubicBezTo>
                    <a:pt x="5073993" y="4515457"/>
                    <a:pt x="4797484" y="4554349"/>
                    <a:pt x="4422947" y="4524315"/>
                  </a:cubicBezTo>
                  <a:cubicBezTo>
                    <a:pt x="4048410" y="4494281"/>
                    <a:pt x="4149236" y="4538670"/>
                    <a:pt x="4028882" y="4524315"/>
                  </a:cubicBezTo>
                  <a:cubicBezTo>
                    <a:pt x="3908528" y="4509960"/>
                    <a:pt x="3498222" y="4533866"/>
                    <a:pt x="3254341" y="4524315"/>
                  </a:cubicBezTo>
                  <a:cubicBezTo>
                    <a:pt x="3010460" y="4514764"/>
                    <a:pt x="2895700" y="4533570"/>
                    <a:pt x="2765157" y="4524315"/>
                  </a:cubicBezTo>
                  <a:cubicBezTo>
                    <a:pt x="2634614" y="4515060"/>
                    <a:pt x="2227657" y="4497438"/>
                    <a:pt x="1895497" y="4524315"/>
                  </a:cubicBezTo>
                  <a:cubicBezTo>
                    <a:pt x="1563337" y="4551192"/>
                    <a:pt x="1648083" y="4535224"/>
                    <a:pt x="1406313" y="4524315"/>
                  </a:cubicBezTo>
                  <a:cubicBezTo>
                    <a:pt x="1164543" y="4513406"/>
                    <a:pt x="1015001" y="4528272"/>
                    <a:pt x="754068" y="4524315"/>
                  </a:cubicBezTo>
                  <a:cubicBezTo>
                    <a:pt x="328124" y="4477257"/>
                    <a:pt x="52449" y="4235916"/>
                    <a:pt x="0" y="3770247"/>
                  </a:cubicBezTo>
                  <a:cubicBezTo>
                    <a:pt x="-29299" y="3596229"/>
                    <a:pt x="9519" y="3335558"/>
                    <a:pt x="0" y="3167011"/>
                  </a:cubicBezTo>
                  <a:cubicBezTo>
                    <a:pt x="-9519" y="2998464"/>
                    <a:pt x="-25800" y="2851535"/>
                    <a:pt x="0" y="2593937"/>
                  </a:cubicBezTo>
                  <a:cubicBezTo>
                    <a:pt x="25800" y="2336339"/>
                    <a:pt x="24169" y="2185696"/>
                    <a:pt x="0" y="1990701"/>
                  </a:cubicBezTo>
                  <a:cubicBezTo>
                    <a:pt x="-24169" y="1795706"/>
                    <a:pt x="11668" y="1540769"/>
                    <a:pt x="0" y="1327142"/>
                  </a:cubicBezTo>
                  <a:cubicBezTo>
                    <a:pt x="-11668" y="1113515"/>
                    <a:pt x="-10588" y="977592"/>
                    <a:pt x="0" y="754068"/>
                  </a:cubicBezTo>
                  <a:close/>
                </a:path>
              </a:pathLst>
            </a:custGeom>
            <a:solidFill>
              <a:schemeClr val="bg1"/>
            </a:solidFill>
            <a:ln w="57150">
              <a:solidFill>
                <a:srgbClr val="D20063"/>
              </a:solidFill>
              <a:prstDash val="sysDash"/>
              <a:extLst>
                <a:ext uri="{C807C97D-BFC1-408E-A445-0C87EB9F89A2}">
                  <ask:lineSketchStyleProps xmlns:ask="http://schemas.microsoft.com/office/drawing/2018/sketchyshapes" xmln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DFD11534-CB0A-0250-6C2C-979BB38CA390}"/>
                </a:ext>
              </a:extLst>
            </p:cNvPr>
            <p:cNvSpPr txBox="1"/>
            <p:nvPr/>
          </p:nvSpPr>
          <p:spPr>
            <a:xfrm>
              <a:off x="1044404" y="2535814"/>
              <a:ext cx="10723460" cy="2984216"/>
            </a:xfrm>
            <a:prstGeom prst="rect">
              <a:avLst/>
            </a:prstGeom>
            <a:noFill/>
          </p:spPr>
          <p:txBody>
            <a:bodyPr wrap="square">
              <a:spAutoFit/>
            </a:bodyPr>
            <a:lstStyle/>
            <a:p>
              <a:pPr algn="just">
                <a:defRPr/>
              </a:pPr>
              <a:r>
                <a:rPr kumimoji="0" lang="vi-VN" sz="4000" b="1"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 </a:t>
              </a:r>
              <a:r>
                <a:rPr lang="vi-VN" sz="4000" dirty="0">
                  <a:latin typeface="+mj-lt"/>
                </a:rPr>
                <a:t>Viết được đoạn mở bài cho bài văn tả phong cảnh theo hai cách: mở bài trực tiếp, mở bài gián tiếp.</a:t>
              </a:r>
              <a:endParaRPr lang="en-US" sz="4000" dirty="0">
                <a:latin typeface="+mj-lt"/>
              </a:endParaRPr>
            </a:p>
            <a:p>
              <a:pPr algn="just">
                <a:defRPr/>
              </a:pPr>
              <a:r>
                <a:rPr lang="vi-VN" sz="4000" dirty="0" smtClean="0">
                  <a:latin typeface="+mj-lt"/>
                </a:rPr>
                <a:t>- Viết </a:t>
              </a:r>
              <a:r>
                <a:rPr lang="vi-VN" sz="4000" dirty="0">
                  <a:latin typeface="+mj-lt"/>
                </a:rPr>
                <a:t>được đoạn mở bài có ý nghĩa khái quát và có cảm xúc.</a:t>
              </a:r>
              <a:endParaRPr lang="en-US" sz="4000" dirty="0">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4468017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grpSp>
        <p:nvGrpSpPr>
          <p:cNvPr id="15" name="Group 14">
            <a:extLst>
              <a:ext uri="{FF2B5EF4-FFF2-40B4-BE49-F238E27FC236}">
                <a16:creationId xmlns:a16="http://schemas.microsoft.com/office/drawing/2014/main" id="{673C5954-9042-55C1-97ED-BE0F1C13369B}"/>
              </a:ext>
            </a:extLst>
          </p:cNvPr>
          <p:cNvGrpSpPr/>
          <p:nvPr/>
        </p:nvGrpSpPr>
        <p:grpSpPr>
          <a:xfrm>
            <a:off x="417389" y="180903"/>
            <a:ext cx="11357222" cy="6497782"/>
            <a:chOff x="896112" y="2157983"/>
            <a:chExt cx="11020044" cy="4524315"/>
          </a:xfrm>
        </p:grpSpPr>
        <p:sp>
          <p:nvSpPr>
            <p:cNvPr id="8" name="Rectangle: Rounded Corners 7">
              <a:extLst>
                <a:ext uri="{FF2B5EF4-FFF2-40B4-BE49-F238E27FC236}">
                  <a16:creationId xmlns:a16="http://schemas.microsoft.com/office/drawing/2014/main" id="{C89C37A0-822F-6D1A-EA70-0167968F29A9}"/>
                </a:ext>
              </a:extLst>
            </p:cNvPr>
            <p:cNvSpPr/>
            <p:nvPr/>
          </p:nvSpPr>
          <p:spPr>
            <a:xfrm>
              <a:off x="896112" y="2157983"/>
              <a:ext cx="11020044" cy="4524315"/>
            </a:xfrm>
            <a:custGeom>
              <a:avLst/>
              <a:gdLst>
                <a:gd name="connsiteX0" fmla="*/ 0 w 11020044"/>
                <a:gd name="connsiteY0" fmla="*/ 754068 h 4524315"/>
                <a:gd name="connsiteX1" fmla="*/ 754068 w 11020044"/>
                <a:gd name="connsiteY1" fmla="*/ 0 h 4524315"/>
                <a:gd name="connsiteX2" fmla="*/ 1338371 w 11020044"/>
                <a:gd name="connsiteY2" fmla="*/ 0 h 4524315"/>
                <a:gd name="connsiteX3" fmla="*/ 1827555 w 11020044"/>
                <a:gd name="connsiteY3" fmla="*/ 0 h 4524315"/>
                <a:gd name="connsiteX4" fmla="*/ 2221620 w 11020044"/>
                <a:gd name="connsiteY4" fmla="*/ 0 h 4524315"/>
                <a:gd name="connsiteX5" fmla="*/ 2996161 w 11020044"/>
                <a:gd name="connsiteY5" fmla="*/ 0 h 4524315"/>
                <a:gd name="connsiteX6" fmla="*/ 3580464 w 11020044"/>
                <a:gd name="connsiteY6" fmla="*/ 0 h 4524315"/>
                <a:gd name="connsiteX7" fmla="*/ 4450124 w 11020044"/>
                <a:gd name="connsiteY7" fmla="*/ 0 h 4524315"/>
                <a:gd name="connsiteX8" fmla="*/ 4939308 w 11020044"/>
                <a:gd name="connsiteY8" fmla="*/ 0 h 4524315"/>
                <a:gd name="connsiteX9" fmla="*/ 5523610 w 11020044"/>
                <a:gd name="connsiteY9" fmla="*/ 0 h 4524315"/>
                <a:gd name="connsiteX10" fmla="*/ 6298152 w 11020044"/>
                <a:gd name="connsiteY10" fmla="*/ 0 h 4524315"/>
                <a:gd name="connsiteX11" fmla="*/ 6882454 w 11020044"/>
                <a:gd name="connsiteY11" fmla="*/ 0 h 4524315"/>
                <a:gd name="connsiteX12" fmla="*/ 7276519 w 11020044"/>
                <a:gd name="connsiteY12" fmla="*/ 0 h 4524315"/>
                <a:gd name="connsiteX13" fmla="*/ 7860822 w 11020044"/>
                <a:gd name="connsiteY13" fmla="*/ 0 h 4524315"/>
                <a:gd name="connsiteX14" fmla="*/ 8445125 w 11020044"/>
                <a:gd name="connsiteY14" fmla="*/ 0 h 4524315"/>
                <a:gd name="connsiteX15" fmla="*/ 9124547 w 11020044"/>
                <a:gd name="connsiteY15" fmla="*/ 0 h 4524315"/>
                <a:gd name="connsiteX16" fmla="*/ 9613731 w 11020044"/>
                <a:gd name="connsiteY16" fmla="*/ 0 h 4524315"/>
                <a:gd name="connsiteX17" fmla="*/ 10265976 w 11020044"/>
                <a:gd name="connsiteY17" fmla="*/ 0 h 4524315"/>
                <a:gd name="connsiteX18" fmla="*/ 11020044 w 11020044"/>
                <a:gd name="connsiteY18" fmla="*/ 754068 h 4524315"/>
                <a:gd name="connsiteX19" fmla="*/ 11020044 w 11020044"/>
                <a:gd name="connsiteY19" fmla="*/ 1387466 h 4524315"/>
                <a:gd name="connsiteX20" fmla="*/ 11020044 w 11020044"/>
                <a:gd name="connsiteY20" fmla="*/ 1900216 h 4524315"/>
                <a:gd name="connsiteX21" fmla="*/ 11020044 w 11020044"/>
                <a:gd name="connsiteY21" fmla="*/ 2533614 h 4524315"/>
                <a:gd name="connsiteX22" fmla="*/ 11020044 w 11020044"/>
                <a:gd name="connsiteY22" fmla="*/ 3106688 h 4524315"/>
                <a:gd name="connsiteX23" fmla="*/ 11020044 w 11020044"/>
                <a:gd name="connsiteY23" fmla="*/ 3770247 h 4524315"/>
                <a:gd name="connsiteX24" fmla="*/ 10265976 w 11020044"/>
                <a:gd name="connsiteY24" fmla="*/ 4524315 h 4524315"/>
                <a:gd name="connsiteX25" fmla="*/ 9491435 w 11020044"/>
                <a:gd name="connsiteY25" fmla="*/ 4524315 h 4524315"/>
                <a:gd name="connsiteX26" fmla="*/ 8621775 w 11020044"/>
                <a:gd name="connsiteY26" fmla="*/ 4524315 h 4524315"/>
                <a:gd name="connsiteX27" fmla="*/ 7752115 w 11020044"/>
                <a:gd name="connsiteY27" fmla="*/ 4524315 h 4524315"/>
                <a:gd name="connsiteX28" fmla="*/ 7072693 w 11020044"/>
                <a:gd name="connsiteY28" fmla="*/ 4524315 h 4524315"/>
                <a:gd name="connsiteX29" fmla="*/ 6393271 w 11020044"/>
                <a:gd name="connsiteY29" fmla="*/ 4524315 h 4524315"/>
                <a:gd name="connsiteX30" fmla="*/ 5713849 w 11020044"/>
                <a:gd name="connsiteY30" fmla="*/ 4524315 h 4524315"/>
                <a:gd name="connsiteX31" fmla="*/ 4844188 w 11020044"/>
                <a:gd name="connsiteY31" fmla="*/ 4524315 h 4524315"/>
                <a:gd name="connsiteX32" fmla="*/ 3974528 w 11020044"/>
                <a:gd name="connsiteY32" fmla="*/ 4524315 h 4524315"/>
                <a:gd name="connsiteX33" fmla="*/ 3199987 w 11020044"/>
                <a:gd name="connsiteY33" fmla="*/ 4524315 h 4524315"/>
                <a:gd name="connsiteX34" fmla="*/ 2805922 w 11020044"/>
                <a:gd name="connsiteY34" fmla="*/ 4524315 h 4524315"/>
                <a:gd name="connsiteX35" fmla="*/ 2316739 w 11020044"/>
                <a:gd name="connsiteY35" fmla="*/ 4524315 h 4524315"/>
                <a:gd name="connsiteX36" fmla="*/ 1542198 w 11020044"/>
                <a:gd name="connsiteY36" fmla="*/ 4524315 h 4524315"/>
                <a:gd name="connsiteX37" fmla="*/ 754068 w 11020044"/>
                <a:gd name="connsiteY37" fmla="*/ 4524315 h 4524315"/>
                <a:gd name="connsiteX38" fmla="*/ 0 w 11020044"/>
                <a:gd name="connsiteY38" fmla="*/ 3770247 h 4524315"/>
                <a:gd name="connsiteX39" fmla="*/ 0 w 11020044"/>
                <a:gd name="connsiteY39" fmla="*/ 3106688 h 4524315"/>
                <a:gd name="connsiteX40" fmla="*/ 0 w 11020044"/>
                <a:gd name="connsiteY40" fmla="*/ 2533614 h 4524315"/>
                <a:gd name="connsiteX41" fmla="*/ 0 w 11020044"/>
                <a:gd name="connsiteY41" fmla="*/ 1960540 h 4524315"/>
                <a:gd name="connsiteX42" fmla="*/ 0 w 11020044"/>
                <a:gd name="connsiteY42" fmla="*/ 1417627 h 4524315"/>
                <a:gd name="connsiteX43" fmla="*/ 0 w 11020044"/>
                <a:gd name="connsiteY43" fmla="*/ 754068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020044" h="4524315" fill="none" extrusionOk="0">
                  <a:moveTo>
                    <a:pt x="0" y="754068"/>
                  </a:moveTo>
                  <a:cubicBezTo>
                    <a:pt x="14901" y="264153"/>
                    <a:pt x="370834" y="-60486"/>
                    <a:pt x="754068" y="0"/>
                  </a:cubicBezTo>
                  <a:cubicBezTo>
                    <a:pt x="940686" y="-27086"/>
                    <a:pt x="1128221" y="13097"/>
                    <a:pt x="1338371" y="0"/>
                  </a:cubicBezTo>
                  <a:cubicBezTo>
                    <a:pt x="1548521" y="-13097"/>
                    <a:pt x="1598003" y="23085"/>
                    <a:pt x="1827555" y="0"/>
                  </a:cubicBezTo>
                  <a:cubicBezTo>
                    <a:pt x="2057107" y="-23085"/>
                    <a:pt x="2120172" y="-16324"/>
                    <a:pt x="2221620" y="0"/>
                  </a:cubicBezTo>
                  <a:cubicBezTo>
                    <a:pt x="2323068" y="16324"/>
                    <a:pt x="2719123" y="6841"/>
                    <a:pt x="2996161" y="0"/>
                  </a:cubicBezTo>
                  <a:cubicBezTo>
                    <a:pt x="3273199" y="-6841"/>
                    <a:pt x="3332955" y="11825"/>
                    <a:pt x="3580464" y="0"/>
                  </a:cubicBezTo>
                  <a:cubicBezTo>
                    <a:pt x="3827973" y="-11825"/>
                    <a:pt x="4019449" y="19695"/>
                    <a:pt x="4450124" y="0"/>
                  </a:cubicBezTo>
                  <a:cubicBezTo>
                    <a:pt x="4880799" y="-19695"/>
                    <a:pt x="4710061" y="-22189"/>
                    <a:pt x="4939308" y="0"/>
                  </a:cubicBezTo>
                  <a:cubicBezTo>
                    <a:pt x="5168555" y="22189"/>
                    <a:pt x="5316782" y="3689"/>
                    <a:pt x="5523610" y="0"/>
                  </a:cubicBezTo>
                  <a:cubicBezTo>
                    <a:pt x="5730438" y="-3689"/>
                    <a:pt x="6098077" y="-21878"/>
                    <a:pt x="6298152" y="0"/>
                  </a:cubicBezTo>
                  <a:cubicBezTo>
                    <a:pt x="6498227" y="21878"/>
                    <a:pt x="6715217" y="4316"/>
                    <a:pt x="6882454" y="0"/>
                  </a:cubicBezTo>
                  <a:cubicBezTo>
                    <a:pt x="7049691" y="-4316"/>
                    <a:pt x="7186074" y="-7128"/>
                    <a:pt x="7276519" y="0"/>
                  </a:cubicBezTo>
                  <a:cubicBezTo>
                    <a:pt x="7366965" y="7128"/>
                    <a:pt x="7614217" y="28879"/>
                    <a:pt x="7860822" y="0"/>
                  </a:cubicBezTo>
                  <a:cubicBezTo>
                    <a:pt x="8107427" y="-28879"/>
                    <a:pt x="8321305" y="26775"/>
                    <a:pt x="8445125" y="0"/>
                  </a:cubicBezTo>
                  <a:cubicBezTo>
                    <a:pt x="8568945" y="-26775"/>
                    <a:pt x="8830963" y="2041"/>
                    <a:pt x="9124547" y="0"/>
                  </a:cubicBezTo>
                  <a:cubicBezTo>
                    <a:pt x="9418131" y="-2041"/>
                    <a:pt x="9400257" y="20958"/>
                    <a:pt x="9613731" y="0"/>
                  </a:cubicBezTo>
                  <a:cubicBezTo>
                    <a:pt x="9827205" y="-20958"/>
                    <a:pt x="10093530" y="-26088"/>
                    <a:pt x="10265976" y="0"/>
                  </a:cubicBezTo>
                  <a:cubicBezTo>
                    <a:pt x="10608024" y="9912"/>
                    <a:pt x="11113140" y="364143"/>
                    <a:pt x="11020044" y="754068"/>
                  </a:cubicBezTo>
                  <a:cubicBezTo>
                    <a:pt x="10992906" y="916467"/>
                    <a:pt x="11037040" y="1161405"/>
                    <a:pt x="11020044" y="1387466"/>
                  </a:cubicBezTo>
                  <a:cubicBezTo>
                    <a:pt x="11003048" y="1613527"/>
                    <a:pt x="11042500" y="1761026"/>
                    <a:pt x="11020044" y="1900216"/>
                  </a:cubicBezTo>
                  <a:cubicBezTo>
                    <a:pt x="10997589" y="2039406"/>
                    <a:pt x="11041188" y="2268086"/>
                    <a:pt x="11020044" y="2533614"/>
                  </a:cubicBezTo>
                  <a:cubicBezTo>
                    <a:pt x="10998900" y="2799142"/>
                    <a:pt x="11009686" y="2883722"/>
                    <a:pt x="11020044" y="3106688"/>
                  </a:cubicBezTo>
                  <a:cubicBezTo>
                    <a:pt x="11030402" y="3329654"/>
                    <a:pt x="11014577" y="3523381"/>
                    <a:pt x="11020044" y="3770247"/>
                  </a:cubicBezTo>
                  <a:cubicBezTo>
                    <a:pt x="10990529" y="4169490"/>
                    <a:pt x="10657310" y="4525876"/>
                    <a:pt x="10265976" y="4524315"/>
                  </a:cubicBezTo>
                  <a:cubicBezTo>
                    <a:pt x="10004368" y="4525607"/>
                    <a:pt x="9744655" y="4552799"/>
                    <a:pt x="9491435" y="4524315"/>
                  </a:cubicBezTo>
                  <a:cubicBezTo>
                    <a:pt x="9238215" y="4495831"/>
                    <a:pt x="8890526" y="4530451"/>
                    <a:pt x="8621775" y="4524315"/>
                  </a:cubicBezTo>
                  <a:cubicBezTo>
                    <a:pt x="8353024" y="4518179"/>
                    <a:pt x="8164927" y="4497130"/>
                    <a:pt x="7752115" y="4524315"/>
                  </a:cubicBezTo>
                  <a:cubicBezTo>
                    <a:pt x="7339303" y="4551500"/>
                    <a:pt x="7352638" y="4552864"/>
                    <a:pt x="7072693" y="4524315"/>
                  </a:cubicBezTo>
                  <a:cubicBezTo>
                    <a:pt x="6792748" y="4495766"/>
                    <a:pt x="6677275" y="4553428"/>
                    <a:pt x="6393271" y="4524315"/>
                  </a:cubicBezTo>
                  <a:cubicBezTo>
                    <a:pt x="6109267" y="4495202"/>
                    <a:pt x="5891535" y="4537571"/>
                    <a:pt x="5713849" y="4524315"/>
                  </a:cubicBezTo>
                  <a:cubicBezTo>
                    <a:pt x="5536163" y="4511059"/>
                    <a:pt x="5214557" y="4513473"/>
                    <a:pt x="4844188" y="4524315"/>
                  </a:cubicBezTo>
                  <a:cubicBezTo>
                    <a:pt x="4473819" y="4535157"/>
                    <a:pt x="4322443" y="4565830"/>
                    <a:pt x="3974528" y="4524315"/>
                  </a:cubicBezTo>
                  <a:cubicBezTo>
                    <a:pt x="3626613" y="4482800"/>
                    <a:pt x="3472590" y="4530212"/>
                    <a:pt x="3199987" y="4524315"/>
                  </a:cubicBezTo>
                  <a:cubicBezTo>
                    <a:pt x="2927384" y="4518418"/>
                    <a:pt x="2907420" y="4515083"/>
                    <a:pt x="2805922" y="4524315"/>
                  </a:cubicBezTo>
                  <a:cubicBezTo>
                    <a:pt x="2704424" y="4533547"/>
                    <a:pt x="2430115" y="4541050"/>
                    <a:pt x="2316739" y="4524315"/>
                  </a:cubicBezTo>
                  <a:cubicBezTo>
                    <a:pt x="2203363" y="4507580"/>
                    <a:pt x="1712399" y="4534949"/>
                    <a:pt x="1542198" y="4524315"/>
                  </a:cubicBezTo>
                  <a:cubicBezTo>
                    <a:pt x="1371997" y="4513681"/>
                    <a:pt x="916432" y="4547503"/>
                    <a:pt x="754068" y="4524315"/>
                  </a:cubicBezTo>
                  <a:cubicBezTo>
                    <a:pt x="340121" y="4548157"/>
                    <a:pt x="-84713" y="4233015"/>
                    <a:pt x="0" y="3770247"/>
                  </a:cubicBezTo>
                  <a:cubicBezTo>
                    <a:pt x="-1278" y="3476202"/>
                    <a:pt x="-11607" y="3259944"/>
                    <a:pt x="0" y="3106688"/>
                  </a:cubicBezTo>
                  <a:cubicBezTo>
                    <a:pt x="11607" y="2953432"/>
                    <a:pt x="-1056" y="2648689"/>
                    <a:pt x="0" y="2533614"/>
                  </a:cubicBezTo>
                  <a:cubicBezTo>
                    <a:pt x="1056" y="2418539"/>
                    <a:pt x="-5066" y="2201851"/>
                    <a:pt x="0" y="1960540"/>
                  </a:cubicBezTo>
                  <a:cubicBezTo>
                    <a:pt x="5066" y="1719229"/>
                    <a:pt x="-79" y="1555115"/>
                    <a:pt x="0" y="1417627"/>
                  </a:cubicBezTo>
                  <a:cubicBezTo>
                    <a:pt x="79" y="1280139"/>
                    <a:pt x="-9256" y="958075"/>
                    <a:pt x="0" y="754068"/>
                  </a:cubicBezTo>
                  <a:close/>
                </a:path>
                <a:path w="11020044" h="4524315" stroke="0" extrusionOk="0">
                  <a:moveTo>
                    <a:pt x="0" y="754068"/>
                  </a:moveTo>
                  <a:cubicBezTo>
                    <a:pt x="7864" y="369552"/>
                    <a:pt x="359052" y="22915"/>
                    <a:pt x="754068" y="0"/>
                  </a:cubicBezTo>
                  <a:cubicBezTo>
                    <a:pt x="960036" y="-22059"/>
                    <a:pt x="1073108" y="-17057"/>
                    <a:pt x="1243252" y="0"/>
                  </a:cubicBezTo>
                  <a:cubicBezTo>
                    <a:pt x="1413396" y="17057"/>
                    <a:pt x="1671518" y="22206"/>
                    <a:pt x="1827555" y="0"/>
                  </a:cubicBezTo>
                  <a:cubicBezTo>
                    <a:pt x="1983592" y="-22206"/>
                    <a:pt x="2312055" y="-3166"/>
                    <a:pt x="2506977" y="0"/>
                  </a:cubicBezTo>
                  <a:cubicBezTo>
                    <a:pt x="2701899" y="3166"/>
                    <a:pt x="3035735" y="33853"/>
                    <a:pt x="3186399" y="0"/>
                  </a:cubicBezTo>
                  <a:cubicBezTo>
                    <a:pt x="3337063" y="-33853"/>
                    <a:pt x="3614416" y="26716"/>
                    <a:pt x="3865821" y="0"/>
                  </a:cubicBezTo>
                  <a:cubicBezTo>
                    <a:pt x="4117226" y="-26716"/>
                    <a:pt x="4374609" y="7798"/>
                    <a:pt x="4545243" y="0"/>
                  </a:cubicBezTo>
                  <a:cubicBezTo>
                    <a:pt x="4715877" y="-7798"/>
                    <a:pt x="4984442" y="-27567"/>
                    <a:pt x="5319784" y="0"/>
                  </a:cubicBezTo>
                  <a:cubicBezTo>
                    <a:pt x="5655126" y="27567"/>
                    <a:pt x="5661866" y="425"/>
                    <a:pt x="5808968" y="0"/>
                  </a:cubicBezTo>
                  <a:cubicBezTo>
                    <a:pt x="5956070" y="-425"/>
                    <a:pt x="6070406" y="10030"/>
                    <a:pt x="6203032" y="0"/>
                  </a:cubicBezTo>
                  <a:cubicBezTo>
                    <a:pt x="6335658" y="-10030"/>
                    <a:pt x="6575898" y="22051"/>
                    <a:pt x="6787335" y="0"/>
                  </a:cubicBezTo>
                  <a:cubicBezTo>
                    <a:pt x="6998772" y="-22051"/>
                    <a:pt x="7098978" y="12338"/>
                    <a:pt x="7276519" y="0"/>
                  </a:cubicBezTo>
                  <a:cubicBezTo>
                    <a:pt x="7454060" y="-12338"/>
                    <a:pt x="7715023" y="-3071"/>
                    <a:pt x="8146179" y="0"/>
                  </a:cubicBezTo>
                  <a:cubicBezTo>
                    <a:pt x="8577335" y="3071"/>
                    <a:pt x="8355253" y="11486"/>
                    <a:pt x="8540244" y="0"/>
                  </a:cubicBezTo>
                  <a:cubicBezTo>
                    <a:pt x="8725236" y="-11486"/>
                    <a:pt x="9049649" y="-28344"/>
                    <a:pt x="9219666" y="0"/>
                  </a:cubicBezTo>
                  <a:cubicBezTo>
                    <a:pt x="9389683" y="28344"/>
                    <a:pt x="10018073" y="-29128"/>
                    <a:pt x="10265976" y="0"/>
                  </a:cubicBezTo>
                  <a:cubicBezTo>
                    <a:pt x="10688854" y="-32452"/>
                    <a:pt x="10967862" y="292958"/>
                    <a:pt x="11020044" y="754068"/>
                  </a:cubicBezTo>
                  <a:cubicBezTo>
                    <a:pt x="11008014" y="998884"/>
                    <a:pt x="11036996" y="1159339"/>
                    <a:pt x="11020044" y="1327142"/>
                  </a:cubicBezTo>
                  <a:cubicBezTo>
                    <a:pt x="11003092" y="1494945"/>
                    <a:pt x="11048928" y="1655147"/>
                    <a:pt x="11020044" y="1930378"/>
                  </a:cubicBezTo>
                  <a:cubicBezTo>
                    <a:pt x="10991160" y="2205609"/>
                    <a:pt x="11023503" y="2452679"/>
                    <a:pt x="11020044" y="2593937"/>
                  </a:cubicBezTo>
                  <a:cubicBezTo>
                    <a:pt x="11016585" y="2735195"/>
                    <a:pt x="10997913" y="2942817"/>
                    <a:pt x="11020044" y="3106688"/>
                  </a:cubicBezTo>
                  <a:cubicBezTo>
                    <a:pt x="11042175" y="3270559"/>
                    <a:pt x="11031557" y="3485422"/>
                    <a:pt x="11020044" y="3770247"/>
                  </a:cubicBezTo>
                  <a:cubicBezTo>
                    <a:pt x="10972304" y="4159587"/>
                    <a:pt x="10672461" y="4457845"/>
                    <a:pt x="10265976" y="4524315"/>
                  </a:cubicBezTo>
                  <a:cubicBezTo>
                    <a:pt x="10107332" y="4529850"/>
                    <a:pt x="10040400" y="4517710"/>
                    <a:pt x="9871911" y="4524315"/>
                  </a:cubicBezTo>
                  <a:cubicBezTo>
                    <a:pt x="9703423" y="4530920"/>
                    <a:pt x="9401454" y="4539261"/>
                    <a:pt x="9002251" y="4524315"/>
                  </a:cubicBezTo>
                  <a:cubicBezTo>
                    <a:pt x="8603048" y="4509369"/>
                    <a:pt x="8538194" y="4545801"/>
                    <a:pt x="8227710" y="4524315"/>
                  </a:cubicBezTo>
                  <a:cubicBezTo>
                    <a:pt x="7917226" y="4502829"/>
                    <a:pt x="7782010" y="4539733"/>
                    <a:pt x="7643407" y="4524315"/>
                  </a:cubicBezTo>
                  <a:cubicBezTo>
                    <a:pt x="7504804" y="4508897"/>
                    <a:pt x="7402252" y="4524945"/>
                    <a:pt x="7249342" y="4524315"/>
                  </a:cubicBezTo>
                  <a:cubicBezTo>
                    <a:pt x="7096432" y="4523685"/>
                    <a:pt x="6991022" y="4529104"/>
                    <a:pt x="6760158" y="4524315"/>
                  </a:cubicBezTo>
                  <a:cubicBezTo>
                    <a:pt x="6529294" y="4519526"/>
                    <a:pt x="6394662" y="4535412"/>
                    <a:pt x="6080736" y="4524315"/>
                  </a:cubicBezTo>
                  <a:cubicBezTo>
                    <a:pt x="5766810" y="4513218"/>
                    <a:pt x="5823414" y="4546956"/>
                    <a:pt x="5591553" y="4524315"/>
                  </a:cubicBezTo>
                  <a:cubicBezTo>
                    <a:pt x="5359692" y="4501674"/>
                    <a:pt x="5320983" y="4533173"/>
                    <a:pt x="5197488" y="4524315"/>
                  </a:cubicBezTo>
                  <a:cubicBezTo>
                    <a:pt x="5073993" y="4515457"/>
                    <a:pt x="4797484" y="4554349"/>
                    <a:pt x="4422947" y="4524315"/>
                  </a:cubicBezTo>
                  <a:cubicBezTo>
                    <a:pt x="4048410" y="4494281"/>
                    <a:pt x="4149236" y="4538670"/>
                    <a:pt x="4028882" y="4524315"/>
                  </a:cubicBezTo>
                  <a:cubicBezTo>
                    <a:pt x="3908528" y="4509960"/>
                    <a:pt x="3498222" y="4533866"/>
                    <a:pt x="3254341" y="4524315"/>
                  </a:cubicBezTo>
                  <a:cubicBezTo>
                    <a:pt x="3010460" y="4514764"/>
                    <a:pt x="2895700" y="4533570"/>
                    <a:pt x="2765157" y="4524315"/>
                  </a:cubicBezTo>
                  <a:cubicBezTo>
                    <a:pt x="2634614" y="4515060"/>
                    <a:pt x="2227657" y="4497438"/>
                    <a:pt x="1895497" y="4524315"/>
                  </a:cubicBezTo>
                  <a:cubicBezTo>
                    <a:pt x="1563337" y="4551192"/>
                    <a:pt x="1648083" y="4535224"/>
                    <a:pt x="1406313" y="4524315"/>
                  </a:cubicBezTo>
                  <a:cubicBezTo>
                    <a:pt x="1164543" y="4513406"/>
                    <a:pt x="1015001" y="4528272"/>
                    <a:pt x="754068" y="4524315"/>
                  </a:cubicBezTo>
                  <a:cubicBezTo>
                    <a:pt x="328124" y="4477257"/>
                    <a:pt x="52449" y="4235916"/>
                    <a:pt x="0" y="3770247"/>
                  </a:cubicBezTo>
                  <a:cubicBezTo>
                    <a:pt x="-29299" y="3596229"/>
                    <a:pt x="9519" y="3335558"/>
                    <a:pt x="0" y="3167011"/>
                  </a:cubicBezTo>
                  <a:cubicBezTo>
                    <a:pt x="-9519" y="2998464"/>
                    <a:pt x="-25800" y="2851535"/>
                    <a:pt x="0" y="2593937"/>
                  </a:cubicBezTo>
                  <a:cubicBezTo>
                    <a:pt x="25800" y="2336339"/>
                    <a:pt x="24169" y="2185696"/>
                    <a:pt x="0" y="1990701"/>
                  </a:cubicBezTo>
                  <a:cubicBezTo>
                    <a:pt x="-24169" y="1795706"/>
                    <a:pt x="11668" y="1540769"/>
                    <a:pt x="0" y="1327142"/>
                  </a:cubicBezTo>
                  <a:cubicBezTo>
                    <a:pt x="-11668" y="1113515"/>
                    <a:pt x="-10588" y="977592"/>
                    <a:pt x="0" y="754068"/>
                  </a:cubicBezTo>
                  <a:close/>
                </a:path>
              </a:pathLst>
            </a:custGeom>
            <a:solidFill>
              <a:schemeClr val="bg1"/>
            </a:solidFill>
            <a:ln w="57150">
              <a:solidFill>
                <a:srgbClr val="D20063"/>
              </a:solidFill>
              <a:prstDash val="sysDash"/>
              <a:extLst>
                <a:ext uri="{C807C97D-BFC1-408E-A445-0C87EB9F89A2}">
                  <ask:lineSketchStyleProps xmlns:ask="http://schemas.microsoft.com/office/drawing/2018/sketchyshapes" xmln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DFD11534-CB0A-0250-6C2C-979BB38CA390}"/>
                </a:ext>
              </a:extLst>
            </p:cNvPr>
            <p:cNvSpPr txBox="1"/>
            <p:nvPr/>
          </p:nvSpPr>
          <p:spPr>
            <a:xfrm>
              <a:off x="1044404" y="2535814"/>
              <a:ext cx="10723460" cy="1992995"/>
            </a:xfrm>
            <a:prstGeom prst="rect">
              <a:avLst/>
            </a:prstGeom>
            <a:noFill/>
          </p:spPr>
          <p:txBody>
            <a:bodyPr wrap="square">
              <a:spAutoFit/>
            </a:bodyPr>
            <a:lstStyle/>
            <a:p>
              <a:pPr algn="just">
                <a:defRPr/>
              </a:pPr>
              <a:r>
                <a:rPr lang="vi-VN" sz="3600" dirty="0">
                  <a:latin typeface="+mj-lt"/>
                </a:rPr>
                <a:t>GV giới thiệu bài: Trong những tiết học trước, các em đã được học về cấu tạo của bài văn tả phong cảnh và tự mình quan sát, tìm ý, lập dàn ý cho bài văn tả phong cảnh theo đề mà các em chọn. Hôm nay, cô (thầy) sẽ hướng dẫn các em viết đoạn mở bài cho bài văn đó nhé!</a:t>
              </a:r>
              <a:endParaRPr kumimoji="0" lang="vi-VN" sz="3600" b="1"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35028005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150</TotalTime>
  <Words>786</Words>
  <Application>Microsoft Office PowerPoint</Application>
  <PresentationFormat>Widescreen</PresentationFormat>
  <Paragraphs>59</Paragraphs>
  <Slides>26</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微软雅黑</vt:lpstr>
      <vt:lpstr>#9Slide05 Lobster</vt:lpstr>
      <vt:lpstr>Aptos</vt:lpstr>
      <vt:lpstr>Aptos Display</vt:lpstr>
      <vt:lpstr>Arial</vt:lpstr>
      <vt:lpstr>Calibri</vt:lpstr>
      <vt:lpstr>Calibri Light</vt:lpstr>
      <vt:lpstr>inpin heiti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hien tran 0353095025</cp:lastModifiedBy>
  <cp:revision>31</cp:revision>
  <dcterms:created xsi:type="dcterms:W3CDTF">2024-08-07T12:55:24Z</dcterms:created>
  <dcterms:modified xsi:type="dcterms:W3CDTF">2025-02-08T17:05:46Z</dcterms:modified>
  <cp:category>9Slide.vn</cp:category>
</cp:coreProperties>
</file>