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 id="2147483720" r:id="rId2"/>
  </p:sldMasterIdLst>
  <p:notesMasterIdLst>
    <p:notesMasterId r:id="rId49"/>
  </p:notesMasterIdLst>
  <p:handoutMasterIdLst>
    <p:handoutMasterId r:id="rId50"/>
  </p:handoutMasterIdLst>
  <p:sldIdLst>
    <p:sldId id="308" r:id="rId3"/>
    <p:sldId id="490" r:id="rId4"/>
    <p:sldId id="309" r:id="rId5"/>
    <p:sldId id="491" r:id="rId6"/>
    <p:sldId id="492" r:id="rId7"/>
    <p:sldId id="349" r:id="rId8"/>
    <p:sldId id="351" r:id="rId9"/>
    <p:sldId id="469" r:id="rId10"/>
    <p:sldId id="493" r:id="rId11"/>
    <p:sldId id="494" r:id="rId12"/>
    <p:sldId id="496" r:id="rId13"/>
    <p:sldId id="499" r:id="rId14"/>
    <p:sldId id="500" r:id="rId15"/>
    <p:sldId id="495" r:id="rId16"/>
    <p:sldId id="501" r:id="rId17"/>
    <p:sldId id="498" r:id="rId18"/>
    <p:sldId id="502" r:id="rId19"/>
    <p:sldId id="503" r:id="rId20"/>
    <p:sldId id="504" r:id="rId21"/>
    <p:sldId id="505" r:id="rId22"/>
    <p:sldId id="506" r:id="rId23"/>
    <p:sldId id="507" r:id="rId24"/>
    <p:sldId id="508" r:id="rId25"/>
    <p:sldId id="510" r:id="rId26"/>
    <p:sldId id="497" r:id="rId27"/>
    <p:sldId id="512" r:id="rId28"/>
    <p:sldId id="514" r:id="rId29"/>
    <p:sldId id="515" r:id="rId30"/>
    <p:sldId id="513" r:id="rId31"/>
    <p:sldId id="511" r:id="rId32"/>
    <p:sldId id="518" r:id="rId33"/>
    <p:sldId id="516" r:id="rId34"/>
    <p:sldId id="519" r:id="rId35"/>
    <p:sldId id="522" r:id="rId36"/>
    <p:sldId id="523" r:id="rId37"/>
    <p:sldId id="524" r:id="rId38"/>
    <p:sldId id="525" r:id="rId39"/>
    <p:sldId id="526" r:id="rId40"/>
    <p:sldId id="520" r:id="rId41"/>
    <p:sldId id="527" r:id="rId42"/>
    <p:sldId id="521" r:id="rId43"/>
    <p:sldId id="528" r:id="rId44"/>
    <p:sldId id="529" r:id="rId45"/>
    <p:sldId id="532" r:id="rId46"/>
    <p:sldId id="530" r:id="rId47"/>
    <p:sldId id="379" r:id="rId48"/>
  </p:sldIdLst>
  <p:sldSz cx="9144000" cy="5143500" type="screen16x9"/>
  <p:notesSz cx="6858000" cy="9144000"/>
  <p:embeddedFontLst>
    <p:embeddedFont>
      <p:font typeface="UTM Edwardian" panose="02040603050506020204" pitchFamily="18" charset="0"/>
      <p:regular r:id="rId51"/>
      <p:bold r:id="rId52"/>
    </p:embeddedFont>
    <p:embeddedFont>
      <p:font typeface="Calibri" panose="020F0502020204030204" pitchFamily="34" charset="0"/>
      <p:regular r:id="rId53"/>
      <p:bold r:id="rId54"/>
      <p:italic r:id="rId55"/>
      <p:boldItalic r:id="rId56"/>
    </p:embeddedFont>
    <p:embeddedFont>
      <p:font typeface="UTM Avo" panose="02040603050506020204" pitchFamily="18" charset="0"/>
      <p:regular r:id="rId57"/>
      <p:bold r:id="rId58"/>
      <p:italic r:id="rId59"/>
      <p:boldItalic r:id="rId60"/>
    </p:embeddedFont>
    <p:embeddedFont>
      <p:font typeface="Aptos Display" panose="020B0004020202020204" pitchFamily="34" charset="0"/>
      <p:regular r:id="rId61"/>
      <p:bold r:id="rId62"/>
      <p:italic r:id="rId63"/>
      <p:boldItalic r:id="rId64"/>
    </p:embeddedFont>
    <p:embeddedFont>
      <p:font typeface="Aptos" panose="020B0004020202020204" pitchFamily="34" charset="0"/>
      <p:regular r:id="rId65"/>
      <p:bold r:id="rId66"/>
      <p:italic r:id="rId67"/>
      <p:boldItalic r:id="rId68"/>
    </p:embeddedFont>
    <p:embeddedFont>
      <p:font typeface="#9Slide05 Phobia" panose="020B0604020202020204" charset="0"/>
      <p:regular r:id="rId69"/>
    </p:embeddedFont>
  </p:embeddedFontLst>
  <p:custDataLst>
    <p:tags r:id="rId7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FF99"/>
    <a:srgbClr val="E7C367"/>
    <a:srgbClr val="FFCCCC"/>
    <a:srgbClr val="CC99FF"/>
    <a:srgbClr val="FF0000"/>
    <a:srgbClr val="8AF1FF"/>
    <a:srgbClr val="FFFFFF"/>
    <a:srgbClr val="191337"/>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4" d="100"/>
          <a:sy n="94" d="100"/>
        </p:scale>
        <p:origin x="696" y="90"/>
      </p:cViewPr>
      <p:guideLst>
        <p:guide orient="horz" pos="609"/>
        <p:guide pos="2880"/>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handoutMaster" Target="handoutMasters/handoutMaster1.xml"/><Relationship Id="rId55"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9A40A-2AEF-4C27-A41A-57C0D874397D}" type="datetimeFigureOut">
              <a:rPr lang="en-US" smtClean="0"/>
              <a:t>1/25/2025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C9F2BA-F9E3-4088-AAD0-64E409456D6E}" type="slidenum">
              <a:rPr lang="en-US" smtClean="0"/>
              <a:t>‹#›</a:t>
            </a:fld>
            <a:endParaRPr lang="en-US"/>
          </a:p>
        </p:txBody>
      </p:sp>
    </p:spTree>
    <p:extLst>
      <p:ext uri="{BB962C8B-B14F-4D97-AF65-F5344CB8AC3E}">
        <p14:creationId xmlns:p14="http://schemas.microsoft.com/office/powerpoint/2010/main" val="2893209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219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44</a:t>
            </a:fld>
            <a:endParaRPr lang="en-US"/>
          </a:p>
        </p:txBody>
      </p:sp>
    </p:spTree>
    <p:extLst>
      <p:ext uri="{BB962C8B-B14F-4D97-AF65-F5344CB8AC3E}">
        <p14:creationId xmlns:p14="http://schemas.microsoft.com/office/powerpoint/2010/main" val="423262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p:txBody>
          <a:bodyPr/>
          <a:lstStyle/>
          <a:p>
            <a:fld id="{FC9ABF94-1DF3-45F2-8DD1-86B4FE0196E7}" type="datetimeFigureOut">
              <a:rPr lang="en-US" smtClean="0"/>
              <a:t>1/25/2025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915992-E909-A6E1-2413-4BB363817DF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DBDC94D3-B661-184D-EA08-91F3513485E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BC1ED7-A69B-8E59-7D6C-57D73A1A7A9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DB6EF-385A-1C91-2948-2010F072302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FC9ABF94-1DF3-45F2-8DD1-86B4FE0196E7}" type="datetimeFigureOut">
              <a:rPr lang="en-US" smtClean="0"/>
              <a:t>1/25/2025</a:t>
            </a:fld>
            <a:endParaRPr lang="en-US"/>
          </a:p>
        </p:txBody>
      </p:sp>
      <p:sp>
        <p:nvSpPr>
          <p:cNvPr id="5" name="Footer Placeholder 4">
            <a:extLst>
              <a:ext uri="{FF2B5EF4-FFF2-40B4-BE49-F238E27FC236}">
                <a16:creationId xmlns:a16="http://schemas.microsoft.com/office/drawing/2014/main" id="{21843198-AC7A-5939-1F74-15AA525E1EC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AD6CB0-1F1B-1654-9928-F7AA3117DFE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480769EC-12DA-4E33-A8F3-766C936F2DBF}" type="slidenum">
              <a:rPr lang="en-US" smtClean="0"/>
              <a:t>‹#›</a:t>
            </a:fld>
            <a:endParaRPr lang="en-US"/>
          </a:p>
        </p:txBody>
      </p:sp>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6694" y="-1783267"/>
            <a:ext cx="1659355" cy="1546729"/>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8D58DCD-BD18-E4E7-2F03-B4F1C2F4E55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2C5AE06-28D5-4F22-973B-2A07B6E547CE}" type="datetimeFigureOut">
              <a:rPr lang="en-US" smtClean="0"/>
              <a:t>1/25/2025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9.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80.svg"/><Relationship Id="rId11"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88.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18" Type="http://schemas.openxmlformats.org/officeDocument/2006/relationships/image" Target="../media/image28.png"/><Relationship Id="rId21" Type="http://schemas.openxmlformats.org/officeDocument/2006/relationships/slide" Target="slide38.xml"/><Relationship Id="rId7" Type="http://schemas.openxmlformats.org/officeDocument/2006/relationships/image" Target="../media/image16.png"/><Relationship Id="rId12" Type="http://schemas.openxmlformats.org/officeDocument/2006/relationships/image" Target="../media/image14.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slide" Target="slide37.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image" Target="../media/image25.png"/><Relationship Id="rId23" Type="http://schemas.openxmlformats.org/officeDocument/2006/relationships/slide" Target="slide40.xml"/><Relationship Id="rId10" Type="http://schemas.openxmlformats.org/officeDocument/2006/relationships/slide" Target="slide41.xml"/><Relationship Id="rId19" Type="http://schemas.openxmlformats.org/officeDocument/2006/relationships/slide" Target="slide36.xml"/><Relationship Id="rId4" Type="http://schemas.openxmlformats.org/officeDocument/2006/relationships/image" Target="../media/image92.svg"/><Relationship Id="rId9" Type="http://schemas.openxmlformats.org/officeDocument/2006/relationships/image" Target="../media/image18.png"/><Relationship Id="rId14" Type="http://schemas.openxmlformats.org/officeDocument/2006/relationships/image" Target="../media/image24.png"/><Relationship Id="rId22" Type="http://schemas.openxmlformats.org/officeDocument/2006/relationships/slide" Target="slide39.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facebook.com/groups/514479210372531/?ref=share_group_link"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02A03AE-5B01-4BB9-B7DB-A7DE04F678FB}"/>
              </a:ext>
            </a:extLst>
          </p:cNvPr>
          <p:cNvSpPr txBox="1"/>
          <p:nvPr/>
        </p:nvSpPr>
        <p:spPr>
          <a:xfrm>
            <a:off x="977173" y="130632"/>
            <a:ext cx="6358144" cy="523220"/>
          </a:xfrm>
          <a:prstGeom prst="rect">
            <a:avLst/>
          </a:prstGeom>
          <a:noFill/>
        </p:spPr>
        <p:txBody>
          <a:bodyPr wrap="square" rtlCol="0">
            <a:spAutoFit/>
          </a:bodyPr>
          <a:lstStyle/>
          <a:p>
            <a:pPr algn="ctr"/>
            <a:r>
              <a:rPr lang="en-US" sz="2800" b="1" dirty="0" err="1">
                <a:solidFill>
                  <a:schemeClr val="bg1">
                    <a:lumMod val="10000"/>
                  </a:schemeClr>
                </a:solidFill>
                <a:latin typeface="UTM Edwardian" panose="02040603050506020204" pitchFamily="18" charset="0"/>
              </a:rPr>
              <a:t>Thứ</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ngày</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tháng</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năm</a:t>
            </a:r>
            <a:r>
              <a:rPr lang="en-US" sz="2800" b="1" dirty="0">
                <a:solidFill>
                  <a:schemeClr val="bg1">
                    <a:lumMod val="10000"/>
                  </a:schemeClr>
                </a:solidFill>
                <a:latin typeface="UTM Edwardian" panose="02040603050506020204" pitchFamily="18" charset="0"/>
              </a:rPr>
              <a:t> …</a:t>
            </a:r>
          </a:p>
        </p:txBody>
      </p:sp>
      <p:sp>
        <p:nvSpPr>
          <p:cNvPr id="15" name="TextBox 14">
            <a:extLst>
              <a:ext uri="{FF2B5EF4-FFF2-40B4-BE49-F238E27FC236}">
                <a16:creationId xmlns:a16="http://schemas.microsoft.com/office/drawing/2014/main" id="{AED621F9-DB7D-4407-B298-04556434132C}"/>
              </a:ext>
            </a:extLst>
          </p:cNvPr>
          <p:cNvSpPr txBox="1"/>
          <p:nvPr/>
        </p:nvSpPr>
        <p:spPr>
          <a:xfrm>
            <a:off x="977173" y="653852"/>
            <a:ext cx="6358144" cy="584775"/>
          </a:xfrm>
          <a:prstGeom prst="rect">
            <a:avLst/>
          </a:prstGeom>
          <a:noFill/>
        </p:spPr>
        <p:txBody>
          <a:bodyPr wrap="square" rtlCol="0">
            <a:spAutoFit/>
          </a:bodyP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6" name="Google Shape;235;p1">
            <a:extLst>
              <a:ext uri="{FF2B5EF4-FFF2-40B4-BE49-F238E27FC236}">
                <a16:creationId xmlns:a16="http://schemas.microsoft.com/office/drawing/2014/main" id="{04997C8A-9E83-13FD-80B9-F2ED615C8F03}"/>
              </a:ext>
            </a:extLst>
          </p:cNvPr>
          <p:cNvSpPr txBox="1">
            <a:spLocks/>
          </p:cNvSpPr>
          <p:nvPr/>
        </p:nvSpPr>
        <p:spPr>
          <a:xfrm>
            <a:off x="-1089114" y="1177072"/>
            <a:ext cx="10998920" cy="2016600"/>
          </a:xfrm>
          <a:prstGeom prst="rect">
            <a:avLst/>
          </a:prstGeom>
          <a:noFill/>
          <a:ln>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Pts val="5200"/>
              <a:buFontTx/>
            </a:pPr>
            <a:r>
              <a:rPr lang="vi-VN" sz="3600" b="1" dirty="0" smtClean="0">
                <a:solidFill>
                  <a:srgbClr val="002060"/>
                </a:solidFill>
                <a:ea typeface="Arial"/>
                <a:cs typeface="Arial"/>
                <a:sym typeface="Arial"/>
              </a:rPr>
              <a:t>Tuần 21</a:t>
            </a:r>
            <a:br>
              <a:rPr lang="vi-VN" sz="3600" b="1" dirty="0" smtClean="0">
                <a:solidFill>
                  <a:srgbClr val="002060"/>
                </a:solidFill>
                <a:ea typeface="Arial"/>
                <a:cs typeface="Arial"/>
                <a:sym typeface="Arial"/>
              </a:rPr>
            </a:br>
            <a:r>
              <a:rPr lang="vi-VN" sz="3600" b="1" dirty="0" smtClean="0">
                <a:solidFill>
                  <a:srgbClr val="002060"/>
                </a:solidFill>
                <a:ea typeface="Arial"/>
                <a:cs typeface="Arial"/>
                <a:sym typeface="Arial"/>
              </a:rPr>
              <a:t>Bài đọc 1: Người công dân số Một</a:t>
            </a:r>
            <a:endParaRPr lang="vi-VN" sz="3600" b="1" dirty="0">
              <a:solidFill>
                <a:srgbClr val="002060"/>
              </a:solidFill>
              <a:ea typeface="Arial"/>
              <a:cs typeface="Arial"/>
              <a:sym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221" y="3311886"/>
            <a:ext cx="1319170" cy="1229634"/>
          </a:xfrm>
          <a:prstGeom prst="rect">
            <a:avLst/>
          </a:prstGeom>
        </p:spPr>
      </p:pic>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5">
            <a:extLst>
              <a:ext uri="{FF2B5EF4-FFF2-40B4-BE49-F238E27FC236}">
                <a16:creationId xmlns:a16="http://schemas.microsoft.com/office/drawing/2014/main" id="{9BEF22F6-E49F-7468-F76C-B42204DEAECC}"/>
              </a:ext>
            </a:extLst>
          </p:cNvPr>
          <p:cNvSpPr txBox="1"/>
          <p:nvPr/>
        </p:nvSpPr>
        <p:spPr>
          <a:xfrm>
            <a:off x="770393" y="355984"/>
            <a:ext cx="7380077" cy="525785"/>
          </a:xfrm>
          <a:prstGeom prst="rect">
            <a:avLst/>
          </a:prstGeom>
        </p:spPr>
        <p:txBody>
          <a:bodyPr wrap="square" lIns="0" tIns="0" rIns="0" bIns="0" rtlCol="0" anchor="t">
            <a:spAutoFit/>
          </a:bodyPr>
          <a:lstStyle/>
          <a:p>
            <a:pPr algn="ctr">
              <a:lnSpc>
                <a:spcPts val="4061"/>
              </a:lnSpc>
            </a:pPr>
            <a:r>
              <a:rPr lang="en-US" sz="2400" b="1" dirty="0" err="1">
                <a:latin typeface="Times New Roman" panose="02020603050405020304" pitchFamily="18" charset="0"/>
                <a:ea typeface="Baloo Da"/>
                <a:cs typeface="Times New Roman" panose="02020603050405020304" pitchFamily="18" charset="0"/>
                <a:sym typeface="Baloo Da"/>
              </a:rPr>
              <a:t>Bài</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đọc</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có</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thể</a:t>
            </a:r>
            <a:r>
              <a:rPr lang="en-US" sz="2400" b="1" dirty="0">
                <a:latin typeface="Times New Roman" panose="02020603050405020304" pitchFamily="18" charset="0"/>
                <a:ea typeface="Baloo Da"/>
                <a:cs typeface="Times New Roman" panose="02020603050405020304" pitchFamily="18" charset="0"/>
                <a:sym typeface="Baloo Da"/>
              </a:rPr>
              <a:t> chia </a:t>
            </a:r>
            <a:r>
              <a:rPr lang="en-US" sz="2400" b="1" dirty="0" err="1">
                <a:latin typeface="Times New Roman" panose="02020603050405020304" pitchFamily="18" charset="0"/>
                <a:ea typeface="Baloo Da"/>
                <a:cs typeface="Times New Roman" panose="02020603050405020304" pitchFamily="18" charset="0"/>
                <a:sym typeface="Baloo Da"/>
              </a:rPr>
              <a:t>làm</a:t>
            </a:r>
            <a:r>
              <a:rPr lang="en-US" sz="2400" b="1" dirty="0">
                <a:latin typeface="Times New Roman" panose="02020603050405020304" pitchFamily="18" charset="0"/>
                <a:ea typeface="Baloo Da"/>
                <a:cs typeface="Times New Roman" panose="02020603050405020304" pitchFamily="18" charset="0"/>
                <a:sym typeface="Baloo Da"/>
              </a:rPr>
              <a:t> </a:t>
            </a:r>
            <a:r>
              <a:rPr lang="vi-VN" sz="2400" b="1" dirty="0" smtClean="0">
                <a:latin typeface="Times New Roman" panose="02020603050405020304" pitchFamily="18" charset="0"/>
                <a:ea typeface="Baloo Da"/>
                <a:cs typeface="Times New Roman" panose="02020603050405020304" pitchFamily="18" charset="0"/>
                <a:sym typeface="Baloo Da"/>
              </a:rPr>
              <a:t>mấy</a:t>
            </a:r>
            <a:r>
              <a:rPr lang="en-US" sz="2400" b="1" dirty="0" smtClean="0">
                <a:latin typeface="Times New Roman" panose="02020603050405020304" pitchFamily="18" charset="0"/>
                <a:ea typeface="Baloo Da"/>
                <a:cs typeface="Times New Roman" panose="02020603050405020304" pitchFamily="18" charset="0"/>
                <a:sym typeface="Baloo Da"/>
              </a:rPr>
              <a:t> </a:t>
            </a:r>
            <a:r>
              <a:rPr lang="en-US" sz="2400" b="1" dirty="0" err="1" smtClean="0">
                <a:latin typeface="Times New Roman" panose="02020603050405020304" pitchFamily="18" charset="0"/>
                <a:ea typeface="Baloo Da"/>
                <a:cs typeface="Times New Roman" panose="02020603050405020304" pitchFamily="18" charset="0"/>
                <a:sym typeface="Baloo Da"/>
              </a:rPr>
              <a:t>đoạn</a:t>
            </a:r>
            <a:r>
              <a:rPr lang="vi-VN" sz="2400" b="1" dirty="0" smtClean="0">
                <a:latin typeface="Times New Roman" panose="02020603050405020304" pitchFamily="18" charset="0"/>
                <a:ea typeface="Baloo Da"/>
                <a:cs typeface="Times New Roman" panose="02020603050405020304" pitchFamily="18" charset="0"/>
                <a:sym typeface="Baloo Da"/>
              </a:rPr>
              <a:t>?</a:t>
            </a:r>
            <a:endParaRPr lang="en-US" sz="2400" b="1" dirty="0">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294784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7E419-5680-9B3B-A201-CB4D4B523D43}"/>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69369D20-CA70-AB54-F47B-F5921AD119DA}"/>
              </a:ext>
            </a:extLst>
          </p:cNvPr>
          <p:cNvGrpSpPr/>
          <p:nvPr/>
        </p:nvGrpSpPr>
        <p:grpSpPr>
          <a:xfrm>
            <a:off x="159878" y="317282"/>
            <a:ext cx="8658782" cy="4551937"/>
            <a:chOff x="0" y="-28575"/>
            <a:chExt cx="2999723" cy="2858204"/>
          </a:xfrm>
          <a:solidFill>
            <a:schemeClr val="accent3">
              <a:lumMod val="40000"/>
              <a:lumOff val="60000"/>
            </a:schemeClr>
          </a:solidFill>
        </p:grpSpPr>
        <p:sp>
          <p:nvSpPr>
            <p:cNvPr id="3" name="Freeform 4">
              <a:extLst>
                <a:ext uri="{FF2B5EF4-FFF2-40B4-BE49-F238E27FC236}">
                  <a16:creationId xmlns:a16="http://schemas.microsoft.com/office/drawing/2014/main" id="{DDF99E4C-AC8E-1785-56EA-0E2E166A10DA}"/>
                </a:ext>
              </a:extLst>
            </p:cNvPr>
            <p:cNvSpPr/>
            <p:nvPr/>
          </p:nvSpPr>
          <p:spPr>
            <a:xfrm>
              <a:off x="0" y="22789"/>
              <a:ext cx="2999723" cy="2806840"/>
            </a:xfrm>
            <a:custGeom>
              <a:avLst/>
              <a:gdLst/>
              <a:ahLst/>
              <a:cxnLst/>
              <a:rect l="l" t="t" r="r" b="b"/>
              <a:pathLst>
                <a:path w="2999723" h="2829629">
                  <a:moveTo>
                    <a:pt x="0" y="0"/>
                  </a:moveTo>
                  <a:lnTo>
                    <a:pt x="2999723" y="0"/>
                  </a:lnTo>
                  <a:lnTo>
                    <a:pt x="2999723" y="2829629"/>
                  </a:lnTo>
                  <a:lnTo>
                    <a:pt x="0" y="2829629"/>
                  </a:lnTo>
                  <a:close/>
                </a:path>
              </a:pathLst>
            </a:custGeom>
            <a:grpFill/>
          </p:spPr>
          <p:txBody>
            <a:bodyPr/>
            <a:lstStyle/>
            <a:p>
              <a:endParaRPr lang="en-US" sz="1500">
                <a:latin typeface="+mn-lt"/>
              </a:endParaRPr>
            </a:p>
          </p:txBody>
        </p:sp>
        <p:sp>
          <p:nvSpPr>
            <p:cNvPr id="4" name="TextBox 5">
              <a:extLst>
                <a:ext uri="{FF2B5EF4-FFF2-40B4-BE49-F238E27FC236}">
                  <a16:creationId xmlns:a16="http://schemas.microsoft.com/office/drawing/2014/main" id="{25F225C5-082A-C197-5D34-E0B8AEEE694A}"/>
                </a:ext>
              </a:extLst>
            </p:cNvPr>
            <p:cNvSpPr txBox="1"/>
            <p:nvPr/>
          </p:nvSpPr>
          <p:spPr>
            <a:xfrm>
              <a:off x="0" y="-28575"/>
              <a:ext cx="2999723" cy="2858204"/>
            </a:xfrm>
            <a:prstGeom prst="rect">
              <a:avLst/>
            </a:prstGeom>
            <a:grpFill/>
          </p:spPr>
          <p:txBody>
            <a:bodyPr lIns="24001" tIns="24001" rIns="24001" bIns="24001" rtlCol="0" anchor="ctr"/>
            <a:lstStyle/>
            <a:p>
              <a:pPr algn="ctr">
                <a:lnSpc>
                  <a:spcPts val="1256"/>
                </a:lnSpc>
                <a:spcBef>
                  <a:spcPct val="0"/>
                </a:spcBef>
              </a:pPr>
              <a:endParaRPr sz="1500">
                <a:latin typeface="+mn-lt"/>
              </a:endParaRPr>
            </a:p>
          </p:txBody>
        </p:sp>
      </p:grpSp>
      <p:grpSp>
        <p:nvGrpSpPr>
          <p:cNvPr id="5" name="Group 6">
            <a:extLst>
              <a:ext uri="{FF2B5EF4-FFF2-40B4-BE49-F238E27FC236}">
                <a16:creationId xmlns:a16="http://schemas.microsoft.com/office/drawing/2014/main" id="{2F12C77D-DA6B-DCDA-EA44-75366835E870}"/>
              </a:ext>
            </a:extLst>
          </p:cNvPr>
          <p:cNvGrpSpPr/>
          <p:nvPr/>
        </p:nvGrpSpPr>
        <p:grpSpPr>
          <a:xfrm>
            <a:off x="217569" y="1204655"/>
            <a:ext cx="4212113" cy="428022"/>
            <a:chOff x="0" y="0"/>
            <a:chExt cx="2811762" cy="788501"/>
          </a:xfrm>
        </p:grpSpPr>
        <p:sp>
          <p:nvSpPr>
            <p:cNvPr id="6" name="Freeform 7">
              <a:extLst>
                <a:ext uri="{FF2B5EF4-FFF2-40B4-BE49-F238E27FC236}">
                  <a16:creationId xmlns:a16="http://schemas.microsoft.com/office/drawing/2014/main" id="{F61B49CA-5F6F-0259-3FE3-877DD2CE7FC5}"/>
                </a:ext>
              </a:extLst>
            </p:cNvPr>
            <p:cNvSpPr/>
            <p:nvPr/>
          </p:nvSpPr>
          <p:spPr>
            <a:xfrm>
              <a:off x="0" y="0"/>
              <a:ext cx="2811762" cy="788501"/>
            </a:xfrm>
            <a:custGeom>
              <a:avLst/>
              <a:gdLst/>
              <a:ahLst/>
              <a:cxnLst/>
              <a:rect l="l" t="t" r="r" b="b"/>
              <a:pathLst>
                <a:path w="2811762" h="788501">
                  <a:moveTo>
                    <a:pt x="0" y="0"/>
                  </a:moveTo>
                  <a:lnTo>
                    <a:pt x="2811762" y="0"/>
                  </a:lnTo>
                  <a:lnTo>
                    <a:pt x="2811762" y="788501"/>
                  </a:lnTo>
                  <a:lnTo>
                    <a:pt x="0" y="788501"/>
                  </a:lnTo>
                  <a:close/>
                </a:path>
              </a:pathLst>
            </a:custGeom>
            <a:solidFill>
              <a:srgbClr val="FFFFFF"/>
            </a:solidFill>
          </p:spPr>
          <p:txBody>
            <a:bodyPr/>
            <a:lstStyle/>
            <a:p>
              <a:endParaRPr lang="en-US" sz="1500">
                <a:latin typeface="+mn-lt"/>
              </a:endParaRPr>
            </a:p>
          </p:txBody>
        </p:sp>
        <p:sp>
          <p:nvSpPr>
            <p:cNvPr id="7" name="TextBox 8">
              <a:extLst>
                <a:ext uri="{FF2B5EF4-FFF2-40B4-BE49-F238E27FC236}">
                  <a16:creationId xmlns:a16="http://schemas.microsoft.com/office/drawing/2014/main" id="{76346FF0-9CA0-C32D-BD7F-1168C39FE597}"/>
                </a:ext>
              </a:extLst>
            </p:cNvPr>
            <p:cNvSpPr txBox="1"/>
            <p:nvPr/>
          </p:nvSpPr>
          <p:spPr>
            <a:xfrm>
              <a:off x="0" y="-38100"/>
              <a:ext cx="2811762" cy="826601"/>
            </a:xfrm>
            <a:prstGeom prst="rect">
              <a:avLst/>
            </a:prstGeom>
          </p:spPr>
          <p:txBody>
            <a:bodyPr lIns="24001" tIns="24001" rIns="24001" bIns="24001" rtlCol="0" anchor="ctr"/>
            <a:lstStyle/>
            <a:p>
              <a:pPr algn="ctr">
                <a:lnSpc>
                  <a:spcPts val="1256"/>
                </a:lnSpc>
              </a:pPr>
              <a:endParaRPr sz="1500">
                <a:latin typeface="+mn-lt"/>
              </a:endParaRPr>
            </a:p>
          </p:txBody>
        </p:sp>
      </p:grpSp>
      <p:grpSp>
        <p:nvGrpSpPr>
          <p:cNvPr id="8" name="Group 12">
            <a:extLst>
              <a:ext uri="{FF2B5EF4-FFF2-40B4-BE49-F238E27FC236}">
                <a16:creationId xmlns:a16="http://schemas.microsoft.com/office/drawing/2014/main" id="{69CA3B8D-B17E-7468-04F4-E9F430E855B9}"/>
              </a:ext>
            </a:extLst>
          </p:cNvPr>
          <p:cNvGrpSpPr/>
          <p:nvPr/>
        </p:nvGrpSpPr>
        <p:grpSpPr>
          <a:xfrm>
            <a:off x="242609" y="1938872"/>
            <a:ext cx="4220683" cy="874181"/>
            <a:chOff x="0" y="0"/>
            <a:chExt cx="2811762" cy="788501"/>
          </a:xfrm>
        </p:grpSpPr>
        <p:sp>
          <p:nvSpPr>
            <p:cNvPr id="9" name="Freeform 13">
              <a:extLst>
                <a:ext uri="{FF2B5EF4-FFF2-40B4-BE49-F238E27FC236}">
                  <a16:creationId xmlns:a16="http://schemas.microsoft.com/office/drawing/2014/main" id="{A65C0CDA-CB52-F78E-2EBE-91024F42BA24}"/>
                </a:ext>
              </a:extLst>
            </p:cNvPr>
            <p:cNvSpPr/>
            <p:nvPr/>
          </p:nvSpPr>
          <p:spPr>
            <a:xfrm>
              <a:off x="0" y="0"/>
              <a:ext cx="2811762" cy="788501"/>
            </a:xfrm>
            <a:custGeom>
              <a:avLst/>
              <a:gdLst/>
              <a:ahLst/>
              <a:cxnLst/>
              <a:rect l="l" t="t" r="r" b="b"/>
              <a:pathLst>
                <a:path w="2811762" h="788501">
                  <a:moveTo>
                    <a:pt x="0" y="0"/>
                  </a:moveTo>
                  <a:lnTo>
                    <a:pt x="2811762" y="0"/>
                  </a:lnTo>
                  <a:lnTo>
                    <a:pt x="2811762" y="788501"/>
                  </a:lnTo>
                  <a:lnTo>
                    <a:pt x="0" y="788501"/>
                  </a:lnTo>
                  <a:close/>
                </a:path>
              </a:pathLst>
            </a:custGeom>
            <a:solidFill>
              <a:srgbClr val="FFFFFF"/>
            </a:solidFill>
          </p:spPr>
          <p:txBody>
            <a:bodyPr/>
            <a:lstStyle/>
            <a:p>
              <a:endParaRPr lang="en-US" sz="1500">
                <a:latin typeface="+mn-lt"/>
              </a:endParaRPr>
            </a:p>
          </p:txBody>
        </p:sp>
        <p:sp>
          <p:nvSpPr>
            <p:cNvPr id="10" name="TextBox 14">
              <a:extLst>
                <a:ext uri="{FF2B5EF4-FFF2-40B4-BE49-F238E27FC236}">
                  <a16:creationId xmlns:a16="http://schemas.microsoft.com/office/drawing/2014/main" id="{44342C55-B868-A4D0-F9D5-283A22F9D0A4}"/>
                </a:ext>
              </a:extLst>
            </p:cNvPr>
            <p:cNvSpPr txBox="1"/>
            <p:nvPr/>
          </p:nvSpPr>
          <p:spPr>
            <a:xfrm>
              <a:off x="0" y="-38100"/>
              <a:ext cx="2811762" cy="826601"/>
            </a:xfrm>
            <a:prstGeom prst="rect">
              <a:avLst/>
            </a:prstGeom>
          </p:spPr>
          <p:txBody>
            <a:bodyPr lIns="24001" tIns="24001" rIns="24001" bIns="24001" rtlCol="0" anchor="ctr"/>
            <a:lstStyle/>
            <a:p>
              <a:pPr algn="ctr">
                <a:lnSpc>
                  <a:spcPts val="1256"/>
                </a:lnSpc>
              </a:pPr>
              <a:endParaRPr sz="1500">
                <a:latin typeface="+mn-lt"/>
              </a:endParaRPr>
            </a:p>
          </p:txBody>
        </p:sp>
      </p:grpSp>
      <p:sp>
        <p:nvSpPr>
          <p:cNvPr id="17" name="TextBox 15">
            <a:extLst>
              <a:ext uri="{FF2B5EF4-FFF2-40B4-BE49-F238E27FC236}">
                <a16:creationId xmlns:a16="http://schemas.microsoft.com/office/drawing/2014/main" id="{B61E84AD-9AA5-CC56-5C08-63E61CBD465B}"/>
              </a:ext>
            </a:extLst>
          </p:cNvPr>
          <p:cNvSpPr txBox="1"/>
          <p:nvPr/>
        </p:nvSpPr>
        <p:spPr>
          <a:xfrm>
            <a:off x="369160" y="1241903"/>
            <a:ext cx="3420092" cy="333874"/>
          </a:xfrm>
          <a:prstGeom prst="rect">
            <a:avLst/>
          </a:prstGeom>
        </p:spPr>
        <p:txBody>
          <a:bodyPr wrap="square" lIns="0" tIns="0" rIns="0" bIns="0" rtlCol="0" anchor="t">
            <a:spAutoFit/>
          </a:bodyPr>
          <a:lstStyle/>
          <a:p>
            <a:pPr algn="just">
              <a:lnSpc>
                <a:spcPct val="150000"/>
              </a:lnSpc>
            </a:pPr>
            <a:r>
              <a:rPr lang="nl-NL" sz="1600" b="1" dirty="0" err="1">
                <a:latin typeface="+mn-lt"/>
                <a:ea typeface="Calibri" panose="020F0502020204030204" pitchFamily="34" charset="0"/>
                <a:cs typeface="Arial" panose="020B0604020202020204" pitchFamily="34" charset="0"/>
              </a:rPr>
              <a:t>Đoạn</a:t>
            </a:r>
            <a:r>
              <a:rPr lang="nl-NL" sz="1600" b="1" dirty="0">
                <a:latin typeface="+mn-lt"/>
                <a:ea typeface="Calibri" panose="020F0502020204030204" pitchFamily="34" charset="0"/>
                <a:cs typeface="Arial" panose="020B0604020202020204" pitchFamily="34" charset="0"/>
              </a:rPr>
              <a:t> 1 (</a:t>
            </a:r>
            <a:r>
              <a:rPr lang="nl-NL" sz="1600" b="1" dirty="0" err="1">
                <a:latin typeface="+mn-lt"/>
                <a:ea typeface="Calibri" panose="020F0502020204030204" pitchFamily="34" charset="0"/>
                <a:cs typeface="Arial" panose="020B0604020202020204" pitchFamily="34" charset="0"/>
              </a:rPr>
              <a:t>tên</a:t>
            </a:r>
            <a:r>
              <a:rPr lang="nl-NL" sz="1600" b="1" dirty="0">
                <a:latin typeface="+mn-lt"/>
                <a:ea typeface="Calibri" panose="020F0502020204030204" pitchFamily="34" charset="0"/>
                <a:cs typeface="Arial" panose="020B0604020202020204" pitchFamily="34" charset="0"/>
              </a:rPr>
              <a:t> </a:t>
            </a:r>
            <a:r>
              <a:rPr lang="nl-NL" sz="1600" b="1" dirty="0" err="1">
                <a:latin typeface="+mn-lt"/>
                <a:ea typeface="Calibri" panose="020F0502020204030204" pitchFamily="34" charset="0"/>
                <a:cs typeface="Arial" panose="020B0604020202020204" pitchFamily="34" charset="0"/>
              </a:rPr>
              <a:t>bài</a:t>
            </a:r>
            <a:r>
              <a:rPr lang="nl-NL" sz="1600" b="1" dirty="0">
                <a:latin typeface="+mn-lt"/>
                <a:ea typeface="Calibri" panose="020F0502020204030204" pitchFamily="34" charset="0"/>
                <a:cs typeface="Arial" panose="020B0604020202020204" pitchFamily="34" charset="0"/>
              </a:rPr>
              <a:t>, </a:t>
            </a:r>
            <a:r>
              <a:rPr lang="nl-NL" sz="1600" b="1" dirty="0" err="1">
                <a:latin typeface="+mn-lt"/>
                <a:ea typeface="Calibri" panose="020F0502020204030204" pitchFamily="34" charset="0"/>
                <a:cs typeface="Arial" panose="020B0604020202020204" pitchFamily="34" charset="0"/>
              </a:rPr>
              <a:t>cảnh</a:t>
            </a:r>
            <a:r>
              <a:rPr lang="nl-NL" sz="1600" b="1" dirty="0">
                <a:latin typeface="+mn-lt"/>
                <a:ea typeface="Calibri" panose="020F0502020204030204" pitchFamily="34" charset="0"/>
                <a:cs typeface="Arial" panose="020B0604020202020204" pitchFamily="34" charset="0"/>
              </a:rPr>
              <a:t> trí, </a:t>
            </a:r>
            <a:r>
              <a:rPr lang="nl-NL" sz="1600" b="1" dirty="0" err="1">
                <a:latin typeface="+mn-lt"/>
                <a:ea typeface="Calibri" panose="020F0502020204030204" pitchFamily="34" charset="0"/>
                <a:cs typeface="Arial" panose="020B0604020202020204" pitchFamily="34" charset="0"/>
              </a:rPr>
              <a:t>nhân</a:t>
            </a:r>
            <a:r>
              <a:rPr lang="nl-NL" sz="1600" b="1" dirty="0">
                <a:latin typeface="+mn-lt"/>
                <a:ea typeface="Calibri" panose="020F0502020204030204" pitchFamily="34" charset="0"/>
                <a:cs typeface="Arial" panose="020B0604020202020204" pitchFamily="34" charset="0"/>
              </a:rPr>
              <a:t> </a:t>
            </a:r>
            <a:r>
              <a:rPr lang="nl-NL" sz="1600" b="1" dirty="0" err="1">
                <a:latin typeface="+mn-lt"/>
                <a:ea typeface="Calibri" panose="020F0502020204030204" pitchFamily="34" charset="0"/>
                <a:cs typeface="Arial" panose="020B0604020202020204" pitchFamily="34" charset="0"/>
              </a:rPr>
              <a:t>vật</a:t>
            </a:r>
            <a:r>
              <a:rPr lang="nl-NL" sz="1600" b="1" dirty="0">
                <a:latin typeface="+mn-lt"/>
                <a:ea typeface="Calibri" panose="020F0502020204030204" pitchFamily="34" charset="0"/>
                <a:cs typeface="Arial" panose="020B0604020202020204" pitchFamily="34" charset="0"/>
              </a:rPr>
              <a:t>)</a:t>
            </a:r>
            <a:r>
              <a:rPr lang="en-VN" sz="1600" b="1" dirty="0">
                <a:latin typeface="+mn-lt"/>
                <a:cs typeface="Arial" panose="020B0604020202020204" pitchFamily="34" charset="0"/>
              </a:rPr>
              <a:t> </a:t>
            </a:r>
            <a:endParaRPr lang="en-US" sz="1600" b="1" dirty="0">
              <a:latin typeface="+mn-lt"/>
              <a:ea typeface="Baloo Da"/>
              <a:cs typeface="Arial" panose="020B0604020202020204" pitchFamily="34" charset="0"/>
              <a:sym typeface="Baloo Da"/>
            </a:endParaRPr>
          </a:p>
        </p:txBody>
      </p:sp>
      <p:sp>
        <p:nvSpPr>
          <p:cNvPr id="18" name="TextBox 17">
            <a:extLst>
              <a:ext uri="{FF2B5EF4-FFF2-40B4-BE49-F238E27FC236}">
                <a16:creationId xmlns:a16="http://schemas.microsoft.com/office/drawing/2014/main" id="{DBCBFFF0-7C0F-C297-E22B-3C1AA867919D}"/>
              </a:ext>
            </a:extLst>
          </p:cNvPr>
          <p:cNvSpPr txBox="1"/>
          <p:nvPr/>
        </p:nvSpPr>
        <p:spPr>
          <a:xfrm>
            <a:off x="361299" y="1986403"/>
            <a:ext cx="3974732" cy="659219"/>
          </a:xfrm>
          <a:prstGeom prst="rect">
            <a:avLst/>
          </a:prstGeom>
        </p:spPr>
        <p:txBody>
          <a:bodyPr wrap="square" lIns="0" tIns="0" rIns="0" bIns="0" rtlCol="0" anchor="t">
            <a:spAutoFit/>
          </a:bodyPr>
          <a:lstStyle/>
          <a:p>
            <a:pPr algn="just">
              <a:lnSpc>
                <a:spcPct val="150000"/>
              </a:lnSpc>
            </a:pPr>
            <a:r>
              <a:rPr lang="nl-NL" sz="1500" b="1" dirty="0" err="1">
                <a:latin typeface="+mn-lt"/>
                <a:ea typeface="Calibri" panose="020F0502020204030204" pitchFamily="34" charset="0"/>
                <a:cs typeface="Arial" panose="020B0604020202020204" pitchFamily="34" charset="0"/>
              </a:rPr>
              <a:t>Đoạn</a:t>
            </a:r>
            <a:r>
              <a:rPr lang="nl-NL" sz="1500" b="1" dirty="0">
                <a:latin typeface="+mn-lt"/>
                <a:ea typeface="Calibri" panose="020F0502020204030204" pitchFamily="34" charset="0"/>
                <a:cs typeface="Arial" panose="020B0604020202020204" pitchFamily="34" charset="0"/>
              </a:rPr>
              <a:t> 2 (</a:t>
            </a:r>
            <a:r>
              <a:rPr lang="nl-NL" sz="1500" b="1" dirty="0" err="1">
                <a:latin typeface="+mn-lt"/>
                <a:ea typeface="Calibri" panose="020F0502020204030204" pitchFamily="34" charset="0"/>
                <a:cs typeface="Arial" panose="020B0604020202020204" pitchFamily="34" charset="0"/>
              </a:rPr>
              <a:t>Từ</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lời</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thoại</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đầu</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tiên</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của</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anh</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Lê</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đến</a:t>
            </a:r>
            <a:r>
              <a:rPr lang="nl-NL" sz="1500" b="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Lê</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Vậy</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anh</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vào</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Sài</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Gòn</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này</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làm</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gì</a:t>
            </a:r>
            <a:r>
              <a:rPr lang="nl-NL" sz="1500" b="1" i="1" dirty="0">
                <a:latin typeface="+mn-lt"/>
                <a:ea typeface="Calibri" panose="020F0502020204030204" pitchFamily="34" charset="0"/>
                <a:cs typeface="Arial" panose="020B0604020202020204" pitchFamily="34" charset="0"/>
              </a:rPr>
              <a:t>?</a:t>
            </a:r>
            <a:r>
              <a:rPr lang="nl-NL" sz="1500" b="1" dirty="0">
                <a:latin typeface="+mn-lt"/>
                <a:ea typeface="Calibri" panose="020F0502020204030204" pitchFamily="34" charset="0"/>
                <a:cs typeface="Arial" panose="020B0604020202020204" pitchFamily="34" charset="0"/>
              </a:rPr>
              <a:t>): </a:t>
            </a:r>
            <a:endParaRPr lang="en-US" sz="1500" b="1" dirty="0">
              <a:latin typeface="+mn-lt"/>
              <a:ea typeface="Baloo Da"/>
              <a:cs typeface="Arial" panose="020B0604020202020204" pitchFamily="34" charset="0"/>
              <a:sym typeface="Baloo Da"/>
            </a:endParaRPr>
          </a:p>
        </p:txBody>
      </p:sp>
      <p:sp>
        <p:nvSpPr>
          <p:cNvPr id="19" name="TextBox 15">
            <a:extLst>
              <a:ext uri="{FF2B5EF4-FFF2-40B4-BE49-F238E27FC236}">
                <a16:creationId xmlns:a16="http://schemas.microsoft.com/office/drawing/2014/main" id="{9BEF22F6-E49F-7468-F76C-B42204DEAECC}"/>
              </a:ext>
            </a:extLst>
          </p:cNvPr>
          <p:cNvSpPr txBox="1"/>
          <p:nvPr/>
        </p:nvSpPr>
        <p:spPr>
          <a:xfrm>
            <a:off x="1799751" y="317508"/>
            <a:ext cx="5535058" cy="360676"/>
          </a:xfrm>
          <a:prstGeom prst="rect">
            <a:avLst/>
          </a:prstGeom>
        </p:spPr>
        <p:txBody>
          <a:bodyPr wrap="square" lIns="0" tIns="0" rIns="0" bIns="0" rtlCol="0" anchor="t">
            <a:spAutoFit/>
          </a:bodyPr>
          <a:lstStyle/>
          <a:p>
            <a:pPr algn="ctr">
              <a:lnSpc>
                <a:spcPts val="3046"/>
              </a:lnSpc>
            </a:pPr>
            <a:r>
              <a:rPr lang="en-US" sz="2400" b="1" dirty="0" err="1">
                <a:latin typeface="Times New Roman" panose="02020603050405020304" pitchFamily="18" charset="0"/>
                <a:ea typeface="Baloo Da"/>
                <a:cs typeface="Times New Roman" panose="02020603050405020304" pitchFamily="18" charset="0"/>
                <a:sym typeface="Baloo Da"/>
              </a:rPr>
              <a:t>Bài</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đọc</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có</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thể</a:t>
            </a:r>
            <a:r>
              <a:rPr lang="en-US" sz="2400" b="1" dirty="0">
                <a:latin typeface="Times New Roman" panose="02020603050405020304" pitchFamily="18" charset="0"/>
                <a:ea typeface="Baloo Da"/>
                <a:cs typeface="Times New Roman" panose="02020603050405020304" pitchFamily="18" charset="0"/>
                <a:sym typeface="Baloo Da"/>
              </a:rPr>
              <a:t> chia </a:t>
            </a:r>
            <a:r>
              <a:rPr lang="en-US" sz="2400" b="1" dirty="0" err="1">
                <a:latin typeface="Times New Roman" panose="02020603050405020304" pitchFamily="18" charset="0"/>
                <a:ea typeface="Baloo Da"/>
                <a:cs typeface="Times New Roman" panose="02020603050405020304" pitchFamily="18" charset="0"/>
                <a:sym typeface="Baloo Da"/>
              </a:rPr>
              <a:t>làm</a:t>
            </a:r>
            <a:r>
              <a:rPr lang="en-US" sz="2400" b="1" dirty="0">
                <a:latin typeface="Times New Roman" panose="02020603050405020304" pitchFamily="18" charset="0"/>
                <a:ea typeface="Baloo Da"/>
                <a:cs typeface="Times New Roman" panose="02020603050405020304" pitchFamily="18" charset="0"/>
                <a:sym typeface="Baloo Da"/>
              </a:rPr>
              <a:t> 4 </a:t>
            </a:r>
            <a:r>
              <a:rPr lang="en-US" sz="2400" b="1" dirty="0" err="1">
                <a:latin typeface="Times New Roman" panose="02020603050405020304" pitchFamily="18" charset="0"/>
                <a:ea typeface="Baloo Da"/>
                <a:cs typeface="Times New Roman" panose="02020603050405020304" pitchFamily="18" charset="0"/>
                <a:sym typeface="Baloo Da"/>
              </a:rPr>
              <a:t>đoạn</a:t>
            </a:r>
            <a:endParaRPr lang="en-US" sz="2400" b="1" dirty="0">
              <a:latin typeface="Times New Roman" panose="02020603050405020304" pitchFamily="18" charset="0"/>
              <a:ea typeface="Baloo Da"/>
              <a:cs typeface="Times New Roman" panose="02020603050405020304" pitchFamily="18" charset="0"/>
              <a:sym typeface="Baloo Da"/>
            </a:endParaRPr>
          </a:p>
        </p:txBody>
      </p:sp>
      <p:sp>
        <p:nvSpPr>
          <p:cNvPr id="20" name="TextBox 15">
            <a:extLst>
              <a:ext uri="{FF2B5EF4-FFF2-40B4-BE49-F238E27FC236}">
                <a16:creationId xmlns:a16="http://schemas.microsoft.com/office/drawing/2014/main" id="{4E7D62E6-68B7-2C40-4068-53C44B688561}"/>
              </a:ext>
            </a:extLst>
          </p:cNvPr>
          <p:cNvSpPr txBox="1"/>
          <p:nvPr/>
        </p:nvSpPr>
        <p:spPr>
          <a:xfrm>
            <a:off x="5047506" y="1203541"/>
            <a:ext cx="3675701" cy="312971"/>
          </a:xfrm>
          <a:prstGeom prst="rect">
            <a:avLst/>
          </a:prstGeom>
          <a:solidFill>
            <a:schemeClr val="accent5">
              <a:lumMod val="40000"/>
              <a:lumOff val="60000"/>
            </a:schemeClr>
          </a:solidFill>
        </p:spPr>
        <p:txBody>
          <a:bodyPr wrap="square" lIns="0" tIns="0" rIns="0" bIns="0" rtlCol="0" anchor="t">
            <a:spAutoFit/>
          </a:bodyPr>
          <a:lstStyle/>
          <a:p>
            <a:pPr algn="just">
              <a:lnSpc>
                <a:spcPct val="150000"/>
              </a:lnSpc>
            </a:pPr>
            <a:r>
              <a:rPr lang="nl-NL" sz="1500" b="1" dirty="0">
                <a:latin typeface="+mn-lt"/>
                <a:ea typeface="Calibri" panose="020F0502020204030204" pitchFamily="34" charset="0"/>
                <a:cs typeface="Arial" panose="020B0604020202020204" pitchFamily="34" charset="0"/>
              </a:rPr>
              <a:t>Đọc với giọng dõng dạc, rành mạch. </a:t>
            </a:r>
          </a:p>
        </p:txBody>
      </p:sp>
      <p:sp>
        <p:nvSpPr>
          <p:cNvPr id="21" name="TextBox 15">
            <a:extLst>
              <a:ext uri="{FF2B5EF4-FFF2-40B4-BE49-F238E27FC236}">
                <a16:creationId xmlns:a16="http://schemas.microsoft.com/office/drawing/2014/main" id="{7FC54EB6-E743-B992-4A2A-C452780C15F4}"/>
              </a:ext>
            </a:extLst>
          </p:cNvPr>
          <p:cNvSpPr txBox="1"/>
          <p:nvPr/>
        </p:nvSpPr>
        <p:spPr>
          <a:xfrm>
            <a:off x="5048184" y="1896632"/>
            <a:ext cx="3596726" cy="1038746"/>
          </a:xfrm>
          <a:prstGeom prst="rect">
            <a:avLst/>
          </a:prstGeom>
          <a:solidFill>
            <a:srgbClr val="FFFF00"/>
          </a:solidFill>
        </p:spPr>
        <p:txBody>
          <a:bodyPr wrap="square" lIns="0" tIns="0" rIns="0" bIns="0" rtlCol="0" anchor="t">
            <a:spAutoFit/>
          </a:bodyPr>
          <a:lstStyle/>
          <a:p>
            <a:pPr algn="just">
              <a:lnSpc>
                <a:spcPct val="150000"/>
              </a:lnSpc>
            </a:pPr>
            <a:r>
              <a:rPr lang="vi-VN" sz="1500" dirty="0">
                <a:latin typeface="+mn-lt"/>
                <a:ea typeface="Calibri" panose="020F0502020204030204" pitchFamily="34" charset="0"/>
                <a:cs typeface="Arial" panose="020B0604020202020204" pitchFamily="34" charset="0"/>
              </a:rPr>
              <a:t>Lời anh Lê đọc với giọng vui vẻ, hào hứng. Lời anh Thành đọc với giọng nhẹ nhàng nhưng kiên quyết. </a:t>
            </a:r>
          </a:p>
        </p:txBody>
      </p:sp>
      <p:cxnSp>
        <p:nvCxnSpPr>
          <p:cNvPr id="22" name="Straight Arrow Connector 21">
            <a:extLst>
              <a:ext uri="{FF2B5EF4-FFF2-40B4-BE49-F238E27FC236}">
                <a16:creationId xmlns:a16="http://schemas.microsoft.com/office/drawing/2014/main" id="{A965143F-6C7E-A55C-C9F2-3FFA49E24823}"/>
              </a:ext>
            </a:extLst>
          </p:cNvPr>
          <p:cNvCxnSpPr>
            <a:cxnSpLocks/>
          </p:cNvCxnSpPr>
          <p:nvPr/>
        </p:nvCxnSpPr>
        <p:spPr>
          <a:xfrm>
            <a:off x="4430039" y="1408325"/>
            <a:ext cx="52201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B0C36FE8-5345-7F6B-B09D-925F58962479}"/>
              </a:ext>
            </a:extLst>
          </p:cNvPr>
          <p:cNvCxnSpPr>
            <a:cxnSpLocks/>
          </p:cNvCxnSpPr>
          <p:nvPr/>
        </p:nvCxnSpPr>
        <p:spPr>
          <a:xfrm>
            <a:off x="4454721" y="2354842"/>
            <a:ext cx="52201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24" name="Group 6">
            <a:extLst>
              <a:ext uri="{FF2B5EF4-FFF2-40B4-BE49-F238E27FC236}">
                <a16:creationId xmlns:a16="http://schemas.microsoft.com/office/drawing/2014/main" id="{A1301CD8-CAEC-5CB5-C9A1-70345EE7E86D}"/>
              </a:ext>
            </a:extLst>
          </p:cNvPr>
          <p:cNvGrpSpPr/>
          <p:nvPr/>
        </p:nvGrpSpPr>
        <p:grpSpPr>
          <a:xfrm>
            <a:off x="242609" y="3098745"/>
            <a:ext cx="4212112" cy="841717"/>
            <a:chOff x="0" y="0"/>
            <a:chExt cx="2893063" cy="788501"/>
          </a:xfrm>
        </p:grpSpPr>
        <p:sp>
          <p:nvSpPr>
            <p:cNvPr id="25" name="Freeform 7">
              <a:extLst>
                <a:ext uri="{FF2B5EF4-FFF2-40B4-BE49-F238E27FC236}">
                  <a16:creationId xmlns:a16="http://schemas.microsoft.com/office/drawing/2014/main" id="{94F28411-087D-9635-655D-485A87C95FBC}"/>
                </a:ext>
              </a:extLst>
            </p:cNvPr>
            <p:cNvSpPr/>
            <p:nvPr/>
          </p:nvSpPr>
          <p:spPr>
            <a:xfrm>
              <a:off x="0" y="0"/>
              <a:ext cx="289306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500">
                <a:latin typeface="+mn-lt"/>
              </a:endParaRPr>
            </a:p>
          </p:txBody>
        </p:sp>
        <p:sp>
          <p:nvSpPr>
            <p:cNvPr id="26" name="TextBox 8">
              <a:extLst>
                <a:ext uri="{FF2B5EF4-FFF2-40B4-BE49-F238E27FC236}">
                  <a16:creationId xmlns:a16="http://schemas.microsoft.com/office/drawing/2014/main" id="{52C4B604-714D-C25F-7602-1C97CDBB2B29}"/>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500">
                <a:latin typeface="+mn-lt"/>
              </a:endParaRPr>
            </a:p>
          </p:txBody>
        </p:sp>
      </p:grpSp>
      <p:grpSp>
        <p:nvGrpSpPr>
          <p:cNvPr id="27" name="Group 9">
            <a:extLst>
              <a:ext uri="{FF2B5EF4-FFF2-40B4-BE49-F238E27FC236}">
                <a16:creationId xmlns:a16="http://schemas.microsoft.com/office/drawing/2014/main" id="{3541063E-58C7-53C5-7707-DC61E3F7A1D7}"/>
              </a:ext>
            </a:extLst>
          </p:cNvPr>
          <p:cNvGrpSpPr/>
          <p:nvPr/>
        </p:nvGrpSpPr>
        <p:grpSpPr>
          <a:xfrm>
            <a:off x="159878" y="4130578"/>
            <a:ext cx="4294843" cy="603234"/>
            <a:chOff x="0" y="0"/>
            <a:chExt cx="2893063" cy="788501"/>
          </a:xfrm>
        </p:grpSpPr>
        <p:sp>
          <p:nvSpPr>
            <p:cNvPr id="28" name="Freeform 10">
              <a:extLst>
                <a:ext uri="{FF2B5EF4-FFF2-40B4-BE49-F238E27FC236}">
                  <a16:creationId xmlns:a16="http://schemas.microsoft.com/office/drawing/2014/main" id="{56D8904A-7DAA-3E05-D9D9-27E36FE9CD49}"/>
                </a:ext>
              </a:extLst>
            </p:cNvPr>
            <p:cNvSpPr/>
            <p:nvPr/>
          </p:nvSpPr>
          <p:spPr>
            <a:xfrm>
              <a:off x="0" y="0"/>
              <a:ext cx="289306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500">
                <a:latin typeface="+mn-lt"/>
              </a:endParaRPr>
            </a:p>
          </p:txBody>
        </p:sp>
        <p:sp>
          <p:nvSpPr>
            <p:cNvPr id="29" name="TextBox 11">
              <a:extLst>
                <a:ext uri="{FF2B5EF4-FFF2-40B4-BE49-F238E27FC236}">
                  <a16:creationId xmlns:a16="http://schemas.microsoft.com/office/drawing/2014/main" id="{749DB8F5-AF34-0697-B2BB-348CAB518A37}"/>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500">
                <a:latin typeface="+mn-lt"/>
              </a:endParaRPr>
            </a:p>
          </p:txBody>
        </p:sp>
      </p:grpSp>
      <p:sp>
        <p:nvSpPr>
          <p:cNvPr id="30" name="TextBox 15">
            <a:extLst>
              <a:ext uri="{FF2B5EF4-FFF2-40B4-BE49-F238E27FC236}">
                <a16:creationId xmlns:a16="http://schemas.microsoft.com/office/drawing/2014/main" id="{1E4C9697-64A4-ADFE-F26D-D61B4E45910F}"/>
              </a:ext>
            </a:extLst>
          </p:cNvPr>
          <p:cNvSpPr txBox="1"/>
          <p:nvPr/>
        </p:nvSpPr>
        <p:spPr>
          <a:xfrm>
            <a:off x="361299" y="3116879"/>
            <a:ext cx="3889270" cy="659219"/>
          </a:xfrm>
          <a:prstGeom prst="rect">
            <a:avLst/>
          </a:prstGeom>
        </p:spPr>
        <p:txBody>
          <a:bodyPr wrap="square" lIns="0" tIns="0" rIns="0" bIns="0" rtlCol="0" anchor="t">
            <a:spAutoFit/>
          </a:bodyPr>
          <a:lstStyle/>
          <a:p>
            <a:pPr algn="just">
              <a:lnSpc>
                <a:spcPct val="150000"/>
              </a:lnSpc>
            </a:pPr>
            <a:r>
              <a:rPr lang="en-US" sz="1500" b="1" dirty="0" err="1">
                <a:latin typeface="+mn-lt"/>
                <a:ea typeface="Baloo Da"/>
                <a:cs typeface="Arial" panose="020B0604020202020204" pitchFamily="34" charset="0"/>
                <a:sym typeface="Baloo Da"/>
              </a:rPr>
              <a:t>Đoạn</a:t>
            </a:r>
            <a:r>
              <a:rPr lang="en-US" sz="1500" b="1" dirty="0">
                <a:latin typeface="+mn-lt"/>
                <a:ea typeface="Baloo Da"/>
                <a:cs typeface="Arial" panose="020B0604020202020204" pitchFamily="34" charset="0"/>
                <a:sym typeface="Baloo Da"/>
              </a:rPr>
              <a:t> 3 (</a:t>
            </a:r>
            <a:r>
              <a:rPr lang="en-US" sz="1500" b="1" dirty="0" err="1">
                <a:latin typeface="+mn-lt"/>
                <a:ea typeface="Baloo Da"/>
                <a:cs typeface="Arial" panose="020B0604020202020204" pitchFamily="34" charset="0"/>
                <a:sym typeface="Baloo Da"/>
              </a:rPr>
              <a:t>Từ</a:t>
            </a:r>
            <a:r>
              <a:rPr lang="en-US" sz="1500" b="1" dirty="0">
                <a:latin typeface="+mn-lt"/>
                <a:ea typeface="Baloo Da"/>
                <a:cs typeface="Arial" panose="020B0604020202020204" pitchFamily="34" charset="0"/>
                <a:sym typeface="Baloo Da"/>
              </a:rPr>
              <a:t> </a:t>
            </a:r>
            <a:r>
              <a:rPr lang="en-US" sz="1500" b="1" i="1" dirty="0">
                <a:latin typeface="+mn-lt"/>
                <a:ea typeface="Baloo Da"/>
                <a:cs typeface="Arial" panose="020B0604020202020204" pitchFamily="34" charset="0"/>
                <a:sym typeface="Baloo Da"/>
              </a:rPr>
              <a:t>Thành: Anh Lê </a:t>
            </a:r>
            <a:r>
              <a:rPr lang="en-US" sz="1500" b="1" i="1" dirty="0" err="1">
                <a:latin typeface="+mn-lt"/>
                <a:ea typeface="Baloo Da"/>
                <a:cs typeface="Arial" panose="020B0604020202020204" pitchFamily="34" charset="0"/>
                <a:sym typeface="Baloo Da"/>
              </a:rPr>
              <a:t>này</a:t>
            </a:r>
            <a:r>
              <a:rPr lang="en-US" sz="1500" b="1" i="1" dirty="0">
                <a:latin typeface="+mn-lt"/>
                <a:ea typeface="Baloo Da"/>
                <a:cs typeface="Arial" panose="020B0604020202020204" pitchFamily="34" charset="0"/>
                <a:sym typeface="Baloo Da"/>
              </a:rPr>
              <a:t>! </a:t>
            </a:r>
            <a:r>
              <a:rPr lang="en-US" sz="1500" b="1" dirty="0" err="1">
                <a:latin typeface="+mn-lt"/>
                <a:ea typeface="Baloo Da"/>
                <a:cs typeface="Arial" panose="020B0604020202020204" pitchFamily="34" charset="0"/>
                <a:sym typeface="Baloo Da"/>
              </a:rPr>
              <a:t>đến</a:t>
            </a:r>
            <a:r>
              <a:rPr lang="en-US" sz="1500" b="1" dirty="0">
                <a:latin typeface="+mn-lt"/>
                <a:ea typeface="Baloo Da"/>
                <a:cs typeface="Arial" panose="020B0604020202020204" pitchFamily="34" charset="0"/>
                <a:sym typeface="Baloo Da"/>
              </a:rPr>
              <a:t> </a:t>
            </a:r>
            <a:r>
              <a:rPr lang="en-US" sz="1500" b="1" i="1" dirty="0">
                <a:latin typeface="+mn-lt"/>
                <a:ea typeface="Baloo Da"/>
                <a:cs typeface="Arial" panose="020B0604020202020204" pitchFamily="34" charset="0"/>
                <a:sym typeface="Baloo Da"/>
              </a:rPr>
              <a:t>ở </a:t>
            </a:r>
            <a:r>
              <a:rPr lang="en-US" sz="1500" b="1" i="1" dirty="0" err="1">
                <a:latin typeface="+mn-lt"/>
                <a:ea typeface="Baloo Da"/>
                <a:cs typeface="Arial" panose="020B0604020202020204" pitchFamily="34" charset="0"/>
                <a:sym typeface="Baloo Da"/>
              </a:rPr>
              <a:t>Sài</a:t>
            </a:r>
            <a:r>
              <a:rPr lang="en-US" sz="1500" b="1" i="1" dirty="0">
                <a:latin typeface="+mn-lt"/>
                <a:ea typeface="Baloo Da"/>
                <a:cs typeface="Arial" panose="020B0604020202020204" pitchFamily="34" charset="0"/>
                <a:sym typeface="Baloo Da"/>
              </a:rPr>
              <a:t> </a:t>
            </a:r>
            <a:r>
              <a:rPr lang="en-US" sz="1500" b="1" i="1" dirty="0" err="1">
                <a:latin typeface="+mn-lt"/>
                <a:ea typeface="Baloo Da"/>
                <a:cs typeface="Arial" panose="020B0604020202020204" pitchFamily="34" charset="0"/>
                <a:sym typeface="Baloo Da"/>
              </a:rPr>
              <a:t>Gòn</a:t>
            </a:r>
            <a:r>
              <a:rPr lang="en-US" sz="1500" b="1" i="1" dirty="0">
                <a:latin typeface="+mn-lt"/>
                <a:ea typeface="Baloo Da"/>
                <a:cs typeface="Arial" panose="020B0604020202020204" pitchFamily="34" charset="0"/>
                <a:sym typeface="Baloo Da"/>
              </a:rPr>
              <a:t> </a:t>
            </a:r>
            <a:r>
              <a:rPr lang="en-US" sz="1500" b="1" i="1" dirty="0" err="1">
                <a:latin typeface="+mn-lt"/>
                <a:ea typeface="Baloo Da"/>
                <a:cs typeface="Arial" panose="020B0604020202020204" pitchFamily="34" charset="0"/>
                <a:sym typeface="Baloo Da"/>
              </a:rPr>
              <a:t>này</a:t>
            </a:r>
            <a:r>
              <a:rPr lang="en-US" sz="1500" b="1" i="1" dirty="0">
                <a:latin typeface="+mn-lt"/>
                <a:ea typeface="Baloo Da"/>
                <a:cs typeface="Arial" panose="020B0604020202020204" pitchFamily="34" charset="0"/>
                <a:sym typeface="Baloo Da"/>
              </a:rPr>
              <a:t> </a:t>
            </a:r>
            <a:r>
              <a:rPr lang="en-US" sz="1500" b="1" i="1" dirty="0" err="1">
                <a:latin typeface="+mn-lt"/>
                <a:ea typeface="Baloo Da"/>
                <a:cs typeface="Arial" panose="020B0604020202020204" pitchFamily="34" charset="0"/>
                <a:sym typeface="Baloo Da"/>
              </a:rPr>
              <a:t>nữa</a:t>
            </a:r>
            <a:r>
              <a:rPr lang="en-US" sz="1500" b="1" dirty="0">
                <a:latin typeface="+mn-lt"/>
                <a:ea typeface="Baloo Da"/>
                <a:cs typeface="Arial" panose="020B0604020202020204" pitchFamily="34" charset="0"/>
                <a:sym typeface="Baloo Da"/>
              </a:rPr>
              <a:t>.) </a:t>
            </a:r>
          </a:p>
        </p:txBody>
      </p:sp>
      <p:sp>
        <p:nvSpPr>
          <p:cNvPr id="31" name="TextBox 16">
            <a:extLst>
              <a:ext uri="{FF2B5EF4-FFF2-40B4-BE49-F238E27FC236}">
                <a16:creationId xmlns:a16="http://schemas.microsoft.com/office/drawing/2014/main" id="{22B4210F-6E19-B528-058C-F7BB558ACE0B}"/>
              </a:ext>
            </a:extLst>
          </p:cNvPr>
          <p:cNvSpPr txBox="1"/>
          <p:nvPr/>
        </p:nvSpPr>
        <p:spPr>
          <a:xfrm>
            <a:off x="361299" y="4188091"/>
            <a:ext cx="4013866" cy="312971"/>
          </a:xfrm>
          <a:prstGeom prst="rect">
            <a:avLst/>
          </a:prstGeom>
        </p:spPr>
        <p:txBody>
          <a:bodyPr wrap="square" lIns="0" tIns="0" rIns="0" bIns="0" rtlCol="0" anchor="t">
            <a:spAutoFit/>
          </a:bodyPr>
          <a:lstStyle/>
          <a:p>
            <a:pPr algn="just">
              <a:lnSpc>
                <a:spcPct val="150000"/>
              </a:lnSpc>
            </a:pPr>
            <a:r>
              <a:rPr lang="en-US" sz="1500" b="1" dirty="0" err="1">
                <a:latin typeface="+mn-lt"/>
                <a:ea typeface="Baloo Da"/>
                <a:cs typeface="Arial" panose="020B0604020202020204" pitchFamily="34" charset="0"/>
                <a:sym typeface="Baloo Da"/>
              </a:rPr>
              <a:t>Đoạn</a:t>
            </a:r>
            <a:r>
              <a:rPr lang="en-US" sz="1500" b="1" dirty="0">
                <a:latin typeface="+mn-lt"/>
                <a:ea typeface="Baloo Da"/>
                <a:cs typeface="Arial" panose="020B0604020202020204" pitchFamily="34" charset="0"/>
                <a:sym typeface="Baloo Da"/>
              </a:rPr>
              <a:t> 4 (</a:t>
            </a:r>
            <a:r>
              <a:rPr lang="en-US" sz="1500" b="1" dirty="0" err="1">
                <a:latin typeface="+mn-lt"/>
                <a:ea typeface="Baloo Da"/>
                <a:cs typeface="Arial" panose="020B0604020202020204" pitchFamily="34" charset="0"/>
                <a:sym typeface="Baloo Da"/>
              </a:rPr>
              <a:t>Từ</a:t>
            </a:r>
            <a:r>
              <a:rPr lang="en-US" sz="1500" b="1" dirty="0">
                <a:latin typeface="+mn-lt"/>
                <a:ea typeface="Baloo Da"/>
                <a:cs typeface="Arial" panose="020B0604020202020204" pitchFamily="34" charset="0"/>
                <a:sym typeface="Baloo Da"/>
              </a:rPr>
              <a:t> </a:t>
            </a:r>
            <a:r>
              <a:rPr lang="en-US" sz="1500" b="1" i="1" dirty="0">
                <a:latin typeface="+mn-lt"/>
                <a:ea typeface="Baloo Da"/>
                <a:cs typeface="Arial" panose="020B0604020202020204" pitchFamily="34" charset="0"/>
                <a:sym typeface="Baloo Da"/>
              </a:rPr>
              <a:t>Thành: Anh Lê ạ </a:t>
            </a:r>
            <a:r>
              <a:rPr lang="en-US" sz="1500" b="1" dirty="0" err="1">
                <a:latin typeface="+mn-lt"/>
                <a:ea typeface="Baloo Da"/>
                <a:cs typeface="Arial" panose="020B0604020202020204" pitchFamily="34" charset="0"/>
                <a:sym typeface="Baloo Da"/>
              </a:rPr>
              <a:t>đến</a:t>
            </a:r>
            <a:r>
              <a:rPr lang="en-US" sz="1500" b="1" dirty="0">
                <a:latin typeface="+mn-lt"/>
                <a:ea typeface="Baloo Da"/>
                <a:cs typeface="Arial" panose="020B0604020202020204" pitchFamily="34" charset="0"/>
                <a:sym typeface="Baloo Da"/>
              </a:rPr>
              <a:t> </a:t>
            </a:r>
            <a:r>
              <a:rPr lang="en-US" sz="1500" b="1" dirty="0" err="1">
                <a:latin typeface="+mn-lt"/>
                <a:ea typeface="Baloo Da"/>
                <a:cs typeface="Arial" panose="020B0604020202020204" pitchFamily="34" charset="0"/>
                <a:sym typeface="Baloo Da"/>
              </a:rPr>
              <a:t>hết</a:t>
            </a:r>
            <a:r>
              <a:rPr lang="en-US" sz="1500" b="1" dirty="0">
                <a:latin typeface="+mn-lt"/>
                <a:ea typeface="Baloo Da"/>
                <a:cs typeface="Arial" panose="020B0604020202020204" pitchFamily="34" charset="0"/>
                <a:sym typeface="Baloo Da"/>
              </a:rPr>
              <a:t>) </a:t>
            </a:r>
          </a:p>
        </p:txBody>
      </p:sp>
      <p:sp>
        <p:nvSpPr>
          <p:cNvPr id="32" name="TextBox 17">
            <a:extLst>
              <a:ext uri="{FF2B5EF4-FFF2-40B4-BE49-F238E27FC236}">
                <a16:creationId xmlns:a16="http://schemas.microsoft.com/office/drawing/2014/main" id="{17D261E6-A718-A0A8-90DB-C74411200CF1}"/>
              </a:ext>
            </a:extLst>
          </p:cNvPr>
          <p:cNvSpPr txBox="1"/>
          <p:nvPr/>
        </p:nvSpPr>
        <p:spPr>
          <a:xfrm>
            <a:off x="5047506" y="3064833"/>
            <a:ext cx="3596726" cy="1038746"/>
          </a:xfrm>
          <a:prstGeom prst="rect">
            <a:avLst/>
          </a:prstGeom>
          <a:solidFill>
            <a:schemeClr val="accent2">
              <a:lumMod val="60000"/>
              <a:lumOff val="40000"/>
            </a:schemeClr>
          </a:solidFill>
        </p:spPr>
        <p:txBody>
          <a:bodyPr wrap="square" lIns="0" tIns="0" rIns="0" bIns="0" rtlCol="0" anchor="t">
            <a:spAutoFit/>
          </a:bodyPr>
          <a:lstStyle/>
          <a:p>
            <a:pPr algn="just">
              <a:lnSpc>
                <a:spcPct val="150000"/>
              </a:lnSpc>
            </a:pPr>
            <a:r>
              <a:rPr lang="vi-VN" sz="1500" dirty="0">
                <a:latin typeface="+mn-lt"/>
                <a:ea typeface="Baloo Da"/>
                <a:cs typeface="Arial" panose="020B0604020202020204" pitchFamily="34" charset="0"/>
                <a:sym typeface="Baloo Da"/>
              </a:rPr>
              <a:t>Lời anh Thành trầm lắng, suy tư. Lời ai Lê lúc đầu ngạc nhiên, về sau sôi nổi, hào hứng. </a:t>
            </a:r>
            <a:endParaRPr lang="en-US" sz="1500" dirty="0">
              <a:latin typeface="+mn-lt"/>
              <a:ea typeface="Baloo Da"/>
              <a:cs typeface="Arial" panose="020B0604020202020204" pitchFamily="34" charset="0"/>
              <a:sym typeface="Baloo Da"/>
            </a:endParaRPr>
          </a:p>
        </p:txBody>
      </p:sp>
      <p:sp>
        <p:nvSpPr>
          <p:cNvPr id="33" name="TextBox 32">
            <a:extLst>
              <a:ext uri="{FF2B5EF4-FFF2-40B4-BE49-F238E27FC236}">
                <a16:creationId xmlns:a16="http://schemas.microsoft.com/office/drawing/2014/main" id="{EC748D38-E558-0395-B883-5B3CACA814D0}"/>
              </a:ext>
            </a:extLst>
          </p:cNvPr>
          <p:cNvSpPr txBox="1"/>
          <p:nvPr/>
        </p:nvSpPr>
        <p:spPr>
          <a:xfrm>
            <a:off x="5102672" y="4176722"/>
            <a:ext cx="3733262" cy="692497"/>
          </a:xfrm>
          <a:prstGeom prst="rect">
            <a:avLst/>
          </a:prstGeom>
          <a:solidFill>
            <a:schemeClr val="accent5">
              <a:lumMod val="60000"/>
              <a:lumOff val="40000"/>
            </a:schemeClr>
          </a:solidFill>
        </p:spPr>
        <p:txBody>
          <a:bodyPr wrap="square" lIns="0" tIns="0" rIns="0" bIns="0" rtlCol="0" anchor="t">
            <a:spAutoFit/>
          </a:bodyPr>
          <a:lstStyle/>
          <a:p>
            <a:pPr algn="just">
              <a:lnSpc>
                <a:spcPct val="150000"/>
              </a:lnSpc>
            </a:pPr>
            <a:r>
              <a:rPr lang="vi-VN" sz="1500" dirty="0">
                <a:latin typeface="+mn-lt"/>
                <a:ea typeface="Baloo Da"/>
                <a:cs typeface="Arial" panose="020B0604020202020204" pitchFamily="34" charset="0"/>
                <a:sym typeface="Baloo Da"/>
              </a:rPr>
              <a:t>Lời anh Thành trầm lắng, suy tư. </a:t>
            </a:r>
          </a:p>
          <a:p>
            <a:pPr algn="just">
              <a:lnSpc>
                <a:spcPct val="150000"/>
              </a:lnSpc>
            </a:pPr>
            <a:r>
              <a:rPr lang="vi-VN" sz="1500" dirty="0">
                <a:latin typeface="+mn-lt"/>
                <a:ea typeface="Baloo Da"/>
                <a:cs typeface="Arial" panose="020B0604020202020204" pitchFamily="34" charset="0"/>
                <a:sym typeface="Baloo Da"/>
              </a:rPr>
              <a:t>Lời anh Lê ngạc nhiên. </a:t>
            </a:r>
          </a:p>
        </p:txBody>
      </p:sp>
      <p:cxnSp>
        <p:nvCxnSpPr>
          <p:cNvPr id="34" name="Straight Arrow Connector 33">
            <a:extLst>
              <a:ext uri="{FF2B5EF4-FFF2-40B4-BE49-F238E27FC236}">
                <a16:creationId xmlns:a16="http://schemas.microsoft.com/office/drawing/2014/main" id="{83481CF9-AD6A-028E-744C-8A4BECF6FEFE}"/>
              </a:ext>
            </a:extLst>
          </p:cNvPr>
          <p:cNvCxnSpPr>
            <a:cxnSpLocks/>
          </p:cNvCxnSpPr>
          <p:nvPr/>
        </p:nvCxnSpPr>
        <p:spPr>
          <a:xfrm>
            <a:off x="4463292" y="3446488"/>
            <a:ext cx="52201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A4D42FCF-DEA4-4A8D-9AAC-DA3F7FD64645}"/>
              </a:ext>
            </a:extLst>
          </p:cNvPr>
          <p:cNvCxnSpPr>
            <a:cxnSpLocks/>
          </p:cNvCxnSpPr>
          <p:nvPr/>
        </p:nvCxnSpPr>
        <p:spPr>
          <a:xfrm>
            <a:off x="4489269" y="4495726"/>
            <a:ext cx="52201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3060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dissolve">
                                      <p:cBhvr>
                                        <p:cTn id="14" dur="500"/>
                                        <p:tgtEl>
                                          <p:spTgt spid="22"/>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dissolve">
                                      <p:cBhvr>
                                        <p:cTn id="42" dur="500"/>
                                        <p:tgtEl>
                                          <p:spTgt spid="30"/>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ssolve">
                                      <p:cBhvr>
                                        <p:cTn id="46" dur="500"/>
                                        <p:tgtEl>
                                          <p:spTgt spid="34"/>
                                        </p:tgtEl>
                                      </p:cBhvr>
                                    </p:animEffect>
                                  </p:childTnLst>
                                </p:cTn>
                              </p:par>
                            </p:childTnLst>
                          </p:cTn>
                        </p:par>
                        <p:par>
                          <p:cTn id="47" fill="hold">
                            <p:stCondLst>
                              <p:cond delay="1000"/>
                            </p:stCondLst>
                            <p:childTnLst>
                              <p:par>
                                <p:cTn id="48" presetID="3" presetClass="entr" presetSubtype="1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linds(horizontal)">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dissolve">
                                      <p:cBhvr>
                                        <p:cTn id="55" dur="500"/>
                                        <p:tgtEl>
                                          <p:spTgt spid="27"/>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childTnLst>
                          </p:cTn>
                        </p:par>
                        <p:par>
                          <p:cTn id="59" fill="hold">
                            <p:stCondLst>
                              <p:cond delay="500"/>
                            </p:stCondLst>
                            <p:childTnLst>
                              <p:par>
                                <p:cTn id="60" presetID="9" presetClass="entr" presetSubtype="0"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dissolve">
                                      <p:cBhvr>
                                        <p:cTn id="62" dur="500"/>
                                        <p:tgtEl>
                                          <p:spTgt spid="35"/>
                                        </p:tgtEl>
                                      </p:cBhvr>
                                    </p:animEffect>
                                  </p:childTnLst>
                                </p:cTn>
                              </p:par>
                            </p:childTnLst>
                          </p:cTn>
                        </p:par>
                        <p:par>
                          <p:cTn id="63" fill="hold">
                            <p:stCondLst>
                              <p:cond delay="1000"/>
                            </p:stCondLst>
                            <p:childTnLst>
                              <p:par>
                                <p:cTn id="64" presetID="3" presetClass="entr" presetSubtype="1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linds(horizontal)">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9">
                                            <p:txEl>
                                              <p:pRg st="0" end="0"/>
                                            </p:txEl>
                                          </p:spTgt>
                                        </p:tgtEl>
                                        <p:attrNameLst>
                                          <p:attrName>style.visibility</p:attrName>
                                        </p:attrNameLst>
                                      </p:cBhvr>
                                      <p:to>
                                        <p:strVal val="visible"/>
                                      </p:to>
                                    </p:set>
                                    <p:animEffect transition="in" filter="fade">
                                      <p:cBhvr>
                                        <p:cTn id="71" dur="1000"/>
                                        <p:tgtEl>
                                          <p:spTgt spid="19">
                                            <p:txEl>
                                              <p:pRg st="0" end="0"/>
                                            </p:txEl>
                                          </p:spTgt>
                                        </p:tgtEl>
                                      </p:cBhvr>
                                    </p:animEffect>
                                    <p:anim calcmode="lin" valueType="num">
                                      <p:cBhvr>
                                        <p:cTn id="7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animBg="1"/>
      <p:bldP spid="21" grpId="0" animBg="1"/>
      <p:bldP spid="30" grpId="0"/>
      <p:bldP spid="31" grpId="0"/>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F9511-5A94-55C5-C25D-1C104D2DCE10}"/>
            </a:ext>
          </a:extLst>
        </p:cNvPr>
        <p:cNvGrpSpPr/>
        <p:nvPr/>
      </p:nvGrpSpPr>
      <p:grpSpPr>
        <a:xfrm>
          <a:off x="0" y="0"/>
          <a:ext cx="0" cy="0"/>
          <a:chOff x="0" y="0"/>
          <a:chExt cx="0" cy="0"/>
        </a:xfrm>
      </p:grpSpPr>
      <p:grpSp>
        <p:nvGrpSpPr>
          <p:cNvPr id="51" name="Group 50">
            <a:extLst>
              <a:ext uri="{FF2B5EF4-FFF2-40B4-BE49-F238E27FC236}">
                <a16:creationId xmlns:a16="http://schemas.microsoft.com/office/drawing/2014/main" id="{5F75AA03-5882-5C57-B58C-87DBD3D67F12}"/>
              </a:ext>
            </a:extLst>
          </p:cNvPr>
          <p:cNvGrpSpPr/>
          <p:nvPr/>
        </p:nvGrpSpPr>
        <p:grpSpPr>
          <a:xfrm>
            <a:off x="883905" y="1538066"/>
            <a:ext cx="2290407" cy="1505691"/>
            <a:chOff x="1580527" y="2075235"/>
            <a:chExt cx="2770374" cy="1821217"/>
          </a:xfrm>
        </p:grpSpPr>
        <p:grpSp>
          <p:nvGrpSpPr>
            <p:cNvPr id="37" name="Group 36">
              <a:extLst>
                <a:ext uri="{FF2B5EF4-FFF2-40B4-BE49-F238E27FC236}">
                  <a16:creationId xmlns:a16="http://schemas.microsoft.com/office/drawing/2014/main" id="{EFF2E3D6-CE96-AADB-9449-352FFABB18B3}"/>
                </a:ext>
              </a:extLst>
            </p:cNvPr>
            <p:cNvGrpSpPr/>
            <p:nvPr/>
          </p:nvGrpSpPr>
          <p:grpSpPr>
            <a:xfrm>
              <a:off x="1735183" y="2075235"/>
              <a:ext cx="2461063" cy="1821217"/>
              <a:chOff x="5693573" y="1954919"/>
              <a:chExt cx="2461063" cy="1821217"/>
            </a:xfrm>
          </p:grpSpPr>
          <p:sp>
            <p:nvSpPr>
              <p:cNvPr id="28" name="Freeform 3">
                <a:extLst>
                  <a:ext uri="{FF2B5EF4-FFF2-40B4-BE49-F238E27FC236}">
                    <a16:creationId xmlns:a16="http://schemas.microsoft.com/office/drawing/2014/main" id="{3F80BD99-4D5F-B3C1-BE53-C18861CA34FA}"/>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endParaRPr lang="en-US" sz="1950"/>
              </a:p>
            </p:txBody>
          </p:sp>
          <p:sp>
            <p:nvSpPr>
              <p:cNvPr id="30" name="Freeform 8">
                <a:extLst>
                  <a:ext uri="{FF2B5EF4-FFF2-40B4-BE49-F238E27FC236}">
                    <a16:creationId xmlns:a16="http://schemas.microsoft.com/office/drawing/2014/main" id="{E5AC39D6-445D-3B59-DAF1-A52B78D4FB19}"/>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950"/>
              </a:p>
            </p:txBody>
          </p:sp>
        </p:grpSp>
        <p:sp>
          <p:nvSpPr>
            <p:cNvPr id="32" name="TextBox 15">
              <a:extLst>
                <a:ext uri="{FF2B5EF4-FFF2-40B4-BE49-F238E27FC236}">
                  <a16:creationId xmlns:a16="http://schemas.microsoft.com/office/drawing/2014/main" id="{41C87F58-B06C-24C4-2E00-5216CFB91694}"/>
                </a:ext>
              </a:extLst>
            </p:cNvPr>
            <p:cNvSpPr txBox="1"/>
            <p:nvPr/>
          </p:nvSpPr>
          <p:spPr>
            <a:xfrm>
              <a:off x="1580527" y="2450908"/>
              <a:ext cx="2770374" cy="544449"/>
            </a:xfrm>
            <a:prstGeom prst="rect">
              <a:avLst/>
            </a:prstGeom>
          </p:spPr>
          <p:txBody>
            <a:bodyPr lIns="0" tIns="0" rIns="0" bIns="0" rtlCol="0" anchor="t">
              <a:spAutoFit/>
            </a:bodyPr>
            <a:lstStyle/>
            <a:p>
              <a:pPr algn="ctr">
                <a:lnSpc>
                  <a:spcPct val="150000"/>
                </a:lnSpc>
              </a:pPr>
              <a:r>
                <a:rPr lang="en-US" sz="1950" i="1" dirty="0" err="1">
                  <a:latin typeface="+mn-lt"/>
                  <a:ea typeface="Baloo Da"/>
                  <a:cs typeface="Arial" panose="020B0604020202020204" pitchFamily="34" charset="0"/>
                  <a:sym typeface="Baloo Da"/>
                </a:rPr>
                <a:t>phắc-tuya</a:t>
              </a:r>
              <a:endParaRPr lang="en-US" sz="1950" i="1" dirty="0">
                <a:latin typeface="+mn-lt"/>
                <a:ea typeface="Baloo Da"/>
                <a:cs typeface="Arial" panose="020B0604020202020204" pitchFamily="34" charset="0"/>
                <a:sym typeface="Baloo Da"/>
              </a:endParaRPr>
            </a:p>
          </p:txBody>
        </p:sp>
      </p:grpSp>
      <p:grpSp>
        <p:nvGrpSpPr>
          <p:cNvPr id="50" name="Group 49">
            <a:extLst>
              <a:ext uri="{FF2B5EF4-FFF2-40B4-BE49-F238E27FC236}">
                <a16:creationId xmlns:a16="http://schemas.microsoft.com/office/drawing/2014/main" id="{2EE4DDFF-7FD1-0F57-6670-544F19479C85}"/>
              </a:ext>
            </a:extLst>
          </p:cNvPr>
          <p:cNvGrpSpPr/>
          <p:nvPr/>
        </p:nvGrpSpPr>
        <p:grpSpPr>
          <a:xfrm>
            <a:off x="883905" y="3322649"/>
            <a:ext cx="2290407" cy="1505691"/>
            <a:chOff x="1577962" y="3900367"/>
            <a:chExt cx="2770374" cy="1821217"/>
          </a:xfrm>
        </p:grpSpPr>
        <p:grpSp>
          <p:nvGrpSpPr>
            <p:cNvPr id="38" name="Group 37">
              <a:extLst>
                <a:ext uri="{FF2B5EF4-FFF2-40B4-BE49-F238E27FC236}">
                  <a16:creationId xmlns:a16="http://schemas.microsoft.com/office/drawing/2014/main" id="{643235E4-90EC-16D6-2FB1-EECAE30498DB}"/>
                </a:ext>
              </a:extLst>
            </p:cNvPr>
            <p:cNvGrpSpPr/>
            <p:nvPr/>
          </p:nvGrpSpPr>
          <p:grpSpPr>
            <a:xfrm>
              <a:off x="1735183" y="3900367"/>
              <a:ext cx="2461063" cy="1821217"/>
              <a:chOff x="5693573" y="1954919"/>
              <a:chExt cx="2461063" cy="1821217"/>
            </a:xfrm>
          </p:grpSpPr>
          <p:sp>
            <p:nvSpPr>
              <p:cNvPr id="39" name="Freeform 3">
                <a:extLst>
                  <a:ext uri="{FF2B5EF4-FFF2-40B4-BE49-F238E27FC236}">
                    <a16:creationId xmlns:a16="http://schemas.microsoft.com/office/drawing/2014/main" id="{01B7D1FA-8D51-7209-47B2-1AA22FB8E8E2}"/>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endParaRPr lang="en-US" sz="1950"/>
              </a:p>
            </p:txBody>
          </p:sp>
          <p:sp>
            <p:nvSpPr>
              <p:cNvPr id="40" name="Freeform 8">
                <a:extLst>
                  <a:ext uri="{FF2B5EF4-FFF2-40B4-BE49-F238E27FC236}">
                    <a16:creationId xmlns:a16="http://schemas.microsoft.com/office/drawing/2014/main" id="{C5D83DF0-1476-6C0C-C263-641E453549CB}"/>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950"/>
              </a:p>
            </p:txBody>
          </p:sp>
        </p:grpSp>
        <p:sp>
          <p:nvSpPr>
            <p:cNvPr id="33" name="TextBox 16">
              <a:extLst>
                <a:ext uri="{FF2B5EF4-FFF2-40B4-BE49-F238E27FC236}">
                  <a16:creationId xmlns:a16="http://schemas.microsoft.com/office/drawing/2014/main" id="{0FE6914C-D384-1BC9-54EA-80A8CEF28FC4}"/>
                </a:ext>
              </a:extLst>
            </p:cNvPr>
            <p:cNvSpPr txBox="1"/>
            <p:nvPr/>
          </p:nvSpPr>
          <p:spPr>
            <a:xfrm>
              <a:off x="1577962" y="4264438"/>
              <a:ext cx="2770374" cy="544449"/>
            </a:xfrm>
            <a:prstGeom prst="rect">
              <a:avLst/>
            </a:prstGeom>
          </p:spPr>
          <p:txBody>
            <a:bodyPr lIns="0" tIns="0" rIns="0" bIns="0" rtlCol="0" anchor="t">
              <a:spAutoFit/>
            </a:bodyPr>
            <a:lstStyle/>
            <a:p>
              <a:pPr algn="ctr">
                <a:lnSpc>
                  <a:spcPct val="150000"/>
                </a:lnSpc>
              </a:pPr>
              <a:r>
                <a:rPr lang="en-US" sz="1950" i="1" dirty="0" err="1">
                  <a:latin typeface="+mn-lt"/>
                  <a:ea typeface="Baloo Da"/>
                  <a:cs typeface="Arial" panose="020B0604020202020204" pitchFamily="34" charset="0"/>
                  <a:sym typeface="Baloo Da"/>
                </a:rPr>
                <a:t>đèn</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hoa</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kì</a:t>
              </a:r>
              <a:endParaRPr lang="en-US" sz="1950" i="1" dirty="0">
                <a:latin typeface="+mn-lt"/>
                <a:ea typeface="Baloo Da"/>
                <a:cs typeface="Arial" panose="020B0604020202020204" pitchFamily="34" charset="0"/>
                <a:sym typeface="Baloo Da"/>
              </a:endParaRPr>
            </a:p>
          </p:txBody>
        </p:sp>
      </p:grpSp>
      <p:grpSp>
        <p:nvGrpSpPr>
          <p:cNvPr id="52" name="Group 51">
            <a:extLst>
              <a:ext uri="{FF2B5EF4-FFF2-40B4-BE49-F238E27FC236}">
                <a16:creationId xmlns:a16="http://schemas.microsoft.com/office/drawing/2014/main" id="{D001EC0D-4FB2-766C-38FD-B0ABD9E72982}"/>
              </a:ext>
            </a:extLst>
          </p:cNvPr>
          <p:cNvGrpSpPr/>
          <p:nvPr/>
        </p:nvGrpSpPr>
        <p:grpSpPr>
          <a:xfrm>
            <a:off x="3493142" y="2415698"/>
            <a:ext cx="2290407" cy="1505691"/>
            <a:chOff x="7646828" y="1027462"/>
            <a:chExt cx="2770374" cy="1821217"/>
          </a:xfrm>
        </p:grpSpPr>
        <p:grpSp>
          <p:nvGrpSpPr>
            <p:cNvPr id="41" name="Group 40">
              <a:extLst>
                <a:ext uri="{FF2B5EF4-FFF2-40B4-BE49-F238E27FC236}">
                  <a16:creationId xmlns:a16="http://schemas.microsoft.com/office/drawing/2014/main" id="{4F9CE53C-9265-D856-13BB-A7B97E69356B}"/>
                </a:ext>
              </a:extLst>
            </p:cNvPr>
            <p:cNvGrpSpPr/>
            <p:nvPr/>
          </p:nvGrpSpPr>
          <p:grpSpPr>
            <a:xfrm>
              <a:off x="7730520" y="1027462"/>
              <a:ext cx="2461063" cy="1821217"/>
              <a:chOff x="5693573" y="1954919"/>
              <a:chExt cx="2461063" cy="1821217"/>
            </a:xfrm>
          </p:grpSpPr>
          <p:sp>
            <p:nvSpPr>
              <p:cNvPr id="42" name="Freeform 3">
                <a:extLst>
                  <a:ext uri="{FF2B5EF4-FFF2-40B4-BE49-F238E27FC236}">
                    <a16:creationId xmlns:a16="http://schemas.microsoft.com/office/drawing/2014/main" id="{F8875CC4-4CCA-7972-ACFD-8DD4A32EE5E9}"/>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endParaRPr lang="en-US" sz="1950"/>
              </a:p>
            </p:txBody>
          </p:sp>
          <p:sp>
            <p:nvSpPr>
              <p:cNvPr id="43" name="Freeform 8">
                <a:extLst>
                  <a:ext uri="{FF2B5EF4-FFF2-40B4-BE49-F238E27FC236}">
                    <a16:creationId xmlns:a16="http://schemas.microsoft.com/office/drawing/2014/main" id="{AD84423D-4A48-C7BD-3C4F-C7FE3CB50F3C}"/>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950"/>
              </a:p>
            </p:txBody>
          </p:sp>
        </p:grpSp>
        <p:sp>
          <p:nvSpPr>
            <p:cNvPr id="34" name="TextBox 15">
              <a:extLst>
                <a:ext uri="{FF2B5EF4-FFF2-40B4-BE49-F238E27FC236}">
                  <a16:creationId xmlns:a16="http://schemas.microsoft.com/office/drawing/2014/main" id="{2876826F-BA4B-B0F4-50F1-6F2B4BF2437D}"/>
                </a:ext>
              </a:extLst>
            </p:cNvPr>
            <p:cNvSpPr txBox="1"/>
            <p:nvPr/>
          </p:nvSpPr>
          <p:spPr>
            <a:xfrm>
              <a:off x="7646828" y="1431288"/>
              <a:ext cx="2770374" cy="465341"/>
            </a:xfrm>
            <a:prstGeom prst="rect">
              <a:avLst/>
            </a:prstGeom>
          </p:spPr>
          <p:txBody>
            <a:bodyPr lIns="0" tIns="0" rIns="0" bIns="0" rtlCol="0" anchor="t">
              <a:spAutoFit/>
            </a:bodyPr>
            <a:lstStyle/>
            <a:p>
              <a:pPr algn="ctr">
                <a:lnSpc>
                  <a:spcPts val="3046"/>
                </a:lnSpc>
              </a:pPr>
              <a:r>
                <a:rPr lang="en-US" sz="1950" i="1" dirty="0" err="1">
                  <a:latin typeface="+mn-lt"/>
                  <a:ea typeface="Baloo Da"/>
                  <a:cs typeface="Arial" panose="020B0604020202020204" pitchFamily="34" charset="0"/>
                  <a:sym typeface="Baloo Da"/>
                </a:rPr>
                <a:t>chớp</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bóng</a:t>
              </a:r>
              <a:endParaRPr lang="en-US" sz="1950" i="1" dirty="0">
                <a:latin typeface="+mn-lt"/>
                <a:ea typeface="Baloo Da"/>
                <a:cs typeface="Arial" panose="020B0604020202020204" pitchFamily="34" charset="0"/>
                <a:sym typeface="Baloo Da"/>
              </a:endParaRPr>
            </a:p>
          </p:txBody>
        </p:sp>
      </p:grpSp>
      <p:grpSp>
        <p:nvGrpSpPr>
          <p:cNvPr id="53" name="Group 52">
            <a:extLst>
              <a:ext uri="{FF2B5EF4-FFF2-40B4-BE49-F238E27FC236}">
                <a16:creationId xmlns:a16="http://schemas.microsoft.com/office/drawing/2014/main" id="{728DEF1B-6B27-B137-6E0F-0618769F48A8}"/>
              </a:ext>
            </a:extLst>
          </p:cNvPr>
          <p:cNvGrpSpPr/>
          <p:nvPr/>
        </p:nvGrpSpPr>
        <p:grpSpPr>
          <a:xfrm>
            <a:off x="5969690" y="1538066"/>
            <a:ext cx="2290407" cy="1505691"/>
            <a:chOff x="7575864" y="2848679"/>
            <a:chExt cx="2770374" cy="1821217"/>
          </a:xfrm>
        </p:grpSpPr>
        <p:grpSp>
          <p:nvGrpSpPr>
            <p:cNvPr id="44" name="Group 43">
              <a:extLst>
                <a:ext uri="{FF2B5EF4-FFF2-40B4-BE49-F238E27FC236}">
                  <a16:creationId xmlns:a16="http://schemas.microsoft.com/office/drawing/2014/main" id="{270DD875-1F43-57C3-7BBA-3836F41875CD}"/>
                </a:ext>
              </a:extLst>
            </p:cNvPr>
            <p:cNvGrpSpPr/>
            <p:nvPr/>
          </p:nvGrpSpPr>
          <p:grpSpPr>
            <a:xfrm>
              <a:off x="7730520" y="2848679"/>
              <a:ext cx="2461063" cy="1821217"/>
              <a:chOff x="5693573" y="1954919"/>
              <a:chExt cx="2461063" cy="1821217"/>
            </a:xfrm>
          </p:grpSpPr>
          <p:sp>
            <p:nvSpPr>
              <p:cNvPr id="45" name="Freeform 3">
                <a:extLst>
                  <a:ext uri="{FF2B5EF4-FFF2-40B4-BE49-F238E27FC236}">
                    <a16:creationId xmlns:a16="http://schemas.microsoft.com/office/drawing/2014/main" id="{3435EBDB-AB1C-6115-0194-F9C387BB88CC}"/>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endParaRPr lang="en-US" sz="1950"/>
              </a:p>
            </p:txBody>
          </p:sp>
          <p:sp>
            <p:nvSpPr>
              <p:cNvPr id="46" name="Freeform 8">
                <a:extLst>
                  <a:ext uri="{FF2B5EF4-FFF2-40B4-BE49-F238E27FC236}">
                    <a16:creationId xmlns:a16="http://schemas.microsoft.com/office/drawing/2014/main" id="{5EAF5BC9-9FE0-EA2F-2E70-8B4407A183A4}"/>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950"/>
              </a:p>
            </p:txBody>
          </p:sp>
        </p:grpSp>
        <p:sp>
          <p:nvSpPr>
            <p:cNvPr id="35" name="TextBox 16">
              <a:extLst>
                <a:ext uri="{FF2B5EF4-FFF2-40B4-BE49-F238E27FC236}">
                  <a16:creationId xmlns:a16="http://schemas.microsoft.com/office/drawing/2014/main" id="{0D266A6A-0156-13F1-2285-50ACD9173D18}"/>
                </a:ext>
              </a:extLst>
            </p:cNvPr>
            <p:cNvSpPr txBox="1"/>
            <p:nvPr/>
          </p:nvSpPr>
          <p:spPr>
            <a:xfrm>
              <a:off x="7575864" y="3293318"/>
              <a:ext cx="2770374" cy="465341"/>
            </a:xfrm>
            <a:prstGeom prst="rect">
              <a:avLst/>
            </a:prstGeom>
          </p:spPr>
          <p:txBody>
            <a:bodyPr lIns="0" tIns="0" rIns="0" bIns="0" rtlCol="0" anchor="t">
              <a:spAutoFit/>
            </a:bodyPr>
            <a:lstStyle/>
            <a:p>
              <a:pPr algn="ctr">
                <a:lnSpc>
                  <a:spcPts val="3046"/>
                </a:lnSpc>
              </a:pPr>
              <a:r>
                <a:rPr lang="vi-VN" sz="1950" i="1" dirty="0">
                  <a:latin typeface="+mn-lt"/>
                  <a:ea typeface="Baloo Da"/>
                  <a:cs typeface="Arial" panose="020B0604020202020204" pitchFamily="34" charset="0"/>
                  <a:sym typeface="Baloo Da"/>
                </a:rPr>
                <a:t>Sa-xơ-lu Lô-ba </a:t>
              </a:r>
              <a:endParaRPr lang="en-US" sz="1950" i="1" dirty="0">
                <a:latin typeface="+mn-lt"/>
                <a:ea typeface="Baloo Da"/>
                <a:cs typeface="Arial" panose="020B0604020202020204" pitchFamily="34" charset="0"/>
                <a:sym typeface="Baloo Da"/>
              </a:endParaRPr>
            </a:p>
          </p:txBody>
        </p:sp>
      </p:grpSp>
      <p:grpSp>
        <p:nvGrpSpPr>
          <p:cNvPr id="54" name="Group 53">
            <a:extLst>
              <a:ext uri="{FF2B5EF4-FFF2-40B4-BE49-F238E27FC236}">
                <a16:creationId xmlns:a16="http://schemas.microsoft.com/office/drawing/2014/main" id="{8B79500C-0CE7-BB44-52B6-CC3A81B030B4}"/>
              </a:ext>
            </a:extLst>
          </p:cNvPr>
          <p:cNvGrpSpPr/>
          <p:nvPr/>
        </p:nvGrpSpPr>
        <p:grpSpPr>
          <a:xfrm>
            <a:off x="5969690" y="3296747"/>
            <a:ext cx="2290407" cy="1505691"/>
            <a:chOff x="7646828" y="4724021"/>
            <a:chExt cx="2770374" cy="1821217"/>
          </a:xfrm>
        </p:grpSpPr>
        <p:grpSp>
          <p:nvGrpSpPr>
            <p:cNvPr id="47" name="Group 46">
              <a:extLst>
                <a:ext uri="{FF2B5EF4-FFF2-40B4-BE49-F238E27FC236}">
                  <a16:creationId xmlns:a16="http://schemas.microsoft.com/office/drawing/2014/main" id="{6CBA4E60-9C10-DD6B-9E80-3938B24A5E4C}"/>
                </a:ext>
              </a:extLst>
            </p:cNvPr>
            <p:cNvGrpSpPr/>
            <p:nvPr/>
          </p:nvGrpSpPr>
          <p:grpSpPr>
            <a:xfrm>
              <a:off x="7801484" y="4724021"/>
              <a:ext cx="2461063" cy="1821217"/>
              <a:chOff x="5693573" y="1954919"/>
              <a:chExt cx="2461063" cy="1821217"/>
            </a:xfrm>
          </p:grpSpPr>
          <p:sp>
            <p:nvSpPr>
              <p:cNvPr id="48" name="Freeform 3">
                <a:extLst>
                  <a:ext uri="{FF2B5EF4-FFF2-40B4-BE49-F238E27FC236}">
                    <a16:creationId xmlns:a16="http://schemas.microsoft.com/office/drawing/2014/main" id="{0A364007-9B1B-761C-66D3-A984B637C634}"/>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endParaRPr lang="en-US" sz="1950"/>
              </a:p>
            </p:txBody>
          </p:sp>
          <p:sp>
            <p:nvSpPr>
              <p:cNvPr id="49" name="Freeform 8">
                <a:extLst>
                  <a:ext uri="{FF2B5EF4-FFF2-40B4-BE49-F238E27FC236}">
                    <a16:creationId xmlns:a16="http://schemas.microsoft.com/office/drawing/2014/main" id="{189F814E-7E38-36A7-9BC8-862669987104}"/>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950"/>
              </a:p>
            </p:txBody>
          </p:sp>
        </p:grpSp>
        <p:sp>
          <p:nvSpPr>
            <p:cNvPr id="36" name="TextBox 35">
              <a:extLst>
                <a:ext uri="{FF2B5EF4-FFF2-40B4-BE49-F238E27FC236}">
                  <a16:creationId xmlns:a16="http://schemas.microsoft.com/office/drawing/2014/main" id="{00EB402B-8092-A99D-432E-FC57AF44D6E4}"/>
                </a:ext>
              </a:extLst>
            </p:cNvPr>
            <p:cNvSpPr txBox="1"/>
            <p:nvPr/>
          </p:nvSpPr>
          <p:spPr>
            <a:xfrm>
              <a:off x="7646828" y="5066821"/>
              <a:ext cx="2770374" cy="544449"/>
            </a:xfrm>
            <a:prstGeom prst="rect">
              <a:avLst/>
            </a:prstGeom>
          </p:spPr>
          <p:txBody>
            <a:bodyPr lIns="0" tIns="0" rIns="0" bIns="0" rtlCol="0" anchor="t">
              <a:spAutoFit/>
            </a:bodyPr>
            <a:lstStyle/>
            <a:p>
              <a:pPr algn="ctr">
                <a:lnSpc>
                  <a:spcPct val="150000"/>
                </a:lnSpc>
              </a:pPr>
              <a:r>
                <a:rPr lang="en-US" sz="1950" i="1" dirty="0" err="1">
                  <a:latin typeface="+mn-lt"/>
                  <a:ea typeface="Baloo Da"/>
                  <a:cs typeface="Arial" panose="020B0604020202020204" pitchFamily="34" charset="0"/>
                  <a:sym typeface="Baloo Da"/>
                </a:rPr>
                <a:t>đèn</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toạ</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đăng</a:t>
              </a:r>
              <a:endParaRPr lang="en-US" sz="1950" i="1" dirty="0">
                <a:latin typeface="+mn-lt"/>
                <a:ea typeface="Baloo Da"/>
                <a:cs typeface="Arial" panose="020B0604020202020204" pitchFamily="34" charset="0"/>
                <a:sym typeface="Baloo Da"/>
              </a:endParaRPr>
            </a:p>
          </p:txBody>
        </p:sp>
      </p:grpSp>
    </p:spTree>
    <p:extLst>
      <p:ext uri="{BB962C8B-B14F-4D97-AF65-F5344CB8AC3E}">
        <p14:creationId xmlns:p14="http://schemas.microsoft.com/office/powerpoint/2010/main" val="9438737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AA606-DD3A-D0B7-0E18-9049D6B2EB19}"/>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C05EDBAB-B99D-5140-F816-C770B2873AF2}"/>
              </a:ext>
            </a:extLst>
          </p:cNvPr>
          <p:cNvGrpSpPr/>
          <p:nvPr/>
        </p:nvGrpSpPr>
        <p:grpSpPr>
          <a:xfrm>
            <a:off x="425370" y="1032388"/>
            <a:ext cx="6712849" cy="3637998"/>
            <a:chOff x="0" y="-28575"/>
            <a:chExt cx="3339911" cy="2858204"/>
          </a:xfrm>
          <a:solidFill>
            <a:schemeClr val="tx2">
              <a:lumMod val="50000"/>
              <a:lumOff val="50000"/>
            </a:schemeClr>
          </a:solidFill>
        </p:grpSpPr>
        <p:sp>
          <p:nvSpPr>
            <p:cNvPr id="3" name="Freeform 4">
              <a:extLst>
                <a:ext uri="{FF2B5EF4-FFF2-40B4-BE49-F238E27FC236}">
                  <a16:creationId xmlns:a16="http://schemas.microsoft.com/office/drawing/2014/main" id="{BA88CC6C-1F73-5A7A-12FB-1FD0478ABCCB}"/>
                </a:ext>
              </a:extLst>
            </p:cNvPr>
            <p:cNvSpPr/>
            <p:nvPr/>
          </p:nvSpPr>
          <p:spPr>
            <a:xfrm>
              <a:off x="43818" y="0"/>
              <a:ext cx="3217440" cy="2829629"/>
            </a:xfrm>
            <a:custGeom>
              <a:avLst/>
              <a:gdLst/>
              <a:ahLst/>
              <a:cxnLst/>
              <a:rect l="l" t="t" r="r" b="b"/>
              <a:pathLst>
                <a:path w="3339910" h="2829629">
                  <a:moveTo>
                    <a:pt x="0" y="0"/>
                  </a:moveTo>
                  <a:lnTo>
                    <a:pt x="3339910" y="0"/>
                  </a:lnTo>
                  <a:lnTo>
                    <a:pt x="3339910" y="2829629"/>
                  </a:lnTo>
                  <a:lnTo>
                    <a:pt x="0" y="2829629"/>
                  </a:lnTo>
                  <a:close/>
                </a:path>
              </a:pathLst>
            </a:custGeom>
            <a:grpFill/>
          </p:spPr>
          <p:txBody>
            <a:bodyPr/>
            <a:lstStyle/>
            <a:p>
              <a:endParaRPr lang="en-US" sz="1800">
                <a:latin typeface="+mn-lt"/>
              </a:endParaRPr>
            </a:p>
          </p:txBody>
        </p:sp>
        <p:sp>
          <p:nvSpPr>
            <p:cNvPr id="4" name="TextBox 5">
              <a:extLst>
                <a:ext uri="{FF2B5EF4-FFF2-40B4-BE49-F238E27FC236}">
                  <a16:creationId xmlns:a16="http://schemas.microsoft.com/office/drawing/2014/main" id="{3C03FD47-0FFD-BCE1-D72A-8804BC30819A}"/>
                </a:ext>
              </a:extLst>
            </p:cNvPr>
            <p:cNvSpPr txBox="1"/>
            <p:nvPr/>
          </p:nvSpPr>
          <p:spPr>
            <a:xfrm>
              <a:off x="0" y="-28575"/>
              <a:ext cx="3339911" cy="2858204"/>
            </a:xfrm>
            <a:prstGeom prst="rect">
              <a:avLst/>
            </a:prstGeom>
            <a:grpFill/>
          </p:spPr>
          <p:txBody>
            <a:bodyPr lIns="24001" tIns="24001" rIns="24001" bIns="24001" rtlCol="0" anchor="ctr"/>
            <a:lstStyle/>
            <a:p>
              <a:pPr algn="ctr">
                <a:lnSpc>
                  <a:spcPts val="1256"/>
                </a:lnSpc>
                <a:spcBef>
                  <a:spcPct val="0"/>
                </a:spcBef>
              </a:pPr>
              <a:endParaRPr sz="1800">
                <a:latin typeface="+mn-lt"/>
              </a:endParaRPr>
            </a:p>
          </p:txBody>
        </p:sp>
      </p:grpSp>
      <p:grpSp>
        <p:nvGrpSpPr>
          <p:cNvPr id="5" name="Group 9">
            <a:extLst>
              <a:ext uri="{FF2B5EF4-FFF2-40B4-BE49-F238E27FC236}">
                <a16:creationId xmlns:a16="http://schemas.microsoft.com/office/drawing/2014/main" id="{2E66666E-9E08-2869-20FE-DDB8027EDD6B}"/>
              </a:ext>
            </a:extLst>
          </p:cNvPr>
          <p:cNvGrpSpPr/>
          <p:nvPr/>
        </p:nvGrpSpPr>
        <p:grpSpPr>
          <a:xfrm>
            <a:off x="864696" y="2201974"/>
            <a:ext cx="5166140" cy="630581"/>
            <a:chOff x="-1" y="-38100"/>
            <a:chExt cx="3458959" cy="826601"/>
          </a:xfrm>
        </p:grpSpPr>
        <p:sp>
          <p:nvSpPr>
            <p:cNvPr id="6" name="Freeform 10">
              <a:extLst>
                <a:ext uri="{FF2B5EF4-FFF2-40B4-BE49-F238E27FC236}">
                  <a16:creationId xmlns:a16="http://schemas.microsoft.com/office/drawing/2014/main" id="{03CFBDF5-8677-338D-D5DE-BD10DE0AF145}"/>
                </a:ext>
              </a:extLst>
            </p:cNvPr>
            <p:cNvSpPr/>
            <p:nvPr/>
          </p:nvSpPr>
          <p:spPr>
            <a:xfrm>
              <a:off x="-1" y="0"/>
              <a:ext cx="3458959" cy="788501"/>
            </a:xfrm>
            <a:custGeom>
              <a:avLst/>
              <a:gdLst/>
              <a:ahLst/>
              <a:cxnLst/>
              <a:rect l="l" t="t" r="r" b="b"/>
              <a:pathLst>
                <a:path w="3366086" h="788501">
                  <a:moveTo>
                    <a:pt x="0" y="0"/>
                  </a:moveTo>
                  <a:lnTo>
                    <a:pt x="3366086" y="0"/>
                  </a:lnTo>
                  <a:lnTo>
                    <a:pt x="3366086" y="788501"/>
                  </a:lnTo>
                  <a:lnTo>
                    <a:pt x="0" y="788501"/>
                  </a:lnTo>
                  <a:close/>
                </a:path>
              </a:pathLst>
            </a:custGeom>
            <a:solidFill>
              <a:srgbClr val="FFFFFF"/>
            </a:solidFill>
          </p:spPr>
          <p:txBody>
            <a:bodyPr/>
            <a:lstStyle/>
            <a:p>
              <a:endParaRPr lang="en-US" sz="1800">
                <a:latin typeface="+mn-lt"/>
              </a:endParaRPr>
            </a:p>
          </p:txBody>
        </p:sp>
        <p:sp>
          <p:nvSpPr>
            <p:cNvPr id="7" name="TextBox 11">
              <a:extLst>
                <a:ext uri="{FF2B5EF4-FFF2-40B4-BE49-F238E27FC236}">
                  <a16:creationId xmlns:a16="http://schemas.microsoft.com/office/drawing/2014/main" id="{BD999F0D-A3FB-B5F9-A8B2-550264C9BA5E}"/>
                </a:ext>
              </a:extLst>
            </p:cNvPr>
            <p:cNvSpPr txBox="1"/>
            <p:nvPr/>
          </p:nvSpPr>
          <p:spPr>
            <a:xfrm>
              <a:off x="0" y="-38100"/>
              <a:ext cx="3366085" cy="826601"/>
            </a:xfrm>
            <a:prstGeom prst="rect">
              <a:avLst/>
            </a:prstGeom>
          </p:spPr>
          <p:txBody>
            <a:bodyPr lIns="24001" tIns="24001" rIns="24001" bIns="24001" rtlCol="0" anchor="ctr"/>
            <a:lstStyle/>
            <a:p>
              <a:pPr algn="ctr">
                <a:lnSpc>
                  <a:spcPts val="1256"/>
                </a:lnSpc>
              </a:pPr>
              <a:endParaRPr sz="1800">
                <a:latin typeface="+mn-lt"/>
              </a:endParaRPr>
            </a:p>
          </p:txBody>
        </p:sp>
      </p:grpSp>
      <p:grpSp>
        <p:nvGrpSpPr>
          <p:cNvPr id="8" name="Group 12">
            <a:extLst>
              <a:ext uri="{FF2B5EF4-FFF2-40B4-BE49-F238E27FC236}">
                <a16:creationId xmlns:a16="http://schemas.microsoft.com/office/drawing/2014/main" id="{61DEBBC6-AB51-7C5A-BBB7-21A8D5C31836}"/>
              </a:ext>
            </a:extLst>
          </p:cNvPr>
          <p:cNvGrpSpPr/>
          <p:nvPr/>
        </p:nvGrpSpPr>
        <p:grpSpPr>
          <a:xfrm>
            <a:off x="864696" y="2961815"/>
            <a:ext cx="5166138" cy="1644280"/>
            <a:chOff x="0" y="-38100"/>
            <a:chExt cx="3529689" cy="826601"/>
          </a:xfrm>
        </p:grpSpPr>
        <p:sp>
          <p:nvSpPr>
            <p:cNvPr id="9" name="Freeform 13">
              <a:extLst>
                <a:ext uri="{FF2B5EF4-FFF2-40B4-BE49-F238E27FC236}">
                  <a16:creationId xmlns:a16="http://schemas.microsoft.com/office/drawing/2014/main" id="{38D96A6B-C65D-0748-0FEB-D6C58685AB7B}"/>
                </a:ext>
              </a:extLst>
            </p:cNvPr>
            <p:cNvSpPr/>
            <p:nvPr/>
          </p:nvSpPr>
          <p:spPr>
            <a:xfrm>
              <a:off x="0" y="24421"/>
              <a:ext cx="3529689" cy="544765"/>
            </a:xfrm>
            <a:custGeom>
              <a:avLst/>
              <a:gdLst/>
              <a:ahLst/>
              <a:cxnLst/>
              <a:rect l="l" t="t" r="r" b="b"/>
              <a:pathLst>
                <a:path w="3366086" h="788501">
                  <a:moveTo>
                    <a:pt x="0" y="0"/>
                  </a:moveTo>
                  <a:lnTo>
                    <a:pt x="3366086" y="0"/>
                  </a:lnTo>
                  <a:lnTo>
                    <a:pt x="3366086" y="788501"/>
                  </a:lnTo>
                  <a:lnTo>
                    <a:pt x="0" y="788501"/>
                  </a:lnTo>
                  <a:close/>
                </a:path>
              </a:pathLst>
            </a:custGeom>
            <a:solidFill>
              <a:srgbClr val="FFFFFF"/>
            </a:solidFill>
          </p:spPr>
          <p:txBody>
            <a:bodyPr/>
            <a:lstStyle/>
            <a:p>
              <a:endParaRPr lang="en-US" sz="1800" dirty="0">
                <a:latin typeface="+mn-lt"/>
              </a:endParaRPr>
            </a:p>
          </p:txBody>
        </p:sp>
        <p:sp>
          <p:nvSpPr>
            <p:cNvPr id="10" name="TextBox 14">
              <a:extLst>
                <a:ext uri="{FF2B5EF4-FFF2-40B4-BE49-F238E27FC236}">
                  <a16:creationId xmlns:a16="http://schemas.microsoft.com/office/drawing/2014/main" id="{4219A8F2-53CE-4464-8B9A-25BC50F91D5D}"/>
                </a:ext>
              </a:extLst>
            </p:cNvPr>
            <p:cNvSpPr txBox="1"/>
            <p:nvPr/>
          </p:nvSpPr>
          <p:spPr>
            <a:xfrm>
              <a:off x="0" y="-38100"/>
              <a:ext cx="3366085"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1" name="TextBox 15">
            <a:extLst>
              <a:ext uri="{FF2B5EF4-FFF2-40B4-BE49-F238E27FC236}">
                <a16:creationId xmlns:a16="http://schemas.microsoft.com/office/drawing/2014/main" id="{7C5CD380-3232-5707-8F97-C7FCA1717332}"/>
              </a:ext>
            </a:extLst>
          </p:cNvPr>
          <p:cNvSpPr txBox="1"/>
          <p:nvPr/>
        </p:nvSpPr>
        <p:spPr>
          <a:xfrm>
            <a:off x="501078" y="1019174"/>
            <a:ext cx="5881015" cy="1041632"/>
          </a:xfrm>
          <a:prstGeom prst="rect">
            <a:avLst/>
          </a:prstGeom>
        </p:spPr>
        <p:txBody>
          <a:bodyPr wrap="square" lIns="0" tIns="0" rIns="0" bIns="0" rtlCol="0" anchor="t">
            <a:spAutoFit/>
          </a:bodyPr>
          <a:lstStyle/>
          <a:p>
            <a:pPr algn="ctr">
              <a:lnSpc>
                <a:spcPct val="150000"/>
              </a:lnSpc>
            </a:pPr>
            <a:r>
              <a:rPr lang="en-US" sz="2400" b="1" dirty="0" err="1">
                <a:latin typeface="Times New Roman" panose="02020603050405020304" pitchFamily="18" charset="0"/>
                <a:ea typeface="Baloo Da"/>
                <a:cs typeface="Times New Roman" panose="02020603050405020304" pitchFamily="18" charset="0"/>
                <a:sym typeface="Baloo Da"/>
              </a:rPr>
              <a:t>Luyện</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đọc</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lời</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thoại</a:t>
            </a:r>
            <a:r>
              <a:rPr lang="en-US" sz="2400" b="1" dirty="0">
                <a:latin typeface="Times New Roman" panose="02020603050405020304" pitchFamily="18" charset="0"/>
                <a:ea typeface="Baloo Da"/>
                <a:cs typeface="Times New Roman" panose="02020603050405020304" pitchFamily="18" charset="0"/>
                <a:sym typeface="Baloo Da"/>
              </a:rPr>
              <a:t> </a:t>
            </a:r>
          </a:p>
          <a:p>
            <a:pPr algn="ctr">
              <a:lnSpc>
                <a:spcPct val="150000"/>
              </a:lnSpc>
            </a:pPr>
            <a:r>
              <a:rPr lang="en-US" sz="2400" b="1" dirty="0" err="1">
                <a:latin typeface="Times New Roman" panose="02020603050405020304" pitchFamily="18" charset="0"/>
                <a:ea typeface="Baloo Da"/>
                <a:cs typeface="Times New Roman" panose="02020603050405020304" pitchFamily="18" charset="0"/>
                <a:sym typeface="Baloo Da"/>
              </a:rPr>
              <a:t>của</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nhân</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vật</a:t>
            </a:r>
            <a:endParaRPr lang="en-US" sz="2400" b="1" dirty="0">
              <a:latin typeface="Times New Roman" panose="02020603050405020304" pitchFamily="18" charset="0"/>
              <a:ea typeface="Baloo Da"/>
              <a:cs typeface="Times New Roman" panose="02020603050405020304" pitchFamily="18" charset="0"/>
              <a:sym typeface="Baloo Da"/>
            </a:endParaRPr>
          </a:p>
        </p:txBody>
      </p:sp>
      <p:sp>
        <p:nvSpPr>
          <p:cNvPr id="12" name="TextBox 16">
            <a:extLst>
              <a:ext uri="{FF2B5EF4-FFF2-40B4-BE49-F238E27FC236}">
                <a16:creationId xmlns:a16="http://schemas.microsoft.com/office/drawing/2014/main" id="{78FEB0F9-A26A-6836-8908-E497E954504D}"/>
              </a:ext>
            </a:extLst>
          </p:cNvPr>
          <p:cNvSpPr txBox="1"/>
          <p:nvPr/>
        </p:nvSpPr>
        <p:spPr>
          <a:xfrm>
            <a:off x="1046699" y="2266842"/>
            <a:ext cx="4866756" cy="415498"/>
          </a:xfrm>
          <a:prstGeom prst="rect">
            <a:avLst/>
          </a:prstGeom>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Lời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anh</a:t>
            </a:r>
            <a:r>
              <a:rPr lang="en-US" sz="1800" dirty="0">
                <a:latin typeface="+mn-lt"/>
                <a:ea typeface="Baloo Da"/>
                <a:cs typeface="Arial" panose="020B0604020202020204" pitchFamily="34" charset="0"/>
                <a:sym typeface="Baloo Da"/>
              </a:rPr>
              <a:t> Lê </a:t>
            </a:r>
            <a:r>
              <a:rPr lang="en-US" sz="1800" dirty="0" err="1">
                <a:latin typeface="+mn-lt"/>
                <a:ea typeface="Baloo Da"/>
                <a:cs typeface="Arial" panose="020B0604020202020204" pitchFamily="34" charset="0"/>
                <a:sym typeface="Baloo Da"/>
              </a:rPr>
              <a:t>đọc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với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giọng</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vui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vẻ</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hào</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hứng</a:t>
            </a:r>
            <a:r>
              <a:rPr lang="en-US" sz="1800" dirty="0">
                <a:latin typeface="+mn-lt"/>
                <a:ea typeface="Baloo Da"/>
                <a:cs typeface="Arial" panose="020B0604020202020204" pitchFamily="34" charset="0"/>
                <a:sym typeface="Baloo Da"/>
              </a:rPr>
              <a:t>. </a:t>
            </a:r>
          </a:p>
        </p:txBody>
      </p:sp>
      <p:sp>
        <p:nvSpPr>
          <p:cNvPr id="13" name="TextBox 17">
            <a:extLst>
              <a:ext uri="{FF2B5EF4-FFF2-40B4-BE49-F238E27FC236}">
                <a16:creationId xmlns:a16="http://schemas.microsoft.com/office/drawing/2014/main" id="{5AA24E58-EF3B-06AB-259F-5C2DF81732F9}"/>
              </a:ext>
            </a:extLst>
          </p:cNvPr>
          <p:cNvSpPr txBox="1"/>
          <p:nvPr/>
        </p:nvSpPr>
        <p:spPr>
          <a:xfrm>
            <a:off x="974219" y="3181499"/>
            <a:ext cx="4947092" cy="830997"/>
          </a:xfrm>
          <a:prstGeom prst="rect">
            <a:avLst/>
          </a:prstGeom>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Lời anh Thành lúc đọc với giọng nhẹ nhàng nhưng kiên quyết</a:t>
            </a:r>
            <a:r>
              <a:rPr lang="en-US" sz="1800" dirty="0">
                <a:latin typeface="+mn-lt"/>
                <a:ea typeface="Baloo Da"/>
                <a:cs typeface="Arial" panose="020B0604020202020204" pitchFamily="34" charset="0"/>
                <a:sym typeface="Baloo Da"/>
              </a:rPr>
              <a:t>,</a:t>
            </a:r>
            <a:r>
              <a:rPr lang="vi-VN" sz="1800" dirty="0">
                <a:latin typeface="+mn-lt"/>
                <a:ea typeface="Baloo Da"/>
                <a:cs typeface="Arial" panose="020B0604020202020204" pitchFamily="34" charset="0"/>
                <a:sym typeface="Baloo Da"/>
              </a:rPr>
              <a:t> lúc trầm lắng, suy tư. </a:t>
            </a:r>
          </a:p>
        </p:txBody>
      </p:sp>
      <p:pic>
        <p:nvPicPr>
          <p:cNvPr id="14" name="Picture 33">
            <a:extLst>
              <a:ext uri="{FF2B5EF4-FFF2-40B4-BE49-F238E27FC236}">
                <a16:creationId xmlns:a16="http://schemas.microsoft.com/office/drawing/2014/main" id="{254DF8BD-424C-71B0-05A7-0865F56BB581}"/>
              </a:ext>
            </a:extLst>
          </p:cNvPr>
          <p:cNvPicPr>
            <a:picLocks noChangeAspect="1"/>
          </p:cNvPicPr>
          <p:nvPr/>
        </p:nvPicPr>
        <p:blipFill>
          <a:blip r:embed="rId2"/>
          <a:srcRect/>
          <a:stretch>
            <a:fillRect/>
          </a:stretch>
        </p:blipFill>
        <p:spPr>
          <a:xfrm>
            <a:off x="6382093" y="1480831"/>
            <a:ext cx="2258408" cy="3115046"/>
          </a:xfrm>
          <a:prstGeom prst="rect">
            <a:avLst/>
          </a:prstGeom>
        </p:spPr>
      </p:pic>
    </p:spTree>
    <p:extLst>
      <p:ext uri="{BB962C8B-B14F-4D97-AF65-F5344CB8AC3E}">
        <p14:creationId xmlns:p14="http://schemas.microsoft.com/office/powerpoint/2010/main" val="186038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id="{E19EB39D-9A11-9C9A-53FB-BF411E34E1E0}"/>
              </a:ext>
            </a:extLst>
          </p:cNvPr>
          <p:cNvSpPr txBox="1"/>
          <p:nvPr/>
        </p:nvSpPr>
        <p:spPr>
          <a:xfrm>
            <a:off x="1594368" y="764400"/>
            <a:ext cx="5428185" cy="2031325"/>
          </a:xfrm>
          <a:prstGeom prst="rect">
            <a:avLst/>
          </a:prstGeom>
        </p:spPr>
        <p:txBody>
          <a:bodyPr wrap="square" lIns="0" tIns="0" rIns="0" bIns="0" rtlCol="0" anchor="t">
            <a:spAutoFit/>
          </a:bodyPr>
          <a:lstStyle/>
          <a:p>
            <a:pPr algn="ctr">
              <a:lnSpc>
                <a:spcPct val="150000"/>
              </a:lnSpc>
              <a:spcBef>
                <a:spcPct val="0"/>
              </a:spcBef>
            </a:pPr>
            <a:r>
              <a:rPr lang="en-US" sz="4400" b="1" dirty="0">
                <a:solidFill>
                  <a:schemeClr val="tx1"/>
                </a:solidFill>
                <a:latin typeface="UTM Avo" panose="02040603050506020204" pitchFamily="18"/>
                <a:ea typeface="Bobby Jones"/>
                <a:cs typeface="Arial" panose="020B0604020202020204" pitchFamily="34" charset="0"/>
                <a:sym typeface="Bobby Jones"/>
              </a:rPr>
              <a:t>HOẠT ĐỘNG 2</a:t>
            </a:r>
          </a:p>
          <a:p>
            <a:pPr algn="ctr">
              <a:lnSpc>
                <a:spcPct val="150000"/>
              </a:lnSpc>
              <a:spcBef>
                <a:spcPct val="0"/>
              </a:spcBef>
            </a:pPr>
            <a:r>
              <a:rPr lang="en-US" sz="4400" b="1" dirty="0">
                <a:solidFill>
                  <a:srgbClr val="FF0066"/>
                </a:solidFill>
                <a:latin typeface="UTM Avo" panose="02040603050506020204" pitchFamily="18"/>
                <a:ea typeface="Bobby Jones"/>
                <a:cs typeface="Arial" panose="020B0604020202020204" pitchFamily="34" charset="0"/>
                <a:sym typeface="Bobby Jones"/>
              </a:rPr>
              <a:t>ĐỌC HIỂU</a:t>
            </a:r>
          </a:p>
        </p:txBody>
      </p:sp>
    </p:spTree>
    <p:extLst>
      <p:ext uri="{BB962C8B-B14F-4D97-AF65-F5344CB8AC3E}">
        <p14:creationId xmlns:p14="http://schemas.microsoft.com/office/powerpoint/2010/main" val="3524233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A65B3-55F9-27DD-56F2-758194BF3BF0}"/>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30670E7E-5D2E-AC35-021A-7B2451FBBD53}"/>
              </a:ext>
            </a:extLst>
          </p:cNvPr>
          <p:cNvGrpSpPr/>
          <p:nvPr/>
        </p:nvGrpSpPr>
        <p:grpSpPr>
          <a:xfrm>
            <a:off x="478167" y="318203"/>
            <a:ext cx="8243043" cy="4694990"/>
            <a:chOff x="0" y="-28575"/>
            <a:chExt cx="2623086" cy="2858204"/>
          </a:xfrm>
        </p:grpSpPr>
        <p:sp>
          <p:nvSpPr>
            <p:cNvPr id="3" name="Freeform 4">
              <a:extLst>
                <a:ext uri="{FF2B5EF4-FFF2-40B4-BE49-F238E27FC236}">
                  <a16:creationId xmlns:a16="http://schemas.microsoft.com/office/drawing/2014/main" id="{26CA90ED-7C12-6EEC-7081-95F0FFBAB318}"/>
                </a:ext>
              </a:extLst>
            </p:cNvPr>
            <p:cNvSpPr/>
            <p:nvPr/>
          </p:nvSpPr>
          <p:spPr>
            <a:xfrm>
              <a:off x="0" y="88560"/>
              <a:ext cx="2623086" cy="2741069"/>
            </a:xfrm>
            <a:custGeom>
              <a:avLst/>
              <a:gdLst/>
              <a:ahLst/>
              <a:cxnLst/>
              <a:rect l="l" t="t" r="r" b="b"/>
              <a:pathLst>
                <a:path w="2623086" h="2829629">
                  <a:moveTo>
                    <a:pt x="0" y="0"/>
                  </a:moveTo>
                  <a:lnTo>
                    <a:pt x="2623086" y="0"/>
                  </a:lnTo>
                  <a:lnTo>
                    <a:pt x="2623086" y="2829629"/>
                  </a:lnTo>
                  <a:lnTo>
                    <a:pt x="0" y="2829629"/>
                  </a:lnTo>
                  <a:close/>
                </a:path>
              </a:pathLst>
            </a:custGeom>
            <a:solidFill>
              <a:srgbClr val="FBD09D"/>
            </a:solidFill>
          </p:spPr>
          <p:txBody>
            <a:bodyPr/>
            <a:lstStyle/>
            <a:p>
              <a:endParaRPr lang="en-US" sz="1800">
                <a:latin typeface="+mn-lt"/>
              </a:endParaRPr>
            </a:p>
          </p:txBody>
        </p:sp>
        <p:sp>
          <p:nvSpPr>
            <p:cNvPr id="4" name="TextBox 5">
              <a:extLst>
                <a:ext uri="{FF2B5EF4-FFF2-40B4-BE49-F238E27FC236}">
                  <a16:creationId xmlns:a16="http://schemas.microsoft.com/office/drawing/2014/main" id="{03E61B5E-3213-6921-DD9E-3E42E3487BC7}"/>
                </a:ext>
              </a:extLst>
            </p:cNvPr>
            <p:cNvSpPr txBox="1"/>
            <p:nvPr/>
          </p:nvSpPr>
          <p:spPr>
            <a:xfrm>
              <a:off x="0" y="-28575"/>
              <a:ext cx="2623086"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grpSp>
        <p:nvGrpSpPr>
          <p:cNvPr id="26" name="Group 25">
            <a:extLst>
              <a:ext uri="{FF2B5EF4-FFF2-40B4-BE49-F238E27FC236}">
                <a16:creationId xmlns:a16="http://schemas.microsoft.com/office/drawing/2014/main" id="{D9CA570A-7F33-FC47-6097-50C439D829A6}"/>
              </a:ext>
            </a:extLst>
          </p:cNvPr>
          <p:cNvGrpSpPr/>
          <p:nvPr/>
        </p:nvGrpSpPr>
        <p:grpSpPr>
          <a:xfrm>
            <a:off x="687937" y="346586"/>
            <a:ext cx="6615966" cy="1096533"/>
            <a:chOff x="1206560" y="1548436"/>
            <a:chExt cx="8695829" cy="1462044"/>
          </a:xfrm>
        </p:grpSpPr>
        <p:grpSp>
          <p:nvGrpSpPr>
            <p:cNvPr id="5" name="Group 6">
              <a:extLst>
                <a:ext uri="{FF2B5EF4-FFF2-40B4-BE49-F238E27FC236}">
                  <a16:creationId xmlns:a16="http://schemas.microsoft.com/office/drawing/2014/main" id="{332202D7-C37E-3D9A-19B2-5347E1BC978B}"/>
                </a:ext>
              </a:extLst>
            </p:cNvPr>
            <p:cNvGrpSpPr/>
            <p:nvPr/>
          </p:nvGrpSpPr>
          <p:grpSpPr>
            <a:xfrm>
              <a:off x="1206560" y="1548436"/>
              <a:ext cx="8695829" cy="1462044"/>
              <a:chOff x="0" y="-38100"/>
              <a:chExt cx="2496365" cy="1327747"/>
            </a:xfrm>
          </p:grpSpPr>
          <p:sp>
            <p:nvSpPr>
              <p:cNvPr id="6" name="Freeform 7">
                <a:extLst>
                  <a:ext uri="{FF2B5EF4-FFF2-40B4-BE49-F238E27FC236}">
                    <a16:creationId xmlns:a16="http://schemas.microsoft.com/office/drawing/2014/main" id="{1A07E605-89C7-F3D9-E39B-2D88D205158A}"/>
                  </a:ext>
                </a:extLst>
              </p:cNvPr>
              <p:cNvSpPr/>
              <p:nvPr/>
            </p:nvSpPr>
            <p:spPr>
              <a:xfrm>
                <a:off x="61543" y="643282"/>
                <a:ext cx="2434822" cy="646365"/>
              </a:xfrm>
              <a:custGeom>
                <a:avLst/>
                <a:gdLst/>
                <a:ahLst/>
                <a:cxnLst/>
                <a:rect l="l" t="t" r="r" b="b"/>
                <a:pathLst>
                  <a:path w="2434822" h="788501">
                    <a:moveTo>
                      <a:pt x="0" y="0"/>
                    </a:moveTo>
                    <a:lnTo>
                      <a:pt x="2434822" y="0"/>
                    </a:lnTo>
                    <a:lnTo>
                      <a:pt x="2434822" y="788501"/>
                    </a:lnTo>
                    <a:lnTo>
                      <a:pt x="0" y="788501"/>
                    </a:lnTo>
                    <a:close/>
                  </a:path>
                </a:pathLst>
              </a:custGeom>
              <a:solidFill>
                <a:srgbClr val="FFFFFF"/>
              </a:solidFill>
            </p:spPr>
            <p:txBody>
              <a:bodyPr/>
              <a:lstStyle/>
              <a:p>
                <a:endParaRPr lang="en-US" sz="1800" dirty="0">
                  <a:latin typeface="+mn-lt"/>
                </a:endParaRPr>
              </a:p>
            </p:txBody>
          </p:sp>
          <p:sp>
            <p:nvSpPr>
              <p:cNvPr id="7" name="TextBox 8">
                <a:extLst>
                  <a:ext uri="{FF2B5EF4-FFF2-40B4-BE49-F238E27FC236}">
                    <a16:creationId xmlns:a16="http://schemas.microsoft.com/office/drawing/2014/main" id="{01CABF58-6788-2E14-862F-DFBB52B761B0}"/>
                  </a:ext>
                </a:extLst>
              </p:cNvPr>
              <p:cNvSpPr txBox="1"/>
              <p:nvPr/>
            </p:nvSpPr>
            <p:spPr>
              <a:xfrm>
                <a:off x="0" y="-38100"/>
                <a:ext cx="243482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4" name="TextBox 15">
              <a:extLst>
                <a:ext uri="{FF2B5EF4-FFF2-40B4-BE49-F238E27FC236}">
                  <a16:creationId xmlns:a16="http://schemas.microsoft.com/office/drawing/2014/main" id="{4F76B74B-4C44-6BA6-AC9B-52764DFCC8EC}"/>
                </a:ext>
              </a:extLst>
            </p:cNvPr>
            <p:cNvSpPr txBox="1"/>
            <p:nvPr/>
          </p:nvSpPr>
          <p:spPr>
            <a:xfrm>
              <a:off x="1571078" y="2357873"/>
              <a:ext cx="8331311" cy="553997"/>
            </a:xfrm>
            <a:prstGeom prst="rect">
              <a:avLst/>
            </a:prstGeom>
          </p:spPr>
          <p:txBody>
            <a:bodyPr wrap="square" lIns="0" tIns="0" rIns="0" bIns="0" rtlCol="0" anchor="t">
              <a:spAutoFit/>
            </a:bodyPr>
            <a:lstStyle/>
            <a:p>
              <a:pPr algn="just">
                <a:lnSpc>
                  <a:spcPct val="150000"/>
                </a:lnSpc>
              </a:pPr>
              <a:r>
                <a:rPr lang="en-US" sz="1800" b="1" i="1" dirty="0">
                  <a:latin typeface="+mn-lt"/>
                  <a:ea typeface="Baloo Da"/>
                  <a:cs typeface="Arial" panose="020B0604020202020204" pitchFamily="34" charset="0"/>
                  <a:sym typeface="Baloo Da"/>
                </a:rPr>
                <a:t>Anh Thành </a:t>
              </a:r>
              <a:r>
                <a:rPr lang="en-US" sz="1800" dirty="0">
                  <a:latin typeface="+mn-lt"/>
                  <a:ea typeface="Baloo Da"/>
                  <a:cs typeface="Arial" panose="020B0604020202020204" pitchFamily="34" charset="0"/>
                  <a:sym typeface="Baloo Da"/>
                </a:rPr>
                <a:t>(</a:t>
              </a:r>
              <a:r>
                <a:rPr lang="en-US" sz="1800" dirty="0" err="1">
                  <a:latin typeface="+mn-lt"/>
                  <a:ea typeface="Baloo Da"/>
                  <a:cs typeface="Arial" panose="020B0604020202020204" pitchFamily="34" charset="0"/>
                  <a:sym typeface="Baloo Da"/>
                </a:rPr>
                <a:t>Nguyễn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Tất</a:t>
              </a:r>
              <a:r>
                <a:rPr lang="en-US" sz="1800" dirty="0">
                  <a:latin typeface="+mn-lt"/>
                  <a:ea typeface="Baloo Da"/>
                  <a:cs typeface="Arial" panose="020B0604020202020204" pitchFamily="34" charset="0"/>
                  <a:sym typeface="Baloo Da"/>
                </a:rPr>
                <a:t> Thành): </a:t>
              </a:r>
              <a:r>
                <a:rPr lang="en-US" sz="1800" dirty="0" err="1">
                  <a:latin typeface="+mn-lt"/>
                  <a:ea typeface="Baloo Da"/>
                  <a:cs typeface="Arial" panose="020B0604020202020204" pitchFamily="34" charset="0"/>
                  <a:sym typeface="Baloo Da"/>
                </a:rPr>
                <a:t>tên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Bác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Hồ</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thời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trẻ</a:t>
              </a:r>
              <a:r>
                <a:rPr lang="en-US" sz="1800" dirty="0">
                  <a:latin typeface="+mn-lt"/>
                  <a:ea typeface="Baloo Da"/>
                  <a:cs typeface="Arial" panose="020B0604020202020204" pitchFamily="34" charset="0"/>
                  <a:sym typeface="Baloo Da"/>
                </a:rPr>
                <a:t>.</a:t>
              </a:r>
            </a:p>
          </p:txBody>
        </p:sp>
      </p:grpSp>
      <p:grpSp>
        <p:nvGrpSpPr>
          <p:cNvPr id="23" name="Group 22">
            <a:extLst>
              <a:ext uri="{FF2B5EF4-FFF2-40B4-BE49-F238E27FC236}">
                <a16:creationId xmlns:a16="http://schemas.microsoft.com/office/drawing/2014/main" id="{8279E422-3D14-76E3-FD54-858B48ECF5CD}"/>
              </a:ext>
            </a:extLst>
          </p:cNvPr>
          <p:cNvGrpSpPr/>
          <p:nvPr/>
        </p:nvGrpSpPr>
        <p:grpSpPr>
          <a:xfrm>
            <a:off x="737095" y="1041482"/>
            <a:ext cx="6549785" cy="1602090"/>
            <a:chOff x="419482" y="1623732"/>
            <a:chExt cx="8566556" cy="2136120"/>
          </a:xfrm>
        </p:grpSpPr>
        <p:grpSp>
          <p:nvGrpSpPr>
            <p:cNvPr id="8" name="Group 9">
              <a:extLst>
                <a:ext uri="{FF2B5EF4-FFF2-40B4-BE49-F238E27FC236}">
                  <a16:creationId xmlns:a16="http://schemas.microsoft.com/office/drawing/2014/main" id="{ED739340-C5E5-F7FD-90C7-03B8A6E41FFC}"/>
                </a:ext>
              </a:extLst>
            </p:cNvPr>
            <p:cNvGrpSpPr/>
            <p:nvPr/>
          </p:nvGrpSpPr>
          <p:grpSpPr>
            <a:xfrm>
              <a:off x="419482" y="1623732"/>
              <a:ext cx="8566556" cy="2136120"/>
              <a:chOff x="0" y="-38100"/>
              <a:chExt cx="2459254" cy="1272309"/>
            </a:xfrm>
          </p:grpSpPr>
          <p:sp>
            <p:nvSpPr>
              <p:cNvPr id="9" name="Freeform 10">
                <a:extLst>
                  <a:ext uri="{FF2B5EF4-FFF2-40B4-BE49-F238E27FC236}">
                    <a16:creationId xmlns:a16="http://schemas.microsoft.com/office/drawing/2014/main" id="{FA0CD321-AEEA-E1BD-5175-23F3D31F10F2}"/>
                  </a:ext>
                </a:extLst>
              </p:cNvPr>
              <p:cNvSpPr/>
              <p:nvPr/>
            </p:nvSpPr>
            <p:spPr>
              <a:xfrm>
                <a:off x="36392" y="445708"/>
                <a:ext cx="2422862" cy="788501"/>
              </a:xfrm>
              <a:custGeom>
                <a:avLst/>
                <a:gdLst/>
                <a:ahLst/>
                <a:cxnLst/>
                <a:rect l="l" t="t" r="r" b="b"/>
                <a:pathLst>
                  <a:path w="2434822" h="788501">
                    <a:moveTo>
                      <a:pt x="0" y="0"/>
                    </a:moveTo>
                    <a:lnTo>
                      <a:pt x="2434822" y="0"/>
                    </a:lnTo>
                    <a:lnTo>
                      <a:pt x="2434822" y="788501"/>
                    </a:lnTo>
                    <a:lnTo>
                      <a:pt x="0" y="788501"/>
                    </a:lnTo>
                    <a:close/>
                  </a:path>
                </a:pathLst>
              </a:custGeom>
              <a:solidFill>
                <a:srgbClr val="FFFFFF"/>
              </a:solidFill>
            </p:spPr>
            <p:txBody>
              <a:bodyPr/>
              <a:lstStyle/>
              <a:p>
                <a:endParaRPr lang="en-US" sz="1800">
                  <a:latin typeface="+mn-lt"/>
                </a:endParaRPr>
              </a:p>
            </p:txBody>
          </p:sp>
          <p:sp>
            <p:nvSpPr>
              <p:cNvPr id="10" name="TextBox 11">
                <a:extLst>
                  <a:ext uri="{FF2B5EF4-FFF2-40B4-BE49-F238E27FC236}">
                    <a16:creationId xmlns:a16="http://schemas.microsoft.com/office/drawing/2014/main" id="{12AF8D17-63A3-40E7-86AA-932D81306194}"/>
                  </a:ext>
                </a:extLst>
              </p:cNvPr>
              <p:cNvSpPr txBox="1"/>
              <p:nvPr/>
            </p:nvSpPr>
            <p:spPr>
              <a:xfrm>
                <a:off x="0" y="-38100"/>
                <a:ext cx="243482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5" name="TextBox 16">
              <a:extLst>
                <a:ext uri="{FF2B5EF4-FFF2-40B4-BE49-F238E27FC236}">
                  <a16:creationId xmlns:a16="http://schemas.microsoft.com/office/drawing/2014/main" id="{28C583D5-DAB4-744D-B9FA-0F2C0E09FE88}"/>
                </a:ext>
              </a:extLst>
            </p:cNvPr>
            <p:cNvSpPr txBox="1"/>
            <p:nvPr/>
          </p:nvSpPr>
          <p:spPr>
            <a:xfrm>
              <a:off x="626059" y="2549288"/>
              <a:ext cx="7976927" cy="1107996"/>
            </a:xfrm>
            <a:prstGeom prst="rect">
              <a:avLst/>
            </a:prstGeom>
          </p:spPr>
          <p:txBody>
            <a:bodyPr wrap="square" lIns="0" tIns="0" rIns="0" bIns="0" rtlCol="0" anchor="t">
              <a:spAutoFit/>
            </a:bodyPr>
            <a:lstStyle/>
            <a:p>
              <a:pPr algn="just">
                <a:lnSpc>
                  <a:spcPct val="150000"/>
                </a:lnSpc>
              </a:pPr>
              <a:r>
                <a:rPr lang="en-US" sz="1800" b="1" i="1" dirty="0" err="1">
                  <a:latin typeface="+mn-lt"/>
                  <a:ea typeface="Baloo Da"/>
                  <a:cs typeface="Arial" panose="020B0604020202020204" pitchFamily="34" charset="0"/>
                  <a:sym typeface="Baloo Da"/>
                </a:rPr>
                <a:t>Xóm</a:t>
              </a:r>
              <a:r>
                <a:rPr lang="en-US" sz="1800" b="1" i="1" dirty="0">
                  <a:latin typeface="+mn-lt"/>
                  <a:ea typeface="Baloo Da"/>
                  <a:cs typeface="Arial" panose="020B0604020202020204" pitchFamily="34" charset="0"/>
                  <a:sym typeface="Baloo Da"/>
                </a:rPr>
                <a:t> </a:t>
              </a:r>
              <a:r>
                <a:rPr lang="en-US" sz="1800" b="1" i="1" dirty="0" err="1">
                  <a:latin typeface="+mn-lt"/>
                  <a:ea typeface="Baloo Da"/>
                  <a:cs typeface="Arial" panose="020B0604020202020204" pitchFamily="34" charset="0"/>
                  <a:sym typeface="Baloo Da"/>
                </a:rPr>
                <a:t>Chiếu</a:t>
              </a:r>
              <a:r>
                <a:rPr lang="en-US" sz="1800" dirty="0">
                  <a:latin typeface="+mn-lt"/>
                  <a:ea typeface="Baloo Da"/>
                  <a:cs typeface="Arial" panose="020B0604020202020204" pitchFamily="34" charset="0"/>
                  <a:sym typeface="Baloo Da"/>
                </a:rPr>
                <a:t>: </a:t>
              </a:r>
              <a:r>
                <a:rPr lang="vi-VN" sz="1800" dirty="0">
                  <a:latin typeface="+mn-lt"/>
                  <a:ea typeface="Baloo Da"/>
                  <a:cs typeface="Arial" panose="020B0604020202020204" pitchFamily="34" charset="0"/>
                  <a:sym typeface="Baloo Da"/>
                </a:rPr>
                <a:t>một xóm nghèo ở Sài Gòn trước đây, nay thuộc Quận 4, Thành phố Hồ Chí Minh. </a:t>
              </a:r>
              <a:r>
                <a:rPr lang="en-US" sz="1800" dirty="0">
                  <a:latin typeface="+mn-lt"/>
                  <a:ea typeface="Baloo Da"/>
                  <a:cs typeface="Arial" panose="020B0604020202020204" pitchFamily="34" charset="0"/>
                  <a:sym typeface="Baloo Da"/>
                </a:rPr>
                <a:t> </a:t>
              </a:r>
            </a:p>
          </p:txBody>
        </p:sp>
      </p:grpSp>
      <p:grpSp>
        <p:nvGrpSpPr>
          <p:cNvPr id="24" name="Group 23">
            <a:extLst>
              <a:ext uri="{FF2B5EF4-FFF2-40B4-BE49-F238E27FC236}">
                <a16:creationId xmlns:a16="http://schemas.microsoft.com/office/drawing/2014/main" id="{C50D87AC-C16B-8B12-88E5-C07092C1F02F}"/>
              </a:ext>
            </a:extLst>
          </p:cNvPr>
          <p:cNvGrpSpPr/>
          <p:nvPr/>
        </p:nvGrpSpPr>
        <p:grpSpPr>
          <a:xfrm>
            <a:off x="776904" y="2839731"/>
            <a:ext cx="6452861" cy="1401516"/>
            <a:chOff x="332700" y="2202670"/>
            <a:chExt cx="8603815" cy="1868689"/>
          </a:xfrm>
        </p:grpSpPr>
        <p:grpSp>
          <p:nvGrpSpPr>
            <p:cNvPr id="11" name="Group 12">
              <a:extLst>
                <a:ext uri="{FF2B5EF4-FFF2-40B4-BE49-F238E27FC236}">
                  <a16:creationId xmlns:a16="http://schemas.microsoft.com/office/drawing/2014/main" id="{0D647A11-F877-4BC4-4F09-82B828800F5E}"/>
                </a:ext>
              </a:extLst>
            </p:cNvPr>
            <p:cNvGrpSpPr/>
            <p:nvPr/>
          </p:nvGrpSpPr>
          <p:grpSpPr>
            <a:xfrm>
              <a:off x="332700" y="2202670"/>
              <a:ext cx="8603815" cy="1868689"/>
              <a:chOff x="-24913" y="-1340576"/>
              <a:chExt cx="2469950" cy="2129077"/>
            </a:xfrm>
          </p:grpSpPr>
          <p:sp>
            <p:nvSpPr>
              <p:cNvPr id="12" name="Freeform 13">
                <a:extLst>
                  <a:ext uri="{FF2B5EF4-FFF2-40B4-BE49-F238E27FC236}">
                    <a16:creationId xmlns:a16="http://schemas.microsoft.com/office/drawing/2014/main" id="{8E0DEBBF-61C3-8707-3096-6A0D8E0107C3}"/>
                  </a:ext>
                </a:extLst>
              </p:cNvPr>
              <p:cNvSpPr/>
              <p:nvPr/>
            </p:nvSpPr>
            <p:spPr>
              <a:xfrm>
                <a:off x="-24913" y="-1340576"/>
                <a:ext cx="2469950" cy="788501"/>
              </a:xfrm>
              <a:custGeom>
                <a:avLst/>
                <a:gdLst/>
                <a:ahLst/>
                <a:cxnLst/>
                <a:rect l="l" t="t" r="r" b="b"/>
                <a:pathLst>
                  <a:path w="2434822" h="788501">
                    <a:moveTo>
                      <a:pt x="0" y="0"/>
                    </a:moveTo>
                    <a:lnTo>
                      <a:pt x="2434822" y="0"/>
                    </a:lnTo>
                    <a:lnTo>
                      <a:pt x="2434822" y="788501"/>
                    </a:lnTo>
                    <a:lnTo>
                      <a:pt x="0" y="788501"/>
                    </a:lnTo>
                    <a:close/>
                  </a:path>
                </a:pathLst>
              </a:custGeom>
              <a:solidFill>
                <a:srgbClr val="FFFFFF"/>
              </a:solidFill>
            </p:spPr>
            <p:txBody>
              <a:bodyPr/>
              <a:lstStyle/>
              <a:p>
                <a:endParaRPr lang="en-US" sz="1800">
                  <a:latin typeface="+mn-lt"/>
                </a:endParaRPr>
              </a:p>
            </p:txBody>
          </p:sp>
          <p:sp>
            <p:nvSpPr>
              <p:cNvPr id="13" name="TextBox 14">
                <a:extLst>
                  <a:ext uri="{FF2B5EF4-FFF2-40B4-BE49-F238E27FC236}">
                    <a16:creationId xmlns:a16="http://schemas.microsoft.com/office/drawing/2014/main" id="{BDEE0579-241B-6946-5F9F-156ECBDCE35D}"/>
                  </a:ext>
                </a:extLst>
              </p:cNvPr>
              <p:cNvSpPr txBox="1"/>
              <p:nvPr/>
            </p:nvSpPr>
            <p:spPr>
              <a:xfrm>
                <a:off x="0" y="-38100"/>
                <a:ext cx="243482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6" name="TextBox 17">
              <a:extLst>
                <a:ext uri="{FF2B5EF4-FFF2-40B4-BE49-F238E27FC236}">
                  <a16:creationId xmlns:a16="http://schemas.microsoft.com/office/drawing/2014/main" id="{3A7F4BAF-1790-92AE-8D5D-02B42807D1D8}"/>
                </a:ext>
              </a:extLst>
            </p:cNvPr>
            <p:cNvSpPr txBox="1"/>
            <p:nvPr/>
          </p:nvSpPr>
          <p:spPr>
            <a:xfrm>
              <a:off x="419481" y="2253657"/>
              <a:ext cx="6464760" cy="553998"/>
            </a:xfrm>
            <a:prstGeom prst="rect">
              <a:avLst/>
            </a:prstGeom>
          </p:spPr>
          <p:txBody>
            <a:bodyPr wrap="square" lIns="0" tIns="0" rIns="0" bIns="0" rtlCol="0" anchor="t">
              <a:spAutoFit/>
            </a:bodyPr>
            <a:lstStyle/>
            <a:p>
              <a:pPr algn="just">
                <a:lnSpc>
                  <a:spcPct val="150000"/>
                </a:lnSpc>
              </a:pPr>
              <a:r>
                <a:rPr lang="vi-VN" sz="1800" b="1" i="1" dirty="0">
                  <a:latin typeface="+mn-lt"/>
                  <a:ea typeface="Baloo Da"/>
                  <a:cs typeface="Arial" panose="020B0604020202020204" pitchFamily="34" charset="0"/>
                  <a:sym typeface="Baloo Da"/>
                </a:rPr>
                <a:t>Phắc-tuya</a:t>
              </a:r>
              <a:r>
                <a:rPr lang="vi-VN" sz="1800" dirty="0">
                  <a:latin typeface="+mn-lt"/>
                  <a:ea typeface="Baloo Da"/>
                  <a:cs typeface="Arial" panose="020B0604020202020204" pitchFamily="34" charset="0"/>
                  <a:sym typeface="Baloo Da"/>
                </a:rPr>
                <a:t> (tiếng Pháp): hóa đơn. </a:t>
              </a:r>
              <a:endParaRPr lang="en-US" sz="1800" dirty="0">
                <a:latin typeface="+mn-lt"/>
                <a:ea typeface="Baloo Da"/>
                <a:cs typeface="Arial" panose="020B0604020202020204" pitchFamily="34" charset="0"/>
                <a:sym typeface="Baloo Da"/>
              </a:endParaRPr>
            </a:p>
          </p:txBody>
        </p:sp>
      </p:grpSp>
      <p:grpSp>
        <p:nvGrpSpPr>
          <p:cNvPr id="25" name="Group 24">
            <a:extLst>
              <a:ext uri="{FF2B5EF4-FFF2-40B4-BE49-F238E27FC236}">
                <a16:creationId xmlns:a16="http://schemas.microsoft.com/office/drawing/2014/main" id="{235D2657-C48F-A3C3-5C33-2C67B014B2DB}"/>
              </a:ext>
            </a:extLst>
          </p:cNvPr>
          <p:cNvGrpSpPr/>
          <p:nvPr/>
        </p:nvGrpSpPr>
        <p:grpSpPr>
          <a:xfrm>
            <a:off x="790573" y="3459574"/>
            <a:ext cx="6544637" cy="2253478"/>
            <a:chOff x="298853" y="3211351"/>
            <a:chExt cx="8602076" cy="3004636"/>
          </a:xfrm>
        </p:grpSpPr>
        <p:grpSp>
          <p:nvGrpSpPr>
            <p:cNvPr id="17" name="Group 12">
              <a:extLst>
                <a:ext uri="{FF2B5EF4-FFF2-40B4-BE49-F238E27FC236}">
                  <a16:creationId xmlns:a16="http://schemas.microsoft.com/office/drawing/2014/main" id="{A7DDC179-6F60-FFD4-C744-F09E7F1F13DA}"/>
                </a:ext>
              </a:extLst>
            </p:cNvPr>
            <p:cNvGrpSpPr/>
            <p:nvPr/>
          </p:nvGrpSpPr>
          <p:grpSpPr>
            <a:xfrm>
              <a:off x="298853" y="3211351"/>
              <a:ext cx="8602076" cy="3004636"/>
              <a:chOff x="-34629" y="-575605"/>
              <a:chExt cx="2469451" cy="1364106"/>
            </a:xfrm>
          </p:grpSpPr>
          <p:sp>
            <p:nvSpPr>
              <p:cNvPr id="18" name="Freeform 13">
                <a:extLst>
                  <a:ext uri="{FF2B5EF4-FFF2-40B4-BE49-F238E27FC236}">
                    <a16:creationId xmlns:a16="http://schemas.microsoft.com/office/drawing/2014/main" id="{1F7E327E-2BD0-92A1-95EA-9E77D553D895}"/>
                  </a:ext>
                </a:extLst>
              </p:cNvPr>
              <p:cNvSpPr/>
              <p:nvPr/>
            </p:nvSpPr>
            <p:spPr>
              <a:xfrm>
                <a:off x="-34629" y="-575605"/>
                <a:ext cx="2434822" cy="788501"/>
              </a:xfrm>
              <a:custGeom>
                <a:avLst/>
                <a:gdLst/>
                <a:ahLst/>
                <a:cxnLst/>
                <a:rect l="l" t="t" r="r" b="b"/>
                <a:pathLst>
                  <a:path w="2434822" h="788501">
                    <a:moveTo>
                      <a:pt x="0" y="0"/>
                    </a:moveTo>
                    <a:lnTo>
                      <a:pt x="2434822" y="0"/>
                    </a:lnTo>
                    <a:lnTo>
                      <a:pt x="2434822" y="788501"/>
                    </a:lnTo>
                    <a:lnTo>
                      <a:pt x="0" y="788501"/>
                    </a:lnTo>
                    <a:close/>
                  </a:path>
                </a:pathLst>
              </a:custGeom>
              <a:solidFill>
                <a:srgbClr val="FFFFFF"/>
              </a:solidFill>
            </p:spPr>
            <p:txBody>
              <a:bodyPr/>
              <a:lstStyle/>
              <a:p>
                <a:endParaRPr lang="en-US" sz="1800">
                  <a:latin typeface="+mn-lt"/>
                </a:endParaRPr>
              </a:p>
            </p:txBody>
          </p:sp>
          <p:sp>
            <p:nvSpPr>
              <p:cNvPr id="19" name="TextBox 14">
                <a:extLst>
                  <a:ext uri="{FF2B5EF4-FFF2-40B4-BE49-F238E27FC236}">
                    <a16:creationId xmlns:a16="http://schemas.microsoft.com/office/drawing/2014/main" id="{26EF1784-5604-2927-3833-9B39E2438A99}"/>
                  </a:ext>
                </a:extLst>
              </p:cNvPr>
              <p:cNvSpPr txBox="1"/>
              <p:nvPr/>
            </p:nvSpPr>
            <p:spPr>
              <a:xfrm>
                <a:off x="0" y="-38100"/>
                <a:ext cx="243482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20" name="TextBox 17">
              <a:extLst>
                <a:ext uri="{FF2B5EF4-FFF2-40B4-BE49-F238E27FC236}">
                  <a16:creationId xmlns:a16="http://schemas.microsoft.com/office/drawing/2014/main" id="{2212417D-7D1F-2080-7669-ED932F33B04B}"/>
                </a:ext>
              </a:extLst>
            </p:cNvPr>
            <p:cNvSpPr txBox="1"/>
            <p:nvPr/>
          </p:nvSpPr>
          <p:spPr>
            <a:xfrm>
              <a:off x="362037" y="3273293"/>
              <a:ext cx="8160220" cy="1661993"/>
            </a:xfrm>
            <a:prstGeom prst="rect">
              <a:avLst/>
            </a:prstGeom>
          </p:spPr>
          <p:txBody>
            <a:bodyPr wrap="square" lIns="0" tIns="0" rIns="0" bIns="0" rtlCol="0" anchor="t">
              <a:spAutoFit/>
            </a:bodyPr>
            <a:lstStyle/>
            <a:p>
              <a:pPr algn="just">
                <a:lnSpc>
                  <a:spcPct val="150000"/>
                </a:lnSpc>
              </a:pPr>
              <a:r>
                <a:rPr lang="vi-VN" sz="1800" b="1" i="1" dirty="0">
                  <a:latin typeface="+mn-lt"/>
                  <a:ea typeface="Baloo Da"/>
                  <a:cs typeface="Arial" panose="020B0604020202020204" pitchFamily="34" charset="0"/>
                  <a:sym typeface="Baloo Da"/>
                </a:rPr>
                <a:t>Sa-xơ-Iu Lô-ba</a:t>
              </a:r>
              <a:r>
                <a:rPr lang="vi-VN" sz="1800" dirty="0">
                  <a:latin typeface="+mn-lt"/>
                  <a:ea typeface="Baloo Da"/>
                  <a:cs typeface="Arial" panose="020B0604020202020204" pitchFamily="34" charset="0"/>
                  <a:sym typeface="Baloo Da"/>
                </a:rPr>
                <a:t>: tên một trường học ở Sài Gòn thời Pháp thuộc, dành riêng cho con em người Pháp và người Việt Nam giàu có. </a:t>
              </a:r>
              <a:endParaRPr lang="en-US" sz="1800" dirty="0">
                <a:latin typeface="+mn-lt"/>
                <a:ea typeface="Baloo Da"/>
                <a:cs typeface="Arial" panose="020B0604020202020204" pitchFamily="34" charset="0"/>
                <a:sym typeface="Baloo Da"/>
              </a:endParaRPr>
            </a:p>
          </p:txBody>
        </p:sp>
      </p:grpSp>
      <p:sp>
        <p:nvSpPr>
          <p:cNvPr id="21" name="TextBox 20">
            <a:extLst>
              <a:ext uri="{FF2B5EF4-FFF2-40B4-BE49-F238E27FC236}">
                <a16:creationId xmlns:a16="http://schemas.microsoft.com/office/drawing/2014/main" id="{C660677A-0B87-3D2F-7AEE-01DF15A8DEF6}"/>
              </a:ext>
            </a:extLst>
          </p:cNvPr>
          <p:cNvSpPr txBox="1"/>
          <p:nvPr/>
        </p:nvSpPr>
        <p:spPr>
          <a:xfrm>
            <a:off x="1314626" y="334347"/>
            <a:ext cx="6353817" cy="465384"/>
          </a:xfrm>
          <a:prstGeom prst="rect">
            <a:avLst/>
          </a:prstGeom>
          <a:noFill/>
        </p:spPr>
        <p:txBody>
          <a:bodyPr wrap="square" rtlCol="0">
            <a:spAutoFit/>
          </a:bodyPr>
          <a:lstStyle/>
          <a:p>
            <a:pPr algn="ctr">
              <a:lnSpc>
                <a:spcPct val="150000"/>
              </a:lnSpc>
            </a:pPr>
            <a:r>
              <a:rPr lang="en-VN" sz="1800" b="1" dirty="0" smtClean="0">
                <a:latin typeface="+mn-lt"/>
                <a:cs typeface="Arial" panose="020B0604020202020204" pitchFamily="34" charset="0"/>
              </a:rPr>
              <a:t>GIẢI</a:t>
            </a:r>
            <a:r>
              <a:rPr lang="vi-VN" sz="1800" b="1" dirty="0" smtClean="0">
                <a:latin typeface="+mn-lt"/>
                <a:cs typeface="Arial" panose="020B0604020202020204" pitchFamily="34" charset="0"/>
              </a:rPr>
              <a:t> </a:t>
            </a:r>
            <a:r>
              <a:rPr lang="en-VN" sz="1800" b="1" dirty="0" smtClean="0">
                <a:latin typeface="+mn-lt"/>
                <a:cs typeface="Arial" panose="020B0604020202020204" pitchFamily="34" charset="0"/>
              </a:rPr>
              <a:t>NGHĨA</a:t>
            </a:r>
            <a:r>
              <a:rPr lang="vi-VN" sz="1800" b="1" dirty="0">
                <a:latin typeface="+mn-lt"/>
                <a:cs typeface="Arial" panose="020B0604020202020204" pitchFamily="34" charset="0"/>
              </a:rPr>
              <a:t> </a:t>
            </a:r>
            <a:r>
              <a:rPr lang="en-VN" sz="1800" b="1" dirty="0" smtClean="0">
                <a:latin typeface="+mn-lt"/>
                <a:cs typeface="Arial" panose="020B0604020202020204" pitchFamily="34" charset="0"/>
              </a:rPr>
              <a:t>MỘT SỐ TỪ KHÓ</a:t>
            </a:r>
            <a:endParaRPr lang="en-VN" sz="1800" b="1" dirty="0">
              <a:latin typeface="+mn-lt"/>
              <a:cs typeface="Arial" panose="020B0604020202020204" pitchFamily="34" charset="0"/>
            </a:endParaRPr>
          </a:p>
        </p:txBody>
      </p:sp>
    </p:spTree>
    <p:extLst>
      <p:ext uri="{BB962C8B-B14F-4D97-AF65-F5344CB8AC3E}">
        <p14:creationId xmlns:p14="http://schemas.microsoft.com/office/powerpoint/2010/main" val="67958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anim calcmode="lin" valueType="num">
                                      <p:cBhvr>
                                        <p:cTn id="27" dur="500" fill="hold"/>
                                        <p:tgtEl>
                                          <p:spTgt spid="24"/>
                                        </p:tgtEl>
                                        <p:attrNameLst>
                                          <p:attrName>ppt_x</p:attrName>
                                        </p:attrNameLst>
                                      </p:cBhvr>
                                      <p:tavLst>
                                        <p:tav tm="0">
                                          <p:val>
                                            <p:strVal val="#ppt_x"/>
                                          </p:val>
                                        </p:tav>
                                        <p:tav tm="100000">
                                          <p:val>
                                            <p:strVal val="#ppt_x"/>
                                          </p:val>
                                        </p:tav>
                                      </p:tavLst>
                                    </p:anim>
                                    <p:anim calcmode="lin" valueType="num">
                                      <p:cBhvr>
                                        <p:cTn id="2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7">
            <a:extLst>
              <a:ext uri="{FF2B5EF4-FFF2-40B4-BE49-F238E27FC236}">
                <a16:creationId xmlns:a16="http://schemas.microsoft.com/office/drawing/2014/main" id="{AE5DC9BB-8120-CBBD-447A-781E835F5085}"/>
              </a:ext>
            </a:extLst>
          </p:cNvPr>
          <p:cNvSpPr txBox="1"/>
          <p:nvPr/>
        </p:nvSpPr>
        <p:spPr>
          <a:xfrm>
            <a:off x="1720469" y="1159195"/>
            <a:ext cx="5309293" cy="892039"/>
          </a:xfrm>
          <a:prstGeom prst="rect">
            <a:avLst/>
          </a:prstGeom>
        </p:spPr>
        <p:txBody>
          <a:bodyPr wrap="square" lIns="0" tIns="0" rIns="0" bIns="0" rtlCol="0" anchor="t">
            <a:spAutoFit/>
          </a:bodyPr>
          <a:lstStyle/>
          <a:p>
            <a:pPr algn="ctr">
              <a:lnSpc>
                <a:spcPct val="150000"/>
              </a:lnSpc>
            </a:pPr>
            <a:r>
              <a:rPr lang="en-US" sz="4409" b="1" dirty="0">
                <a:latin typeface="+mn-lt"/>
                <a:ea typeface="Baloo Da"/>
                <a:cs typeface="Arial" panose="020B0604020202020204" pitchFamily="34" charset="0"/>
                <a:sym typeface="Baloo Da"/>
              </a:rPr>
              <a:t>THẢO LUẬN NHÓM </a:t>
            </a:r>
          </a:p>
        </p:txBody>
      </p:sp>
    </p:spTree>
    <p:extLst>
      <p:ext uri="{BB962C8B-B14F-4D97-AF65-F5344CB8AC3E}">
        <p14:creationId xmlns:p14="http://schemas.microsoft.com/office/powerpoint/2010/main" val="1972414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3675-ABD7-2F8E-D237-CC0B533204B2}"/>
            </a:ext>
          </a:extLst>
        </p:cNvPr>
        <p:cNvGrpSpPr/>
        <p:nvPr/>
      </p:nvGrpSpPr>
      <p:grpSpPr>
        <a:xfrm>
          <a:off x="0" y="0"/>
          <a:ext cx="0" cy="0"/>
          <a:chOff x="0" y="0"/>
          <a:chExt cx="0" cy="0"/>
        </a:xfrm>
      </p:grpSpPr>
      <p:sp>
        <p:nvSpPr>
          <p:cNvPr id="2" name="TextBox 15">
            <a:extLst>
              <a:ext uri="{FF2B5EF4-FFF2-40B4-BE49-F238E27FC236}">
                <a16:creationId xmlns:a16="http://schemas.microsoft.com/office/drawing/2014/main" id="{EC6E00F1-DA1D-0440-D686-F4F0285A17A5}"/>
              </a:ext>
            </a:extLst>
          </p:cNvPr>
          <p:cNvSpPr txBox="1"/>
          <p:nvPr/>
        </p:nvSpPr>
        <p:spPr>
          <a:xfrm>
            <a:off x="3470468" y="192591"/>
            <a:ext cx="2077781" cy="500715"/>
          </a:xfrm>
          <a:prstGeom prst="rect">
            <a:avLst/>
          </a:prstGeom>
          <a:solidFill>
            <a:schemeClr val="accent2">
              <a:lumMod val="60000"/>
              <a:lumOff val="40000"/>
            </a:schemeClr>
          </a:solidFill>
        </p:spPr>
        <p:txBody>
          <a:bodyPr lIns="0" tIns="0" rIns="0" bIns="0" rtlCol="0" anchor="t">
            <a:spAutoFit/>
          </a:bodyPr>
          <a:lstStyle/>
          <a:p>
            <a:pPr algn="ctr">
              <a:lnSpc>
                <a:spcPct val="150000"/>
              </a:lnSpc>
            </a:pPr>
            <a:r>
              <a:rPr lang="en-US" sz="2400" b="1" dirty="0">
                <a:latin typeface="+mn-lt"/>
                <a:ea typeface="Baloo Da"/>
                <a:cs typeface="Arial" panose="020B0604020202020204" pitchFamily="34" charset="0"/>
                <a:sym typeface="Baloo Da"/>
              </a:rPr>
              <a:t>CÂU HỎI</a:t>
            </a:r>
          </a:p>
        </p:txBody>
      </p:sp>
      <p:sp>
        <p:nvSpPr>
          <p:cNvPr id="3" name="TextBox 16">
            <a:extLst>
              <a:ext uri="{FF2B5EF4-FFF2-40B4-BE49-F238E27FC236}">
                <a16:creationId xmlns:a16="http://schemas.microsoft.com/office/drawing/2014/main" id="{0FE78D49-34FC-48DF-7FE5-02B8C96B7880}"/>
              </a:ext>
            </a:extLst>
          </p:cNvPr>
          <p:cNvSpPr txBox="1"/>
          <p:nvPr/>
        </p:nvSpPr>
        <p:spPr>
          <a:xfrm>
            <a:off x="238512" y="759608"/>
            <a:ext cx="8541694" cy="4154984"/>
          </a:xfrm>
          <a:prstGeom prst="rect">
            <a:avLst/>
          </a:prstGeom>
          <a:solidFill>
            <a:schemeClr val="accent6">
              <a:lumMod val="60000"/>
              <a:lumOff val="40000"/>
            </a:schemeClr>
          </a:solidFill>
        </p:spPr>
        <p:txBody>
          <a:bodyPr wrap="square" lIns="0" tIns="0" rIns="0" bIns="0" rtlCol="0" anchor="t">
            <a:spAutoFit/>
          </a:bodyPr>
          <a:lstStyle/>
          <a:p>
            <a:pPr algn="just">
              <a:lnSpc>
                <a:spcPct val="150000"/>
              </a:lnSpc>
            </a:pPr>
            <a:r>
              <a:rPr lang="vi-VN" sz="2000" b="1" dirty="0">
                <a:latin typeface="+mn-lt"/>
                <a:ea typeface="Baloo Da"/>
                <a:cs typeface="Arial" panose="020B0604020202020204" pitchFamily="34" charset="0"/>
                <a:sym typeface="Baloo Da"/>
              </a:rPr>
              <a:t>Câu 1. </a:t>
            </a:r>
            <a:r>
              <a:rPr lang="vi-VN" sz="2000" dirty="0">
                <a:latin typeface="+mn-lt"/>
                <a:ea typeface="Baloo Da"/>
                <a:cs typeface="Arial" panose="020B0604020202020204" pitchFamily="34" charset="0"/>
                <a:sym typeface="Baloo Da"/>
              </a:rPr>
              <a:t>Dựa vào bài đọc và hiểu biết của em về tiểu sử của Bác Hồ, hãy cho biết câu chuyện </a:t>
            </a:r>
            <a:r>
              <a:rPr lang="en-US" sz="2000" dirty="0" err="1">
                <a:latin typeface="+mn-lt"/>
                <a:ea typeface="Baloo Da"/>
                <a:cs typeface="Arial" panose="020B0604020202020204" pitchFamily="34" charset="0"/>
                <a:sym typeface="Baloo Da"/>
              </a:rPr>
              <a:t>diễn</a:t>
            </a:r>
            <a:r>
              <a:rPr lang="vi-VN" sz="2000" dirty="0">
                <a:latin typeface="+mn-lt"/>
                <a:ea typeface="Baloo Da"/>
                <a:cs typeface="Arial" panose="020B0604020202020204" pitchFamily="34" charset="0"/>
                <a:sym typeface="Baloo Da"/>
              </a:rPr>
              <a:t> ra trong hoàn cảnh nào. </a:t>
            </a:r>
          </a:p>
          <a:p>
            <a:pPr algn="just">
              <a:lnSpc>
                <a:spcPct val="150000"/>
              </a:lnSpc>
            </a:pPr>
            <a:r>
              <a:rPr lang="vi-VN" sz="2000" b="1" dirty="0">
                <a:latin typeface="+mn-lt"/>
                <a:ea typeface="Baloo Da"/>
                <a:cs typeface="Arial" panose="020B0604020202020204" pitchFamily="34" charset="0"/>
                <a:sym typeface="Baloo Da"/>
              </a:rPr>
              <a:t>Câu 2. </a:t>
            </a:r>
            <a:r>
              <a:rPr lang="vi-VN" sz="2000" dirty="0">
                <a:latin typeface="+mn-lt"/>
                <a:ea typeface="Baloo Da"/>
                <a:cs typeface="Arial" panose="020B0604020202020204" pitchFamily="34" charset="0"/>
                <a:sym typeface="Baloo Da"/>
              </a:rPr>
              <a:t>Anh Lê trao đổi với anh Thành về việc gì?</a:t>
            </a:r>
          </a:p>
          <a:p>
            <a:pPr algn="just">
              <a:lnSpc>
                <a:spcPct val="150000"/>
              </a:lnSpc>
            </a:pPr>
            <a:r>
              <a:rPr lang="vi-VN" sz="2000" b="1" dirty="0">
                <a:latin typeface="+mn-lt"/>
                <a:ea typeface="Baloo Da"/>
                <a:cs typeface="Arial" panose="020B0604020202020204" pitchFamily="34" charset="0"/>
                <a:sym typeface="Baloo Da"/>
              </a:rPr>
              <a:t>Câu 3. </a:t>
            </a:r>
            <a:r>
              <a:rPr lang="vi-VN" sz="2000" dirty="0">
                <a:latin typeface="+mn-lt"/>
                <a:ea typeface="Baloo Da"/>
                <a:cs typeface="Arial" panose="020B0604020202020204" pitchFamily="34" charset="0"/>
                <a:sym typeface="Baloo Da"/>
              </a:rPr>
              <a:t>Những câu nói nào của anh Thành cho thấy anh nghĩ đến một việc lớn lao hơn chuyện tìm việc làm ở Sài Gòn?</a:t>
            </a:r>
          </a:p>
          <a:p>
            <a:pPr algn="just">
              <a:lnSpc>
                <a:spcPct val="150000"/>
              </a:lnSpc>
            </a:pPr>
            <a:r>
              <a:rPr lang="vi-VN" sz="2000" b="1" dirty="0">
                <a:latin typeface="+mn-lt"/>
                <a:ea typeface="Baloo Da"/>
                <a:cs typeface="Arial" panose="020B0604020202020204" pitchFamily="34" charset="0"/>
                <a:sym typeface="Baloo Da"/>
              </a:rPr>
              <a:t>Câu 4. </a:t>
            </a:r>
            <a:r>
              <a:rPr lang="vi-VN" sz="2000" dirty="0">
                <a:latin typeface="+mn-lt"/>
                <a:ea typeface="Baloo Da"/>
                <a:cs typeface="Arial" panose="020B0604020202020204" pitchFamily="34" charset="0"/>
                <a:sym typeface="Baloo Da"/>
              </a:rPr>
              <a:t>Em hiểu anh Thành muốn nói điều gì qua việc so sánh các ngọn đèn?</a:t>
            </a:r>
          </a:p>
          <a:p>
            <a:pPr algn="just">
              <a:lnSpc>
                <a:spcPct val="150000"/>
              </a:lnSpc>
            </a:pPr>
            <a:r>
              <a:rPr lang="vi-VN" sz="2000" b="1" dirty="0">
                <a:latin typeface="+mn-lt"/>
                <a:ea typeface="Baloo Da"/>
                <a:cs typeface="Arial" panose="020B0604020202020204" pitchFamily="34" charset="0"/>
                <a:sym typeface="Baloo Da"/>
              </a:rPr>
              <a:t>Câu 5. </a:t>
            </a:r>
            <a:r>
              <a:rPr lang="vi-VN" sz="2000" dirty="0">
                <a:latin typeface="+mn-lt"/>
                <a:ea typeface="Baloo Da"/>
                <a:cs typeface="Arial" panose="020B0604020202020204" pitchFamily="34" charset="0"/>
                <a:sym typeface="Baloo Da"/>
              </a:rPr>
              <a:t>Cách trình bày một vở kịch có gì khác với cách trình bày một câu chuyện, bài thơ?</a:t>
            </a:r>
          </a:p>
        </p:txBody>
      </p:sp>
    </p:spTree>
    <p:extLst>
      <p:ext uri="{BB962C8B-B14F-4D97-AF65-F5344CB8AC3E}">
        <p14:creationId xmlns:p14="http://schemas.microsoft.com/office/powerpoint/2010/main" val="388591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1B974-44C0-A8E8-5EB0-F75ED28320C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BC49740-3529-28B0-49D4-458003B56642}"/>
              </a:ext>
            </a:extLst>
          </p:cNvPr>
          <p:cNvGrpSpPr/>
          <p:nvPr/>
        </p:nvGrpSpPr>
        <p:grpSpPr>
          <a:xfrm>
            <a:off x="3688715" y="494920"/>
            <a:ext cx="5049214" cy="4182731"/>
            <a:chOff x="0" y="-28575"/>
            <a:chExt cx="3339911" cy="2886779"/>
          </a:xfrm>
        </p:grpSpPr>
        <p:sp>
          <p:nvSpPr>
            <p:cNvPr id="3" name="Freeform 3">
              <a:extLst>
                <a:ext uri="{FF2B5EF4-FFF2-40B4-BE49-F238E27FC236}">
                  <a16:creationId xmlns:a16="http://schemas.microsoft.com/office/drawing/2014/main" id="{8E5F6AAF-AACF-3B5F-4F5E-073A417AD107}"/>
                </a:ext>
              </a:extLst>
            </p:cNvPr>
            <p:cNvSpPr/>
            <p:nvPr/>
          </p:nvSpPr>
          <p:spPr>
            <a:xfrm>
              <a:off x="0" y="283706"/>
              <a:ext cx="3339910" cy="2574498"/>
            </a:xfrm>
            <a:custGeom>
              <a:avLst/>
              <a:gdLst/>
              <a:ahLst/>
              <a:cxnLst/>
              <a:rect l="l" t="t" r="r" b="b"/>
              <a:pathLst>
                <a:path w="3339910" h="2829629">
                  <a:moveTo>
                    <a:pt x="0" y="0"/>
                  </a:moveTo>
                  <a:lnTo>
                    <a:pt x="3339910" y="0"/>
                  </a:lnTo>
                  <a:lnTo>
                    <a:pt x="3339910" y="2829629"/>
                  </a:lnTo>
                  <a:lnTo>
                    <a:pt x="0" y="2829629"/>
                  </a:lnTo>
                  <a:close/>
                </a:path>
              </a:pathLst>
            </a:custGeom>
            <a:solidFill>
              <a:srgbClr val="9EC2C1"/>
            </a:solidFill>
          </p:spPr>
          <p:txBody>
            <a:bodyPr/>
            <a:lstStyle/>
            <a:p>
              <a:endParaRPr lang="en-US" sz="1800">
                <a:latin typeface="+mn-lt"/>
              </a:endParaRPr>
            </a:p>
          </p:txBody>
        </p:sp>
        <p:sp>
          <p:nvSpPr>
            <p:cNvPr id="4" name="TextBox 4">
              <a:extLst>
                <a:ext uri="{FF2B5EF4-FFF2-40B4-BE49-F238E27FC236}">
                  <a16:creationId xmlns:a16="http://schemas.microsoft.com/office/drawing/2014/main" id="{EA4BED7C-8814-2D6E-7CC3-F3C45F62EFAB}"/>
                </a:ext>
              </a:extLst>
            </p:cNvPr>
            <p:cNvSpPr txBox="1"/>
            <p:nvPr/>
          </p:nvSpPr>
          <p:spPr>
            <a:xfrm>
              <a:off x="0" y="-28575"/>
              <a:ext cx="3339911"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sp>
        <p:nvSpPr>
          <p:cNvPr id="7" name="TextBox 8">
            <a:extLst>
              <a:ext uri="{FF2B5EF4-FFF2-40B4-BE49-F238E27FC236}">
                <a16:creationId xmlns:a16="http://schemas.microsoft.com/office/drawing/2014/main" id="{7B54328D-4C03-89EF-F7F4-62702E0E0303}"/>
              </a:ext>
            </a:extLst>
          </p:cNvPr>
          <p:cNvSpPr txBox="1"/>
          <p:nvPr/>
        </p:nvSpPr>
        <p:spPr>
          <a:xfrm>
            <a:off x="5201282" y="141320"/>
            <a:ext cx="1838312" cy="888635"/>
          </a:xfrm>
          <a:prstGeom prst="rect">
            <a:avLst/>
          </a:prstGeom>
        </p:spPr>
        <p:txBody>
          <a:bodyPr lIns="24001" tIns="24001" rIns="24001" bIns="24001" rtlCol="0" anchor="ctr"/>
          <a:lstStyle/>
          <a:p>
            <a:pPr algn="ctr">
              <a:lnSpc>
                <a:spcPts val="1256"/>
              </a:lnSpc>
            </a:pPr>
            <a:endParaRPr sz="1800">
              <a:latin typeface="+mn-lt"/>
            </a:endParaRPr>
          </a:p>
        </p:txBody>
      </p:sp>
      <p:sp>
        <p:nvSpPr>
          <p:cNvPr id="11" name="TextBox 15">
            <a:extLst>
              <a:ext uri="{FF2B5EF4-FFF2-40B4-BE49-F238E27FC236}">
                <a16:creationId xmlns:a16="http://schemas.microsoft.com/office/drawing/2014/main" id="{E6197F55-AEB1-F8FC-E354-5D711141AE25}"/>
              </a:ext>
            </a:extLst>
          </p:cNvPr>
          <p:cNvSpPr txBox="1"/>
          <p:nvPr/>
        </p:nvSpPr>
        <p:spPr>
          <a:xfrm>
            <a:off x="3616731" y="210483"/>
            <a:ext cx="2077781" cy="568874"/>
          </a:xfrm>
          <a:prstGeom prst="rect">
            <a:avLst/>
          </a:prstGeom>
        </p:spPr>
        <p:txBody>
          <a:bodyPr lIns="0" tIns="0" rIns="0" bIns="0" rtlCol="0" anchor="t">
            <a:spAutoFit/>
          </a:bodyPr>
          <a:lstStyle/>
          <a:p>
            <a:pPr algn="ctr">
              <a:lnSpc>
                <a:spcPct val="150000"/>
              </a:lnSpc>
            </a:pPr>
            <a:r>
              <a:rPr lang="en-US" sz="2800" b="1" dirty="0">
                <a:latin typeface="Times New Roman" panose="02020603050405020304" pitchFamily="18" charset="0"/>
                <a:ea typeface="Baloo Da"/>
                <a:cs typeface="Times New Roman" panose="02020603050405020304" pitchFamily="18" charset="0"/>
                <a:sym typeface="Baloo Da"/>
              </a:rPr>
              <a:t>ĐÁP ÁN</a:t>
            </a:r>
          </a:p>
        </p:txBody>
      </p:sp>
      <p:grpSp>
        <p:nvGrpSpPr>
          <p:cNvPr id="17" name="Group 16">
            <a:extLst>
              <a:ext uri="{FF2B5EF4-FFF2-40B4-BE49-F238E27FC236}">
                <a16:creationId xmlns:a16="http://schemas.microsoft.com/office/drawing/2014/main" id="{3B4708B0-7EA9-213E-8977-5913CDD32CFA}"/>
              </a:ext>
            </a:extLst>
          </p:cNvPr>
          <p:cNvGrpSpPr/>
          <p:nvPr/>
        </p:nvGrpSpPr>
        <p:grpSpPr>
          <a:xfrm>
            <a:off x="3966327" y="1110949"/>
            <a:ext cx="4493988" cy="1374308"/>
            <a:chOff x="5219612" y="2511706"/>
            <a:chExt cx="5991984" cy="1832411"/>
          </a:xfrm>
        </p:grpSpPr>
        <p:grpSp>
          <p:nvGrpSpPr>
            <p:cNvPr id="8" name="Group 9">
              <a:extLst>
                <a:ext uri="{FF2B5EF4-FFF2-40B4-BE49-F238E27FC236}">
                  <a16:creationId xmlns:a16="http://schemas.microsoft.com/office/drawing/2014/main" id="{DED4FA1F-BF4A-E880-A000-72A2DAE79B7F}"/>
                </a:ext>
              </a:extLst>
            </p:cNvPr>
            <p:cNvGrpSpPr/>
            <p:nvPr/>
          </p:nvGrpSpPr>
          <p:grpSpPr>
            <a:xfrm>
              <a:off x="5219612" y="2511706"/>
              <a:ext cx="5991984" cy="1832411"/>
              <a:chOff x="0" y="0"/>
              <a:chExt cx="2789589" cy="788501"/>
            </a:xfrm>
          </p:grpSpPr>
          <p:sp>
            <p:nvSpPr>
              <p:cNvPr id="9" name="Freeform 10">
                <a:extLst>
                  <a:ext uri="{FF2B5EF4-FFF2-40B4-BE49-F238E27FC236}">
                    <a16:creationId xmlns:a16="http://schemas.microsoft.com/office/drawing/2014/main" id="{8A2FE267-31FD-C35E-1F05-8A66B2673DD2}"/>
                  </a:ext>
                </a:extLst>
              </p:cNvPr>
              <p:cNvSpPr/>
              <p:nvPr/>
            </p:nvSpPr>
            <p:spPr>
              <a:xfrm>
                <a:off x="0" y="0"/>
                <a:ext cx="2789589" cy="788501"/>
              </a:xfrm>
              <a:custGeom>
                <a:avLst/>
                <a:gdLst/>
                <a:ahLst/>
                <a:cxnLst/>
                <a:rect l="l" t="t" r="r" b="b"/>
                <a:pathLst>
                  <a:path w="2789589" h="788501">
                    <a:moveTo>
                      <a:pt x="0" y="0"/>
                    </a:moveTo>
                    <a:lnTo>
                      <a:pt x="2789589" y="0"/>
                    </a:lnTo>
                    <a:lnTo>
                      <a:pt x="2789589" y="788501"/>
                    </a:lnTo>
                    <a:lnTo>
                      <a:pt x="0" y="788501"/>
                    </a:lnTo>
                    <a:close/>
                  </a:path>
                </a:pathLst>
              </a:custGeom>
              <a:solidFill>
                <a:srgbClr val="FFFFFF"/>
              </a:solidFill>
            </p:spPr>
            <p:txBody>
              <a:bodyPr/>
              <a:lstStyle/>
              <a:p>
                <a:endParaRPr lang="en-US" sz="1800">
                  <a:latin typeface="+mn-lt"/>
                </a:endParaRPr>
              </a:p>
            </p:txBody>
          </p:sp>
          <p:sp>
            <p:nvSpPr>
              <p:cNvPr id="10" name="TextBox 11">
                <a:extLst>
                  <a:ext uri="{FF2B5EF4-FFF2-40B4-BE49-F238E27FC236}">
                    <a16:creationId xmlns:a16="http://schemas.microsoft.com/office/drawing/2014/main" id="{C8F8856E-C0EE-6266-48DC-90401660FF97}"/>
                  </a:ext>
                </a:extLst>
              </p:cNvPr>
              <p:cNvSpPr txBox="1"/>
              <p:nvPr/>
            </p:nvSpPr>
            <p:spPr>
              <a:xfrm>
                <a:off x="0" y="-38100"/>
                <a:ext cx="2789589"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2" name="TextBox 16">
              <a:extLst>
                <a:ext uri="{FF2B5EF4-FFF2-40B4-BE49-F238E27FC236}">
                  <a16:creationId xmlns:a16="http://schemas.microsoft.com/office/drawing/2014/main" id="{82CA7111-8FC4-B359-7C93-9082F4E0EB1C}"/>
                </a:ext>
              </a:extLst>
            </p:cNvPr>
            <p:cNvSpPr txBox="1"/>
            <p:nvPr/>
          </p:nvSpPr>
          <p:spPr>
            <a:xfrm>
              <a:off x="5434404" y="2591886"/>
              <a:ext cx="5602903" cy="1661994"/>
            </a:xfrm>
            <a:prstGeom prst="rect">
              <a:avLst/>
            </a:prstGeom>
            <a:solidFill>
              <a:schemeClr val="accent5">
                <a:lumMod val="40000"/>
                <a:lumOff val="60000"/>
              </a:schemeClr>
            </a:solidFill>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Câu chuyện diễn ra ở một xóm nghèo của Sài Gòn, trong hoàn cảnh nước ta bị thực dân Pháp đô hộ. </a:t>
              </a:r>
              <a:endParaRPr lang="en-US" sz="1800" dirty="0">
                <a:latin typeface="+mn-lt"/>
                <a:ea typeface="Baloo Da"/>
                <a:cs typeface="Arial" panose="020B0604020202020204" pitchFamily="34" charset="0"/>
                <a:sym typeface="Baloo Da"/>
              </a:endParaRPr>
            </a:p>
          </p:txBody>
        </p:sp>
      </p:grpSp>
      <p:sp>
        <p:nvSpPr>
          <p:cNvPr id="13" name="Rounded Rectangle 17">
            <a:extLst>
              <a:ext uri="{FF2B5EF4-FFF2-40B4-BE49-F238E27FC236}">
                <a16:creationId xmlns:a16="http://schemas.microsoft.com/office/drawing/2014/main" id="{3323C252-96A7-75C5-A59C-143A0C393FAF}"/>
              </a:ext>
            </a:extLst>
          </p:cNvPr>
          <p:cNvSpPr/>
          <p:nvPr/>
        </p:nvSpPr>
        <p:spPr>
          <a:xfrm>
            <a:off x="4127421" y="2582408"/>
            <a:ext cx="4493989" cy="1625222"/>
          </a:xfrm>
          <a:prstGeom prst="roundRect">
            <a:avLst>
              <a:gd name="adj" fmla="val 50000"/>
            </a:avLst>
          </a:prstGeom>
          <a:solidFill>
            <a:srgbClr val="FFC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VN" sz="1800" dirty="0">
                <a:solidFill>
                  <a:schemeClr val="tx1"/>
                </a:solidFill>
                <a:cs typeface="Arial" panose="020B0604020202020204" pitchFamily="34" charset="0"/>
              </a:rPr>
              <a:t>Rút ra ý đoạn 2: </a:t>
            </a:r>
            <a:r>
              <a:rPr lang="en-US" sz="1800" dirty="0" err="1">
                <a:solidFill>
                  <a:schemeClr val="tx1"/>
                </a:solidFill>
                <a:cs typeface="Arial" panose="020B0604020202020204" pitchFamily="34" charset="0"/>
              </a:rPr>
              <a:t>Cuộc</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sống</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của</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anh</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Thành</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và</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anh</a:t>
            </a:r>
            <a:r>
              <a:rPr lang="en-US" sz="1800" dirty="0">
                <a:solidFill>
                  <a:schemeClr val="tx1"/>
                </a:solidFill>
                <a:cs typeface="Arial" panose="020B0604020202020204" pitchFamily="34" charset="0"/>
              </a:rPr>
              <a:t> Lê </a:t>
            </a:r>
            <a:r>
              <a:rPr lang="en-US" sz="1800" dirty="0" err="1">
                <a:solidFill>
                  <a:schemeClr val="tx1"/>
                </a:solidFill>
                <a:cs typeface="Arial" panose="020B0604020202020204" pitchFamily="34" charset="0"/>
              </a:rPr>
              <a:t>ở</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Sài</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Gòn</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thời</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Pháp</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thuộc</a:t>
            </a:r>
            <a:r>
              <a:rPr lang="en-US" sz="1800" dirty="0">
                <a:solidFill>
                  <a:schemeClr val="tx1"/>
                </a:solidFill>
                <a:cs typeface="Arial" panose="020B0604020202020204" pitchFamily="34" charset="0"/>
              </a:rPr>
              <a:t>. </a:t>
            </a:r>
            <a:endParaRPr lang="en-VN" sz="1800" dirty="0">
              <a:solidFill>
                <a:schemeClr val="tx1"/>
              </a:solidFill>
              <a:cs typeface="Arial" panose="020B0604020202020204" pitchFamily="34" charset="0"/>
            </a:endParaRPr>
          </a:p>
        </p:txBody>
      </p:sp>
      <p:sp>
        <p:nvSpPr>
          <p:cNvPr id="16" name="TextBox 15">
            <a:extLst>
              <a:ext uri="{FF2B5EF4-FFF2-40B4-BE49-F238E27FC236}">
                <a16:creationId xmlns:a16="http://schemas.microsoft.com/office/drawing/2014/main" id="{C4C286F5-1F1E-09A2-9B4B-49FD3D9F3CE6}"/>
              </a:ext>
            </a:extLst>
          </p:cNvPr>
          <p:cNvSpPr txBox="1"/>
          <p:nvPr/>
        </p:nvSpPr>
        <p:spPr>
          <a:xfrm>
            <a:off x="436988" y="1166887"/>
            <a:ext cx="3047885" cy="2169825"/>
          </a:xfrm>
          <a:prstGeom prst="rect">
            <a:avLst/>
          </a:prstGeom>
          <a:solidFill>
            <a:srgbClr val="FF0000"/>
          </a:solidFill>
        </p:spPr>
        <p:txBody>
          <a:bodyPr wrap="square">
            <a:spAutoFit/>
          </a:bodyPr>
          <a:lstStyle/>
          <a:p>
            <a:pPr algn="just">
              <a:lnSpc>
                <a:spcPct val="150000"/>
              </a:lnSpc>
            </a:pPr>
            <a:r>
              <a:rPr lang="vi-VN" sz="1800" b="1" dirty="0">
                <a:latin typeface="+mn-lt"/>
                <a:ea typeface="Baloo Da"/>
                <a:cs typeface="Arial" panose="020B0604020202020204" pitchFamily="34" charset="0"/>
                <a:sym typeface="Baloo Da"/>
              </a:rPr>
              <a:t>Câu 1. </a:t>
            </a:r>
            <a:r>
              <a:rPr lang="vi-VN" sz="1800" dirty="0">
                <a:latin typeface="+mn-lt"/>
                <a:ea typeface="Baloo Da"/>
                <a:cs typeface="Arial" panose="020B0604020202020204" pitchFamily="34" charset="0"/>
                <a:sym typeface="Baloo Da"/>
              </a:rPr>
              <a:t>Dựa vào bài đọc và hiểu biết của em về tiểu sử của Bác Hồ, hãy cho biết câu chuyện </a:t>
            </a:r>
            <a:r>
              <a:rPr lang="en-US" sz="1800" dirty="0" err="1">
                <a:latin typeface="+mn-lt"/>
                <a:ea typeface="Baloo Da"/>
                <a:cs typeface="Arial" panose="020B0604020202020204" pitchFamily="34" charset="0"/>
                <a:sym typeface="Baloo Da"/>
              </a:rPr>
              <a:t>diễn</a:t>
            </a:r>
            <a:r>
              <a:rPr lang="vi-VN" sz="1800" dirty="0">
                <a:latin typeface="+mn-lt"/>
                <a:ea typeface="Baloo Da"/>
                <a:cs typeface="Arial" panose="020B0604020202020204" pitchFamily="34" charset="0"/>
                <a:sym typeface="Baloo Da"/>
              </a:rPr>
              <a:t> ra trong hoàn cảnh nào. </a:t>
            </a:r>
          </a:p>
        </p:txBody>
      </p:sp>
    </p:spTree>
    <p:extLst>
      <p:ext uri="{BB962C8B-B14F-4D97-AF65-F5344CB8AC3E}">
        <p14:creationId xmlns:p14="http://schemas.microsoft.com/office/powerpoint/2010/main" val="105267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31A8214-A9AA-9354-E320-31EE7F347571}"/>
              </a:ext>
            </a:extLst>
          </p:cNvPr>
          <p:cNvGrpSpPr/>
          <p:nvPr/>
        </p:nvGrpSpPr>
        <p:grpSpPr>
          <a:xfrm>
            <a:off x="511279" y="386689"/>
            <a:ext cx="8111612" cy="1781495"/>
            <a:chOff x="529277" y="781971"/>
            <a:chExt cx="6068293" cy="1781495"/>
          </a:xfrm>
        </p:grpSpPr>
        <p:grpSp>
          <p:nvGrpSpPr>
            <p:cNvPr id="4" name="Group 6">
              <a:extLst>
                <a:ext uri="{FF2B5EF4-FFF2-40B4-BE49-F238E27FC236}">
                  <a16:creationId xmlns:a16="http://schemas.microsoft.com/office/drawing/2014/main" id="{4868B0AB-2F3C-18E3-BE68-3E4E36E8F3A6}"/>
                </a:ext>
              </a:extLst>
            </p:cNvPr>
            <p:cNvGrpSpPr/>
            <p:nvPr/>
          </p:nvGrpSpPr>
          <p:grpSpPr>
            <a:xfrm>
              <a:off x="529277" y="781971"/>
              <a:ext cx="6068293" cy="1781495"/>
              <a:chOff x="0" y="0"/>
              <a:chExt cx="2782198" cy="788501"/>
            </a:xfrm>
          </p:grpSpPr>
          <p:sp>
            <p:nvSpPr>
              <p:cNvPr id="6" name="Freeform 7">
                <a:extLst>
                  <a:ext uri="{FF2B5EF4-FFF2-40B4-BE49-F238E27FC236}">
                    <a16:creationId xmlns:a16="http://schemas.microsoft.com/office/drawing/2014/main" id="{6C1A4E27-3DCC-132D-01B4-DED9D0A21C4C}"/>
                  </a:ext>
                </a:extLst>
              </p:cNvPr>
              <p:cNvSpPr/>
              <p:nvPr/>
            </p:nvSpPr>
            <p:spPr>
              <a:xfrm>
                <a:off x="0" y="0"/>
                <a:ext cx="2782198" cy="788501"/>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2400">
                  <a:latin typeface="+mn-lt"/>
                </a:endParaRPr>
              </a:p>
            </p:txBody>
          </p:sp>
          <p:sp>
            <p:nvSpPr>
              <p:cNvPr id="7" name="TextBox 8">
                <a:extLst>
                  <a:ext uri="{FF2B5EF4-FFF2-40B4-BE49-F238E27FC236}">
                    <a16:creationId xmlns:a16="http://schemas.microsoft.com/office/drawing/2014/main" id="{527EF428-BC96-3AC0-A83F-E0DD393A650A}"/>
                  </a:ext>
                </a:extLst>
              </p:cNvPr>
              <p:cNvSpPr txBox="1"/>
              <p:nvPr/>
            </p:nvSpPr>
            <p:spPr>
              <a:xfrm>
                <a:off x="0" y="-38100"/>
                <a:ext cx="2782198" cy="826601"/>
              </a:xfrm>
              <a:prstGeom prst="rect">
                <a:avLst/>
              </a:prstGeom>
            </p:spPr>
            <p:txBody>
              <a:bodyPr lIns="32001" tIns="32001" rIns="32001" bIns="32001" rtlCol="0" anchor="ctr"/>
              <a:lstStyle/>
              <a:p>
                <a:pPr algn="ctr">
                  <a:lnSpc>
                    <a:spcPts val="1675"/>
                  </a:lnSpc>
                </a:pPr>
                <a:endParaRPr sz="2400">
                  <a:latin typeface="+mn-lt"/>
                </a:endParaRPr>
              </a:p>
            </p:txBody>
          </p:sp>
        </p:grpSp>
        <p:sp>
          <p:nvSpPr>
            <p:cNvPr id="5" name="TextBox 16">
              <a:extLst>
                <a:ext uri="{FF2B5EF4-FFF2-40B4-BE49-F238E27FC236}">
                  <a16:creationId xmlns:a16="http://schemas.microsoft.com/office/drawing/2014/main" id="{0926211B-1D0E-C357-B8B1-607CC5AF72AD}"/>
                </a:ext>
              </a:extLst>
            </p:cNvPr>
            <p:cNvSpPr txBox="1"/>
            <p:nvPr/>
          </p:nvSpPr>
          <p:spPr>
            <a:xfrm>
              <a:off x="802954" y="1069627"/>
              <a:ext cx="5463629" cy="1034899"/>
            </a:xfrm>
            <a:prstGeom prst="rect">
              <a:avLst/>
            </a:prstGeom>
          </p:spPr>
          <p:txBody>
            <a:bodyPr wrap="square" lIns="0" tIns="0" rIns="0" bIns="0" rtlCol="0" anchor="t">
              <a:spAutoFit/>
            </a:bodyPr>
            <a:lstStyle/>
            <a:p>
              <a:pPr algn="just">
                <a:lnSpc>
                  <a:spcPct val="150000"/>
                </a:lnSpc>
              </a:pPr>
              <a:r>
                <a:rPr lang="vi-VN" sz="2400" b="1" dirty="0">
                  <a:latin typeface="+mn-lt"/>
                  <a:ea typeface="Baloo Da"/>
                  <a:cs typeface="Arial" panose="020B0604020202020204" pitchFamily="34" charset="0"/>
                  <a:sym typeface="Baloo Da"/>
                </a:rPr>
                <a:t>Câu 2: </a:t>
              </a:r>
              <a:r>
                <a:rPr lang="vi-VN" sz="2400" dirty="0">
                  <a:latin typeface="+mn-lt"/>
                  <a:ea typeface="Baloo Da"/>
                  <a:cs typeface="Arial" panose="020B0604020202020204" pitchFamily="34" charset="0"/>
                  <a:sym typeface="Baloo Da"/>
                </a:rPr>
                <a:t>Anh Lê trao đổi với anh Thành về việc gì?</a:t>
              </a:r>
              <a:r>
                <a:rPr lang="vi-VN" sz="2400" b="1" dirty="0">
                  <a:latin typeface="+mn-lt"/>
                  <a:ea typeface="Baloo Da"/>
                  <a:cs typeface="Arial" panose="020B0604020202020204" pitchFamily="34" charset="0"/>
                  <a:sym typeface="Baloo Da"/>
                </a:rPr>
                <a:t> </a:t>
              </a:r>
              <a:endParaRPr lang="en-US" sz="2400" dirty="0">
                <a:latin typeface="+mn-lt"/>
                <a:ea typeface="Baloo Da"/>
                <a:cs typeface="Arial" panose="020B0604020202020204" pitchFamily="34" charset="0"/>
                <a:sym typeface="Baloo Da"/>
              </a:endParaRPr>
            </a:p>
          </p:txBody>
        </p:sp>
      </p:grpSp>
      <p:sp>
        <p:nvSpPr>
          <p:cNvPr id="8" name="TextBox 15">
            <a:extLst>
              <a:ext uri="{FF2B5EF4-FFF2-40B4-BE49-F238E27FC236}">
                <a16:creationId xmlns:a16="http://schemas.microsoft.com/office/drawing/2014/main" id="{DDC9F098-313A-7389-DD22-A65A2DBC1554}"/>
              </a:ext>
            </a:extLst>
          </p:cNvPr>
          <p:cNvSpPr txBox="1"/>
          <p:nvPr/>
        </p:nvSpPr>
        <p:spPr>
          <a:xfrm>
            <a:off x="1359127" y="1614186"/>
            <a:ext cx="6415915" cy="1107996"/>
          </a:xfrm>
          <a:prstGeom prst="rect">
            <a:avLst/>
          </a:prstGeom>
          <a:solidFill>
            <a:schemeClr val="accent4">
              <a:lumMod val="60000"/>
              <a:lumOff val="40000"/>
            </a:schemeClr>
          </a:solidFill>
        </p:spPr>
        <p:txBody>
          <a:bodyPr wrap="square" lIns="0" tIns="0" rIns="0" bIns="0" rtlCol="0" anchor="t">
            <a:spAutoFit/>
          </a:bodyPr>
          <a:lstStyle/>
          <a:p>
            <a:pPr algn="just">
              <a:lnSpc>
                <a:spcPct val="150000"/>
              </a:lnSpc>
            </a:pPr>
            <a:r>
              <a:rPr lang="en-US" sz="2400" dirty="0">
                <a:latin typeface="+mn-lt"/>
                <a:ea typeface="Baloo Da"/>
                <a:cs typeface="Arial" panose="020B0604020202020204" pitchFamily="34" charset="0"/>
                <a:sym typeface="Baloo Da"/>
              </a:rPr>
              <a:t>Anh Lê </a:t>
            </a:r>
            <a:r>
              <a:rPr lang="en-US" sz="2400" dirty="0" err="1">
                <a:latin typeface="+mn-lt"/>
                <a:ea typeface="Baloo Da"/>
                <a:cs typeface="Arial" panose="020B0604020202020204" pitchFamily="34" charset="0"/>
                <a:sym typeface="Baloo Da"/>
              </a:rPr>
              <a:t>xin</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việc</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làm</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cho</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anh</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Thành</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và</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trao</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đổi</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với</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anh</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Thành</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về</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việc</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đó</a:t>
            </a:r>
            <a:r>
              <a:rPr lang="en-US" sz="2400" dirty="0">
                <a:latin typeface="+mn-lt"/>
                <a:ea typeface="Baloo Da"/>
                <a:cs typeface="Arial" panose="020B0604020202020204" pitchFamily="34" charset="0"/>
                <a:sym typeface="Baloo Da"/>
              </a:rPr>
              <a:t>. </a:t>
            </a:r>
          </a:p>
        </p:txBody>
      </p:sp>
    </p:spTree>
    <p:extLst>
      <p:ext uri="{BB962C8B-B14F-4D97-AF65-F5344CB8AC3E}">
        <p14:creationId xmlns:p14="http://schemas.microsoft.com/office/powerpoint/2010/main" val="1054968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4D6F9-0549-53E9-B8AD-4E5C5BF3055B}"/>
              </a:ext>
            </a:extLst>
          </p:cNvPr>
          <p:cNvPicPr>
            <a:picLocks noChangeAspect="1"/>
          </p:cNvPicPr>
          <p:nvPr/>
        </p:nvPicPr>
        <p:blipFill>
          <a:blip r:embed="rId2"/>
          <a:stretch>
            <a:fillRect/>
          </a:stretch>
        </p:blipFill>
        <p:spPr>
          <a:xfrm>
            <a:off x="-342900" y="338938"/>
            <a:ext cx="9144000" cy="1468423"/>
          </a:xfrm>
          <a:prstGeom prst="rect">
            <a:avLst/>
          </a:prstGeom>
        </p:spPr>
      </p:pic>
    </p:spTree>
    <p:extLst>
      <p:ext uri="{BB962C8B-B14F-4D97-AF65-F5344CB8AC3E}">
        <p14:creationId xmlns:p14="http://schemas.microsoft.com/office/powerpoint/2010/main" val="3034989449"/>
      </p:ext>
    </p:extLst>
  </p:cSld>
  <p:clrMapOvr>
    <a:masterClrMapping/>
  </p:clrMapOvr>
  <p:transition spd="slow">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9D523-A48B-4ECF-62FF-FD6117A819D4}"/>
            </a:ext>
          </a:extLst>
        </p:cNvPr>
        <p:cNvGrpSpPr/>
        <p:nvPr/>
      </p:nvGrpSpPr>
      <p:grpSpPr>
        <a:xfrm>
          <a:off x="0" y="0"/>
          <a:ext cx="0" cy="0"/>
          <a:chOff x="0" y="0"/>
          <a:chExt cx="0" cy="0"/>
        </a:xfrm>
      </p:grpSpPr>
      <p:grpSp>
        <p:nvGrpSpPr>
          <p:cNvPr id="5" name="Group 6">
            <a:extLst>
              <a:ext uri="{FF2B5EF4-FFF2-40B4-BE49-F238E27FC236}">
                <a16:creationId xmlns:a16="http://schemas.microsoft.com/office/drawing/2014/main" id="{B367311B-97EF-7B5B-E08F-86D80795F82C}"/>
              </a:ext>
            </a:extLst>
          </p:cNvPr>
          <p:cNvGrpSpPr/>
          <p:nvPr/>
        </p:nvGrpSpPr>
        <p:grpSpPr>
          <a:xfrm>
            <a:off x="528344" y="586717"/>
            <a:ext cx="8256515" cy="920195"/>
            <a:chOff x="0" y="-38100"/>
            <a:chExt cx="2782198" cy="826601"/>
          </a:xfrm>
        </p:grpSpPr>
        <p:sp>
          <p:nvSpPr>
            <p:cNvPr id="6" name="Freeform 7">
              <a:extLst>
                <a:ext uri="{FF2B5EF4-FFF2-40B4-BE49-F238E27FC236}">
                  <a16:creationId xmlns:a16="http://schemas.microsoft.com/office/drawing/2014/main" id="{87916D94-4911-D192-2E18-D40812773701}"/>
                </a:ext>
              </a:extLst>
            </p:cNvPr>
            <p:cNvSpPr/>
            <p:nvPr/>
          </p:nvSpPr>
          <p:spPr>
            <a:xfrm>
              <a:off x="0" y="0"/>
              <a:ext cx="2725182" cy="788501"/>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1650">
                <a:latin typeface="+mn-lt"/>
              </a:endParaRPr>
            </a:p>
          </p:txBody>
        </p:sp>
        <p:sp>
          <p:nvSpPr>
            <p:cNvPr id="7" name="TextBox 8">
              <a:extLst>
                <a:ext uri="{FF2B5EF4-FFF2-40B4-BE49-F238E27FC236}">
                  <a16:creationId xmlns:a16="http://schemas.microsoft.com/office/drawing/2014/main" id="{5688472F-2F5E-533E-7852-32F7C8D480F1}"/>
                </a:ext>
              </a:extLst>
            </p:cNvPr>
            <p:cNvSpPr txBox="1"/>
            <p:nvPr/>
          </p:nvSpPr>
          <p:spPr>
            <a:xfrm>
              <a:off x="0" y="-38100"/>
              <a:ext cx="2782198" cy="826601"/>
            </a:xfrm>
            <a:prstGeom prst="rect">
              <a:avLst/>
            </a:prstGeom>
          </p:spPr>
          <p:txBody>
            <a:bodyPr lIns="24001" tIns="24001" rIns="24001" bIns="24001" rtlCol="0" anchor="ctr"/>
            <a:lstStyle/>
            <a:p>
              <a:pPr algn="ctr">
                <a:lnSpc>
                  <a:spcPts val="1256"/>
                </a:lnSpc>
              </a:pPr>
              <a:endParaRPr sz="1650">
                <a:latin typeface="+mn-lt"/>
              </a:endParaRPr>
            </a:p>
          </p:txBody>
        </p:sp>
      </p:grpSp>
      <p:grpSp>
        <p:nvGrpSpPr>
          <p:cNvPr id="8" name="Group 9">
            <a:extLst>
              <a:ext uri="{FF2B5EF4-FFF2-40B4-BE49-F238E27FC236}">
                <a16:creationId xmlns:a16="http://schemas.microsoft.com/office/drawing/2014/main" id="{D2149731-9559-4AD5-A296-0E8EC737D63B}"/>
              </a:ext>
            </a:extLst>
          </p:cNvPr>
          <p:cNvGrpSpPr/>
          <p:nvPr/>
        </p:nvGrpSpPr>
        <p:grpSpPr>
          <a:xfrm>
            <a:off x="525163" y="1852022"/>
            <a:ext cx="8087313" cy="2616677"/>
            <a:chOff x="0" y="0"/>
            <a:chExt cx="2782198" cy="788501"/>
          </a:xfrm>
        </p:grpSpPr>
        <p:sp>
          <p:nvSpPr>
            <p:cNvPr id="9" name="Freeform 10">
              <a:extLst>
                <a:ext uri="{FF2B5EF4-FFF2-40B4-BE49-F238E27FC236}">
                  <a16:creationId xmlns:a16="http://schemas.microsoft.com/office/drawing/2014/main" id="{ED6CB53C-967C-39FF-4AD1-FBE6C677D820}"/>
                </a:ext>
              </a:extLst>
            </p:cNvPr>
            <p:cNvSpPr/>
            <p:nvPr/>
          </p:nvSpPr>
          <p:spPr>
            <a:xfrm>
              <a:off x="0" y="0"/>
              <a:ext cx="2782198" cy="788501"/>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1650">
                <a:latin typeface="+mn-lt"/>
              </a:endParaRPr>
            </a:p>
          </p:txBody>
        </p:sp>
        <p:sp>
          <p:nvSpPr>
            <p:cNvPr id="10" name="TextBox 11">
              <a:extLst>
                <a:ext uri="{FF2B5EF4-FFF2-40B4-BE49-F238E27FC236}">
                  <a16:creationId xmlns:a16="http://schemas.microsoft.com/office/drawing/2014/main" id="{A2CA1D96-C49A-788F-5725-1F32482F1132}"/>
                </a:ext>
              </a:extLst>
            </p:cNvPr>
            <p:cNvSpPr txBox="1"/>
            <p:nvPr/>
          </p:nvSpPr>
          <p:spPr>
            <a:xfrm>
              <a:off x="0" y="-38100"/>
              <a:ext cx="2782198" cy="826601"/>
            </a:xfrm>
            <a:prstGeom prst="rect">
              <a:avLst/>
            </a:prstGeom>
          </p:spPr>
          <p:txBody>
            <a:bodyPr lIns="24001" tIns="24001" rIns="24001" bIns="24001" rtlCol="0" anchor="ctr"/>
            <a:lstStyle/>
            <a:p>
              <a:pPr algn="ctr">
                <a:lnSpc>
                  <a:spcPts val="1256"/>
                </a:lnSpc>
              </a:pPr>
              <a:endParaRPr sz="1650">
                <a:latin typeface="+mn-lt"/>
              </a:endParaRPr>
            </a:p>
          </p:txBody>
        </p:sp>
      </p:grpSp>
      <p:sp>
        <p:nvSpPr>
          <p:cNvPr id="11" name="TextBox 15">
            <a:extLst>
              <a:ext uri="{FF2B5EF4-FFF2-40B4-BE49-F238E27FC236}">
                <a16:creationId xmlns:a16="http://schemas.microsoft.com/office/drawing/2014/main" id="{FC98CE17-5666-61DB-FB57-25F237761DF7}"/>
              </a:ext>
            </a:extLst>
          </p:cNvPr>
          <p:cNvSpPr txBox="1"/>
          <p:nvPr/>
        </p:nvSpPr>
        <p:spPr>
          <a:xfrm>
            <a:off x="939847" y="629131"/>
            <a:ext cx="7433508" cy="761747"/>
          </a:xfrm>
          <a:prstGeom prst="rect">
            <a:avLst/>
          </a:prstGeom>
        </p:spPr>
        <p:txBody>
          <a:bodyPr wrap="square" lIns="0" tIns="0" rIns="0" bIns="0" rtlCol="0" anchor="t">
            <a:spAutoFit/>
          </a:bodyPr>
          <a:lstStyle/>
          <a:p>
            <a:pPr algn="just">
              <a:lnSpc>
                <a:spcPct val="150000"/>
              </a:lnSpc>
            </a:pPr>
            <a:r>
              <a:rPr lang="en-US" sz="1650" b="1" dirty="0" err="1">
                <a:latin typeface="+mn-lt"/>
                <a:ea typeface="Baloo Da"/>
                <a:cs typeface="Arial" panose="020B0604020202020204" pitchFamily="34" charset="0"/>
                <a:sym typeface="Baloo Da"/>
              </a:rPr>
              <a:t>Câu</a:t>
            </a:r>
            <a:r>
              <a:rPr lang="en-US" sz="1650" b="1" dirty="0">
                <a:latin typeface="+mn-lt"/>
                <a:ea typeface="Baloo Da"/>
                <a:cs typeface="Arial" panose="020B0604020202020204" pitchFamily="34" charset="0"/>
                <a:sym typeface="Baloo Da"/>
              </a:rPr>
              <a:t> 3: </a:t>
            </a:r>
            <a:r>
              <a:rPr lang="vi-VN" sz="1650" dirty="0">
                <a:latin typeface="+mn-lt"/>
                <a:ea typeface="Baloo Da"/>
                <a:cs typeface="Arial" panose="020B0604020202020204" pitchFamily="34" charset="0"/>
                <a:sym typeface="Baloo Da"/>
              </a:rPr>
              <a:t>Những câu nói nào của anh Thành cho thấy anh nghĩ đến một việc lớn lao hơn chuyện tìm việc làm ở Sài Gòn?</a:t>
            </a:r>
          </a:p>
        </p:txBody>
      </p:sp>
      <p:sp>
        <p:nvSpPr>
          <p:cNvPr id="12" name="TextBox 16">
            <a:extLst>
              <a:ext uri="{FF2B5EF4-FFF2-40B4-BE49-F238E27FC236}">
                <a16:creationId xmlns:a16="http://schemas.microsoft.com/office/drawing/2014/main" id="{0CF2CEDE-20C4-F05F-0B34-CBA1EFF4DEDF}"/>
              </a:ext>
            </a:extLst>
          </p:cNvPr>
          <p:cNvSpPr txBox="1"/>
          <p:nvPr/>
        </p:nvSpPr>
        <p:spPr>
          <a:xfrm>
            <a:off x="671907" y="1954521"/>
            <a:ext cx="7439867" cy="2285241"/>
          </a:xfrm>
          <a:prstGeom prst="rect">
            <a:avLst/>
          </a:prstGeom>
        </p:spPr>
        <p:txBody>
          <a:bodyPr wrap="square" lIns="0" tIns="0" rIns="0" bIns="0" rtlCol="0" anchor="t">
            <a:spAutoFit/>
          </a:bodyPr>
          <a:lstStyle/>
          <a:p>
            <a:pPr indent="342900" algn="just">
              <a:lnSpc>
                <a:spcPct val="150000"/>
              </a:lnSpc>
            </a:pPr>
            <a:r>
              <a:rPr lang="vi-VN" sz="1650" dirty="0">
                <a:latin typeface="+mn-lt"/>
                <a:ea typeface="Baloo Da"/>
                <a:cs typeface="Arial" panose="020B0604020202020204" pitchFamily="34" charset="0"/>
                <a:sym typeface="Baloo Da"/>
              </a:rPr>
              <a:t>Trong vở kịch, cuộc trò chuyện giữa anh Thành và anh Lê nhiều khi không ăn nhập với nhau vì mỗi người theo đuổi một ý nghĩ: </a:t>
            </a:r>
          </a:p>
          <a:p>
            <a:pPr algn="just">
              <a:lnSpc>
                <a:spcPct val="150000"/>
              </a:lnSpc>
            </a:pPr>
            <a:r>
              <a:rPr lang="vi-VN" sz="1650" b="1" dirty="0">
                <a:latin typeface="+mn-lt"/>
                <a:ea typeface="Baloo Da"/>
                <a:cs typeface="Arial" panose="020B0604020202020204" pitchFamily="34" charset="0"/>
                <a:sym typeface="Baloo Da"/>
              </a:rPr>
              <a:t>Anh Lê</a:t>
            </a:r>
            <a:r>
              <a:rPr lang="vi-VN" sz="1650" dirty="0">
                <a:latin typeface="+mn-lt"/>
                <a:ea typeface="Baloo Da"/>
                <a:cs typeface="Arial" panose="020B0604020202020204" pitchFamily="34" charset="0"/>
                <a:sym typeface="Baloo Da"/>
              </a:rPr>
              <a:t>: </a:t>
            </a:r>
            <a:r>
              <a:rPr lang="en-US" sz="1650" dirty="0">
                <a:latin typeface="+mn-lt"/>
                <a:ea typeface="Baloo Da"/>
                <a:cs typeface="Arial" panose="020B0604020202020204" pitchFamily="34" charset="0"/>
                <a:sym typeface="Baloo Da"/>
              </a:rPr>
              <a:t>L</a:t>
            </a:r>
            <a:r>
              <a:rPr lang="vi-VN" sz="1650" dirty="0">
                <a:latin typeface="+mn-lt"/>
                <a:ea typeface="Baloo Da"/>
                <a:cs typeface="Arial" panose="020B0604020202020204" pitchFamily="34" charset="0"/>
                <a:sym typeface="Baloo Da"/>
              </a:rPr>
              <a:t>o sắp xếp việc làm cho bạn. </a:t>
            </a:r>
          </a:p>
          <a:p>
            <a:pPr algn="just">
              <a:lnSpc>
                <a:spcPct val="150000"/>
              </a:lnSpc>
            </a:pPr>
            <a:r>
              <a:rPr lang="vi-VN" sz="1650" b="1" dirty="0">
                <a:latin typeface="+mn-lt"/>
                <a:ea typeface="Baloo Da"/>
                <a:cs typeface="Arial" panose="020B0604020202020204" pitchFamily="34" charset="0"/>
                <a:sym typeface="Baloo Da"/>
              </a:rPr>
              <a:t>Anh Thành </a:t>
            </a:r>
            <a:r>
              <a:rPr lang="vi-VN" sz="1650" dirty="0">
                <a:latin typeface="+mn-lt"/>
                <a:ea typeface="Baloo Da"/>
                <a:cs typeface="Arial" panose="020B0604020202020204" pitchFamily="34" charset="0"/>
                <a:sym typeface="Baloo Da"/>
              </a:rPr>
              <a:t>nghĩ đến việc lớn lao hơn:</a:t>
            </a:r>
          </a:p>
          <a:p>
            <a:pPr algn="just">
              <a:lnSpc>
                <a:spcPct val="150000"/>
              </a:lnSpc>
            </a:pPr>
            <a:r>
              <a:rPr lang="vi-VN" sz="1650" i="1" dirty="0">
                <a:latin typeface="+mn-lt"/>
                <a:ea typeface="Baloo Da"/>
                <a:cs typeface="Arial" panose="020B0604020202020204" pitchFamily="34" charset="0"/>
                <a:sym typeface="Baloo Da"/>
              </a:rPr>
              <a:t>Nếu chỉ cần miếng cơm manh áo thì tôi ở Phan Thiết cũng đủ sống …</a:t>
            </a:r>
          </a:p>
          <a:p>
            <a:pPr algn="just">
              <a:lnSpc>
                <a:spcPct val="150000"/>
              </a:lnSpc>
            </a:pPr>
            <a:r>
              <a:rPr lang="vi-VN" sz="1650" i="1" dirty="0">
                <a:latin typeface="+mn-lt"/>
                <a:ea typeface="Baloo Da"/>
                <a:cs typeface="Arial" panose="020B0604020202020204" pitchFamily="34" charset="0"/>
                <a:sym typeface="Baloo Da"/>
              </a:rPr>
              <a:t>Nhưng … anh có khi nào nghĩ đến đồng bào không?</a:t>
            </a:r>
            <a:endParaRPr lang="en-US" sz="1650" i="1" dirty="0">
              <a:latin typeface="+mn-lt"/>
              <a:ea typeface="Baloo Da"/>
              <a:cs typeface="Arial" panose="020B0604020202020204" pitchFamily="34" charset="0"/>
              <a:sym typeface="Baloo Da"/>
            </a:endParaRPr>
          </a:p>
        </p:txBody>
      </p:sp>
    </p:spTree>
    <p:extLst>
      <p:ext uri="{BB962C8B-B14F-4D97-AF65-F5344CB8AC3E}">
        <p14:creationId xmlns:p14="http://schemas.microsoft.com/office/powerpoint/2010/main" val="30897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1C94F-1797-05A4-03CB-45111E2E7FEB}"/>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A45E942-CF78-E1B3-B50C-FCF6078E4542}"/>
              </a:ext>
            </a:extLst>
          </p:cNvPr>
          <p:cNvGrpSpPr/>
          <p:nvPr/>
        </p:nvGrpSpPr>
        <p:grpSpPr>
          <a:xfrm>
            <a:off x="2212258" y="360930"/>
            <a:ext cx="4385900" cy="1025418"/>
            <a:chOff x="827493" y="398540"/>
            <a:chExt cx="5112138" cy="2032144"/>
          </a:xfrm>
          <a:solidFill>
            <a:schemeClr val="accent3">
              <a:lumMod val="60000"/>
              <a:lumOff val="40000"/>
            </a:schemeClr>
          </a:solidFill>
        </p:grpSpPr>
        <p:grpSp>
          <p:nvGrpSpPr>
            <p:cNvPr id="5" name="Group 6">
              <a:extLst>
                <a:ext uri="{FF2B5EF4-FFF2-40B4-BE49-F238E27FC236}">
                  <a16:creationId xmlns:a16="http://schemas.microsoft.com/office/drawing/2014/main" id="{80369D47-38F4-6FC8-0CE3-4BCF1FC094A1}"/>
                </a:ext>
              </a:extLst>
            </p:cNvPr>
            <p:cNvGrpSpPr/>
            <p:nvPr/>
          </p:nvGrpSpPr>
          <p:grpSpPr>
            <a:xfrm>
              <a:off x="827493" y="398540"/>
              <a:ext cx="5112138" cy="2032144"/>
              <a:chOff x="0" y="0"/>
              <a:chExt cx="2619596" cy="788501"/>
            </a:xfrm>
            <a:grpFill/>
          </p:grpSpPr>
          <p:sp>
            <p:nvSpPr>
              <p:cNvPr id="6" name="Freeform 7">
                <a:extLst>
                  <a:ext uri="{FF2B5EF4-FFF2-40B4-BE49-F238E27FC236}">
                    <a16:creationId xmlns:a16="http://schemas.microsoft.com/office/drawing/2014/main" id="{050BB0A3-07A3-9770-63CB-5F58A301386E}"/>
                  </a:ext>
                </a:extLst>
              </p:cNvPr>
              <p:cNvSpPr/>
              <p:nvPr/>
            </p:nvSpPr>
            <p:spPr>
              <a:xfrm>
                <a:off x="0" y="0"/>
                <a:ext cx="2619596" cy="788501"/>
              </a:xfrm>
              <a:custGeom>
                <a:avLst/>
                <a:gdLst/>
                <a:ahLst/>
                <a:cxnLst/>
                <a:rect l="l" t="t" r="r" b="b"/>
                <a:pathLst>
                  <a:path w="2619596" h="788501">
                    <a:moveTo>
                      <a:pt x="0" y="0"/>
                    </a:moveTo>
                    <a:lnTo>
                      <a:pt x="2619596" y="0"/>
                    </a:lnTo>
                    <a:lnTo>
                      <a:pt x="2619596" y="788501"/>
                    </a:lnTo>
                    <a:lnTo>
                      <a:pt x="0" y="788501"/>
                    </a:lnTo>
                    <a:close/>
                  </a:path>
                </a:pathLst>
              </a:custGeom>
              <a:grpFill/>
            </p:spPr>
            <p:txBody>
              <a:bodyPr/>
              <a:lstStyle/>
              <a:p>
                <a:endParaRPr lang="en-US" sz="1800">
                  <a:latin typeface="+mn-lt"/>
                </a:endParaRPr>
              </a:p>
            </p:txBody>
          </p:sp>
          <p:sp>
            <p:nvSpPr>
              <p:cNvPr id="7" name="TextBox 8">
                <a:extLst>
                  <a:ext uri="{FF2B5EF4-FFF2-40B4-BE49-F238E27FC236}">
                    <a16:creationId xmlns:a16="http://schemas.microsoft.com/office/drawing/2014/main" id="{FBFFF441-7E96-E14F-F34F-94DA45F9D8C2}"/>
                  </a:ext>
                </a:extLst>
              </p:cNvPr>
              <p:cNvSpPr txBox="1"/>
              <p:nvPr/>
            </p:nvSpPr>
            <p:spPr>
              <a:xfrm>
                <a:off x="0" y="-38100"/>
                <a:ext cx="2619596" cy="826601"/>
              </a:xfrm>
              <a:prstGeom prst="rect">
                <a:avLst/>
              </a:prstGeom>
              <a:grpFill/>
            </p:spPr>
            <p:txBody>
              <a:bodyPr lIns="24001" tIns="24001" rIns="24001" bIns="24001" rtlCol="0" anchor="ctr"/>
              <a:lstStyle/>
              <a:p>
                <a:pPr algn="ctr">
                  <a:lnSpc>
                    <a:spcPts val="1256"/>
                  </a:lnSpc>
                </a:pPr>
                <a:endParaRPr sz="1800">
                  <a:latin typeface="+mn-lt"/>
                </a:endParaRPr>
              </a:p>
            </p:txBody>
          </p:sp>
        </p:grpSp>
        <p:sp>
          <p:nvSpPr>
            <p:cNvPr id="8" name="TextBox 15">
              <a:extLst>
                <a:ext uri="{FF2B5EF4-FFF2-40B4-BE49-F238E27FC236}">
                  <a16:creationId xmlns:a16="http://schemas.microsoft.com/office/drawing/2014/main" id="{E1AFB1AB-BF58-43B1-A904-AB949E3A4909}"/>
                </a:ext>
              </a:extLst>
            </p:cNvPr>
            <p:cNvSpPr txBox="1"/>
            <p:nvPr/>
          </p:nvSpPr>
          <p:spPr>
            <a:xfrm>
              <a:off x="1345208" y="568759"/>
              <a:ext cx="4176113" cy="1661993"/>
            </a:xfrm>
            <a:prstGeom prst="rect">
              <a:avLst/>
            </a:prstGeom>
            <a:grpFill/>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Quyết</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định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không</a:t>
              </a:r>
              <a:r>
                <a:rPr lang="en-US" sz="1800" dirty="0">
                  <a:latin typeface="+mn-lt"/>
                  <a:ea typeface="Baloo Da"/>
                  <a:cs typeface="Arial" panose="020B0604020202020204" pitchFamily="34" charset="0"/>
                  <a:sym typeface="Baloo Da"/>
                </a:rPr>
                <a:t> ở </a:t>
              </a:r>
              <a:r>
                <a:rPr lang="en-US" sz="1800" dirty="0" err="1">
                  <a:latin typeface="+mn-lt"/>
                  <a:ea typeface="Baloo Da"/>
                  <a:cs typeface="Arial" panose="020B0604020202020204" pitchFamily="34" charset="0"/>
                  <a:sym typeface="Baloo Da"/>
                </a:rPr>
                <a:t>Sài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Gòn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anh</a:t>
              </a:r>
              <a:r>
                <a:rPr lang="en-US" sz="1800" dirty="0">
                  <a:latin typeface="+mn-lt"/>
                  <a:ea typeface="Baloo Da"/>
                  <a:cs typeface="Arial" panose="020B0604020202020204" pitchFamily="34" charset="0"/>
                  <a:sym typeface="Baloo Da"/>
                </a:rPr>
                <a:t> Thành </a:t>
              </a:r>
              <a:r>
                <a:rPr lang="en-US" sz="1800" dirty="0" err="1">
                  <a:latin typeface="+mn-lt"/>
                  <a:ea typeface="Baloo Da"/>
                  <a:cs typeface="Arial" panose="020B0604020202020204" pitchFamily="34" charset="0"/>
                  <a:sym typeface="Baloo Da"/>
                </a:rPr>
                <a:t>và</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thắc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mắc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anh</a:t>
              </a:r>
              <a:r>
                <a:rPr lang="en-US" sz="1800" dirty="0">
                  <a:latin typeface="+mn-lt"/>
                  <a:ea typeface="Baloo Da"/>
                  <a:cs typeface="Arial" panose="020B0604020202020204" pitchFamily="34" charset="0"/>
                  <a:sym typeface="Baloo Da"/>
                </a:rPr>
                <a:t> Lê.</a:t>
              </a:r>
            </a:p>
          </p:txBody>
        </p:sp>
      </p:grpSp>
      <p:sp>
        <p:nvSpPr>
          <p:cNvPr id="9" name="Down Arrow 17">
            <a:extLst>
              <a:ext uri="{FF2B5EF4-FFF2-40B4-BE49-F238E27FC236}">
                <a16:creationId xmlns:a16="http://schemas.microsoft.com/office/drawing/2014/main" id="{9702230A-3985-F562-9F79-85DCF972D649}"/>
              </a:ext>
            </a:extLst>
          </p:cNvPr>
          <p:cNvSpPr/>
          <p:nvPr/>
        </p:nvSpPr>
        <p:spPr>
          <a:xfrm>
            <a:off x="3968356" y="1472240"/>
            <a:ext cx="972026" cy="767700"/>
          </a:xfrm>
          <a:prstGeom prst="downArrow">
            <a:avLst/>
          </a:prstGeom>
          <a:solidFill>
            <a:srgbClr val="60BAAA"/>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10" name="Rounded Rectangle 18">
            <a:extLst>
              <a:ext uri="{FF2B5EF4-FFF2-40B4-BE49-F238E27FC236}">
                <a16:creationId xmlns:a16="http://schemas.microsoft.com/office/drawing/2014/main" id="{9951C654-5561-980A-D78D-7CEF5332EE27}"/>
              </a:ext>
            </a:extLst>
          </p:cNvPr>
          <p:cNvSpPr/>
          <p:nvPr/>
        </p:nvSpPr>
        <p:spPr>
          <a:xfrm>
            <a:off x="3057646" y="2325832"/>
            <a:ext cx="2793445" cy="1233476"/>
          </a:xfrm>
          <a:prstGeom prst="roundRect">
            <a:avLst/>
          </a:prstGeom>
          <a:ln>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VN" sz="1800" dirty="0">
                <a:solidFill>
                  <a:schemeClr val="tx1"/>
                </a:solidFill>
                <a:cs typeface="Arial" panose="020B0604020202020204" pitchFamily="34" charset="0"/>
              </a:rPr>
              <a:t>Rút ra ý đoạn 3</a:t>
            </a:r>
            <a:r>
              <a:rPr lang="en-US" sz="1800" dirty="0">
                <a:solidFill>
                  <a:schemeClr val="tx1"/>
                </a:solidFill>
                <a:cs typeface="Arial" panose="020B0604020202020204" pitchFamily="34" charset="0"/>
              </a:rPr>
              <a:t>:</a:t>
            </a:r>
            <a:endParaRPr lang="en-VN" sz="1800" dirty="0">
              <a:solidFill>
                <a:schemeClr val="tx1"/>
              </a:solidFill>
              <a:cs typeface="Arial" panose="020B0604020202020204" pitchFamily="34" charset="0"/>
            </a:endParaRPr>
          </a:p>
        </p:txBody>
      </p:sp>
    </p:spTree>
    <p:extLst>
      <p:ext uri="{BB962C8B-B14F-4D97-AF65-F5344CB8AC3E}">
        <p14:creationId xmlns:p14="http://schemas.microsoft.com/office/powerpoint/2010/main" val="1716140919"/>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1F73-FC95-A641-DC07-7E73B45A7275}"/>
            </a:ext>
          </a:extLst>
        </p:cNvPr>
        <p:cNvGrpSpPr/>
        <p:nvPr/>
      </p:nvGrpSpPr>
      <p:grpSpPr>
        <a:xfrm>
          <a:off x="0" y="0"/>
          <a:ext cx="0" cy="0"/>
          <a:chOff x="0" y="0"/>
          <a:chExt cx="0" cy="0"/>
        </a:xfrm>
      </p:grpSpPr>
      <p:sp>
        <p:nvSpPr>
          <p:cNvPr id="5" name="TextBox 15">
            <a:extLst>
              <a:ext uri="{FF2B5EF4-FFF2-40B4-BE49-F238E27FC236}">
                <a16:creationId xmlns:a16="http://schemas.microsoft.com/office/drawing/2014/main" id="{F50129C2-F587-7138-F15E-D18ED5F29C63}"/>
              </a:ext>
            </a:extLst>
          </p:cNvPr>
          <p:cNvSpPr txBox="1"/>
          <p:nvPr/>
        </p:nvSpPr>
        <p:spPr>
          <a:xfrm>
            <a:off x="954409" y="508088"/>
            <a:ext cx="7235181" cy="830997"/>
          </a:xfrm>
          <a:prstGeom prst="rect">
            <a:avLst/>
          </a:prstGeom>
          <a:solidFill>
            <a:schemeClr val="accent5">
              <a:lumMod val="40000"/>
              <a:lumOff val="60000"/>
            </a:schemeClr>
          </a:solidFill>
        </p:spPr>
        <p:txBody>
          <a:bodyPr wrap="square" lIns="0" tIns="0" rIns="0" bIns="0" rtlCol="0" anchor="t">
            <a:spAutoFit/>
          </a:bodyPr>
          <a:lstStyle/>
          <a:p>
            <a:pPr algn="just">
              <a:lnSpc>
                <a:spcPct val="150000"/>
              </a:lnSpc>
            </a:pPr>
            <a:r>
              <a:rPr lang="en-US" sz="1800" b="1" dirty="0" err="1">
                <a:latin typeface="+mn-lt"/>
                <a:ea typeface="Baloo Da"/>
                <a:cs typeface="Arial" panose="020B0604020202020204" pitchFamily="34" charset="0"/>
                <a:sym typeface="Baloo Da"/>
              </a:rPr>
              <a:t>Câu</a:t>
            </a:r>
            <a:r>
              <a:rPr lang="en-US" sz="1800" b="1" dirty="0">
                <a:latin typeface="+mn-lt"/>
                <a:ea typeface="Baloo Da"/>
                <a:cs typeface="Arial" panose="020B0604020202020204" pitchFamily="34" charset="0"/>
                <a:sym typeface="Baloo Da"/>
              </a:rPr>
              <a:t> 4. </a:t>
            </a:r>
            <a:r>
              <a:rPr lang="vi-VN" sz="1800" dirty="0">
                <a:latin typeface="+mn-lt"/>
                <a:ea typeface="Baloo Da"/>
                <a:cs typeface="Arial" panose="020B0604020202020204" pitchFamily="34" charset="0"/>
                <a:sym typeface="Baloo Da"/>
              </a:rPr>
              <a:t>Em hiểu anh Thành muốn nói điều gì qua việc so sánh các ngọn đèn?</a:t>
            </a:r>
          </a:p>
        </p:txBody>
      </p:sp>
      <p:sp>
        <p:nvSpPr>
          <p:cNvPr id="6" name="TextBox 17">
            <a:extLst>
              <a:ext uri="{FF2B5EF4-FFF2-40B4-BE49-F238E27FC236}">
                <a16:creationId xmlns:a16="http://schemas.microsoft.com/office/drawing/2014/main" id="{038FB0DF-4671-52A8-DDAF-1E5C54A6440E}"/>
              </a:ext>
            </a:extLst>
          </p:cNvPr>
          <p:cNvSpPr txBox="1"/>
          <p:nvPr/>
        </p:nvSpPr>
        <p:spPr>
          <a:xfrm>
            <a:off x="718436" y="1769306"/>
            <a:ext cx="7796299" cy="2492990"/>
          </a:xfrm>
          <a:prstGeom prst="rect">
            <a:avLst/>
          </a:prstGeom>
          <a:solidFill>
            <a:schemeClr val="accent2">
              <a:lumMod val="60000"/>
              <a:lumOff val="40000"/>
            </a:schemeClr>
          </a:solidFill>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Các em trả lời theo ý kiến riêng, quan điểm cá nhân. </a:t>
            </a:r>
          </a:p>
          <a:p>
            <a:pPr algn="just">
              <a:lnSpc>
                <a:spcPct val="150000"/>
              </a:lnSpc>
            </a:pPr>
            <a:r>
              <a:rPr lang="vi-VN" sz="1800" b="1" u="sng" dirty="0">
                <a:latin typeface="+mn-lt"/>
                <a:ea typeface="Baloo Da"/>
                <a:cs typeface="Arial" panose="020B0604020202020204" pitchFamily="34" charset="0"/>
                <a:sym typeface="Baloo Da"/>
              </a:rPr>
              <a:t>VD: </a:t>
            </a:r>
          </a:p>
          <a:p>
            <a:pPr marL="485984" lvl="1" indent="-269991" algn="just">
              <a:lnSpc>
                <a:spcPct val="150000"/>
              </a:lnSpc>
              <a:buFont typeface="Arial" panose="020B0604020202020204" pitchFamily="34" charset="0"/>
              <a:buChar char="•"/>
            </a:pPr>
            <a:r>
              <a:rPr lang="vi-VN" sz="1800" dirty="0">
                <a:latin typeface="+mn-lt"/>
                <a:ea typeface="Baloo Da"/>
                <a:cs typeface="Arial" panose="020B0604020202020204" pitchFamily="34" charset="0"/>
                <a:sym typeface="Baloo Da"/>
              </a:rPr>
              <a:t>Anh Thành so sánh nước ta với các nước khác.</a:t>
            </a:r>
          </a:p>
          <a:p>
            <a:pPr marL="485984" lvl="1" indent="-269991" algn="just">
              <a:lnSpc>
                <a:spcPct val="150000"/>
              </a:lnSpc>
              <a:buFont typeface="Arial" panose="020B0604020202020204" pitchFamily="34" charset="0"/>
              <a:buChar char="•"/>
            </a:pPr>
            <a:r>
              <a:rPr lang="vi-VN" sz="1800" dirty="0">
                <a:latin typeface="+mn-lt"/>
                <a:ea typeface="Baloo Da"/>
                <a:cs typeface="Arial" panose="020B0604020202020204" pitchFamily="34" charset="0"/>
                <a:sym typeface="Baloo Da"/>
              </a:rPr>
              <a:t>Anh Thành muốn nói là nước ta đang rất lạc hậu, phải thay đổi để đánh đuổi được thực dân Pháp. </a:t>
            </a:r>
          </a:p>
          <a:p>
            <a:pPr marL="485984" lvl="1" indent="-269991" algn="just">
              <a:lnSpc>
                <a:spcPct val="150000"/>
              </a:lnSpc>
              <a:buFont typeface="Arial" panose="020B0604020202020204" pitchFamily="34" charset="0"/>
              <a:buChar char="•"/>
            </a:pPr>
            <a:r>
              <a:rPr lang="vi-VN" sz="1800" dirty="0">
                <a:latin typeface="+mn-lt"/>
                <a:ea typeface="Baloo Da"/>
                <a:cs typeface="Arial" panose="020B0604020202020204" pitchFamily="34" charset="0"/>
                <a:sym typeface="Baloo Da"/>
              </a:rPr>
              <a:t>Anh Thành muốn tìm một con đường mới để cứu nước. </a:t>
            </a:r>
            <a:endParaRPr lang="en-US" sz="1800" dirty="0">
              <a:latin typeface="+mn-lt"/>
              <a:ea typeface="Baloo Da"/>
              <a:cs typeface="Arial" panose="020B0604020202020204" pitchFamily="34" charset="0"/>
              <a:sym typeface="Baloo Da"/>
            </a:endParaRPr>
          </a:p>
        </p:txBody>
      </p:sp>
    </p:spTree>
    <p:extLst>
      <p:ext uri="{BB962C8B-B14F-4D97-AF65-F5344CB8AC3E}">
        <p14:creationId xmlns:p14="http://schemas.microsoft.com/office/powerpoint/2010/main" val="14717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A97BF-F8BD-D60C-08AD-AB0F37D3C79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D9A9DEC-F830-97E7-7BCC-23D4CE2753E2}"/>
              </a:ext>
            </a:extLst>
          </p:cNvPr>
          <p:cNvGrpSpPr/>
          <p:nvPr/>
        </p:nvGrpSpPr>
        <p:grpSpPr>
          <a:xfrm>
            <a:off x="619121" y="1725405"/>
            <a:ext cx="8433884" cy="3222773"/>
            <a:chOff x="235186" y="1652357"/>
            <a:chExt cx="6672296" cy="4297030"/>
          </a:xfrm>
        </p:grpSpPr>
        <p:grpSp>
          <p:nvGrpSpPr>
            <p:cNvPr id="5" name="Group 12">
              <a:extLst>
                <a:ext uri="{FF2B5EF4-FFF2-40B4-BE49-F238E27FC236}">
                  <a16:creationId xmlns:a16="http://schemas.microsoft.com/office/drawing/2014/main" id="{BD37A2C1-3503-F96E-D63B-88943D931365}"/>
                </a:ext>
              </a:extLst>
            </p:cNvPr>
            <p:cNvGrpSpPr/>
            <p:nvPr/>
          </p:nvGrpSpPr>
          <p:grpSpPr>
            <a:xfrm>
              <a:off x="235186" y="1652357"/>
              <a:ext cx="6672296" cy="4297030"/>
              <a:chOff x="0" y="-119420"/>
              <a:chExt cx="2794399" cy="907921"/>
            </a:xfrm>
          </p:grpSpPr>
          <p:sp>
            <p:nvSpPr>
              <p:cNvPr id="6" name="Freeform 13">
                <a:extLst>
                  <a:ext uri="{FF2B5EF4-FFF2-40B4-BE49-F238E27FC236}">
                    <a16:creationId xmlns:a16="http://schemas.microsoft.com/office/drawing/2014/main" id="{F58050F1-3D8D-AA69-51AE-DDF0E7D67808}"/>
                  </a:ext>
                </a:extLst>
              </p:cNvPr>
              <p:cNvSpPr/>
              <p:nvPr/>
            </p:nvSpPr>
            <p:spPr>
              <a:xfrm>
                <a:off x="44881" y="-119420"/>
                <a:ext cx="2749518" cy="592343"/>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1800">
                  <a:latin typeface="+mn-lt"/>
                </a:endParaRPr>
              </a:p>
            </p:txBody>
          </p:sp>
          <p:sp>
            <p:nvSpPr>
              <p:cNvPr id="7" name="TextBox 14">
                <a:extLst>
                  <a:ext uri="{FF2B5EF4-FFF2-40B4-BE49-F238E27FC236}">
                    <a16:creationId xmlns:a16="http://schemas.microsoft.com/office/drawing/2014/main" id="{6DE748C3-8F88-00D9-67D8-42B153984439}"/>
                  </a:ext>
                </a:extLst>
              </p:cNvPr>
              <p:cNvSpPr txBox="1"/>
              <p:nvPr/>
            </p:nvSpPr>
            <p:spPr>
              <a:xfrm>
                <a:off x="0" y="-38100"/>
                <a:ext cx="2782198"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8" name="TextBox 17">
              <a:extLst>
                <a:ext uri="{FF2B5EF4-FFF2-40B4-BE49-F238E27FC236}">
                  <a16:creationId xmlns:a16="http://schemas.microsoft.com/office/drawing/2014/main" id="{44E566D7-94CD-8D60-90D7-A5281E6AFF98}"/>
                </a:ext>
              </a:extLst>
            </p:cNvPr>
            <p:cNvSpPr txBox="1"/>
            <p:nvPr/>
          </p:nvSpPr>
          <p:spPr>
            <a:xfrm>
              <a:off x="585440" y="1796896"/>
              <a:ext cx="5942656" cy="3323986"/>
            </a:xfrm>
            <a:prstGeom prst="rect">
              <a:avLst/>
            </a:prstGeom>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Anh Thành giải thích lý do không làm việc ở Sài Gòn. Câu nói cuối cùng của anh Thành đã khẳng định anh là một người công dân yêu nước, có tinh thần ham học hỏi, đi tìm những phát minh vĩ đại để đem về cho Tổ quốc. </a:t>
              </a:r>
              <a:endParaRPr lang="en-US" sz="1800" dirty="0">
                <a:latin typeface="+mn-lt"/>
                <a:ea typeface="Baloo Da"/>
                <a:cs typeface="Arial" panose="020B0604020202020204" pitchFamily="34" charset="0"/>
                <a:sym typeface="Baloo Da"/>
              </a:endParaRPr>
            </a:p>
          </p:txBody>
        </p:sp>
      </p:grpSp>
      <p:sp>
        <p:nvSpPr>
          <p:cNvPr id="9" name="Right Arrow 17">
            <a:extLst>
              <a:ext uri="{FF2B5EF4-FFF2-40B4-BE49-F238E27FC236}">
                <a16:creationId xmlns:a16="http://schemas.microsoft.com/office/drawing/2014/main" id="{8EE07455-5DBA-9E36-EFC3-890525B992EC}"/>
              </a:ext>
            </a:extLst>
          </p:cNvPr>
          <p:cNvSpPr/>
          <p:nvPr/>
        </p:nvSpPr>
        <p:spPr>
          <a:xfrm rot="5240883">
            <a:off x="4415027" y="1126541"/>
            <a:ext cx="607313" cy="609353"/>
          </a:xfrm>
          <a:prstGeom prst="rightArrow">
            <a:avLst>
              <a:gd name="adj1" fmla="val 50000"/>
              <a:gd name="adj2" fmla="val 57123"/>
            </a:avLst>
          </a:prstGeom>
          <a:solidFill>
            <a:schemeClr val="accent2">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solidFill>
                <a:srgbClr val="FF0066"/>
              </a:solidFill>
            </a:endParaRPr>
          </a:p>
        </p:txBody>
      </p:sp>
      <p:sp>
        <p:nvSpPr>
          <p:cNvPr id="10" name="Rounded Rectangle 18">
            <a:extLst>
              <a:ext uri="{FF2B5EF4-FFF2-40B4-BE49-F238E27FC236}">
                <a16:creationId xmlns:a16="http://schemas.microsoft.com/office/drawing/2014/main" id="{6BC8AC2B-FCF1-246F-7129-1469C4C37616}"/>
              </a:ext>
            </a:extLst>
          </p:cNvPr>
          <p:cNvSpPr/>
          <p:nvPr/>
        </p:nvSpPr>
        <p:spPr>
          <a:xfrm>
            <a:off x="2995434" y="393769"/>
            <a:ext cx="3677777" cy="7200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1800" dirty="0">
                <a:cs typeface="Arial" panose="020B0604020202020204" pitchFamily="34" charset="0"/>
              </a:rPr>
              <a:t>Rút ra ý đoạn 4</a:t>
            </a:r>
          </a:p>
        </p:txBody>
      </p:sp>
    </p:spTree>
    <p:extLst>
      <p:ext uri="{BB962C8B-B14F-4D97-AF65-F5344CB8AC3E}">
        <p14:creationId xmlns:p14="http://schemas.microsoft.com/office/powerpoint/2010/main" val="2690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5B0F5-047B-25C0-B61B-FCCF4859D09B}"/>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09CF83FF-53D1-8D31-2A69-5982C19D188B}"/>
              </a:ext>
            </a:extLst>
          </p:cNvPr>
          <p:cNvGrpSpPr/>
          <p:nvPr/>
        </p:nvGrpSpPr>
        <p:grpSpPr>
          <a:xfrm>
            <a:off x="452543" y="443629"/>
            <a:ext cx="8238914" cy="1902135"/>
            <a:chOff x="474562" y="-742105"/>
            <a:chExt cx="10985218" cy="2536180"/>
          </a:xfrm>
        </p:grpSpPr>
        <p:grpSp>
          <p:nvGrpSpPr>
            <p:cNvPr id="2" name="Group 6">
              <a:extLst>
                <a:ext uri="{FF2B5EF4-FFF2-40B4-BE49-F238E27FC236}">
                  <a16:creationId xmlns:a16="http://schemas.microsoft.com/office/drawing/2014/main" id="{E2A1E276-4A3F-03CF-0A79-CA9FB37E0E9E}"/>
                </a:ext>
              </a:extLst>
            </p:cNvPr>
            <p:cNvGrpSpPr/>
            <p:nvPr/>
          </p:nvGrpSpPr>
          <p:grpSpPr>
            <a:xfrm>
              <a:off x="474562" y="-742105"/>
              <a:ext cx="10985218" cy="2536180"/>
              <a:chOff x="0" y="-713863"/>
              <a:chExt cx="2619596" cy="1502364"/>
            </a:xfrm>
          </p:grpSpPr>
          <p:sp>
            <p:nvSpPr>
              <p:cNvPr id="3" name="Freeform 7">
                <a:extLst>
                  <a:ext uri="{FF2B5EF4-FFF2-40B4-BE49-F238E27FC236}">
                    <a16:creationId xmlns:a16="http://schemas.microsoft.com/office/drawing/2014/main" id="{3ED91E9A-56F9-B6AE-050D-CFFE2A09A174}"/>
                  </a:ext>
                </a:extLst>
              </p:cNvPr>
              <p:cNvSpPr/>
              <p:nvPr/>
            </p:nvSpPr>
            <p:spPr>
              <a:xfrm>
                <a:off x="0" y="-713863"/>
                <a:ext cx="2619596" cy="788501"/>
              </a:xfrm>
              <a:custGeom>
                <a:avLst/>
                <a:gdLst/>
                <a:ahLst/>
                <a:cxnLst/>
                <a:rect l="l" t="t" r="r" b="b"/>
                <a:pathLst>
                  <a:path w="2619596" h="788501">
                    <a:moveTo>
                      <a:pt x="0" y="0"/>
                    </a:moveTo>
                    <a:lnTo>
                      <a:pt x="2619596" y="0"/>
                    </a:lnTo>
                    <a:lnTo>
                      <a:pt x="2619596" y="788501"/>
                    </a:lnTo>
                    <a:lnTo>
                      <a:pt x="0" y="788501"/>
                    </a:lnTo>
                    <a:close/>
                  </a:path>
                </a:pathLst>
              </a:custGeom>
            </p:spPr>
            <p:style>
              <a:lnRef idx="2">
                <a:schemeClr val="accent2"/>
              </a:lnRef>
              <a:fillRef idx="1">
                <a:schemeClr val="lt1"/>
              </a:fillRef>
              <a:effectRef idx="0">
                <a:schemeClr val="accent2"/>
              </a:effectRef>
              <a:fontRef idx="minor">
                <a:schemeClr val="dk1"/>
              </a:fontRef>
            </p:style>
            <p:txBody>
              <a:bodyPr/>
              <a:lstStyle/>
              <a:p>
                <a:endParaRPr lang="en-US" sz="1800"/>
              </a:p>
            </p:txBody>
          </p:sp>
          <p:sp>
            <p:nvSpPr>
              <p:cNvPr id="4" name="TextBox 8">
                <a:extLst>
                  <a:ext uri="{FF2B5EF4-FFF2-40B4-BE49-F238E27FC236}">
                    <a16:creationId xmlns:a16="http://schemas.microsoft.com/office/drawing/2014/main" id="{E3CFF13E-DDDE-A868-7C4B-26F19B001F46}"/>
                  </a:ext>
                </a:extLst>
              </p:cNvPr>
              <p:cNvSpPr txBox="1"/>
              <p:nvPr/>
            </p:nvSpPr>
            <p:spPr>
              <a:xfrm>
                <a:off x="0" y="-38100"/>
                <a:ext cx="2619596"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8" name="TextBox 15">
              <a:extLst>
                <a:ext uri="{FF2B5EF4-FFF2-40B4-BE49-F238E27FC236}">
                  <a16:creationId xmlns:a16="http://schemas.microsoft.com/office/drawing/2014/main" id="{8E9D999D-7424-32E8-0FF3-B85AD9A5818F}"/>
                </a:ext>
              </a:extLst>
            </p:cNvPr>
            <p:cNvSpPr txBox="1"/>
            <p:nvPr/>
          </p:nvSpPr>
          <p:spPr>
            <a:xfrm>
              <a:off x="709742" y="-630560"/>
              <a:ext cx="10514858" cy="1107996"/>
            </a:xfrm>
            <a:prstGeom prst="rect">
              <a:avLst/>
            </a:prstGeom>
          </p:spPr>
          <p:txBody>
            <a:bodyPr wrap="square" lIns="0" tIns="0" rIns="0" bIns="0" rtlCol="0" anchor="t">
              <a:spAutoFit/>
            </a:bodyPr>
            <a:lstStyle/>
            <a:p>
              <a:pPr algn="just">
                <a:lnSpc>
                  <a:spcPct val="150000"/>
                </a:lnSpc>
              </a:pPr>
              <a:r>
                <a:rPr lang="en-US" sz="1800" b="1" dirty="0" err="1">
                  <a:latin typeface="+mn-lt"/>
                  <a:ea typeface="Baloo Da"/>
                  <a:cs typeface="Arial" panose="020B0604020202020204" pitchFamily="34" charset="0"/>
                  <a:sym typeface="Baloo Da"/>
                </a:rPr>
                <a:t>Câu</a:t>
              </a:r>
              <a:r>
                <a:rPr lang="en-US" sz="1800" b="1" dirty="0">
                  <a:latin typeface="+mn-lt"/>
                  <a:ea typeface="Baloo Da"/>
                  <a:cs typeface="Arial" panose="020B0604020202020204" pitchFamily="34" charset="0"/>
                  <a:sym typeface="Baloo Da"/>
                </a:rPr>
                <a:t> 5. </a:t>
              </a:r>
              <a:r>
                <a:rPr lang="vi-VN" sz="1800" dirty="0">
                  <a:latin typeface="+mn-lt"/>
                  <a:ea typeface="Baloo Da"/>
                  <a:cs typeface="Arial" panose="020B0604020202020204" pitchFamily="34" charset="0"/>
                  <a:sym typeface="Baloo Da"/>
                </a:rPr>
                <a:t>Cách trình bày một vở kịch có gì khác với cách trình bày một câu chuyện, bài thơ?</a:t>
              </a:r>
              <a:endParaRPr lang="en-US" sz="1800" b="1" dirty="0">
                <a:latin typeface="+mn-lt"/>
                <a:ea typeface="Baloo Da"/>
                <a:cs typeface="Arial" panose="020B0604020202020204" pitchFamily="34" charset="0"/>
                <a:sym typeface="Baloo Da"/>
              </a:endParaRPr>
            </a:p>
          </p:txBody>
        </p:sp>
      </p:grpSp>
      <p:sp>
        <p:nvSpPr>
          <p:cNvPr id="9" name="TextBox 16">
            <a:extLst>
              <a:ext uri="{FF2B5EF4-FFF2-40B4-BE49-F238E27FC236}">
                <a16:creationId xmlns:a16="http://schemas.microsoft.com/office/drawing/2014/main" id="{5DDE8027-3E40-0CCC-3AD0-0BDA35108FB4}"/>
              </a:ext>
            </a:extLst>
          </p:cNvPr>
          <p:cNvSpPr txBox="1"/>
          <p:nvPr/>
        </p:nvSpPr>
        <p:spPr>
          <a:xfrm>
            <a:off x="285135" y="1792325"/>
            <a:ext cx="8524568" cy="1661993"/>
          </a:xfrm>
          <a:prstGeom prst="rect">
            <a:avLst/>
          </a:prstGeom>
          <a:solidFill>
            <a:schemeClr val="accent2">
              <a:lumMod val="60000"/>
              <a:lumOff val="40000"/>
            </a:schemeClr>
          </a:solidFill>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Vở kịch có hướng dẫn về cảnh trí; có phần giới thiệu các nhân vật; trình bày lời thoại của các nhân vật theo thứ tự, ghi rõ đó là lời của ai. Thơ không trình bày như trên mà trình bày theo dòng thơ, hết một dòng thơ phải xuống dòng. Truyện không có cách trình bày như kịch và thơ. </a:t>
            </a:r>
          </a:p>
        </p:txBody>
      </p:sp>
      <p:sp>
        <p:nvSpPr>
          <p:cNvPr id="10" name="Freeform 2">
            <a:extLst>
              <a:ext uri="{FF2B5EF4-FFF2-40B4-BE49-F238E27FC236}">
                <a16:creationId xmlns:a16="http://schemas.microsoft.com/office/drawing/2014/main" id="{1E009D5C-A8A1-6E3D-C2DB-61E22849BD5E}"/>
              </a:ext>
            </a:extLst>
          </p:cNvPr>
          <p:cNvSpPr/>
          <p:nvPr/>
        </p:nvSpPr>
        <p:spPr>
          <a:xfrm>
            <a:off x="0" y="3804697"/>
            <a:ext cx="1543405" cy="946263"/>
          </a:xfrm>
          <a:custGeom>
            <a:avLst/>
            <a:gdLst/>
            <a:ahLst/>
            <a:cxnLst/>
            <a:rect l="l" t="t" r="r" b="b"/>
            <a:pathLst>
              <a:path w="2285034" h="2130837">
                <a:moveTo>
                  <a:pt x="0" y="0"/>
                </a:moveTo>
                <a:lnTo>
                  <a:pt x="2285034" y="0"/>
                </a:lnTo>
                <a:lnTo>
                  <a:pt x="2285034" y="2130837"/>
                </a:lnTo>
                <a:lnTo>
                  <a:pt x="0" y="2130837"/>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endParaRPr lang="en-US" sz="1800">
              <a:latin typeface="+mn-lt"/>
            </a:endParaRPr>
          </a:p>
        </p:txBody>
      </p:sp>
    </p:spTree>
    <p:extLst>
      <p:ext uri="{BB962C8B-B14F-4D97-AF65-F5344CB8AC3E}">
        <p14:creationId xmlns:p14="http://schemas.microsoft.com/office/powerpoint/2010/main" val="242442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id="{4126DDE1-D5FC-9751-562B-9B217AFBAB94}"/>
              </a:ext>
            </a:extLst>
          </p:cNvPr>
          <p:cNvSpPr txBox="1"/>
          <p:nvPr/>
        </p:nvSpPr>
        <p:spPr>
          <a:xfrm>
            <a:off x="1515709" y="1226516"/>
            <a:ext cx="5428185" cy="2031325"/>
          </a:xfrm>
          <a:prstGeom prst="rect">
            <a:avLst/>
          </a:prstGeom>
        </p:spPr>
        <p:txBody>
          <a:bodyPr wrap="square" lIns="0" tIns="0" rIns="0" bIns="0" rtlCol="0" anchor="t">
            <a:spAutoFit/>
          </a:bodyPr>
          <a:lstStyle/>
          <a:p>
            <a:pPr algn="ctr">
              <a:lnSpc>
                <a:spcPct val="150000"/>
              </a:lnSpc>
              <a:spcBef>
                <a:spcPct val="0"/>
              </a:spcBef>
            </a:pPr>
            <a:r>
              <a:rPr lang="en-US" sz="4400" b="1" dirty="0">
                <a:solidFill>
                  <a:schemeClr val="tx1"/>
                </a:solidFill>
                <a:latin typeface="UTM Avo" panose="02040603050506020204" pitchFamily="18"/>
                <a:ea typeface="Bobby Jones"/>
                <a:cs typeface="Arial" panose="020B0604020202020204" pitchFamily="34" charset="0"/>
                <a:sym typeface="Bobby Jones"/>
              </a:rPr>
              <a:t>HOẠT ĐỘNG 3</a:t>
            </a:r>
          </a:p>
          <a:p>
            <a:pPr algn="ctr">
              <a:lnSpc>
                <a:spcPct val="150000"/>
              </a:lnSpc>
              <a:spcBef>
                <a:spcPct val="0"/>
              </a:spcBef>
            </a:pPr>
            <a:r>
              <a:rPr lang="en-US" sz="4400" b="1" dirty="0">
                <a:solidFill>
                  <a:srgbClr val="FF0000"/>
                </a:solidFill>
                <a:latin typeface="UTM Avo" panose="02040603050506020204" pitchFamily="18"/>
                <a:ea typeface="Bobby Jones"/>
                <a:cs typeface="Arial" panose="020B0604020202020204" pitchFamily="34" charset="0"/>
                <a:sym typeface="Bobby Jones"/>
              </a:rPr>
              <a:t>ĐỌC NÂNG CAO</a:t>
            </a:r>
          </a:p>
        </p:txBody>
      </p:sp>
    </p:spTree>
    <p:extLst>
      <p:ext uri="{BB962C8B-B14F-4D97-AF65-F5344CB8AC3E}">
        <p14:creationId xmlns:p14="http://schemas.microsoft.com/office/powerpoint/2010/main" val="419900304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Callout 17">
            <a:extLst>
              <a:ext uri="{FF2B5EF4-FFF2-40B4-BE49-F238E27FC236}">
                <a16:creationId xmlns:a16="http://schemas.microsoft.com/office/drawing/2014/main" id="{4A537C1C-BB87-B69D-F28E-24ED998B637D}"/>
              </a:ext>
            </a:extLst>
          </p:cNvPr>
          <p:cNvSpPr/>
          <p:nvPr/>
        </p:nvSpPr>
        <p:spPr>
          <a:xfrm>
            <a:off x="904568" y="468588"/>
            <a:ext cx="7020232" cy="2363102"/>
          </a:xfrm>
          <a:prstGeom prst="wedgeEllipseCallout">
            <a:avLst>
              <a:gd name="adj1" fmla="val 59111"/>
              <a:gd name="adj2" fmla="val -20429"/>
            </a:avLst>
          </a:prstGeom>
          <a:solidFill>
            <a:schemeClr val="accent2">
              <a:lumMod val="60000"/>
              <a:lumOff val="40000"/>
            </a:schemeClr>
          </a:solidFill>
          <a:ln>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VN" sz="2800" dirty="0">
                <a:latin typeface="+mj-lt"/>
                <a:cs typeface="Arial" panose="020B0604020202020204" pitchFamily="34" charset="0"/>
              </a:rPr>
              <a:t>Em hãy nhắc lại nội dung, ý nghĩa bài đọc “Người công dân số Một”.</a:t>
            </a:r>
          </a:p>
        </p:txBody>
      </p:sp>
    </p:spTree>
    <p:extLst>
      <p:ext uri="{BB962C8B-B14F-4D97-AF65-F5344CB8AC3E}">
        <p14:creationId xmlns:p14="http://schemas.microsoft.com/office/powerpoint/2010/main" val="314901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6040E-0F6D-E273-1514-8A8DDBFCC1D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587FAB1-21E3-CD54-6D0A-1B87A74676F1}"/>
              </a:ext>
            </a:extLst>
          </p:cNvPr>
          <p:cNvGrpSpPr/>
          <p:nvPr/>
        </p:nvGrpSpPr>
        <p:grpSpPr>
          <a:xfrm>
            <a:off x="3116826" y="348218"/>
            <a:ext cx="4299191" cy="1240618"/>
            <a:chOff x="12994" y="-176958"/>
            <a:chExt cx="5638167" cy="1654159"/>
          </a:xfrm>
        </p:grpSpPr>
        <p:grpSp>
          <p:nvGrpSpPr>
            <p:cNvPr id="2" name="Group 3">
              <a:extLst>
                <a:ext uri="{FF2B5EF4-FFF2-40B4-BE49-F238E27FC236}">
                  <a16:creationId xmlns:a16="http://schemas.microsoft.com/office/drawing/2014/main" id="{1D1A25E2-F711-06E4-5799-E5824B1FDCB4}"/>
                </a:ext>
              </a:extLst>
            </p:cNvPr>
            <p:cNvGrpSpPr/>
            <p:nvPr/>
          </p:nvGrpSpPr>
          <p:grpSpPr>
            <a:xfrm>
              <a:off x="12994" y="-176958"/>
              <a:ext cx="5638167" cy="1374275"/>
              <a:chOff x="0" y="-99052"/>
              <a:chExt cx="3433714" cy="2858204"/>
            </a:xfrm>
          </p:grpSpPr>
          <p:sp>
            <p:nvSpPr>
              <p:cNvPr id="3" name="Freeform 4">
                <a:extLst>
                  <a:ext uri="{FF2B5EF4-FFF2-40B4-BE49-F238E27FC236}">
                    <a16:creationId xmlns:a16="http://schemas.microsoft.com/office/drawing/2014/main" id="{74FAF0A7-B56A-A30A-EA1D-BD510BA38BDB}"/>
                  </a:ext>
                </a:extLst>
              </p:cNvPr>
              <p:cNvSpPr/>
              <p:nvPr/>
            </p:nvSpPr>
            <p:spPr>
              <a:xfrm>
                <a:off x="0" y="268985"/>
                <a:ext cx="2325347" cy="1646564"/>
              </a:xfrm>
              <a:custGeom>
                <a:avLst/>
                <a:gdLst/>
                <a:ahLst/>
                <a:cxnLst/>
                <a:rect l="l" t="t" r="r" b="b"/>
                <a:pathLst>
                  <a:path w="3339910" h="2829629">
                    <a:moveTo>
                      <a:pt x="0" y="0"/>
                    </a:moveTo>
                    <a:lnTo>
                      <a:pt x="3339910" y="0"/>
                    </a:lnTo>
                    <a:lnTo>
                      <a:pt x="3339910" y="2829629"/>
                    </a:lnTo>
                    <a:lnTo>
                      <a:pt x="0" y="2829629"/>
                    </a:lnTo>
                    <a:close/>
                  </a:path>
                </a:pathLst>
              </a:custGeom>
              <a:solidFill>
                <a:srgbClr val="FBE5A5"/>
              </a:solidFill>
            </p:spPr>
            <p:txBody>
              <a:bodyPr/>
              <a:lstStyle/>
              <a:p>
                <a:endParaRPr lang="en-US" sz="1800">
                  <a:latin typeface="+mn-lt"/>
                </a:endParaRPr>
              </a:p>
            </p:txBody>
          </p:sp>
          <p:sp>
            <p:nvSpPr>
              <p:cNvPr id="4" name="TextBox 5">
                <a:extLst>
                  <a:ext uri="{FF2B5EF4-FFF2-40B4-BE49-F238E27FC236}">
                    <a16:creationId xmlns:a16="http://schemas.microsoft.com/office/drawing/2014/main" id="{E9C61EB4-ECBE-746E-FA57-0ED4EF22A661}"/>
                  </a:ext>
                </a:extLst>
              </p:cNvPr>
              <p:cNvSpPr txBox="1"/>
              <p:nvPr/>
            </p:nvSpPr>
            <p:spPr>
              <a:xfrm>
                <a:off x="93803" y="-99052"/>
                <a:ext cx="3339911"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sp>
          <p:nvSpPr>
            <p:cNvPr id="5" name="TextBox 15">
              <a:extLst>
                <a:ext uri="{FF2B5EF4-FFF2-40B4-BE49-F238E27FC236}">
                  <a16:creationId xmlns:a16="http://schemas.microsoft.com/office/drawing/2014/main" id="{DEFAC389-9E64-47AD-99EA-77A88FA4097E}"/>
                </a:ext>
              </a:extLst>
            </p:cNvPr>
            <p:cNvSpPr txBox="1"/>
            <p:nvPr/>
          </p:nvSpPr>
          <p:spPr>
            <a:xfrm>
              <a:off x="167019" y="-143071"/>
              <a:ext cx="3510172" cy="1620272"/>
            </a:xfrm>
            <a:prstGeom prst="rect">
              <a:avLst/>
            </a:prstGeom>
          </p:spPr>
          <p:txBody>
            <a:bodyPr wrap="square" lIns="0" tIns="0" rIns="0" bIns="0" rtlCol="0" anchor="t">
              <a:spAutoFit/>
            </a:bodyPr>
            <a:lstStyle/>
            <a:p>
              <a:pPr algn="ctr">
                <a:lnSpc>
                  <a:spcPct val="150000"/>
                </a:lnSpc>
              </a:pPr>
              <a:r>
                <a:rPr lang="en-US" sz="2800" b="1" dirty="0" err="1">
                  <a:latin typeface="Times New Roman" panose="02020603050405020304" pitchFamily="18" charset="0"/>
                  <a:ea typeface="Baloo Da"/>
                  <a:cs typeface="Times New Roman" panose="02020603050405020304" pitchFamily="18" charset="0"/>
                  <a:sym typeface="Baloo Da"/>
                </a:rPr>
                <a:t>Giọng</a:t>
              </a:r>
              <a:r>
                <a:rPr lang="en-US" sz="2800" b="1" dirty="0">
                  <a:latin typeface="Times New Roman" panose="02020603050405020304" pitchFamily="18" charset="0"/>
                  <a:ea typeface="Baloo Da"/>
                  <a:cs typeface="Times New Roman" panose="02020603050405020304" pitchFamily="18" charset="0"/>
                  <a:sym typeface="Baloo Da"/>
                </a:rPr>
                <a:t> </a:t>
              </a:r>
              <a:r>
                <a:rPr lang="en-US" sz="2800" b="1" dirty="0" err="1">
                  <a:latin typeface="Times New Roman" panose="02020603050405020304" pitchFamily="18" charset="0"/>
                  <a:ea typeface="Baloo Da"/>
                  <a:cs typeface="Times New Roman" panose="02020603050405020304" pitchFamily="18" charset="0"/>
                  <a:sym typeface="Baloo Da"/>
                </a:rPr>
                <a:t>đọc</a:t>
              </a:r>
              <a:r>
                <a:rPr lang="en-US" sz="2800" b="1" dirty="0">
                  <a:latin typeface="Times New Roman" panose="02020603050405020304" pitchFamily="18" charset="0"/>
                  <a:ea typeface="Baloo Da"/>
                  <a:cs typeface="Times New Roman" panose="02020603050405020304" pitchFamily="18" charset="0"/>
                  <a:sym typeface="Baloo Da"/>
                </a:rPr>
                <a:t> </a:t>
              </a:r>
              <a:r>
                <a:rPr lang="en-US" sz="2800" b="1" dirty="0" err="1">
                  <a:latin typeface="Times New Roman" panose="02020603050405020304" pitchFamily="18" charset="0"/>
                  <a:ea typeface="Baloo Da"/>
                  <a:cs typeface="Times New Roman" panose="02020603050405020304" pitchFamily="18" charset="0"/>
                  <a:sym typeface="Baloo Da"/>
                </a:rPr>
                <a:t>đoạn</a:t>
              </a:r>
              <a:r>
                <a:rPr lang="en-US" sz="2800" b="1" dirty="0">
                  <a:latin typeface="Times New Roman" panose="02020603050405020304" pitchFamily="18" charset="0"/>
                  <a:ea typeface="Baloo Da"/>
                  <a:cs typeface="Times New Roman" panose="02020603050405020304" pitchFamily="18" charset="0"/>
                  <a:sym typeface="Baloo Da"/>
                </a:rPr>
                <a:t> 2</a:t>
              </a:r>
            </a:p>
          </p:txBody>
        </p:sp>
      </p:grpSp>
      <p:sp>
        <p:nvSpPr>
          <p:cNvPr id="6" name="TextBox 16">
            <a:extLst>
              <a:ext uri="{FF2B5EF4-FFF2-40B4-BE49-F238E27FC236}">
                <a16:creationId xmlns:a16="http://schemas.microsoft.com/office/drawing/2014/main" id="{38E952E4-5EDC-CCE3-3BDA-ED1B9C980DAF}"/>
              </a:ext>
            </a:extLst>
          </p:cNvPr>
          <p:cNvSpPr txBox="1"/>
          <p:nvPr/>
        </p:nvSpPr>
        <p:spPr>
          <a:xfrm>
            <a:off x="432619" y="1380616"/>
            <a:ext cx="8406581" cy="2141612"/>
          </a:xfrm>
          <a:prstGeom prst="rect">
            <a:avLst/>
          </a:prstGeom>
          <a:solidFill>
            <a:schemeClr val="accent3">
              <a:lumMod val="40000"/>
              <a:lumOff val="60000"/>
            </a:schemeClr>
          </a:solidFill>
        </p:spPr>
        <p:txBody>
          <a:bodyPr wrap="square" lIns="0" tIns="0" rIns="0" bIns="0" rtlCol="0" anchor="t">
            <a:spAutoFit/>
          </a:bodyPr>
          <a:lstStyle/>
          <a:p>
            <a:pPr marL="269991" indent="-269991" algn="just">
              <a:lnSpc>
                <a:spcPct val="150000"/>
              </a:lnSpc>
              <a:spcAft>
                <a:spcPts val="450"/>
              </a:spcAft>
              <a:buFont typeface="Wingdings" pitchFamily="2" charset="2"/>
              <a:buChar char="v"/>
            </a:pPr>
            <a:r>
              <a:rPr lang="vi-VN" sz="1800" dirty="0">
                <a:latin typeface="+mn-lt"/>
                <a:ea typeface="Baloo Da"/>
                <a:cs typeface="Arial" panose="020B0604020202020204" pitchFamily="34" charset="0"/>
                <a:sym typeface="Baloo Da"/>
              </a:rPr>
              <a:t>Đọc với giọng kịch, chú ý phân biệt giọng đọc </a:t>
            </a:r>
            <a:r>
              <a:rPr lang="en-US" sz="1800" dirty="0" err="1">
                <a:latin typeface="+mn-lt"/>
                <a:ea typeface="Baloo Da"/>
                <a:cs typeface="Arial" panose="020B0604020202020204" pitchFamily="34" charset="0"/>
                <a:sym typeface="Baloo Da"/>
              </a:rPr>
              <a:t>phù</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hợp</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với</a:t>
            </a:r>
            <a:r>
              <a:rPr lang="vi-VN" sz="1800" dirty="0">
                <a:latin typeface="+mn-lt"/>
                <a:ea typeface="Baloo Da"/>
                <a:cs typeface="Arial" panose="020B0604020202020204" pitchFamily="34" charset="0"/>
                <a:sym typeface="Baloo Da"/>
              </a:rPr>
              <a:t> nhân vật, lời anh Lê đọc với giọng vui vẻ, hào hứng. Lời anh Thành đọc với giọng nhẹ nhàng nhưng kiên quyết. </a:t>
            </a:r>
          </a:p>
          <a:p>
            <a:pPr marL="269991" indent="-269991" algn="just">
              <a:lnSpc>
                <a:spcPct val="150000"/>
              </a:lnSpc>
              <a:spcAft>
                <a:spcPts val="450"/>
              </a:spcAft>
              <a:buFont typeface="Wingdings" pitchFamily="2" charset="2"/>
              <a:buChar char="v"/>
            </a:pPr>
            <a:r>
              <a:rPr lang="vi-VN" sz="1800" dirty="0">
                <a:latin typeface="+mn-lt"/>
                <a:ea typeface="Baloo Da"/>
                <a:cs typeface="Arial" panose="020B0604020202020204" pitchFamily="34" charset="0"/>
                <a:sym typeface="Baloo Da"/>
              </a:rPr>
              <a:t>Ngắt nghỉ hơi sau tên người nói ở mỗi lượt thoại và ở những câu dài, cách nhấn mạnh các từ ngữ quan trọng. </a:t>
            </a:r>
            <a:endParaRPr lang="en-US" sz="1800" dirty="0">
              <a:latin typeface="+mn-lt"/>
              <a:ea typeface="Baloo Da"/>
              <a:cs typeface="Arial" panose="020B0604020202020204" pitchFamily="34" charset="0"/>
              <a:sym typeface="Baloo Da"/>
            </a:endParaRPr>
          </a:p>
        </p:txBody>
      </p:sp>
      <p:sp>
        <p:nvSpPr>
          <p:cNvPr id="7" name="TextBox 17">
            <a:extLst>
              <a:ext uri="{FF2B5EF4-FFF2-40B4-BE49-F238E27FC236}">
                <a16:creationId xmlns:a16="http://schemas.microsoft.com/office/drawing/2014/main" id="{88628300-D983-E0FC-1AFF-99961C984D73}"/>
              </a:ext>
            </a:extLst>
          </p:cNvPr>
          <p:cNvSpPr txBox="1"/>
          <p:nvPr/>
        </p:nvSpPr>
        <p:spPr>
          <a:xfrm>
            <a:off x="1466642" y="5248099"/>
            <a:ext cx="2077781" cy="415498"/>
          </a:xfrm>
          <a:prstGeom prst="rect">
            <a:avLst/>
          </a:prstGeom>
        </p:spPr>
        <p:txBody>
          <a:bodyPr lIns="0" tIns="0" rIns="0" bIns="0" rtlCol="0" anchor="t">
            <a:spAutoFit/>
          </a:bodyPr>
          <a:lstStyle/>
          <a:p>
            <a:pPr algn="just">
              <a:lnSpc>
                <a:spcPct val="150000"/>
              </a:lnSpc>
            </a:pPr>
            <a:r>
              <a:rPr lang="en-US" sz="1800" dirty="0">
                <a:latin typeface="+mn-lt"/>
                <a:ea typeface="Baloo Da"/>
                <a:cs typeface="Arial" panose="020B0604020202020204" pitchFamily="34" charset="0"/>
                <a:sym typeface="Baloo Da"/>
              </a:rPr>
              <a:t>CHARACTER</a:t>
            </a:r>
          </a:p>
        </p:txBody>
      </p:sp>
    </p:spTree>
    <p:extLst>
      <p:ext uri="{BB962C8B-B14F-4D97-AF65-F5344CB8AC3E}">
        <p14:creationId xmlns:p14="http://schemas.microsoft.com/office/powerpoint/2010/main" val="319460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1FA7-1557-5534-A48A-14B91466B34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A302120-78A1-FFBA-9CC0-A00E96C88509}"/>
              </a:ext>
            </a:extLst>
          </p:cNvPr>
          <p:cNvGrpSpPr/>
          <p:nvPr/>
        </p:nvGrpSpPr>
        <p:grpSpPr>
          <a:xfrm>
            <a:off x="879616" y="934065"/>
            <a:ext cx="7300594" cy="3647023"/>
            <a:chOff x="1014897" y="1173957"/>
            <a:chExt cx="9734125" cy="4031335"/>
          </a:xfrm>
          <a:solidFill>
            <a:srgbClr val="FFFF00"/>
          </a:solidFill>
        </p:grpSpPr>
        <p:grpSp>
          <p:nvGrpSpPr>
            <p:cNvPr id="2" name="Group 3">
              <a:extLst>
                <a:ext uri="{FF2B5EF4-FFF2-40B4-BE49-F238E27FC236}">
                  <a16:creationId xmlns:a16="http://schemas.microsoft.com/office/drawing/2014/main" id="{B61180C8-D510-5625-FBFC-203C78887CF5}"/>
                </a:ext>
              </a:extLst>
            </p:cNvPr>
            <p:cNvGrpSpPr/>
            <p:nvPr/>
          </p:nvGrpSpPr>
          <p:grpSpPr>
            <a:xfrm>
              <a:off x="1014897" y="1173957"/>
              <a:ext cx="9734125" cy="4031335"/>
              <a:chOff x="0" y="0"/>
              <a:chExt cx="3339911" cy="2829629"/>
            </a:xfrm>
            <a:grpFill/>
          </p:grpSpPr>
          <p:sp>
            <p:nvSpPr>
              <p:cNvPr id="3" name="Freeform 4">
                <a:extLst>
                  <a:ext uri="{FF2B5EF4-FFF2-40B4-BE49-F238E27FC236}">
                    <a16:creationId xmlns:a16="http://schemas.microsoft.com/office/drawing/2014/main" id="{9C614A37-641E-798F-58D2-7E28084B584C}"/>
                  </a:ext>
                </a:extLst>
              </p:cNvPr>
              <p:cNvSpPr/>
              <p:nvPr/>
            </p:nvSpPr>
            <p:spPr>
              <a:xfrm>
                <a:off x="0" y="0"/>
                <a:ext cx="3339910" cy="2829629"/>
              </a:xfrm>
              <a:custGeom>
                <a:avLst/>
                <a:gdLst/>
                <a:ahLst/>
                <a:cxnLst/>
                <a:rect l="l" t="t" r="r" b="b"/>
                <a:pathLst>
                  <a:path w="3339910" h="2829629">
                    <a:moveTo>
                      <a:pt x="0" y="0"/>
                    </a:moveTo>
                    <a:lnTo>
                      <a:pt x="3339910" y="0"/>
                    </a:lnTo>
                    <a:lnTo>
                      <a:pt x="3339910" y="2829629"/>
                    </a:lnTo>
                    <a:lnTo>
                      <a:pt x="0" y="2829629"/>
                    </a:lnTo>
                    <a:close/>
                  </a:path>
                </a:pathLst>
              </a:custGeom>
              <a:grpFill/>
            </p:spPr>
            <p:txBody>
              <a:bodyPr/>
              <a:lstStyle/>
              <a:p>
                <a:endParaRPr lang="en-US" sz="547"/>
              </a:p>
            </p:txBody>
          </p:sp>
          <p:sp>
            <p:nvSpPr>
              <p:cNvPr id="4" name="TextBox 5">
                <a:extLst>
                  <a:ext uri="{FF2B5EF4-FFF2-40B4-BE49-F238E27FC236}">
                    <a16:creationId xmlns:a16="http://schemas.microsoft.com/office/drawing/2014/main" id="{D61FAD93-EBBF-C919-39F3-8D4D8253AFC0}"/>
                  </a:ext>
                </a:extLst>
              </p:cNvPr>
              <p:cNvSpPr txBox="1"/>
              <p:nvPr/>
            </p:nvSpPr>
            <p:spPr>
              <a:xfrm>
                <a:off x="0" y="-28575"/>
                <a:ext cx="3339911" cy="2858204"/>
              </a:xfrm>
              <a:prstGeom prst="rect">
                <a:avLst/>
              </a:prstGeom>
              <a:grpFill/>
            </p:spPr>
            <p:txBody>
              <a:bodyPr lIns="24001" tIns="24001" rIns="24001" bIns="24001" rtlCol="0" anchor="ctr"/>
              <a:lstStyle/>
              <a:p>
                <a:pPr algn="ctr">
                  <a:lnSpc>
                    <a:spcPts val="1256"/>
                  </a:lnSpc>
                  <a:spcBef>
                    <a:spcPct val="0"/>
                  </a:spcBef>
                </a:pPr>
                <a:endParaRPr sz="547"/>
              </a:p>
            </p:txBody>
          </p:sp>
        </p:grpSp>
        <p:grpSp>
          <p:nvGrpSpPr>
            <p:cNvPr id="5" name="Group 6">
              <a:extLst>
                <a:ext uri="{FF2B5EF4-FFF2-40B4-BE49-F238E27FC236}">
                  <a16:creationId xmlns:a16="http://schemas.microsoft.com/office/drawing/2014/main" id="{65774027-5A16-A7EF-771A-210985896C49}"/>
                </a:ext>
              </a:extLst>
            </p:cNvPr>
            <p:cNvGrpSpPr/>
            <p:nvPr/>
          </p:nvGrpSpPr>
          <p:grpSpPr>
            <a:xfrm>
              <a:off x="1520326" y="1652708"/>
              <a:ext cx="8723269" cy="3035039"/>
              <a:chOff x="0" y="0"/>
              <a:chExt cx="2619596" cy="788501"/>
            </a:xfrm>
            <a:grpFill/>
          </p:grpSpPr>
          <p:sp>
            <p:nvSpPr>
              <p:cNvPr id="6" name="Freeform 7">
                <a:extLst>
                  <a:ext uri="{FF2B5EF4-FFF2-40B4-BE49-F238E27FC236}">
                    <a16:creationId xmlns:a16="http://schemas.microsoft.com/office/drawing/2014/main" id="{E0077902-2518-BFBD-DB7B-614BE3BC5A54}"/>
                  </a:ext>
                </a:extLst>
              </p:cNvPr>
              <p:cNvSpPr/>
              <p:nvPr/>
            </p:nvSpPr>
            <p:spPr>
              <a:xfrm>
                <a:off x="0" y="0"/>
                <a:ext cx="2619596" cy="788501"/>
              </a:xfrm>
              <a:custGeom>
                <a:avLst/>
                <a:gdLst/>
                <a:ahLst/>
                <a:cxnLst/>
                <a:rect l="l" t="t" r="r" b="b"/>
                <a:pathLst>
                  <a:path w="2619596" h="788501">
                    <a:moveTo>
                      <a:pt x="0" y="0"/>
                    </a:moveTo>
                    <a:lnTo>
                      <a:pt x="2619596" y="0"/>
                    </a:lnTo>
                    <a:lnTo>
                      <a:pt x="2619596" y="788501"/>
                    </a:lnTo>
                    <a:lnTo>
                      <a:pt x="0" y="788501"/>
                    </a:lnTo>
                    <a:close/>
                  </a:path>
                </a:pathLst>
              </a:custGeom>
              <a:grpFill/>
            </p:spPr>
            <p:txBody>
              <a:bodyPr/>
              <a:lstStyle/>
              <a:p>
                <a:endParaRPr lang="en-US" sz="547"/>
              </a:p>
            </p:txBody>
          </p:sp>
          <p:sp>
            <p:nvSpPr>
              <p:cNvPr id="7" name="TextBox 8">
                <a:extLst>
                  <a:ext uri="{FF2B5EF4-FFF2-40B4-BE49-F238E27FC236}">
                    <a16:creationId xmlns:a16="http://schemas.microsoft.com/office/drawing/2014/main" id="{7ED9F19F-FD9B-83AC-D4FF-AA6BBB34D7E3}"/>
                  </a:ext>
                </a:extLst>
              </p:cNvPr>
              <p:cNvSpPr txBox="1"/>
              <p:nvPr/>
            </p:nvSpPr>
            <p:spPr>
              <a:xfrm>
                <a:off x="0" y="-38100"/>
                <a:ext cx="2619596" cy="826601"/>
              </a:xfrm>
              <a:prstGeom prst="rect">
                <a:avLst/>
              </a:prstGeom>
              <a:grpFill/>
            </p:spPr>
            <p:txBody>
              <a:bodyPr lIns="24001" tIns="24001" rIns="24001" bIns="24001" rtlCol="0" anchor="ctr"/>
              <a:lstStyle/>
              <a:p>
                <a:pPr algn="ctr">
                  <a:lnSpc>
                    <a:spcPts val="1256"/>
                  </a:lnSpc>
                </a:pPr>
                <a:endParaRPr sz="547"/>
              </a:p>
            </p:txBody>
          </p:sp>
        </p:grpSp>
        <p:sp>
          <p:nvSpPr>
            <p:cNvPr id="8" name="TextBox 15">
              <a:extLst>
                <a:ext uri="{FF2B5EF4-FFF2-40B4-BE49-F238E27FC236}">
                  <a16:creationId xmlns:a16="http://schemas.microsoft.com/office/drawing/2014/main" id="{536849C7-8011-D69E-7B22-A70409458502}"/>
                </a:ext>
              </a:extLst>
            </p:cNvPr>
            <p:cNvSpPr txBox="1"/>
            <p:nvPr/>
          </p:nvSpPr>
          <p:spPr>
            <a:xfrm>
              <a:off x="1859245" y="1800048"/>
              <a:ext cx="8048684" cy="2215991"/>
            </a:xfrm>
            <a:prstGeom prst="rect">
              <a:avLst/>
            </a:prstGeom>
            <a:grpFill/>
          </p:spPr>
          <p:txBody>
            <a:bodyPr wrap="square" lIns="0" tIns="0" rIns="0" bIns="0" rtlCol="0" anchor="t">
              <a:spAutoFit/>
            </a:bodyPr>
            <a:lstStyle/>
            <a:p>
              <a:pPr algn="just">
                <a:lnSpc>
                  <a:spcPct val="150000"/>
                </a:lnSpc>
              </a:pPr>
              <a:r>
                <a:rPr lang="vi-VN" sz="1800" b="1" dirty="0">
                  <a:latin typeface="+mj-lt"/>
                  <a:ea typeface="Baloo Da"/>
                  <a:cs typeface="Arial" panose="020B0604020202020204" pitchFamily="34" charset="0"/>
                  <a:sym typeface="Baloo Da"/>
                </a:rPr>
                <a:t>Lê</a:t>
              </a:r>
              <a:r>
                <a:rPr lang="vi-VN" sz="1800" dirty="0">
                  <a:latin typeface="+mj-lt"/>
                  <a:ea typeface="Baloo Da"/>
                  <a:cs typeface="Arial" panose="020B0604020202020204" pitchFamily="34" charset="0"/>
                  <a:sym typeface="Baloo Da"/>
                </a:rPr>
                <a:t>:</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a:t>
              </a:r>
              <a:r>
                <a:rPr lang="vi-VN" sz="1800" b="1" dirty="0">
                  <a:latin typeface="+mj-lt"/>
                  <a:ea typeface="Baloo Da"/>
                  <a:cs typeface="Arial" panose="020B0604020202020204" pitchFamily="34" charset="0"/>
                  <a:sym typeface="Baloo Da"/>
                </a:rPr>
                <a:t>Sao</a:t>
              </a:r>
              <a:r>
                <a:rPr lang="vi-VN" sz="1800" dirty="0">
                  <a:latin typeface="+mj-lt"/>
                  <a:ea typeface="Baloo Da"/>
                  <a:cs typeface="Arial" panose="020B0604020202020204" pitchFamily="34" charset="0"/>
                  <a:sym typeface="Baloo Da"/>
                </a:rPr>
                <a:t> lại thôi?</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Anh chỉ cần </a:t>
              </a:r>
              <a:r>
                <a:rPr lang="vi-VN" sz="1800" b="1" dirty="0">
                  <a:latin typeface="+mj-lt"/>
                  <a:ea typeface="Baloo Da"/>
                  <a:cs typeface="Arial" panose="020B0604020202020204" pitchFamily="34" charset="0"/>
                  <a:sym typeface="Baloo Da"/>
                </a:rPr>
                <a:t>cơm nuôi</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và mỗi tháng </a:t>
              </a:r>
              <a:r>
                <a:rPr lang="vi-VN" sz="1800" b="1" dirty="0">
                  <a:latin typeface="+mj-lt"/>
                  <a:ea typeface="Baloo Da"/>
                  <a:cs typeface="Arial" panose="020B0604020202020204" pitchFamily="34" charset="0"/>
                  <a:sym typeface="Baloo Da"/>
                </a:rPr>
                <a:t>một đồng</a:t>
              </a:r>
              <a:r>
                <a:rPr lang="vi-VN" sz="1800" dirty="0">
                  <a:latin typeface="+mj-lt"/>
                  <a:ea typeface="Baloo Da"/>
                  <a:cs typeface="Arial" panose="020B0604020202020204" pitchFamily="34" charset="0"/>
                  <a:sym typeface="Baloo Da"/>
                </a:rPr>
                <a:t>.</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Tôi đã đòi cho anh </a:t>
              </a:r>
              <a:r>
                <a:rPr lang="vi-VN" sz="1800" b="1" dirty="0">
                  <a:latin typeface="+mj-lt"/>
                  <a:ea typeface="Baloo Da"/>
                  <a:cs typeface="Arial" panose="020B0604020202020204" pitchFamily="34" charset="0"/>
                  <a:sym typeface="Baloo Da"/>
                </a:rPr>
                <a:t>thêm</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mỗi năm </a:t>
              </a:r>
              <a:r>
                <a:rPr lang="vi-VN" sz="1800" b="1" dirty="0">
                  <a:latin typeface="+mj-lt"/>
                  <a:ea typeface="Baloo Da"/>
                  <a:cs typeface="Arial" panose="020B0604020202020204" pitchFamily="34" charset="0"/>
                  <a:sym typeface="Baloo Da"/>
                </a:rPr>
                <a:t>hai bộ </a:t>
              </a:r>
              <a:r>
                <a:rPr lang="vi-VN" sz="1800" dirty="0">
                  <a:latin typeface="+mj-lt"/>
                  <a:ea typeface="Baloo Da"/>
                  <a:cs typeface="Arial" panose="020B0604020202020204" pitchFamily="34" charset="0"/>
                  <a:sym typeface="Baloo Da"/>
                </a:rPr>
                <a:t>quần áo</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và mỗi tháng thêm </a:t>
              </a:r>
              <a:r>
                <a:rPr lang="vi-VN" sz="1800" b="1" dirty="0">
                  <a:latin typeface="+mj-lt"/>
                  <a:ea typeface="Baloo Da"/>
                  <a:cs typeface="Arial" panose="020B0604020202020204" pitchFamily="34" charset="0"/>
                  <a:sym typeface="Baloo Da"/>
                </a:rPr>
                <a:t>năm hào</a:t>
              </a:r>
              <a:r>
                <a:rPr lang="vi-VN" sz="1800" dirty="0">
                  <a:latin typeface="+mj-lt"/>
                  <a:ea typeface="Baloo Da"/>
                  <a:cs typeface="Arial" panose="020B0604020202020204" pitchFamily="34" charset="0"/>
                  <a:sym typeface="Baloo Da"/>
                </a:rPr>
                <a:t>...</a:t>
              </a:r>
              <a:r>
                <a:rPr lang="en-US" sz="1800" dirty="0">
                  <a:latin typeface="+mj-lt"/>
                  <a:ea typeface="Baloo Da"/>
                  <a:cs typeface="Arial" panose="020B0604020202020204" pitchFamily="34" charset="0"/>
                  <a:sym typeface="Baloo Da"/>
                </a:rPr>
                <a:t> </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(Nói nhỏ) Vì tôi </a:t>
              </a:r>
              <a:r>
                <a:rPr lang="vi-VN" sz="1800" b="1" dirty="0">
                  <a:latin typeface="+mj-lt"/>
                  <a:ea typeface="Baloo Da"/>
                  <a:cs typeface="Arial" panose="020B0604020202020204" pitchFamily="34" charset="0"/>
                  <a:sym typeface="Baloo Da"/>
                </a:rPr>
                <a:t>nói</a:t>
              </a:r>
              <a:r>
                <a:rPr lang="vi-VN" sz="1800" dirty="0">
                  <a:latin typeface="+mj-lt"/>
                  <a:ea typeface="Baloo Da"/>
                  <a:cs typeface="Arial" panose="020B0604020202020204" pitchFamily="34" charset="0"/>
                  <a:sym typeface="Baloo Da"/>
                </a:rPr>
                <a:t> với họ:</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Anh biết </a:t>
              </a:r>
              <a:r>
                <a:rPr lang="vi-VN" sz="1800" b="1" dirty="0">
                  <a:latin typeface="+mj-lt"/>
                  <a:ea typeface="Baloo Da"/>
                  <a:cs typeface="Arial" panose="020B0604020202020204" pitchFamily="34" charset="0"/>
                  <a:sym typeface="Baloo Da"/>
                </a:rPr>
                <a:t>chữ Tàu</a:t>
              </a:r>
              <a:r>
                <a:rPr lang="vi-VN" sz="1800" dirty="0">
                  <a:latin typeface="+mj-lt"/>
                  <a:ea typeface="Baloo Da"/>
                  <a:cs typeface="Arial" panose="020B0604020202020204" pitchFamily="34" charset="0"/>
                  <a:sym typeface="Baloo Da"/>
                </a:rPr>
                <a:t>,</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lại có thể viết phắc-tuya</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bằng </a:t>
              </a:r>
              <a:r>
                <a:rPr lang="vi-VN" sz="1800" b="1" dirty="0">
                  <a:latin typeface="+mj-lt"/>
                  <a:ea typeface="Baloo Da"/>
                  <a:cs typeface="Arial" panose="020B0604020202020204" pitchFamily="34" charset="0"/>
                  <a:sym typeface="Baloo Da"/>
                </a:rPr>
                <a:t>tiếng Tây</a:t>
              </a:r>
              <a:r>
                <a:rPr lang="vi-VN" sz="1800" dirty="0">
                  <a:latin typeface="+mj-lt"/>
                  <a:ea typeface="Baloo Da"/>
                  <a:cs typeface="Arial" panose="020B0604020202020204" pitchFamily="34" charset="0"/>
                  <a:sym typeface="Baloo Da"/>
                </a:rPr>
                <a:t>.</a:t>
              </a:r>
              <a:r>
                <a:rPr lang="vi-VN" sz="1800" dirty="0">
                  <a:solidFill>
                    <a:srgbClr val="C00000"/>
                  </a:solidFill>
                  <a:latin typeface="+mj-lt"/>
                  <a:ea typeface="Baloo Da"/>
                  <a:cs typeface="Arial" panose="020B0604020202020204" pitchFamily="34" charset="0"/>
                  <a:sym typeface="Baloo Da"/>
                </a:rPr>
                <a:t>//</a:t>
              </a:r>
            </a:p>
          </p:txBody>
        </p:sp>
      </p:grpSp>
    </p:spTree>
    <p:extLst>
      <p:ext uri="{BB962C8B-B14F-4D97-AF65-F5344CB8AC3E}">
        <p14:creationId xmlns:p14="http://schemas.microsoft.com/office/powerpoint/2010/main" val="240673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5488" y="259209"/>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23E16D-AF4B-015A-3F35-53EA2A38FE5C}"/>
              </a:ext>
            </a:extLst>
          </p:cNvPr>
          <p:cNvGrpSpPr/>
          <p:nvPr/>
        </p:nvGrpSpPr>
        <p:grpSpPr>
          <a:xfrm>
            <a:off x="707923" y="608314"/>
            <a:ext cx="6895592" cy="2151207"/>
            <a:chOff x="-593470" y="210028"/>
            <a:chExt cx="6864965" cy="2151207"/>
          </a:xfrm>
        </p:grpSpPr>
        <p:grpSp>
          <p:nvGrpSpPr>
            <p:cNvPr id="4" name="Group 6">
              <a:extLst>
                <a:ext uri="{FF2B5EF4-FFF2-40B4-BE49-F238E27FC236}">
                  <a16:creationId xmlns:a16="http://schemas.microsoft.com/office/drawing/2014/main" id="{A0AD81DB-C5F7-FBD4-2026-969AC3835284}"/>
                </a:ext>
              </a:extLst>
            </p:cNvPr>
            <p:cNvGrpSpPr/>
            <p:nvPr/>
          </p:nvGrpSpPr>
          <p:grpSpPr>
            <a:xfrm>
              <a:off x="-593470" y="210028"/>
              <a:ext cx="6864965" cy="2151207"/>
              <a:chOff x="-735594" y="-260357"/>
              <a:chExt cx="3517792" cy="1048858"/>
            </a:xfrm>
          </p:grpSpPr>
          <p:sp>
            <p:nvSpPr>
              <p:cNvPr id="6" name="Freeform 7">
                <a:extLst>
                  <a:ext uri="{FF2B5EF4-FFF2-40B4-BE49-F238E27FC236}">
                    <a16:creationId xmlns:a16="http://schemas.microsoft.com/office/drawing/2014/main" id="{1F30FF3B-7C4B-C6D5-3930-ED4A9A5C106F}"/>
                  </a:ext>
                </a:extLst>
              </p:cNvPr>
              <p:cNvSpPr/>
              <p:nvPr/>
            </p:nvSpPr>
            <p:spPr>
              <a:xfrm>
                <a:off x="-735594" y="-260357"/>
                <a:ext cx="3120038" cy="826601"/>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2400">
                  <a:latin typeface="+mn-lt"/>
                </a:endParaRPr>
              </a:p>
            </p:txBody>
          </p:sp>
          <p:sp>
            <p:nvSpPr>
              <p:cNvPr id="7" name="TextBox 8">
                <a:extLst>
                  <a:ext uri="{FF2B5EF4-FFF2-40B4-BE49-F238E27FC236}">
                    <a16:creationId xmlns:a16="http://schemas.microsoft.com/office/drawing/2014/main" id="{79B11DC9-0869-0A06-1054-8913FA66DBCE}"/>
                  </a:ext>
                </a:extLst>
              </p:cNvPr>
              <p:cNvSpPr txBox="1"/>
              <p:nvPr/>
            </p:nvSpPr>
            <p:spPr>
              <a:xfrm>
                <a:off x="0" y="-38100"/>
                <a:ext cx="2782198" cy="826601"/>
              </a:xfrm>
              <a:prstGeom prst="rect">
                <a:avLst/>
              </a:prstGeom>
            </p:spPr>
            <p:txBody>
              <a:bodyPr lIns="32001" tIns="32001" rIns="32001" bIns="32001" rtlCol="0" anchor="ctr"/>
              <a:lstStyle/>
              <a:p>
                <a:pPr algn="ctr">
                  <a:lnSpc>
                    <a:spcPts val="1675"/>
                  </a:lnSpc>
                </a:pPr>
                <a:endParaRPr sz="2400">
                  <a:latin typeface="+mn-lt"/>
                </a:endParaRPr>
              </a:p>
            </p:txBody>
          </p:sp>
        </p:grpSp>
        <p:sp>
          <p:nvSpPr>
            <p:cNvPr id="5" name="TextBox 15">
              <a:extLst>
                <a:ext uri="{FF2B5EF4-FFF2-40B4-BE49-F238E27FC236}">
                  <a16:creationId xmlns:a16="http://schemas.microsoft.com/office/drawing/2014/main" id="{958BAF01-091A-F91C-8BCF-DEBBA5E43533}"/>
                </a:ext>
              </a:extLst>
            </p:cNvPr>
            <p:cNvSpPr txBox="1"/>
            <p:nvPr/>
          </p:nvSpPr>
          <p:spPr>
            <a:xfrm>
              <a:off x="842040" y="262113"/>
              <a:ext cx="5429455" cy="1201163"/>
            </a:xfrm>
            <a:prstGeom prst="rect">
              <a:avLst/>
            </a:prstGeom>
          </p:spPr>
          <p:txBody>
            <a:bodyPr wrap="square" lIns="0" tIns="0" rIns="0" bIns="0" rtlCol="0" anchor="t">
              <a:spAutoFit/>
            </a:bodyPr>
            <a:lstStyle/>
            <a:p>
              <a:pPr algn="just">
                <a:lnSpc>
                  <a:spcPct val="150000"/>
                </a:lnSpc>
              </a:pPr>
              <a:r>
                <a:rPr lang="en-US" sz="2800" dirty="0" err="1">
                  <a:latin typeface="+mn-lt"/>
                  <a:ea typeface="Baloo Da"/>
                  <a:cs typeface="Arial" panose="020B0604020202020204" pitchFamily="34" charset="0"/>
                  <a:sym typeface="Baloo Da"/>
                </a:rPr>
                <a:t>Các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em</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luyện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trong</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nhóm</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và</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luyện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trước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lớp</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đoạn</a:t>
              </a:r>
              <a:r>
                <a:rPr lang="en-US" sz="2800" dirty="0">
                  <a:latin typeface="+mn-lt"/>
                  <a:ea typeface="Baloo Da"/>
                  <a:cs typeface="Arial" panose="020B0604020202020204" pitchFamily="34" charset="0"/>
                  <a:sym typeface="Baloo Da"/>
                </a:rPr>
                <a:t> 2.</a:t>
              </a:r>
            </a:p>
          </p:txBody>
        </p:sp>
      </p:grpSp>
    </p:spTree>
    <p:extLst>
      <p:ext uri="{BB962C8B-B14F-4D97-AF65-F5344CB8AC3E}">
        <p14:creationId xmlns:p14="http://schemas.microsoft.com/office/powerpoint/2010/main" val="3747556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5E3F609D-214B-455C-ACD1-1E2D83DB69A2}"/>
              </a:ext>
            </a:extLst>
          </p:cNvPr>
          <p:cNvSpPr/>
          <p:nvPr/>
        </p:nvSpPr>
        <p:spPr>
          <a:xfrm>
            <a:off x="233597" y="416560"/>
            <a:ext cx="8382166" cy="436003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vi-VN" sz="2200" dirty="0">
              <a:solidFill>
                <a:schemeClr val="bg1">
                  <a:lumMod val="10000"/>
                </a:schemeClr>
              </a:solidFill>
              <a:latin typeface="Calibri" panose="020F0502020204030204" pitchFamily="34" charset="0"/>
              <a:cs typeface="Calibri" panose="020F0502020204030204" pitchFamily="34" charset="0"/>
            </a:endParaRPr>
          </a:p>
        </p:txBody>
      </p:sp>
      <p:sp>
        <p:nvSpPr>
          <p:cNvPr id="4" name="Google Shape;235;p1">
            <a:extLst>
              <a:ext uri="{FF2B5EF4-FFF2-40B4-BE49-F238E27FC236}">
                <a16:creationId xmlns:a16="http://schemas.microsoft.com/office/drawing/2014/main" id="{04997C8A-9E83-13FD-80B9-F2ED615C8F03}"/>
              </a:ext>
            </a:extLst>
          </p:cNvPr>
          <p:cNvSpPr txBox="1">
            <a:spLocks/>
          </p:cNvSpPr>
          <p:nvPr/>
        </p:nvSpPr>
        <p:spPr>
          <a:xfrm>
            <a:off x="-1074780" y="-133568"/>
            <a:ext cx="10998920" cy="2016600"/>
          </a:xfrm>
          <a:prstGeom prst="rect">
            <a:avLst/>
          </a:prstGeom>
          <a:noFill/>
          <a:ln>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Pts val="5200"/>
              <a:buFontTx/>
            </a:pPr>
            <a:r>
              <a:rPr lang="vi-VN" sz="3600" b="1" dirty="0" smtClean="0">
                <a:solidFill>
                  <a:srgbClr val="002060"/>
                </a:solidFill>
                <a:ea typeface="Arial"/>
                <a:cs typeface="Arial"/>
                <a:sym typeface="Arial"/>
              </a:rPr>
              <a:t>TRÒ CHƠI</a:t>
            </a:r>
            <a:endParaRPr lang="vi-VN" sz="3600" b="1" dirty="0">
              <a:solidFill>
                <a:srgbClr val="002060"/>
              </a:solidFill>
              <a:ea typeface="Arial"/>
              <a:cs typeface="Arial"/>
              <a:sym typeface="Arial"/>
            </a:endParaRPr>
          </a:p>
        </p:txBody>
      </p:sp>
      <p:sp>
        <p:nvSpPr>
          <p:cNvPr id="5" name="TextBox 16">
            <a:extLst>
              <a:ext uri="{FF2B5EF4-FFF2-40B4-BE49-F238E27FC236}">
                <a16:creationId xmlns:a16="http://schemas.microsoft.com/office/drawing/2014/main" id="{A9638B52-FA88-1E45-55DE-438B082AD8F1}"/>
              </a:ext>
            </a:extLst>
          </p:cNvPr>
          <p:cNvSpPr txBox="1"/>
          <p:nvPr/>
        </p:nvSpPr>
        <p:spPr>
          <a:xfrm>
            <a:off x="2547804" y="1883032"/>
            <a:ext cx="3753751" cy="919932"/>
          </a:xfrm>
          <a:prstGeom prst="rect">
            <a:avLst/>
          </a:prstGeom>
        </p:spPr>
        <p:txBody>
          <a:bodyPr wrap="square" lIns="0" tIns="0" rIns="0" bIns="0" rtlCol="0" anchor="t">
            <a:spAutoFit/>
          </a:bodyPr>
          <a:lstStyle/>
          <a:p>
            <a:pPr algn="ctr">
              <a:lnSpc>
                <a:spcPct val="150000"/>
              </a:lnSpc>
            </a:pPr>
            <a:r>
              <a:rPr lang="en-US" sz="4409" b="1" dirty="0" smtClean="0">
                <a:solidFill>
                  <a:srgbClr val="FF0000"/>
                </a:solidFill>
                <a:latin typeface="+mj-lt"/>
                <a:ea typeface="Baloo Da"/>
                <a:cs typeface="Arial" panose="020B0604020202020204" pitchFamily="34" charset="0"/>
                <a:sym typeface="Baloo Da"/>
              </a:rPr>
              <a:t>TÌM </a:t>
            </a:r>
            <a:r>
              <a:rPr lang="en-US" sz="4409" b="1" dirty="0">
                <a:solidFill>
                  <a:srgbClr val="FF0000"/>
                </a:solidFill>
                <a:latin typeface="+mj-lt"/>
                <a:ea typeface="Baloo Da"/>
                <a:cs typeface="Arial" panose="020B0604020202020204" pitchFamily="34" charset="0"/>
                <a:sym typeface="Baloo Da"/>
              </a:rPr>
              <a:t>Ô CHỮ</a:t>
            </a:r>
          </a:p>
        </p:txBody>
      </p:sp>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5">
            <a:extLst>
              <a:ext uri="{FF2B5EF4-FFF2-40B4-BE49-F238E27FC236}">
                <a16:creationId xmlns:a16="http://schemas.microsoft.com/office/drawing/2014/main" id="{958BAF01-091A-F91C-8BCF-DEBBA5E43533}"/>
              </a:ext>
            </a:extLst>
          </p:cNvPr>
          <p:cNvSpPr txBox="1"/>
          <p:nvPr/>
        </p:nvSpPr>
        <p:spPr>
          <a:xfrm>
            <a:off x="1520572" y="375264"/>
            <a:ext cx="5453678" cy="812723"/>
          </a:xfrm>
          <a:prstGeom prst="rect">
            <a:avLst/>
          </a:prstGeom>
        </p:spPr>
        <p:txBody>
          <a:bodyPr wrap="square" lIns="0" tIns="0" rIns="0" bIns="0" rtlCol="0" anchor="t">
            <a:spAutoFit/>
          </a:bodyPr>
          <a:lstStyle/>
          <a:p>
            <a:pPr algn="ctr">
              <a:lnSpc>
                <a:spcPct val="150000"/>
              </a:lnSpc>
            </a:pPr>
            <a:r>
              <a:rPr lang="en-US" sz="4000" b="1" dirty="0" smtClean="0">
                <a:solidFill>
                  <a:srgbClr val="FF0000"/>
                </a:solidFill>
                <a:latin typeface="Times New Roman" panose="02020603050405020304" pitchFamily="18" charset="0"/>
                <a:ea typeface="Baloo Da"/>
                <a:cs typeface="Times New Roman" panose="02020603050405020304" pitchFamily="18" charset="0"/>
                <a:sym typeface="Baloo Da"/>
              </a:rPr>
              <a:t>LUYỆN TẬP</a:t>
            </a:r>
            <a:endParaRPr lang="en-US" sz="4000" b="1" dirty="0">
              <a:solidFill>
                <a:srgbClr val="FF0000"/>
              </a:solidFill>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379507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F8C17-0105-D98B-44EF-7F6A22222A48}"/>
            </a:ext>
          </a:extLst>
        </p:cNvPr>
        <p:cNvGrpSpPr/>
        <p:nvPr/>
      </p:nvGrpSpPr>
      <p:grpSpPr>
        <a:xfrm>
          <a:off x="0" y="0"/>
          <a:ext cx="0" cy="0"/>
          <a:chOff x="0" y="0"/>
          <a:chExt cx="0" cy="0"/>
        </a:xfrm>
      </p:grpSpPr>
      <p:pic>
        <p:nvPicPr>
          <p:cNvPr id="37" name="Picture 12">
            <a:extLst>
              <a:ext uri="{FF2B5EF4-FFF2-40B4-BE49-F238E27FC236}">
                <a16:creationId xmlns:a16="http://schemas.microsoft.com/office/drawing/2014/main" id="{48DC927A-9BB7-511B-88DE-E10DB0A67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023861" y="710804"/>
            <a:ext cx="751040" cy="802179"/>
          </a:xfrm>
          <a:prstGeom prst="rect">
            <a:avLst/>
          </a:prstGeom>
        </p:spPr>
      </p:pic>
      <p:grpSp>
        <p:nvGrpSpPr>
          <p:cNvPr id="38" name="Group 37">
            <a:extLst>
              <a:ext uri="{FF2B5EF4-FFF2-40B4-BE49-F238E27FC236}">
                <a16:creationId xmlns:a16="http://schemas.microsoft.com/office/drawing/2014/main" id="{C860D402-2E5B-6161-39A0-3A96B0C52EC5}"/>
              </a:ext>
            </a:extLst>
          </p:cNvPr>
          <p:cNvGrpSpPr/>
          <p:nvPr/>
        </p:nvGrpSpPr>
        <p:grpSpPr>
          <a:xfrm>
            <a:off x="9276199" y="862817"/>
            <a:ext cx="3696266" cy="1586766"/>
            <a:chOff x="12408941" y="624596"/>
            <a:chExt cx="6065666" cy="2603924"/>
          </a:xfrm>
        </p:grpSpPr>
        <p:pic>
          <p:nvPicPr>
            <p:cNvPr id="39" name="Picture 15">
              <a:extLst>
                <a:ext uri="{FF2B5EF4-FFF2-40B4-BE49-F238E27FC236}">
                  <a16:creationId xmlns:a16="http://schemas.microsoft.com/office/drawing/2014/main" id="{E6BE1864-38F6-D7F4-87F0-5A7EFC5B3362}"/>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40" name="Picture 23">
              <a:extLst>
                <a:ext uri="{FF2B5EF4-FFF2-40B4-BE49-F238E27FC236}">
                  <a16:creationId xmlns:a16="http://schemas.microsoft.com/office/drawing/2014/main" id="{C378215C-C7A3-E87B-2AD4-9DD5D1C612CF}"/>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41" name="Picture 15">
              <a:extLst>
                <a:ext uri="{FF2B5EF4-FFF2-40B4-BE49-F238E27FC236}">
                  <a16:creationId xmlns:a16="http://schemas.microsoft.com/office/drawing/2014/main" id="{055D9FA2-AB4E-37A5-DF65-800585DD3567}"/>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42" name="Picture 15">
              <a:extLst>
                <a:ext uri="{FF2B5EF4-FFF2-40B4-BE49-F238E27FC236}">
                  <a16:creationId xmlns:a16="http://schemas.microsoft.com/office/drawing/2014/main" id="{20B984B9-62BA-DA77-F0C1-474EF4F6CB52}"/>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43" name="Group 42">
            <a:extLst>
              <a:ext uri="{FF2B5EF4-FFF2-40B4-BE49-F238E27FC236}">
                <a16:creationId xmlns:a16="http://schemas.microsoft.com/office/drawing/2014/main" id="{68E8D473-DEB3-9B53-E2EB-B0A33CFB77EE}"/>
              </a:ext>
            </a:extLst>
          </p:cNvPr>
          <p:cNvGrpSpPr/>
          <p:nvPr/>
        </p:nvGrpSpPr>
        <p:grpSpPr>
          <a:xfrm>
            <a:off x="-3221948" y="589602"/>
            <a:ext cx="3055598" cy="1583105"/>
            <a:chOff x="-5092332" y="176244"/>
            <a:chExt cx="5014314" cy="2597915"/>
          </a:xfrm>
        </p:grpSpPr>
        <p:pic>
          <p:nvPicPr>
            <p:cNvPr id="44" name="Picture 15">
              <a:extLst>
                <a:ext uri="{FF2B5EF4-FFF2-40B4-BE49-F238E27FC236}">
                  <a16:creationId xmlns:a16="http://schemas.microsoft.com/office/drawing/2014/main" id="{7EE4A883-BA78-5472-DFA6-2EF185D660AB}"/>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45" name="Picture 15">
              <a:extLst>
                <a:ext uri="{FF2B5EF4-FFF2-40B4-BE49-F238E27FC236}">
                  <a16:creationId xmlns:a16="http://schemas.microsoft.com/office/drawing/2014/main" id="{E279A235-DADC-2CD3-1751-14378F9AD21B}"/>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46" name="Picture 15">
              <a:extLst>
                <a:ext uri="{FF2B5EF4-FFF2-40B4-BE49-F238E27FC236}">
                  <a16:creationId xmlns:a16="http://schemas.microsoft.com/office/drawing/2014/main" id="{AB298450-D8D0-C30D-0F27-D2F3017AC74E}"/>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47" name="Picture 15">
              <a:extLst>
                <a:ext uri="{FF2B5EF4-FFF2-40B4-BE49-F238E27FC236}">
                  <a16:creationId xmlns:a16="http://schemas.microsoft.com/office/drawing/2014/main" id="{F21952FE-80D2-D85D-933B-67BF8FA6FA43}"/>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48" name="Title 1">
            <a:extLst>
              <a:ext uri="{FF2B5EF4-FFF2-40B4-BE49-F238E27FC236}">
                <a16:creationId xmlns:a16="http://schemas.microsoft.com/office/drawing/2014/main" id="{0F1E5AD9-152E-218B-CAAB-33ED59468E35}"/>
              </a:ext>
            </a:extLst>
          </p:cNvPr>
          <p:cNvSpPr txBox="1">
            <a:spLocks/>
          </p:cNvSpPr>
          <p:nvPr/>
        </p:nvSpPr>
        <p:spPr>
          <a:xfrm>
            <a:off x="521814" y="1859651"/>
            <a:ext cx="3571127" cy="807765"/>
          </a:xfrm>
          <a:prstGeom prst="rect">
            <a:avLst/>
          </a:prstGeom>
        </p:spPr>
        <p:txBody>
          <a:bodyPr vert="horz" lIns="55721" tIns="27861" rIns="55721" bIns="2786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4050" b="1" dirty="0">
                <a:ln>
                  <a:solidFill>
                    <a:srgbClr val="F8D22D"/>
                  </a:solidFill>
                </a:ln>
                <a:solidFill>
                  <a:schemeClr val="accent4">
                    <a:lumMod val="75000"/>
                  </a:schemeClr>
                </a:solidFill>
                <a:latin typeface="UTM Avo" panose="02040603050506020204" pitchFamily="18"/>
                <a:cs typeface="Arial" panose="020B0604020202020204" pitchFamily="34" charset="0"/>
              </a:rPr>
              <a:t>TRÒ CHƠI HÁI CHANH</a:t>
            </a:r>
          </a:p>
        </p:txBody>
      </p:sp>
      <p:pic>
        <p:nvPicPr>
          <p:cNvPr id="49" name="Picture 27">
            <a:extLst>
              <a:ext uri="{FF2B5EF4-FFF2-40B4-BE49-F238E27FC236}">
                <a16:creationId xmlns:a16="http://schemas.microsoft.com/office/drawing/2014/main" id="{067D4BCA-8187-D1F2-EAD5-5CE438910C71}"/>
              </a:ext>
            </a:extLst>
          </p:cNvPr>
          <p:cNvPicPr>
            <a:picLocks noChangeAspect="1"/>
          </p:cNvPicPr>
          <p:nvPr/>
        </p:nvPicPr>
        <p:blipFill>
          <a:blip r:embed="rId9"/>
          <a:srcRect/>
          <a:stretch>
            <a:fillRect/>
          </a:stretch>
        </p:blipFill>
        <p:spPr>
          <a:xfrm flipH="1">
            <a:off x="2226803" y="3603985"/>
            <a:ext cx="697775" cy="610553"/>
          </a:xfrm>
          <a:prstGeom prst="rect">
            <a:avLst/>
          </a:prstGeom>
        </p:spPr>
      </p:pic>
      <p:pic>
        <p:nvPicPr>
          <p:cNvPr id="50" name="Picture 24">
            <a:extLst>
              <a:ext uri="{FF2B5EF4-FFF2-40B4-BE49-F238E27FC236}">
                <a16:creationId xmlns:a16="http://schemas.microsoft.com/office/drawing/2014/main" id="{35036DDF-DCBE-EB8B-8CED-0EA986CDC06E}"/>
              </a:ext>
            </a:extLst>
          </p:cNvPr>
          <p:cNvPicPr>
            <a:picLocks noChangeAspect="1"/>
          </p:cNvPicPr>
          <p:nvPr/>
        </p:nvPicPr>
        <p:blipFill>
          <a:blip r:embed="rId10"/>
          <a:srcRect/>
          <a:stretch>
            <a:fillRect/>
          </a:stretch>
        </p:blipFill>
        <p:spPr>
          <a:xfrm>
            <a:off x="864160" y="3283849"/>
            <a:ext cx="555833" cy="841109"/>
          </a:xfrm>
          <a:prstGeom prst="rect">
            <a:avLst/>
          </a:prstGeom>
        </p:spPr>
      </p:pic>
      <p:pic>
        <p:nvPicPr>
          <p:cNvPr id="51" name="Picture 8">
            <a:extLst>
              <a:ext uri="{FF2B5EF4-FFF2-40B4-BE49-F238E27FC236}">
                <a16:creationId xmlns:a16="http://schemas.microsoft.com/office/drawing/2014/main" id="{DCFDCAF5-BE38-1EE0-9C05-01E076B54B25}"/>
              </a:ext>
            </a:extLst>
          </p:cNvPr>
          <p:cNvPicPr>
            <a:picLocks noChangeAspect="1"/>
          </p:cNvPicPr>
          <p:nvPr/>
        </p:nvPicPr>
        <p:blipFill>
          <a:blip r:embed="rId11"/>
          <a:srcRect/>
          <a:stretch>
            <a:fillRect/>
          </a:stretch>
        </p:blipFill>
        <p:spPr>
          <a:xfrm>
            <a:off x="1192836" y="3024609"/>
            <a:ext cx="1141367" cy="1158749"/>
          </a:xfrm>
          <a:prstGeom prst="rect">
            <a:avLst/>
          </a:prstGeom>
        </p:spPr>
      </p:pic>
      <p:grpSp>
        <p:nvGrpSpPr>
          <p:cNvPr id="52" name="Group 51">
            <a:extLst>
              <a:ext uri="{FF2B5EF4-FFF2-40B4-BE49-F238E27FC236}">
                <a16:creationId xmlns:a16="http://schemas.microsoft.com/office/drawing/2014/main" id="{F139F826-7521-07CE-2F95-9FE6FD9DC88C}"/>
              </a:ext>
            </a:extLst>
          </p:cNvPr>
          <p:cNvGrpSpPr/>
          <p:nvPr/>
        </p:nvGrpSpPr>
        <p:grpSpPr>
          <a:xfrm>
            <a:off x="871955" y="3900239"/>
            <a:ext cx="7404414" cy="511754"/>
            <a:chOff x="24130" y="5609082"/>
            <a:chExt cx="12150833" cy="839802"/>
          </a:xfrm>
        </p:grpSpPr>
        <p:grpSp>
          <p:nvGrpSpPr>
            <p:cNvPr id="53" name="Group 52">
              <a:extLst>
                <a:ext uri="{FF2B5EF4-FFF2-40B4-BE49-F238E27FC236}">
                  <a16:creationId xmlns:a16="http://schemas.microsoft.com/office/drawing/2014/main" id="{1087E019-5A7B-36DC-7F83-3385EEA8A74D}"/>
                </a:ext>
              </a:extLst>
            </p:cNvPr>
            <p:cNvGrpSpPr/>
            <p:nvPr/>
          </p:nvGrpSpPr>
          <p:grpSpPr>
            <a:xfrm>
              <a:off x="24130" y="5610673"/>
              <a:ext cx="6957577" cy="830446"/>
              <a:chOff x="-21480" y="5423383"/>
              <a:chExt cx="13731179" cy="1156324"/>
            </a:xfrm>
          </p:grpSpPr>
          <p:pic>
            <p:nvPicPr>
              <p:cNvPr id="60" name="Picture 9">
                <a:extLst>
                  <a:ext uri="{FF2B5EF4-FFF2-40B4-BE49-F238E27FC236}">
                    <a16:creationId xmlns:a16="http://schemas.microsoft.com/office/drawing/2014/main" id="{A3204FBC-5F74-FF1B-4B6A-3346D8D03314}"/>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61" name="Picture 9">
                <a:extLst>
                  <a:ext uri="{FF2B5EF4-FFF2-40B4-BE49-F238E27FC236}">
                    <a16:creationId xmlns:a16="http://schemas.microsoft.com/office/drawing/2014/main" id="{90B01894-8359-2C71-DC56-F70EF1CC35F3}"/>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62" name="Picture 9">
                <a:extLst>
                  <a:ext uri="{FF2B5EF4-FFF2-40B4-BE49-F238E27FC236}">
                    <a16:creationId xmlns:a16="http://schemas.microsoft.com/office/drawing/2014/main" id="{653317E2-ED82-1B8E-F234-F687F2EE1824}"/>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63" name="Picture 9">
                <a:extLst>
                  <a:ext uri="{FF2B5EF4-FFF2-40B4-BE49-F238E27FC236}">
                    <a16:creationId xmlns:a16="http://schemas.microsoft.com/office/drawing/2014/main" id="{09CF5B8B-2F97-B37B-8264-7E2B147D386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64" name="Picture 9">
                <a:extLst>
                  <a:ext uri="{FF2B5EF4-FFF2-40B4-BE49-F238E27FC236}">
                    <a16:creationId xmlns:a16="http://schemas.microsoft.com/office/drawing/2014/main" id="{83410907-78ED-22A8-6B3B-45BB49AB7A5C}"/>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65" name="Picture 9">
                <a:extLst>
                  <a:ext uri="{FF2B5EF4-FFF2-40B4-BE49-F238E27FC236}">
                    <a16:creationId xmlns:a16="http://schemas.microsoft.com/office/drawing/2014/main" id="{30A43EB5-35C8-D596-AAE5-28F2557041F9}"/>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66" name="Picture 9">
                <a:extLst>
                  <a:ext uri="{FF2B5EF4-FFF2-40B4-BE49-F238E27FC236}">
                    <a16:creationId xmlns:a16="http://schemas.microsoft.com/office/drawing/2014/main" id="{907D3E3F-DEE7-96D8-488A-6ED3D5265FDE}"/>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67" name="Picture 9">
                <a:extLst>
                  <a:ext uri="{FF2B5EF4-FFF2-40B4-BE49-F238E27FC236}">
                    <a16:creationId xmlns:a16="http://schemas.microsoft.com/office/drawing/2014/main" id="{08BFE4CD-2E8C-AAE0-6016-6B745BDE46E8}"/>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54" name="Picture 9">
              <a:extLst>
                <a:ext uri="{FF2B5EF4-FFF2-40B4-BE49-F238E27FC236}">
                  <a16:creationId xmlns:a16="http://schemas.microsoft.com/office/drawing/2014/main" id="{AE24DE9E-F027-BB49-4F36-36FC87B47CB7}"/>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55" name="Picture 9">
              <a:extLst>
                <a:ext uri="{FF2B5EF4-FFF2-40B4-BE49-F238E27FC236}">
                  <a16:creationId xmlns:a16="http://schemas.microsoft.com/office/drawing/2014/main" id="{A9B70350-7C05-9C9E-B3FA-BD9C3F02C68B}"/>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56" name="Picture 9">
              <a:extLst>
                <a:ext uri="{FF2B5EF4-FFF2-40B4-BE49-F238E27FC236}">
                  <a16:creationId xmlns:a16="http://schemas.microsoft.com/office/drawing/2014/main" id="{4802BC86-9B48-4361-7C30-B6ECB841BEC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57" name="Picture 9">
              <a:extLst>
                <a:ext uri="{FF2B5EF4-FFF2-40B4-BE49-F238E27FC236}">
                  <a16:creationId xmlns:a16="http://schemas.microsoft.com/office/drawing/2014/main" id="{75FA547D-C783-F998-97BC-09469C4C640A}"/>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58" name="Picture 9">
              <a:extLst>
                <a:ext uri="{FF2B5EF4-FFF2-40B4-BE49-F238E27FC236}">
                  <a16:creationId xmlns:a16="http://schemas.microsoft.com/office/drawing/2014/main" id="{0CD0A800-B39D-2275-C118-E1EA46691DC2}"/>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59" name="Picture 9">
              <a:extLst>
                <a:ext uri="{FF2B5EF4-FFF2-40B4-BE49-F238E27FC236}">
                  <a16:creationId xmlns:a16="http://schemas.microsoft.com/office/drawing/2014/main" id="{85839DD5-F2F3-0918-D619-88547B35D84B}"/>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68" name="Picture 7">
            <a:extLst>
              <a:ext uri="{FF2B5EF4-FFF2-40B4-BE49-F238E27FC236}">
                <a16:creationId xmlns:a16="http://schemas.microsoft.com/office/drawing/2014/main" id="{632D7ACF-5515-7622-DE18-BBCBEFF412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4833332" y="531131"/>
            <a:ext cx="3422877" cy="4056743"/>
          </a:xfrm>
          <a:prstGeom prst="rect">
            <a:avLst/>
          </a:prstGeom>
        </p:spPr>
      </p:pic>
      <p:pic>
        <p:nvPicPr>
          <p:cNvPr id="69" name="Picture 68">
            <a:hlinkClick r:id="" action="ppaction://hlinkshowjump?jump=nextslide"/>
            <a:extLst>
              <a:ext uri="{FF2B5EF4-FFF2-40B4-BE49-F238E27FC236}">
                <a16:creationId xmlns:a16="http://schemas.microsoft.com/office/drawing/2014/main" id="{3687D1CE-08D3-4B56-7CDC-4BF222F61A59}"/>
              </a:ext>
            </a:extLst>
          </p:cNvPr>
          <p:cNvPicPr>
            <a:picLocks noChangeAspect="1"/>
          </p:cNvPicPr>
          <p:nvPr/>
        </p:nvPicPr>
        <p:blipFill>
          <a:blip r:embed="rId15"/>
          <a:stretch>
            <a:fillRect/>
          </a:stretch>
        </p:blipFill>
        <p:spPr>
          <a:xfrm>
            <a:off x="-805765" y="3654563"/>
            <a:ext cx="1821535" cy="999191"/>
          </a:xfrm>
          <a:prstGeom prst="rect">
            <a:avLst/>
          </a:prstGeom>
        </p:spPr>
      </p:pic>
      <p:pic>
        <p:nvPicPr>
          <p:cNvPr id="71" name="Funny Background Music No Copyright _ Cute Background Music">
            <a:hlinkClick r:id="" action="ppaction://media"/>
            <a:extLst>
              <a:ext uri="{FF2B5EF4-FFF2-40B4-BE49-F238E27FC236}">
                <a16:creationId xmlns:a16="http://schemas.microsoft.com/office/drawing/2014/main" id="{27BE2B71-FEC8-454B-E14A-81C440318BC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99060" y="-365522"/>
            <a:ext cx="365522" cy="365522"/>
          </a:xfrm>
          <a:prstGeom prst="rect">
            <a:avLst/>
          </a:prstGeom>
        </p:spPr>
      </p:pic>
    </p:spTree>
    <p:extLst>
      <p:ext uri="{BB962C8B-B14F-4D97-AF65-F5344CB8AC3E}">
        <p14:creationId xmlns:p14="http://schemas.microsoft.com/office/powerpoint/2010/main" val="103991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48"/>
                                        </p:tgtEl>
                                      </p:cBhvr>
                                    </p:animEffect>
                                    <p:animScale>
                                      <p:cBhvr>
                                        <p:cTn id="9" dur="250" autoRev="1" fill="hold"/>
                                        <p:tgtEl>
                                          <p:spTgt spid="48"/>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3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10000" fill="hold"/>
                                        <p:tgtEl>
                                          <p:spTgt spid="43"/>
                                        </p:tgtEl>
                                        <p:attrNameLst>
                                          <p:attrName>ppt_x</p:attrName>
                                        </p:attrNameLst>
                                      </p:cBhvr>
                                      <p:tavLst>
                                        <p:tav tm="0">
                                          <p:val>
                                            <p:strVal val="1+#ppt_w/2"/>
                                          </p:val>
                                        </p:tav>
                                        <p:tav tm="100000">
                                          <p:val>
                                            <p:strVal val="#ppt_x"/>
                                          </p:val>
                                        </p:tav>
                                      </p:tavLst>
                                    </p:anim>
                                    <p:anim calcmode="lin" valueType="num">
                                      <p:cBhvr additive="base">
                                        <p:cTn id="15" dur="10000" fill="hold"/>
                                        <p:tgtEl>
                                          <p:spTgt spid="43"/>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9"/>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8000" fill="hold"/>
                                        <p:tgtEl>
                                          <p:spTgt spid="38"/>
                                        </p:tgtEl>
                                        <p:attrNameLst>
                                          <p:attrName>ppt_x</p:attrName>
                                        </p:attrNameLst>
                                      </p:cBhvr>
                                      <p:tavLst>
                                        <p:tav tm="0">
                                          <p:val>
                                            <p:strVal val="0-#ppt_w/2"/>
                                          </p:val>
                                        </p:tav>
                                        <p:tav tm="100000">
                                          <p:val>
                                            <p:strVal val="#ppt_x"/>
                                          </p:val>
                                        </p:tav>
                                      </p:tavLst>
                                    </p:anim>
                                    <p:anim calcmode="lin" valueType="num">
                                      <p:cBhvr additive="base">
                                        <p:cTn id="21" dur="8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8">
                                            <p:txEl>
                                              <p:pRg st="0" end="0"/>
                                            </p:txEl>
                                          </p:spTgt>
                                        </p:tgtEl>
                                        <p:attrNameLst>
                                          <p:attrName>style.visibility</p:attrName>
                                        </p:attrNameLst>
                                      </p:cBhvr>
                                      <p:to>
                                        <p:strVal val="visible"/>
                                      </p:to>
                                    </p:set>
                                    <p:animEffect transition="in" filter="fade">
                                      <p:cBhvr>
                                        <p:cTn id="26" dur="1000"/>
                                        <p:tgtEl>
                                          <p:spTgt spid="48">
                                            <p:txEl>
                                              <p:pRg st="0" end="0"/>
                                            </p:txEl>
                                          </p:spTgt>
                                        </p:tgtEl>
                                      </p:cBhvr>
                                    </p:animEffect>
                                    <p:anim calcmode="lin" valueType="num">
                                      <p:cBhvr>
                                        <p:cTn id="27"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8" showWhenStopped="0">
                <p:cTn id="29" repeatCount="indefinite" fill="hold" display="0">
                  <p:stCondLst>
                    <p:cond delay="indefinite"/>
                  </p:stCondLst>
                  <p:endCondLst>
                    <p:cond evt="onStopAudio" delay="0">
                      <p:tgtEl>
                        <p:sldTgt/>
                      </p:tgtEl>
                    </p:cond>
                  </p:endCondLst>
                </p:cTn>
                <p:tgtEl>
                  <p:spTgt spid="71"/>
                </p:tgtEl>
              </p:cMediaNode>
            </p:audio>
          </p:childTnLst>
        </p:cTn>
      </p:par>
    </p:tnLst>
    <p:bldLst>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7A05D5-889B-B7EA-5C7F-DC9941ECF741}"/>
              </a:ext>
            </a:extLst>
          </p:cNvPr>
          <p:cNvSpPr txBox="1"/>
          <p:nvPr/>
        </p:nvSpPr>
        <p:spPr>
          <a:xfrm>
            <a:off x="595388" y="379902"/>
            <a:ext cx="7648423" cy="4274312"/>
          </a:xfrm>
          <a:prstGeom prst="rect">
            <a:avLst/>
          </a:prstGeom>
          <a:noFill/>
        </p:spPr>
        <p:txBody>
          <a:bodyPr wrap="square" rtlCol="0">
            <a:spAutoFit/>
          </a:bodyPr>
          <a:lstStyle/>
          <a:p>
            <a:pPr algn="ctr" defTabSz="536387">
              <a:lnSpc>
                <a:spcPct val="150000"/>
              </a:lnSpc>
            </a:pPr>
            <a:r>
              <a:rPr lang="en-US" sz="2400" b="1" dirty="0" err="1">
                <a:latin typeface="UTM Avo" panose="02040603050506020204" pitchFamily="18"/>
                <a:cs typeface="Arial" panose="020B0604020202020204" pitchFamily="34" charset="0"/>
              </a:rPr>
              <a:t>Hướng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dẫn</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536387">
              <a:lnSpc>
                <a:spcPct val="150000"/>
              </a:lnSpc>
            </a:pP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536387">
              <a:lnSpc>
                <a:spcPct val="150000"/>
              </a:lnSpc>
            </a:pP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536387">
              <a:lnSpc>
                <a:spcPct val="150000"/>
              </a:lnSpc>
            </a:pP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algn="just" defTabSz="536387">
              <a:lnSpc>
                <a:spcPct val="150000"/>
              </a:lnSpc>
            </a:pP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Click vào quả chanh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algn="just" defTabSz="536387">
              <a:lnSpc>
                <a:spcPct val="150000"/>
              </a:lnSpc>
            </a:pPr>
            <a:r>
              <a:rPr lang="en-US" sz="2000" kern="100" dirty="0">
                <a:latin typeface="UTM Avo" panose="02040603050506020204" pitchFamily="18" charset="0"/>
                <a:ea typeface="Aptos" panose="020B0004020202020204" pitchFamily="34" charset="0"/>
                <a:cs typeface="Times New Roman" panose="02020603050405020304" pitchFamily="18" charset="0"/>
              </a:rPr>
              <a:t>- Sau </a:t>
            </a:r>
            <a:r>
              <a:rPr lang="en-US" sz="2000" kern="100" dirty="0" err="1">
                <a:latin typeface="UTM Avo" panose="02040603050506020204" pitchFamily="18" charset="0"/>
                <a:ea typeface="Aptos" panose="020B0004020202020204" pitchFamily="34" charset="0"/>
                <a:cs typeface="Times New Roman" panose="02020603050405020304" pitchFamily="18" charset="0"/>
              </a:rPr>
              <a:t>khi</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kết</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thúc</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trò</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chơi</a:t>
            </a:r>
            <a:r>
              <a:rPr lang="en-US" sz="2000" kern="100" dirty="0">
                <a:latin typeface="UTM Avo" panose="02040603050506020204" pitchFamily="18" charset="0"/>
                <a:ea typeface="Aptos" panose="020B0004020202020204" pitchFamily="34" charset="0"/>
                <a:cs typeface="Times New Roman" panose="02020603050405020304" pitchFamily="18" charset="0"/>
              </a:rPr>
              <a:t> GV click </a:t>
            </a:r>
            <a:r>
              <a:rPr lang="en-US" sz="2000" kern="100" dirty="0" err="1">
                <a:latin typeface="UTM Avo" panose="02040603050506020204" pitchFamily="18" charset="0"/>
                <a:ea typeface="Aptos" panose="020B0004020202020204" pitchFamily="34" charset="0"/>
                <a:cs typeface="Times New Roman" panose="02020603050405020304" pitchFamily="18" charset="0"/>
              </a:rPr>
              <a:t>vào</a:t>
            </a:r>
            <a:r>
              <a:rPr lang="en-US" sz="2000" kern="100" dirty="0">
                <a:latin typeface="UTM Avo" panose="02040603050506020204" pitchFamily="18" charset="0"/>
                <a:ea typeface="Aptos" panose="020B0004020202020204" pitchFamily="34" charset="0"/>
                <a:cs typeface="Times New Roman" panose="02020603050405020304" pitchFamily="18" charset="0"/>
              </a:rPr>
              <a:t> “NEXT” </a:t>
            </a:r>
            <a:r>
              <a:rPr lang="en-US" sz="2000" kern="100" dirty="0" err="1">
                <a:latin typeface="UTM Avo" panose="02040603050506020204" pitchFamily="18" charset="0"/>
                <a:ea typeface="Aptos" panose="020B0004020202020204" pitchFamily="34" charset="0"/>
                <a:cs typeface="Times New Roman" panose="02020603050405020304" pitchFamily="18" charset="0"/>
              </a:rPr>
              <a:t>để</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tiếp</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tục</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bài</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học</a:t>
            </a:r>
            <a:r>
              <a:rPr lang="en-US" sz="2000" kern="100" dirty="0">
                <a:latin typeface="UTM Avo" panose="02040603050506020204" pitchFamily="18" charset="0"/>
                <a:ea typeface="Aptos" panose="020B0004020202020204" pitchFamily="34" charset="0"/>
                <a:cs typeface="Times New Roman" panose="02020603050405020304" pitchFamily="18" charset="0"/>
              </a:rPr>
              <a:t>.</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gn="just" defTabSz="536387">
              <a:lnSpc>
                <a:spcPct val="150000"/>
              </a:lnSpc>
              <a:buFontTx/>
              <a:buChar char="-"/>
            </a:pPr>
            <a:endPar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4973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FC719-DFA5-7CA2-6EB3-8BC9A8FF0FEB}"/>
            </a:ext>
          </a:extLst>
        </p:cNvPr>
        <p:cNvGrpSpPr/>
        <p:nvPr/>
      </p:nvGrpSpPr>
      <p:grpSpPr>
        <a:xfrm>
          <a:off x="0" y="0"/>
          <a:ext cx="0" cy="0"/>
          <a:chOff x="0" y="0"/>
          <a:chExt cx="0" cy="0"/>
        </a:xfrm>
      </p:grpSpPr>
      <p:pic>
        <p:nvPicPr>
          <p:cNvPr id="45" name="Picture 12">
            <a:extLst>
              <a:ext uri="{FF2B5EF4-FFF2-40B4-BE49-F238E27FC236}">
                <a16:creationId xmlns:a16="http://schemas.microsoft.com/office/drawing/2014/main" id="{A1C7CC71-16AB-6978-926F-F4EFE7AF50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24560" y="652707"/>
            <a:ext cx="1071047" cy="1143976"/>
          </a:xfrm>
          <a:prstGeom prst="rect">
            <a:avLst/>
          </a:prstGeom>
        </p:spPr>
      </p:pic>
      <p:grpSp>
        <p:nvGrpSpPr>
          <p:cNvPr id="46" name="Group 45">
            <a:extLst>
              <a:ext uri="{FF2B5EF4-FFF2-40B4-BE49-F238E27FC236}">
                <a16:creationId xmlns:a16="http://schemas.microsoft.com/office/drawing/2014/main" id="{55711EAE-5DAC-770D-F288-A9573A43A7A2}"/>
              </a:ext>
            </a:extLst>
          </p:cNvPr>
          <p:cNvGrpSpPr/>
          <p:nvPr/>
        </p:nvGrpSpPr>
        <p:grpSpPr>
          <a:xfrm>
            <a:off x="-3103141" y="589603"/>
            <a:ext cx="3055598" cy="1583105"/>
            <a:chOff x="-5092332" y="176244"/>
            <a:chExt cx="5014314" cy="2597915"/>
          </a:xfrm>
        </p:grpSpPr>
        <p:pic>
          <p:nvPicPr>
            <p:cNvPr id="47" name="Picture 15">
              <a:extLst>
                <a:ext uri="{FF2B5EF4-FFF2-40B4-BE49-F238E27FC236}">
                  <a16:creationId xmlns:a16="http://schemas.microsoft.com/office/drawing/2014/main" id="{30C1DB08-BB04-3247-21EA-BCB349716D78}"/>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48" name="Picture 15">
              <a:extLst>
                <a:ext uri="{FF2B5EF4-FFF2-40B4-BE49-F238E27FC236}">
                  <a16:creationId xmlns:a16="http://schemas.microsoft.com/office/drawing/2014/main" id="{DEDEDEEE-42DF-3EDE-040A-832B00FC0BDB}"/>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49" name="Picture 15">
              <a:extLst>
                <a:ext uri="{FF2B5EF4-FFF2-40B4-BE49-F238E27FC236}">
                  <a16:creationId xmlns:a16="http://schemas.microsoft.com/office/drawing/2014/main" id="{8DD3E02A-1823-004F-52EE-F376D0343B0B}"/>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50" name="Picture 15">
              <a:extLst>
                <a:ext uri="{FF2B5EF4-FFF2-40B4-BE49-F238E27FC236}">
                  <a16:creationId xmlns:a16="http://schemas.microsoft.com/office/drawing/2014/main" id="{6636D28D-3BB2-D684-CC91-9386372A2003}"/>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51" name="Picture 27">
            <a:extLst>
              <a:ext uri="{FF2B5EF4-FFF2-40B4-BE49-F238E27FC236}">
                <a16:creationId xmlns:a16="http://schemas.microsoft.com/office/drawing/2014/main" id="{EBE82159-5ED6-1263-32B4-18EF8A96549E}"/>
              </a:ext>
            </a:extLst>
          </p:cNvPr>
          <p:cNvPicPr>
            <a:picLocks noChangeAspect="1"/>
          </p:cNvPicPr>
          <p:nvPr/>
        </p:nvPicPr>
        <p:blipFill>
          <a:blip r:embed="rId6"/>
          <a:srcRect/>
          <a:stretch>
            <a:fillRect/>
          </a:stretch>
        </p:blipFill>
        <p:spPr>
          <a:xfrm flipH="1">
            <a:off x="2226803" y="3603985"/>
            <a:ext cx="697775" cy="610553"/>
          </a:xfrm>
          <a:prstGeom prst="rect">
            <a:avLst/>
          </a:prstGeom>
        </p:spPr>
      </p:pic>
      <p:pic>
        <p:nvPicPr>
          <p:cNvPr id="52" name="Picture 24">
            <a:extLst>
              <a:ext uri="{FF2B5EF4-FFF2-40B4-BE49-F238E27FC236}">
                <a16:creationId xmlns:a16="http://schemas.microsoft.com/office/drawing/2014/main" id="{E59FBA57-8C3F-F969-97E1-7558A105E306}"/>
              </a:ext>
            </a:extLst>
          </p:cNvPr>
          <p:cNvPicPr>
            <a:picLocks noChangeAspect="1"/>
          </p:cNvPicPr>
          <p:nvPr/>
        </p:nvPicPr>
        <p:blipFill>
          <a:blip r:embed="rId7"/>
          <a:srcRect/>
          <a:stretch>
            <a:fillRect/>
          </a:stretch>
        </p:blipFill>
        <p:spPr>
          <a:xfrm>
            <a:off x="864160" y="3283849"/>
            <a:ext cx="555833" cy="841109"/>
          </a:xfrm>
          <a:prstGeom prst="rect">
            <a:avLst/>
          </a:prstGeom>
        </p:spPr>
      </p:pic>
      <p:pic>
        <p:nvPicPr>
          <p:cNvPr id="53" name="Picture 8">
            <a:extLst>
              <a:ext uri="{FF2B5EF4-FFF2-40B4-BE49-F238E27FC236}">
                <a16:creationId xmlns:a16="http://schemas.microsoft.com/office/drawing/2014/main" id="{AA11C95D-23C4-D159-A9CE-96FE15FB87D1}"/>
              </a:ext>
            </a:extLst>
          </p:cNvPr>
          <p:cNvPicPr>
            <a:picLocks noChangeAspect="1"/>
          </p:cNvPicPr>
          <p:nvPr/>
        </p:nvPicPr>
        <p:blipFill>
          <a:blip r:embed="rId8"/>
          <a:srcRect/>
          <a:stretch>
            <a:fillRect/>
          </a:stretch>
        </p:blipFill>
        <p:spPr>
          <a:xfrm>
            <a:off x="1192836" y="3024609"/>
            <a:ext cx="1141367" cy="1158749"/>
          </a:xfrm>
          <a:prstGeom prst="rect">
            <a:avLst/>
          </a:prstGeom>
        </p:spPr>
      </p:pic>
      <p:grpSp>
        <p:nvGrpSpPr>
          <p:cNvPr id="54" name="Group 53">
            <a:extLst>
              <a:ext uri="{FF2B5EF4-FFF2-40B4-BE49-F238E27FC236}">
                <a16:creationId xmlns:a16="http://schemas.microsoft.com/office/drawing/2014/main" id="{9B138AA8-EF3C-C16A-6945-9680CB7B4ABC}"/>
              </a:ext>
            </a:extLst>
          </p:cNvPr>
          <p:cNvGrpSpPr/>
          <p:nvPr/>
        </p:nvGrpSpPr>
        <p:grpSpPr>
          <a:xfrm>
            <a:off x="871955" y="3900239"/>
            <a:ext cx="7404414" cy="511754"/>
            <a:chOff x="24130" y="5609082"/>
            <a:chExt cx="12150833" cy="839802"/>
          </a:xfrm>
        </p:grpSpPr>
        <p:grpSp>
          <p:nvGrpSpPr>
            <p:cNvPr id="55" name="Group 54">
              <a:extLst>
                <a:ext uri="{FF2B5EF4-FFF2-40B4-BE49-F238E27FC236}">
                  <a16:creationId xmlns:a16="http://schemas.microsoft.com/office/drawing/2014/main" id="{587F8F06-D72B-A734-4AD2-7120D16AE877}"/>
                </a:ext>
              </a:extLst>
            </p:cNvPr>
            <p:cNvGrpSpPr/>
            <p:nvPr/>
          </p:nvGrpSpPr>
          <p:grpSpPr>
            <a:xfrm>
              <a:off x="24130" y="5610673"/>
              <a:ext cx="6957577" cy="830446"/>
              <a:chOff x="-21480" y="5423383"/>
              <a:chExt cx="13731179" cy="1156324"/>
            </a:xfrm>
          </p:grpSpPr>
          <p:pic>
            <p:nvPicPr>
              <p:cNvPr id="62" name="Picture 9">
                <a:extLst>
                  <a:ext uri="{FF2B5EF4-FFF2-40B4-BE49-F238E27FC236}">
                    <a16:creationId xmlns:a16="http://schemas.microsoft.com/office/drawing/2014/main" id="{9278E5D5-22D5-3173-BCEE-CDCF04B5B1B5}"/>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63" name="Picture 9">
                <a:extLst>
                  <a:ext uri="{FF2B5EF4-FFF2-40B4-BE49-F238E27FC236}">
                    <a16:creationId xmlns:a16="http://schemas.microsoft.com/office/drawing/2014/main" id="{B4017DF3-6B2A-6791-44AF-5613BDF7B4A6}"/>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64" name="Picture 9">
                <a:extLst>
                  <a:ext uri="{FF2B5EF4-FFF2-40B4-BE49-F238E27FC236}">
                    <a16:creationId xmlns:a16="http://schemas.microsoft.com/office/drawing/2014/main" id="{65DBFC93-78AE-41D7-4E81-2959A0E75CB5}"/>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65" name="Picture 9">
                <a:extLst>
                  <a:ext uri="{FF2B5EF4-FFF2-40B4-BE49-F238E27FC236}">
                    <a16:creationId xmlns:a16="http://schemas.microsoft.com/office/drawing/2014/main" id="{F8FAB3A4-3B3F-D47D-FE1D-BC461E4054E2}"/>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66" name="Picture 9">
                <a:extLst>
                  <a:ext uri="{FF2B5EF4-FFF2-40B4-BE49-F238E27FC236}">
                    <a16:creationId xmlns:a16="http://schemas.microsoft.com/office/drawing/2014/main" id="{DE6D3B70-3D85-897F-CBEB-48B95BB789B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67" name="Picture 9">
                <a:extLst>
                  <a:ext uri="{FF2B5EF4-FFF2-40B4-BE49-F238E27FC236}">
                    <a16:creationId xmlns:a16="http://schemas.microsoft.com/office/drawing/2014/main" id="{A7F4705E-15E1-4C79-E8D9-3205B657E32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68" name="Picture 9">
                <a:extLst>
                  <a:ext uri="{FF2B5EF4-FFF2-40B4-BE49-F238E27FC236}">
                    <a16:creationId xmlns:a16="http://schemas.microsoft.com/office/drawing/2014/main" id="{4EE00330-0BAA-19AC-D7E3-FB0515CCE635}"/>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69" name="Picture 9">
                <a:extLst>
                  <a:ext uri="{FF2B5EF4-FFF2-40B4-BE49-F238E27FC236}">
                    <a16:creationId xmlns:a16="http://schemas.microsoft.com/office/drawing/2014/main" id="{5E9F19F9-027E-7E99-ED5F-9BBA893EF35E}"/>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56" name="Picture 9">
              <a:extLst>
                <a:ext uri="{FF2B5EF4-FFF2-40B4-BE49-F238E27FC236}">
                  <a16:creationId xmlns:a16="http://schemas.microsoft.com/office/drawing/2014/main" id="{D9723E5E-5E2A-7B95-E824-CB48742A812E}"/>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57" name="Picture 9">
              <a:extLst>
                <a:ext uri="{FF2B5EF4-FFF2-40B4-BE49-F238E27FC236}">
                  <a16:creationId xmlns:a16="http://schemas.microsoft.com/office/drawing/2014/main" id="{947D8053-64A9-C91B-3013-48C7B7003F2A}"/>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58" name="Picture 9">
              <a:extLst>
                <a:ext uri="{FF2B5EF4-FFF2-40B4-BE49-F238E27FC236}">
                  <a16:creationId xmlns:a16="http://schemas.microsoft.com/office/drawing/2014/main" id="{72E56147-DD32-E871-199F-DB70F5341047}"/>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59" name="Picture 9">
              <a:extLst>
                <a:ext uri="{FF2B5EF4-FFF2-40B4-BE49-F238E27FC236}">
                  <a16:creationId xmlns:a16="http://schemas.microsoft.com/office/drawing/2014/main" id="{FAF43033-1DC4-A645-9DB3-891C6AD98A89}"/>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0" name="Picture 9">
              <a:extLst>
                <a:ext uri="{FF2B5EF4-FFF2-40B4-BE49-F238E27FC236}">
                  <a16:creationId xmlns:a16="http://schemas.microsoft.com/office/drawing/2014/main" id="{45BF84FF-8E3F-0EB4-18E3-C343791562BC}"/>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1" name="Picture 9">
              <a:extLst>
                <a:ext uri="{FF2B5EF4-FFF2-40B4-BE49-F238E27FC236}">
                  <a16:creationId xmlns:a16="http://schemas.microsoft.com/office/drawing/2014/main" id="{603141C3-9D26-456C-8982-039576ED9272}"/>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70" name="Picture 69">
            <a:hlinkClick r:id="rId10" action="ppaction://hlinksldjump"/>
            <a:extLst>
              <a:ext uri="{FF2B5EF4-FFF2-40B4-BE49-F238E27FC236}">
                <a16:creationId xmlns:a16="http://schemas.microsoft.com/office/drawing/2014/main" id="{DFA2E95A-06A2-F300-67E7-18591C777C36}"/>
              </a:ext>
            </a:extLst>
          </p:cNvPr>
          <p:cNvPicPr>
            <a:picLocks noChangeAspect="1"/>
          </p:cNvPicPr>
          <p:nvPr/>
        </p:nvPicPr>
        <p:blipFill>
          <a:blip r:embed="rId11"/>
          <a:stretch>
            <a:fillRect/>
          </a:stretch>
        </p:blipFill>
        <p:spPr>
          <a:xfrm>
            <a:off x="7143759" y="3581007"/>
            <a:ext cx="1147958" cy="1073657"/>
          </a:xfrm>
          <a:prstGeom prst="rect">
            <a:avLst/>
          </a:prstGeom>
        </p:spPr>
      </p:pic>
      <p:grpSp>
        <p:nvGrpSpPr>
          <p:cNvPr id="71" name="Group 70">
            <a:extLst>
              <a:ext uri="{FF2B5EF4-FFF2-40B4-BE49-F238E27FC236}">
                <a16:creationId xmlns:a16="http://schemas.microsoft.com/office/drawing/2014/main" id="{AB38C570-2BD1-22DB-8111-9F3B428EE2D6}"/>
              </a:ext>
            </a:extLst>
          </p:cNvPr>
          <p:cNvGrpSpPr/>
          <p:nvPr/>
        </p:nvGrpSpPr>
        <p:grpSpPr>
          <a:xfrm>
            <a:off x="9276199" y="862817"/>
            <a:ext cx="3696266" cy="1586766"/>
            <a:chOff x="12408941" y="624596"/>
            <a:chExt cx="6065666" cy="2603924"/>
          </a:xfrm>
        </p:grpSpPr>
        <p:pic>
          <p:nvPicPr>
            <p:cNvPr id="72" name="Picture 15">
              <a:extLst>
                <a:ext uri="{FF2B5EF4-FFF2-40B4-BE49-F238E27FC236}">
                  <a16:creationId xmlns:a16="http://schemas.microsoft.com/office/drawing/2014/main" id="{92C2A63D-EDE7-74FA-CC58-26BDC67F9E82}"/>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73" name="Picture 23">
              <a:extLst>
                <a:ext uri="{FF2B5EF4-FFF2-40B4-BE49-F238E27FC236}">
                  <a16:creationId xmlns:a16="http://schemas.microsoft.com/office/drawing/2014/main" id="{075DD935-3950-D2CF-3EF0-7E7A6B243109}"/>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74" name="Picture 15">
              <a:extLst>
                <a:ext uri="{FF2B5EF4-FFF2-40B4-BE49-F238E27FC236}">
                  <a16:creationId xmlns:a16="http://schemas.microsoft.com/office/drawing/2014/main" id="{9A1F70C8-590F-9672-507B-6D8294D56494}"/>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75" name="Picture 15">
              <a:extLst>
                <a:ext uri="{FF2B5EF4-FFF2-40B4-BE49-F238E27FC236}">
                  <a16:creationId xmlns:a16="http://schemas.microsoft.com/office/drawing/2014/main" id="{D978BB14-23FF-216B-22B2-DB2844C990BA}"/>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76" name="Picture 14">
            <a:extLst>
              <a:ext uri="{FF2B5EF4-FFF2-40B4-BE49-F238E27FC236}">
                <a16:creationId xmlns:a16="http://schemas.microsoft.com/office/drawing/2014/main" id="{A8465272-54D9-F0F2-1E6E-5D16D04E1C9D}"/>
              </a:ext>
            </a:extLst>
          </p:cNvPr>
          <p:cNvPicPr>
            <a:picLocks noChangeAspect="1"/>
          </p:cNvPicPr>
          <p:nvPr/>
        </p:nvPicPr>
        <p:blipFill>
          <a:blip r:embed="rId13"/>
          <a:srcRect/>
          <a:stretch>
            <a:fillRect/>
          </a:stretch>
        </p:blipFill>
        <p:spPr>
          <a:xfrm>
            <a:off x="2519603" y="737105"/>
            <a:ext cx="3398779" cy="3938711"/>
          </a:xfrm>
          <a:prstGeom prst="rect">
            <a:avLst/>
          </a:prstGeom>
        </p:spPr>
      </p:pic>
      <p:pic>
        <p:nvPicPr>
          <p:cNvPr id="77" name="Picture 76">
            <a:extLst>
              <a:ext uri="{FF2B5EF4-FFF2-40B4-BE49-F238E27FC236}">
                <a16:creationId xmlns:a16="http://schemas.microsoft.com/office/drawing/2014/main" id="{9AA16A84-3885-4538-520D-D834B6B357BC}"/>
              </a:ext>
            </a:extLst>
          </p:cNvPr>
          <p:cNvPicPr>
            <a:picLocks noChangeAspect="1"/>
          </p:cNvPicPr>
          <p:nvPr/>
        </p:nvPicPr>
        <p:blipFill>
          <a:blip r:embed="rId14"/>
          <a:stretch>
            <a:fillRect/>
          </a:stretch>
        </p:blipFill>
        <p:spPr>
          <a:xfrm>
            <a:off x="2838998" y="1246382"/>
            <a:ext cx="553546" cy="884187"/>
          </a:xfrm>
          <a:prstGeom prst="rect">
            <a:avLst/>
          </a:prstGeom>
        </p:spPr>
      </p:pic>
      <p:pic>
        <p:nvPicPr>
          <p:cNvPr id="78" name="Picture 77">
            <a:extLst>
              <a:ext uri="{FF2B5EF4-FFF2-40B4-BE49-F238E27FC236}">
                <a16:creationId xmlns:a16="http://schemas.microsoft.com/office/drawing/2014/main" id="{F5F67A01-16B1-652F-08B5-1B957A87EC31}"/>
              </a:ext>
            </a:extLst>
          </p:cNvPr>
          <p:cNvPicPr>
            <a:picLocks noChangeAspect="1"/>
          </p:cNvPicPr>
          <p:nvPr/>
        </p:nvPicPr>
        <p:blipFill>
          <a:blip r:embed="rId15"/>
          <a:stretch>
            <a:fillRect/>
          </a:stretch>
        </p:blipFill>
        <p:spPr>
          <a:xfrm>
            <a:off x="3483856" y="1587697"/>
            <a:ext cx="557261" cy="887902"/>
          </a:xfrm>
          <a:prstGeom prst="rect">
            <a:avLst/>
          </a:prstGeom>
        </p:spPr>
      </p:pic>
      <p:pic>
        <p:nvPicPr>
          <p:cNvPr id="79" name="Picture 78">
            <a:extLst>
              <a:ext uri="{FF2B5EF4-FFF2-40B4-BE49-F238E27FC236}">
                <a16:creationId xmlns:a16="http://schemas.microsoft.com/office/drawing/2014/main" id="{E8897050-CB42-D814-7887-B0E78743F4DB}"/>
              </a:ext>
            </a:extLst>
          </p:cNvPr>
          <p:cNvPicPr>
            <a:picLocks noChangeAspect="1"/>
          </p:cNvPicPr>
          <p:nvPr/>
        </p:nvPicPr>
        <p:blipFill>
          <a:blip r:embed="rId16"/>
          <a:stretch>
            <a:fillRect/>
          </a:stretch>
        </p:blipFill>
        <p:spPr>
          <a:xfrm>
            <a:off x="3998158" y="1052838"/>
            <a:ext cx="557261" cy="884187"/>
          </a:xfrm>
          <a:prstGeom prst="rect">
            <a:avLst/>
          </a:prstGeom>
        </p:spPr>
      </p:pic>
      <p:pic>
        <p:nvPicPr>
          <p:cNvPr id="80" name="Picture 79">
            <a:extLst>
              <a:ext uri="{FF2B5EF4-FFF2-40B4-BE49-F238E27FC236}">
                <a16:creationId xmlns:a16="http://schemas.microsoft.com/office/drawing/2014/main" id="{0DE8917F-8E52-7D5C-DF97-3CC177FCF81A}"/>
              </a:ext>
            </a:extLst>
          </p:cNvPr>
          <p:cNvPicPr>
            <a:picLocks noChangeAspect="1"/>
          </p:cNvPicPr>
          <p:nvPr/>
        </p:nvPicPr>
        <p:blipFill>
          <a:blip r:embed="rId17"/>
          <a:stretch>
            <a:fillRect/>
          </a:stretch>
        </p:blipFill>
        <p:spPr>
          <a:xfrm>
            <a:off x="4663445" y="1383590"/>
            <a:ext cx="557261" cy="891617"/>
          </a:xfrm>
          <a:prstGeom prst="rect">
            <a:avLst/>
          </a:prstGeom>
        </p:spPr>
      </p:pic>
      <p:pic>
        <p:nvPicPr>
          <p:cNvPr id="81" name="Picture 80">
            <a:extLst>
              <a:ext uri="{FF2B5EF4-FFF2-40B4-BE49-F238E27FC236}">
                <a16:creationId xmlns:a16="http://schemas.microsoft.com/office/drawing/2014/main" id="{AC050F56-0D09-8889-A631-68E2852529DF}"/>
              </a:ext>
            </a:extLst>
          </p:cNvPr>
          <p:cNvPicPr>
            <a:picLocks noChangeAspect="1"/>
          </p:cNvPicPr>
          <p:nvPr/>
        </p:nvPicPr>
        <p:blipFill>
          <a:blip r:embed="rId18"/>
          <a:stretch>
            <a:fillRect/>
          </a:stretch>
        </p:blipFill>
        <p:spPr>
          <a:xfrm>
            <a:off x="5046058" y="1979913"/>
            <a:ext cx="557261" cy="902762"/>
          </a:xfrm>
          <a:prstGeom prst="rect">
            <a:avLst/>
          </a:prstGeom>
        </p:spPr>
      </p:pic>
      <p:sp>
        <p:nvSpPr>
          <p:cNvPr id="83" name="Oval 82">
            <a:hlinkClick r:id="rId19" action="ppaction://hlinksldjump"/>
            <a:extLst>
              <a:ext uri="{FF2B5EF4-FFF2-40B4-BE49-F238E27FC236}">
                <a16:creationId xmlns:a16="http://schemas.microsoft.com/office/drawing/2014/main" id="{553F1EA4-467C-ABDD-6A13-72A44349C1A4}"/>
              </a:ext>
            </a:extLst>
          </p:cNvPr>
          <p:cNvSpPr/>
          <p:nvPr/>
        </p:nvSpPr>
        <p:spPr>
          <a:xfrm>
            <a:off x="2519603"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1</a:t>
            </a:r>
          </a:p>
        </p:txBody>
      </p:sp>
      <p:sp>
        <p:nvSpPr>
          <p:cNvPr id="84" name="Oval 83">
            <a:hlinkClick r:id="rId20" action="ppaction://hlinksldjump"/>
            <a:extLst>
              <a:ext uri="{FF2B5EF4-FFF2-40B4-BE49-F238E27FC236}">
                <a16:creationId xmlns:a16="http://schemas.microsoft.com/office/drawing/2014/main" id="{8BE9D2B2-B142-3470-8979-8FDA49B0778F}"/>
              </a:ext>
            </a:extLst>
          </p:cNvPr>
          <p:cNvSpPr/>
          <p:nvPr/>
        </p:nvSpPr>
        <p:spPr>
          <a:xfrm>
            <a:off x="3262553"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2</a:t>
            </a:r>
          </a:p>
        </p:txBody>
      </p:sp>
      <p:sp>
        <p:nvSpPr>
          <p:cNvPr id="85" name="Oval 84">
            <a:hlinkClick r:id="rId21" action="ppaction://hlinksldjump"/>
            <a:extLst>
              <a:ext uri="{FF2B5EF4-FFF2-40B4-BE49-F238E27FC236}">
                <a16:creationId xmlns:a16="http://schemas.microsoft.com/office/drawing/2014/main" id="{EDEFD941-E171-268D-7CC3-B0EE27C78355}"/>
              </a:ext>
            </a:extLst>
          </p:cNvPr>
          <p:cNvSpPr/>
          <p:nvPr/>
        </p:nvSpPr>
        <p:spPr>
          <a:xfrm>
            <a:off x="4005503"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3</a:t>
            </a:r>
          </a:p>
        </p:txBody>
      </p:sp>
      <p:sp>
        <p:nvSpPr>
          <p:cNvPr id="86" name="Oval 85">
            <a:hlinkClick r:id="rId22" action="ppaction://hlinksldjump"/>
            <a:extLst>
              <a:ext uri="{FF2B5EF4-FFF2-40B4-BE49-F238E27FC236}">
                <a16:creationId xmlns:a16="http://schemas.microsoft.com/office/drawing/2014/main" id="{A7FC7736-775F-AA57-948E-5D54A4ED861F}"/>
              </a:ext>
            </a:extLst>
          </p:cNvPr>
          <p:cNvSpPr/>
          <p:nvPr/>
        </p:nvSpPr>
        <p:spPr>
          <a:xfrm>
            <a:off x="4759914"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4</a:t>
            </a:r>
          </a:p>
        </p:txBody>
      </p:sp>
      <p:sp>
        <p:nvSpPr>
          <p:cNvPr id="87" name="Oval 86">
            <a:hlinkClick r:id="rId23" action="ppaction://hlinksldjump"/>
            <a:extLst>
              <a:ext uri="{FF2B5EF4-FFF2-40B4-BE49-F238E27FC236}">
                <a16:creationId xmlns:a16="http://schemas.microsoft.com/office/drawing/2014/main" id="{2F25FBD1-73A4-2A9B-E2B4-0B6E23D4B0D8}"/>
              </a:ext>
            </a:extLst>
          </p:cNvPr>
          <p:cNvSpPr/>
          <p:nvPr/>
        </p:nvSpPr>
        <p:spPr>
          <a:xfrm>
            <a:off x="5514326"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5</a:t>
            </a:r>
          </a:p>
        </p:txBody>
      </p:sp>
    </p:spTree>
    <p:extLst>
      <p:ext uri="{BB962C8B-B14F-4D97-AF65-F5344CB8AC3E}">
        <p14:creationId xmlns:p14="http://schemas.microsoft.com/office/powerpoint/2010/main" val="399751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45"/>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 calcmode="lin" valueType="num">
                                      <p:cBhvr additive="base">
                                        <p:cTn id="9" dur="10000" fill="hold"/>
                                        <p:tgtEl>
                                          <p:spTgt spid="46"/>
                                        </p:tgtEl>
                                        <p:attrNameLst>
                                          <p:attrName>ppt_x</p:attrName>
                                        </p:attrNameLst>
                                      </p:cBhvr>
                                      <p:tavLst>
                                        <p:tav tm="0">
                                          <p:val>
                                            <p:strVal val="1+#ppt_w/2"/>
                                          </p:val>
                                        </p:tav>
                                        <p:tav tm="100000">
                                          <p:val>
                                            <p:strVal val="#ppt_x"/>
                                          </p:val>
                                        </p:tav>
                                      </p:tavLst>
                                    </p:anim>
                                    <p:anim calcmode="lin" valueType="num">
                                      <p:cBhvr additive="base">
                                        <p:cTn id="10" dur="10000" fill="hold"/>
                                        <p:tgtEl>
                                          <p:spTgt spid="46"/>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8000" fill="hold"/>
                                        <p:tgtEl>
                                          <p:spTgt spid="71"/>
                                        </p:tgtEl>
                                        <p:attrNameLst>
                                          <p:attrName>ppt_x</p:attrName>
                                        </p:attrNameLst>
                                      </p:cBhvr>
                                      <p:tavLst>
                                        <p:tav tm="0">
                                          <p:val>
                                            <p:strVal val="0-#ppt_w/2"/>
                                          </p:val>
                                        </p:tav>
                                        <p:tav tm="100000">
                                          <p:val>
                                            <p:strVal val="#ppt_x"/>
                                          </p:val>
                                        </p:tav>
                                      </p:tavLst>
                                    </p:anim>
                                    <p:anim calcmode="lin" valueType="num">
                                      <p:cBhvr additive="base">
                                        <p:cTn id="14" dur="80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7"/>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7"/>
                                        </p:tgtEl>
                                      </p:cBhvr>
                                    </p:animEffect>
                                    <p:anim calcmode="lin" valueType="num">
                                      <p:cBhvr>
                                        <p:cTn id="20" dur="1000"/>
                                        <p:tgtEl>
                                          <p:spTgt spid="77"/>
                                        </p:tgtEl>
                                        <p:attrNameLst>
                                          <p:attrName>ppt_x</p:attrName>
                                        </p:attrNameLst>
                                      </p:cBhvr>
                                      <p:tavLst>
                                        <p:tav tm="0">
                                          <p:val>
                                            <p:strVal val="ppt_x"/>
                                          </p:val>
                                        </p:tav>
                                        <p:tav tm="100000">
                                          <p:val>
                                            <p:strVal val="ppt_x"/>
                                          </p:val>
                                        </p:tav>
                                      </p:tavLst>
                                    </p:anim>
                                    <p:anim calcmode="lin" valueType="num">
                                      <p:cBhvr>
                                        <p:cTn id="21" dur="1000"/>
                                        <p:tgtEl>
                                          <p:spTgt spid="77"/>
                                        </p:tgtEl>
                                        <p:attrNameLst>
                                          <p:attrName>ppt_y</p:attrName>
                                        </p:attrNameLst>
                                      </p:cBhvr>
                                      <p:tavLst>
                                        <p:tav tm="0">
                                          <p:val>
                                            <p:strVal val="ppt_y"/>
                                          </p:val>
                                        </p:tav>
                                        <p:tav tm="100000">
                                          <p:val>
                                            <p:strVal val="ppt_y+.1"/>
                                          </p:val>
                                        </p:tav>
                                      </p:tavLst>
                                    </p:anim>
                                    <p:set>
                                      <p:cBhvr>
                                        <p:cTn id="22" dur="1" fill="hold">
                                          <p:stCondLst>
                                            <p:cond delay="999"/>
                                          </p:stCondLst>
                                        </p:cTn>
                                        <p:tgtEl>
                                          <p:spTgt spid="7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83"/>
                                        </p:tgtEl>
                                      </p:cBhvr>
                                    </p:animEffect>
                                    <p:set>
                                      <p:cBhvr>
                                        <p:cTn id="25"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6" restart="whenNotActive" fill="hold" evtFilter="cancelBubble" nodeType="interactiveSeq">
                <p:stCondLst>
                  <p:cond evt="onClick" delay="0">
                    <p:tgtEl>
                      <p:spTgt spid="78"/>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8"/>
                                        </p:tgtEl>
                                      </p:cBhvr>
                                    </p:animEffect>
                                    <p:anim calcmode="lin" valueType="num">
                                      <p:cBhvr>
                                        <p:cTn id="31" dur="1000"/>
                                        <p:tgtEl>
                                          <p:spTgt spid="78"/>
                                        </p:tgtEl>
                                        <p:attrNameLst>
                                          <p:attrName>ppt_x</p:attrName>
                                        </p:attrNameLst>
                                      </p:cBhvr>
                                      <p:tavLst>
                                        <p:tav tm="0">
                                          <p:val>
                                            <p:strVal val="ppt_x"/>
                                          </p:val>
                                        </p:tav>
                                        <p:tav tm="100000">
                                          <p:val>
                                            <p:strVal val="ppt_x"/>
                                          </p:val>
                                        </p:tav>
                                      </p:tavLst>
                                    </p:anim>
                                    <p:anim calcmode="lin" valueType="num">
                                      <p:cBhvr>
                                        <p:cTn id="32" dur="1000"/>
                                        <p:tgtEl>
                                          <p:spTgt spid="78"/>
                                        </p:tgtEl>
                                        <p:attrNameLst>
                                          <p:attrName>ppt_y</p:attrName>
                                        </p:attrNameLst>
                                      </p:cBhvr>
                                      <p:tavLst>
                                        <p:tav tm="0">
                                          <p:val>
                                            <p:strVal val="ppt_y"/>
                                          </p:val>
                                        </p:tav>
                                        <p:tav tm="100000">
                                          <p:val>
                                            <p:strVal val="ppt_y+.1"/>
                                          </p:val>
                                        </p:tav>
                                      </p:tavLst>
                                    </p:anim>
                                    <p:set>
                                      <p:cBhvr>
                                        <p:cTn id="33" dur="1" fill="hold">
                                          <p:stCondLst>
                                            <p:cond delay="999"/>
                                          </p:stCondLst>
                                        </p:cTn>
                                        <p:tgtEl>
                                          <p:spTgt spid="7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84"/>
                                        </p:tgtEl>
                                      </p:cBhvr>
                                    </p:animEffect>
                                    <p:set>
                                      <p:cBhvr>
                                        <p:cTn id="36"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7" restart="whenNotActive" fill="hold" evtFilter="cancelBubble" nodeType="interactiveSeq">
                <p:stCondLst>
                  <p:cond evt="onClick" delay="0">
                    <p:tgtEl>
                      <p:spTgt spid="79"/>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9"/>
                                        </p:tgtEl>
                                      </p:cBhvr>
                                    </p:animEffect>
                                    <p:anim calcmode="lin" valueType="num">
                                      <p:cBhvr>
                                        <p:cTn id="42" dur="1000"/>
                                        <p:tgtEl>
                                          <p:spTgt spid="79"/>
                                        </p:tgtEl>
                                        <p:attrNameLst>
                                          <p:attrName>ppt_x</p:attrName>
                                        </p:attrNameLst>
                                      </p:cBhvr>
                                      <p:tavLst>
                                        <p:tav tm="0">
                                          <p:val>
                                            <p:strVal val="ppt_x"/>
                                          </p:val>
                                        </p:tav>
                                        <p:tav tm="100000">
                                          <p:val>
                                            <p:strVal val="ppt_x"/>
                                          </p:val>
                                        </p:tav>
                                      </p:tavLst>
                                    </p:anim>
                                    <p:anim calcmode="lin" valueType="num">
                                      <p:cBhvr>
                                        <p:cTn id="43" dur="1000"/>
                                        <p:tgtEl>
                                          <p:spTgt spid="79"/>
                                        </p:tgtEl>
                                        <p:attrNameLst>
                                          <p:attrName>ppt_y</p:attrName>
                                        </p:attrNameLst>
                                      </p:cBhvr>
                                      <p:tavLst>
                                        <p:tav tm="0">
                                          <p:val>
                                            <p:strVal val="ppt_y"/>
                                          </p:val>
                                        </p:tav>
                                        <p:tav tm="100000">
                                          <p:val>
                                            <p:strVal val="ppt_y+.1"/>
                                          </p:val>
                                        </p:tav>
                                      </p:tavLst>
                                    </p:anim>
                                    <p:set>
                                      <p:cBhvr>
                                        <p:cTn id="44" dur="1" fill="hold">
                                          <p:stCondLst>
                                            <p:cond delay="999"/>
                                          </p:stCondLst>
                                        </p:cTn>
                                        <p:tgtEl>
                                          <p:spTgt spid="7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85"/>
                                        </p:tgtEl>
                                      </p:cBhvr>
                                    </p:animEffect>
                                    <p:set>
                                      <p:cBhvr>
                                        <p:cTn id="47"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8" restart="whenNotActive" fill="hold" evtFilter="cancelBubble" nodeType="interactiveSeq">
                <p:stCondLst>
                  <p:cond evt="onClick" delay="0">
                    <p:tgtEl>
                      <p:spTgt spid="80"/>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80"/>
                                        </p:tgtEl>
                                      </p:cBhvr>
                                    </p:animEffect>
                                    <p:anim calcmode="lin" valueType="num">
                                      <p:cBhvr>
                                        <p:cTn id="53" dur="1000"/>
                                        <p:tgtEl>
                                          <p:spTgt spid="80"/>
                                        </p:tgtEl>
                                        <p:attrNameLst>
                                          <p:attrName>ppt_x</p:attrName>
                                        </p:attrNameLst>
                                      </p:cBhvr>
                                      <p:tavLst>
                                        <p:tav tm="0">
                                          <p:val>
                                            <p:strVal val="ppt_x"/>
                                          </p:val>
                                        </p:tav>
                                        <p:tav tm="100000">
                                          <p:val>
                                            <p:strVal val="ppt_x"/>
                                          </p:val>
                                        </p:tav>
                                      </p:tavLst>
                                    </p:anim>
                                    <p:anim calcmode="lin" valueType="num">
                                      <p:cBhvr>
                                        <p:cTn id="54" dur="1000"/>
                                        <p:tgtEl>
                                          <p:spTgt spid="80"/>
                                        </p:tgtEl>
                                        <p:attrNameLst>
                                          <p:attrName>ppt_y</p:attrName>
                                        </p:attrNameLst>
                                      </p:cBhvr>
                                      <p:tavLst>
                                        <p:tav tm="0">
                                          <p:val>
                                            <p:strVal val="ppt_y"/>
                                          </p:val>
                                        </p:tav>
                                        <p:tav tm="100000">
                                          <p:val>
                                            <p:strVal val="ppt_y+.1"/>
                                          </p:val>
                                        </p:tav>
                                      </p:tavLst>
                                    </p:anim>
                                    <p:set>
                                      <p:cBhvr>
                                        <p:cTn id="55" dur="1" fill="hold">
                                          <p:stCondLst>
                                            <p:cond delay="999"/>
                                          </p:stCondLst>
                                        </p:cTn>
                                        <p:tgtEl>
                                          <p:spTgt spid="8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6"/>
                                        </p:tgtEl>
                                      </p:cBhvr>
                                    </p:animEffect>
                                    <p:set>
                                      <p:cBhvr>
                                        <p:cTn id="58"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9" restart="whenNotActive" fill="hold" evtFilter="cancelBubble" nodeType="interactiveSeq">
                <p:stCondLst>
                  <p:cond evt="onClick" delay="0">
                    <p:tgtEl>
                      <p:spTgt spid="81"/>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81"/>
                                        </p:tgtEl>
                                      </p:cBhvr>
                                    </p:animEffect>
                                    <p:anim calcmode="lin" valueType="num">
                                      <p:cBhvr>
                                        <p:cTn id="64" dur="1000"/>
                                        <p:tgtEl>
                                          <p:spTgt spid="81"/>
                                        </p:tgtEl>
                                        <p:attrNameLst>
                                          <p:attrName>ppt_x</p:attrName>
                                        </p:attrNameLst>
                                      </p:cBhvr>
                                      <p:tavLst>
                                        <p:tav tm="0">
                                          <p:val>
                                            <p:strVal val="ppt_x"/>
                                          </p:val>
                                        </p:tav>
                                        <p:tav tm="100000">
                                          <p:val>
                                            <p:strVal val="ppt_x"/>
                                          </p:val>
                                        </p:tav>
                                      </p:tavLst>
                                    </p:anim>
                                    <p:anim calcmode="lin" valueType="num">
                                      <p:cBhvr>
                                        <p:cTn id="65" dur="1000"/>
                                        <p:tgtEl>
                                          <p:spTgt spid="81"/>
                                        </p:tgtEl>
                                        <p:attrNameLst>
                                          <p:attrName>ppt_y</p:attrName>
                                        </p:attrNameLst>
                                      </p:cBhvr>
                                      <p:tavLst>
                                        <p:tav tm="0">
                                          <p:val>
                                            <p:strVal val="ppt_y"/>
                                          </p:val>
                                        </p:tav>
                                        <p:tav tm="100000">
                                          <p:val>
                                            <p:strVal val="ppt_y+.1"/>
                                          </p:val>
                                        </p:tav>
                                      </p:tavLst>
                                    </p:anim>
                                    <p:set>
                                      <p:cBhvr>
                                        <p:cTn id="66" dur="1" fill="hold">
                                          <p:stCondLst>
                                            <p:cond delay="999"/>
                                          </p:stCondLst>
                                        </p:cTn>
                                        <p:tgtEl>
                                          <p:spTgt spid="81"/>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87"/>
                                        </p:tgtEl>
                                      </p:cBhvr>
                                    </p:animEffect>
                                    <p:set>
                                      <p:cBhvr>
                                        <p:cTn id="69"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83" grpId="0" animBg="1"/>
      <p:bldP spid="84" grpId="0" animBg="1"/>
      <p:bldP spid="85" grpId="0" animBg="1"/>
      <p:bldP spid="86" grpId="0" animBg="1"/>
      <p:bldP spid="8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1B706-3DF9-9DCB-32C5-F4F5005628F7}"/>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id="{88D4BBBC-048A-FE39-8DF5-89FD7B9E7C5B}"/>
              </a:ext>
            </a:extLst>
          </p:cNvPr>
          <p:cNvSpPr/>
          <p:nvPr/>
        </p:nvSpPr>
        <p:spPr>
          <a:xfrm>
            <a:off x="890191" y="391392"/>
            <a:ext cx="7470927" cy="571876"/>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Câu</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 1: Anh Lê </a:t>
            </a: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giúp</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anh</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 Thành </a:t>
            </a: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việc</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gì</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a:t>
            </a:r>
          </a:p>
        </p:txBody>
      </p:sp>
      <p:sp>
        <p:nvSpPr>
          <p:cNvPr id="4" name="Đáp án đúng">
            <a:extLst>
              <a:ext uri="{FF2B5EF4-FFF2-40B4-BE49-F238E27FC236}">
                <a16:creationId xmlns:a16="http://schemas.microsoft.com/office/drawing/2014/main" id="{05937012-6E83-C014-0F7D-5790FCE53056}"/>
              </a:ext>
            </a:extLst>
          </p:cNvPr>
          <p:cNvSpPr/>
          <p:nvPr/>
        </p:nvSpPr>
        <p:spPr>
          <a:xfrm>
            <a:off x="412955" y="3384509"/>
            <a:ext cx="3913585" cy="94257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defRPr/>
            </a:pPr>
            <a:r>
              <a:rPr lang="en-US" sz="2400" dirty="0">
                <a:solidFill>
                  <a:schemeClr val="tx1"/>
                </a:solidFill>
                <a:ea typeface="Baloo Da"/>
                <a:cs typeface="Arial" panose="020B0604020202020204" pitchFamily="34" charset="0"/>
                <a:sym typeface="Baloo Da"/>
              </a:rPr>
              <a:t>C. </a:t>
            </a:r>
            <a:r>
              <a:rPr lang="en-US" sz="2400" dirty="0" err="1">
                <a:solidFill>
                  <a:schemeClr val="tx1"/>
                </a:solidFill>
                <a:ea typeface="Baloo Da"/>
                <a:cs typeface="Arial" panose="020B0604020202020204" pitchFamily="34" charset="0"/>
                <a:sym typeface="Baloo Da"/>
              </a:rPr>
              <a:t>Tìm</a:t>
            </a:r>
            <a:r>
              <a:rPr lang="en-US" sz="2400" dirty="0">
                <a:solidFill>
                  <a:schemeClr val="tx1"/>
                </a:solidFill>
                <a:ea typeface="Baloo Da"/>
                <a:cs typeface="Arial" panose="020B0604020202020204" pitchFamily="34" charset="0"/>
                <a:sym typeface="Baloo Da"/>
              </a:rPr>
              <a:t> </a:t>
            </a:r>
            <a:r>
              <a:rPr lang="en-US" sz="2400" dirty="0" err="1">
                <a:solidFill>
                  <a:schemeClr val="tx1"/>
                </a:solidFill>
                <a:ea typeface="Baloo Da"/>
                <a:cs typeface="Arial" panose="020B0604020202020204" pitchFamily="34" charset="0"/>
                <a:sym typeface="Baloo Da"/>
              </a:rPr>
              <a:t>việc</a:t>
            </a:r>
            <a:r>
              <a:rPr lang="en-US" sz="2400" dirty="0">
                <a:solidFill>
                  <a:schemeClr val="tx1"/>
                </a:solidFill>
                <a:ea typeface="Baloo Da"/>
                <a:cs typeface="Arial" panose="020B0604020202020204" pitchFamily="34" charset="0"/>
                <a:sym typeface="Baloo Da"/>
              </a:rPr>
              <a:t> </a:t>
            </a:r>
            <a:r>
              <a:rPr lang="en-US" sz="2400" dirty="0" err="1">
                <a:solidFill>
                  <a:schemeClr val="tx1"/>
                </a:solidFill>
                <a:ea typeface="Baloo Da"/>
                <a:cs typeface="Arial" panose="020B0604020202020204" pitchFamily="34" charset="0"/>
                <a:sym typeface="Baloo Da"/>
              </a:rPr>
              <a:t>làm</a:t>
            </a:r>
            <a:r>
              <a:rPr lang="en-US" sz="2400" dirty="0">
                <a:solidFill>
                  <a:schemeClr val="tx1"/>
                </a:solidFill>
                <a:ea typeface="Baloo Da"/>
                <a:cs typeface="Arial" panose="020B0604020202020204" pitchFamily="34" charset="0"/>
                <a:sym typeface="Baloo Da"/>
              </a:rPr>
              <a:t> ở </a:t>
            </a:r>
            <a:r>
              <a:rPr lang="en-US" sz="2400" dirty="0" err="1">
                <a:solidFill>
                  <a:schemeClr val="tx1"/>
                </a:solidFill>
                <a:ea typeface="Baloo Da"/>
                <a:cs typeface="Arial" panose="020B0604020202020204" pitchFamily="34" charset="0"/>
                <a:sym typeface="Baloo Da"/>
              </a:rPr>
              <a:t>Sài</a:t>
            </a:r>
            <a:r>
              <a:rPr lang="en-US" sz="2400" dirty="0">
                <a:solidFill>
                  <a:schemeClr val="tx1"/>
                </a:solidFill>
                <a:ea typeface="Baloo Da"/>
                <a:cs typeface="Arial" panose="020B0604020202020204" pitchFamily="34" charset="0"/>
                <a:sym typeface="Baloo Da"/>
              </a:rPr>
              <a:t> </a:t>
            </a:r>
            <a:r>
              <a:rPr lang="en-US" sz="2400" dirty="0" err="1">
                <a:solidFill>
                  <a:schemeClr val="tx1"/>
                </a:solidFill>
                <a:ea typeface="Baloo Da"/>
                <a:cs typeface="Arial" panose="020B0604020202020204" pitchFamily="34" charset="0"/>
                <a:sym typeface="Baloo Da"/>
              </a:rPr>
              <a:t>Gòn</a:t>
            </a:r>
            <a:r>
              <a:rPr lang="en-US" sz="2400" dirty="0">
                <a:solidFill>
                  <a:schemeClr val="tx1"/>
                </a:solidFill>
                <a:ea typeface="Baloo Da"/>
                <a:cs typeface="Arial" panose="020B0604020202020204" pitchFamily="34" charset="0"/>
                <a:sym typeface="Baloo Da"/>
              </a:rPr>
              <a:t>.</a:t>
            </a:r>
          </a:p>
        </p:txBody>
      </p:sp>
      <p:sp>
        <p:nvSpPr>
          <p:cNvPr id="5" name="Đáp án sai 1">
            <a:extLst>
              <a:ext uri="{FF2B5EF4-FFF2-40B4-BE49-F238E27FC236}">
                <a16:creationId xmlns:a16="http://schemas.microsoft.com/office/drawing/2014/main" id="{ACC865C4-40FD-169B-8F93-6A9B53EDE35D}"/>
              </a:ext>
            </a:extLst>
          </p:cNvPr>
          <p:cNvSpPr/>
          <p:nvPr/>
        </p:nvSpPr>
        <p:spPr>
          <a:xfrm>
            <a:off x="274682" y="2175815"/>
            <a:ext cx="3746436" cy="94257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defRPr/>
            </a:pPr>
            <a:r>
              <a:rPr lang="en-US" sz="2800" dirty="0">
                <a:solidFill>
                  <a:schemeClr val="tx1"/>
                </a:solidFill>
                <a:latin typeface="Times New Roman" panose="02020603050405020304" pitchFamily="18" charset="0"/>
                <a:ea typeface="Baloo Da"/>
                <a:cs typeface="Times New Roman" panose="02020603050405020304" pitchFamily="18" charset="0"/>
                <a:sym typeface="Baloo Da"/>
              </a:rPr>
              <a:t>A. </a:t>
            </a:r>
            <a:r>
              <a:rPr lang="en-US" sz="2800" dirty="0" err="1">
                <a:solidFill>
                  <a:schemeClr val="tx1"/>
                </a:solidFill>
                <a:latin typeface="Times New Roman" panose="02020603050405020304" pitchFamily="18" charset="0"/>
                <a:ea typeface="Baloo Da"/>
                <a:cs typeface="Times New Roman" panose="02020603050405020304" pitchFamily="18" charset="0"/>
                <a:sym typeface="Baloo Da"/>
              </a:rPr>
              <a:t>Nhập</a:t>
            </a:r>
            <a:r>
              <a:rPr lang="en-US" sz="28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800" dirty="0" err="1">
                <a:solidFill>
                  <a:schemeClr val="tx1"/>
                </a:solidFill>
                <a:latin typeface="Times New Roman" panose="02020603050405020304" pitchFamily="18" charset="0"/>
                <a:ea typeface="Baloo Da"/>
                <a:cs typeface="Times New Roman" panose="02020603050405020304" pitchFamily="18" charset="0"/>
                <a:sym typeface="Baloo Da"/>
              </a:rPr>
              <a:t>quốc</a:t>
            </a:r>
            <a:r>
              <a:rPr lang="en-US" sz="28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800" dirty="0" err="1">
                <a:solidFill>
                  <a:schemeClr val="tx1"/>
                </a:solidFill>
                <a:latin typeface="Times New Roman" panose="02020603050405020304" pitchFamily="18" charset="0"/>
                <a:ea typeface="Baloo Da"/>
                <a:cs typeface="Times New Roman" panose="02020603050405020304" pitchFamily="18" charset="0"/>
                <a:sym typeface="Baloo Da"/>
              </a:rPr>
              <a:t>tịch</a:t>
            </a:r>
            <a:r>
              <a:rPr lang="en-US" sz="28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800" dirty="0" err="1">
                <a:solidFill>
                  <a:schemeClr val="tx1"/>
                </a:solidFill>
                <a:latin typeface="Times New Roman" panose="02020603050405020304" pitchFamily="18" charset="0"/>
                <a:ea typeface="Baloo Da"/>
                <a:cs typeface="Times New Roman" panose="02020603050405020304" pitchFamily="18" charset="0"/>
                <a:sym typeface="Baloo Da"/>
              </a:rPr>
              <a:t>Pháp</a:t>
            </a:r>
            <a:r>
              <a:rPr lang="en-US" sz="1800" dirty="0">
                <a:solidFill>
                  <a:schemeClr val="tx1"/>
                </a:solidFill>
                <a:ea typeface="Baloo Da"/>
                <a:cs typeface="Arial" panose="020B0604020202020204" pitchFamily="34" charset="0"/>
                <a:sym typeface="Baloo Da"/>
              </a:rPr>
              <a:t>.</a:t>
            </a:r>
          </a:p>
        </p:txBody>
      </p:sp>
      <p:sp>
        <p:nvSpPr>
          <p:cNvPr id="6" name="Đáp án sai 2">
            <a:extLst>
              <a:ext uri="{FF2B5EF4-FFF2-40B4-BE49-F238E27FC236}">
                <a16:creationId xmlns:a16="http://schemas.microsoft.com/office/drawing/2014/main" id="{55A7633C-C613-77DB-D80E-5EA293D79D4D}"/>
              </a:ext>
            </a:extLst>
          </p:cNvPr>
          <p:cNvSpPr/>
          <p:nvPr/>
        </p:nvSpPr>
        <p:spPr>
          <a:xfrm>
            <a:off x="4817461" y="2225934"/>
            <a:ext cx="3213905" cy="9425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defRPr/>
            </a:pP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B.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Đi</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du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học</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Pháp</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a:t>
            </a:r>
          </a:p>
        </p:txBody>
      </p:sp>
      <p:sp>
        <p:nvSpPr>
          <p:cNvPr id="7" name="Đáp án sai 3">
            <a:extLst>
              <a:ext uri="{FF2B5EF4-FFF2-40B4-BE49-F238E27FC236}">
                <a16:creationId xmlns:a16="http://schemas.microsoft.com/office/drawing/2014/main" id="{3FD24353-B2D9-0969-DBB2-B4609538A110}"/>
              </a:ext>
            </a:extLst>
          </p:cNvPr>
          <p:cNvSpPr/>
          <p:nvPr/>
        </p:nvSpPr>
        <p:spPr>
          <a:xfrm>
            <a:off x="4817461" y="3384509"/>
            <a:ext cx="3213905" cy="94257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defRPr/>
            </a:pP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D.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Tìm</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nhà</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ở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Sài</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Gòn</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a:t>
            </a:r>
          </a:p>
        </p:txBody>
      </p:sp>
      <p:pic>
        <p:nvPicPr>
          <p:cNvPr id="8" name="Picture 5">
            <a:extLst>
              <a:ext uri="{FF2B5EF4-FFF2-40B4-BE49-F238E27FC236}">
                <a16:creationId xmlns:a16="http://schemas.microsoft.com/office/drawing/2014/main" id="{0895EBD1-0F0E-B6C9-7D0F-0E740FE218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021117" y="3800888"/>
            <a:ext cx="604537" cy="526191"/>
          </a:xfrm>
          <a:prstGeom prst="rect">
            <a:avLst/>
          </a:prstGeom>
        </p:spPr>
      </p:pic>
      <p:pic>
        <p:nvPicPr>
          <p:cNvPr id="9" name="Picture 10">
            <a:extLst>
              <a:ext uri="{FF2B5EF4-FFF2-40B4-BE49-F238E27FC236}">
                <a16:creationId xmlns:a16="http://schemas.microsoft.com/office/drawing/2014/main" id="{6771F770-10D9-4AED-B518-7AA430510D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585157" y="2418211"/>
            <a:ext cx="602465" cy="536741"/>
          </a:xfrm>
          <a:prstGeom prst="rect">
            <a:avLst/>
          </a:prstGeom>
        </p:spPr>
      </p:pic>
      <p:pic>
        <p:nvPicPr>
          <p:cNvPr id="10" name="Picture 10">
            <a:extLst>
              <a:ext uri="{FF2B5EF4-FFF2-40B4-BE49-F238E27FC236}">
                <a16:creationId xmlns:a16="http://schemas.microsoft.com/office/drawing/2014/main" id="{E6C54F20-1598-1F90-C02D-126DFDDD01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30133" y="3362329"/>
            <a:ext cx="602465" cy="536741"/>
          </a:xfrm>
          <a:prstGeom prst="rect">
            <a:avLst/>
          </a:prstGeom>
        </p:spPr>
      </p:pic>
      <p:pic>
        <p:nvPicPr>
          <p:cNvPr id="11" name="Picture 10">
            <a:extLst>
              <a:ext uri="{FF2B5EF4-FFF2-40B4-BE49-F238E27FC236}">
                <a16:creationId xmlns:a16="http://schemas.microsoft.com/office/drawing/2014/main" id="{63AE9B41-EC39-2C71-ADC0-18EDF67E34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023190" y="2418211"/>
            <a:ext cx="602465" cy="536741"/>
          </a:xfrm>
          <a:prstGeom prst="rect">
            <a:avLst/>
          </a:prstGeom>
        </p:spPr>
      </p:pic>
      <p:pic>
        <p:nvPicPr>
          <p:cNvPr id="15" name="Picture 14">
            <a:hlinkClick r:id="rId7" action="ppaction://hlinksldjump"/>
            <a:extLst>
              <a:ext uri="{FF2B5EF4-FFF2-40B4-BE49-F238E27FC236}">
                <a16:creationId xmlns:a16="http://schemas.microsoft.com/office/drawing/2014/main" id="{C3CF45CA-DA0B-7DDD-DC6F-0AF705B1A406}"/>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35343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4F9B6-79B7-4510-2062-BC32B7E8D84B}"/>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id="{CD5DDFEA-8B1F-4FE1-2426-3794FFDC8E62}"/>
              </a:ext>
            </a:extLst>
          </p:cNvPr>
          <p:cNvSpPr/>
          <p:nvPr/>
        </p:nvSpPr>
        <p:spPr>
          <a:xfrm>
            <a:off x="1112634" y="449305"/>
            <a:ext cx="6918733" cy="1217452"/>
          </a:xfrm>
          <a:prstGeom prst="roundRect">
            <a:avLst/>
          </a:pr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chemeClr val="tx1"/>
                </a:solidFill>
                <a:ea typeface="Baloo Da"/>
                <a:cs typeface="Arial" panose="020B0604020202020204" pitchFamily="34" charset="0"/>
                <a:sym typeface="Baloo Da"/>
              </a:rPr>
              <a:t>Câu 2: Khi được anh Thành hỏi “Anh là người nước nào?” thì anh Lê đã trả lời ra sao?</a:t>
            </a:r>
          </a:p>
        </p:txBody>
      </p:sp>
      <p:sp>
        <p:nvSpPr>
          <p:cNvPr id="4" name="Đáp án đúng">
            <a:extLst>
              <a:ext uri="{FF2B5EF4-FFF2-40B4-BE49-F238E27FC236}">
                <a16:creationId xmlns:a16="http://schemas.microsoft.com/office/drawing/2014/main" id="{DCE2C902-B15F-A33A-47D9-272E1F58EED9}"/>
              </a:ext>
            </a:extLst>
          </p:cNvPr>
          <p:cNvSpPr/>
          <p:nvPr/>
        </p:nvSpPr>
        <p:spPr>
          <a:xfrm>
            <a:off x="4817460" y="3278512"/>
            <a:ext cx="3213905" cy="131876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vi-VN" sz="1800" dirty="0">
                <a:solidFill>
                  <a:schemeClr val="tx1"/>
                </a:solidFill>
                <a:ea typeface="Baloo Da"/>
                <a:cs typeface="Arial" panose="020B0604020202020204" pitchFamily="34" charset="0"/>
                <a:sym typeface="Baloo Da"/>
              </a:rPr>
              <a:t>D.“Anh hỏi lạ thật. Anh người nước nào thì tôi là người nước ấy.”</a:t>
            </a:r>
          </a:p>
        </p:txBody>
      </p:sp>
      <p:sp>
        <p:nvSpPr>
          <p:cNvPr id="5" name="Đáp án sai 1">
            <a:extLst>
              <a:ext uri="{FF2B5EF4-FFF2-40B4-BE49-F238E27FC236}">
                <a16:creationId xmlns:a16="http://schemas.microsoft.com/office/drawing/2014/main" id="{8DDB6964-ED3D-1F45-9A5F-1D343C384FA6}"/>
              </a:ext>
            </a:extLst>
          </p:cNvPr>
          <p:cNvSpPr/>
          <p:nvPr/>
        </p:nvSpPr>
        <p:spPr>
          <a:xfrm>
            <a:off x="1112633" y="3291602"/>
            <a:ext cx="3213905" cy="13187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vi-VN" sz="1800" dirty="0">
                <a:solidFill>
                  <a:schemeClr val="tx1"/>
                </a:solidFill>
                <a:ea typeface="Baloo Da"/>
                <a:cs typeface="Arial" panose="020B0604020202020204" pitchFamily="34" charset="0"/>
                <a:sym typeface="Baloo Da"/>
              </a:rPr>
              <a:t>C.“Tôi là người con của dân tộc Việt Nam”</a:t>
            </a:r>
            <a:r>
              <a:rPr lang="en-US" sz="1800" dirty="0">
                <a:solidFill>
                  <a:schemeClr val="tx1"/>
                </a:solidFill>
                <a:ea typeface="Baloo Da"/>
                <a:cs typeface="Arial" panose="020B0604020202020204" pitchFamily="34" charset="0"/>
                <a:sym typeface="Baloo Da"/>
              </a:rPr>
              <a:t>.</a:t>
            </a:r>
          </a:p>
        </p:txBody>
      </p:sp>
      <p:sp>
        <p:nvSpPr>
          <p:cNvPr id="6" name="Đáp án sai 2">
            <a:extLst>
              <a:ext uri="{FF2B5EF4-FFF2-40B4-BE49-F238E27FC236}">
                <a16:creationId xmlns:a16="http://schemas.microsoft.com/office/drawing/2014/main" id="{DFA36ED5-9DBE-FFB6-E7E5-CB0B0A6C29D5}"/>
              </a:ext>
            </a:extLst>
          </p:cNvPr>
          <p:cNvSpPr/>
          <p:nvPr/>
        </p:nvSpPr>
        <p:spPr>
          <a:xfrm>
            <a:off x="4817461" y="1812993"/>
            <a:ext cx="3213905" cy="1318768"/>
          </a:xfrm>
          <a:prstGeom prst="round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dirty="0">
                <a:solidFill>
                  <a:schemeClr val="tx1"/>
                </a:solidFill>
                <a:ea typeface="Baloo Da"/>
                <a:cs typeface="Arial" panose="020B0604020202020204" pitchFamily="34" charset="0"/>
                <a:sym typeface="Baloo Da"/>
              </a:rPr>
              <a:t>B.“</a:t>
            </a:r>
            <a:r>
              <a:rPr lang="en-US" sz="1800" dirty="0" err="1">
                <a:solidFill>
                  <a:schemeClr val="tx1"/>
                </a:solidFill>
                <a:ea typeface="Baloo Da"/>
                <a:cs typeface="Arial" panose="020B0604020202020204" pitchFamily="34" charset="0"/>
                <a:sym typeface="Baloo Da"/>
              </a:rPr>
              <a:t>Tôi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chảy</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trong</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mình</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dòng</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máu</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đỏ</a:t>
            </a:r>
            <a:r>
              <a:rPr lang="en-US" sz="1800" dirty="0">
                <a:solidFill>
                  <a:schemeClr val="tx1"/>
                </a:solidFill>
                <a:ea typeface="Baloo Da"/>
                <a:cs typeface="Arial" panose="020B0604020202020204" pitchFamily="34" charset="0"/>
                <a:sym typeface="Baloo Da"/>
              </a:rPr>
              <a:t> da </a:t>
            </a:r>
            <a:r>
              <a:rPr lang="en-US" sz="1800" dirty="0" err="1">
                <a:solidFill>
                  <a:schemeClr val="tx1"/>
                </a:solidFill>
                <a:ea typeface="Baloo Da"/>
                <a:cs typeface="Arial" panose="020B0604020202020204" pitchFamily="34" charset="0"/>
                <a:sym typeface="Baloo Da"/>
              </a:rPr>
              <a:t>vàng</a:t>
            </a:r>
            <a:r>
              <a:rPr lang="en-US" sz="1800" dirty="0">
                <a:solidFill>
                  <a:schemeClr val="tx1"/>
                </a:solidFill>
                <a:ea typeface="Baloo Da"/>
                <a:cs typeface="Arial" panose="020B0604020202020204" pitchFamily="34" charset="0"/>
                <a:sym typeface="Baloo Da"/>
              </a:rPr>
              <a:t>.”</a:t>
            </a:r>
          </a:p>
        </p:txBody>
      </p:sp>
      <p:sp>
        <p:nvSpPr>
          <p:cNvPr id="7" name="Đáp án sai 3">
            <a:extLst>
              <a:ext uri="{FF2B5EF4-FFF2-40B4-BE49-F238E27FC236}">
                <a16:creationId xmlns:a16="http://schemas.microsoft.com/office/drawing/2014/main" id="{76708580-D7C9-C779-56F1-C6C2AAF25822}"/>
              </a:ext>
            </a:extLst>
          </p:cNvPr>
          <p:cNvSpPr/>
          <p:nvPr/>
        </p:nvSpPr>
        <p:spPr>
          <a:xfrm>
            <a:off x="1112633" y="1815303"/>
            <a:ext cx="3213905" cy="1318768"/>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vi-VN" sz="1800" dirty="0">
                <a:solidFill>
                  <a:schemeClr val="tx1"/>
                </a:solidFill>
                <a:ea typeface="Baloo Da"/>
                <a:cs typeface="Arial" panose="020B0604020202020204" pitchFamily="34" charset="0"/>
                <a:sym typeface="Baloo Da"/>
              </a:rPr>
              <a:t>A. “Anh hỏi lạ thật. Tôi là người Việt Nam.”</a:t>
            </a:r>
          </a:p>
        </p:txBody>
      </p:sp>
      <p:pic>
        <p:nvPicPr>
          <p:cNvPr id="9" name="Picture 5">
            <a:extLst>
              <a:ext uri="{FF2B5EF4-FFF2-40B4-BE49-F238E27FC236}">
                <a16:creationId xmlns:a16="http://schemas.microsoft.com/office/drawing/2014/main" id="{58510E29-6E95-5A85-A91B-7DAA359955C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53626" y="4010153"/>
            <a:ext cx="604537" cy="526191"/>
          </a:xfrm>
          <a:prstGeom prst="rect">
            <a:avLst/>
          </a:prstGeom>
        </p:spPr>
      </p:pic>
      <p:pic>
        <p:nvPicPr>
          <p:cNvPr id="10" name="Picture 10">
            <a:extLst>
              <a:ext uri="{FF2B5EF4-FFF2-40B4-BE49-F238E27FC236}">
                <a16:creationId xmlns:a16="http://schemas.microsoft.com/office/drawing/2014/main" id="{2DBD5096-8DAD-1781-80AB-B9D3B4DF87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30133" y="2660476"/>
            <a:ext cx="602465" cy="536741"/>
          </a:xfrm>
          <a:prstGeom prst="rect">
            <a:avLst/>
          </a:prstGeom>
        </p:spPr>
      </p:pic>
      <p:pic>
        <p:nvPicPr>
          <p:cNvPr id="11" name="Picture 10">
            <a:extLst>
              <a:ext uri="{FF2B5EF4-FFF2-40B4-BE49-F238E27FC236}">
                <a16:creationId xmlns:a16="http://schemas.microsoft.com/office/drawing/2014/main" id="{944F63F3-4113-8D82-8D11-077AB65FFB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28246" y="2698788"/>
            <a:ext cx="602465" cy="536741"/>
          </a:xfrm>
          <a:prstGeom prst="rect">
            <a:avLst/>
          </a:prstGeom>
        </p:spPr>
      </p:pic>
      <p:pic>
        <p:nvPicPr>
          <p:cNvPr id="12" name="Picture 10">
            <a:extLst>
              <a:ext uri="{FF2B5EF4-FFF2-40B4-BE49-F238E27FC236}">
                <a16:creationId xmlns:a16="http://schemas.microsoft.com/office/drawing/2014/main" id="{1DB2F090-0EF7-97B1-65E6-51AF812507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27640" y="4124683"/>
            <a:ext cx="602465" cy="536741"/>
          </a:xfrm>
          <a:prstGeom prst="rect">
            <a:avLst/>
          </a:prstGeom>
        </p:spPr>
      </p:pic>
      <p:pic>
        <p:nvPicPr>
          <p:cNvPr id="14" name="Picture 13">
            <a:hlinkClick r:id="rId7" action="ppaction://hlinksldjump"/>
            <a:extLst>
              <a:ext uri="{FF2B5EF4-FFF2-40B4-BE49-F238E27FC236}">
                <a16:creationId xmlns:a16="http://schemas.microsoft.com/office/drawing/2014/main" id="{783B7B82-66E7-DDCF-ED8E-B148DA0FA11E}"/>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137567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17C76-A4ED-3F35-CC05-510636C66D07}"/>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id="{4C34E52C-6A34-51E9-4AB0-DFFBFE5FD52B}"/>
              </a:ext>
            </a:extLst>
          </p:cNvPr>
          <p:cNvSpPr/>
          <p:nvPr/>
        </p:nvSpPr>
        <p:spPr>
          <a:xfrm>
            <a:off x="746566" y="809750"/>
            <a:ext cx="7633505" cy="1029109"/>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b="1" dirty="0" err="1">
                <a:solidFill>
                  <a:schemeClr val="tx1"/>
                </a:solidFill>
                <a:ea typeface="Baloo Da"/>
                <a:cs typeface="Arial" panose="020B0604020202020204" pitchFamily="34" charset="0"/>
                <a:sym typeface="Baloo Da"/>
              </a:rPr>
              <a:t>Câu</a:t>
            </a:r>
            <a:r>
              <a:rPr lang="en-US" sz="1800" b="1" dirty="0">
                <a:solidFill>
                  <a:schemeClr val="tx1"/>
                </a:solidFill>
                <a:ea typeface="Baloo Da"/>
                <a:cs typeface="Arial" panose="020B0604020202020204" pitchFamily="34" charset="0"/>
                <a:sym typeface="Baloo Da"/>
              </a:rPr>
              <a:t> 3: Anh Thành </a:t>
            </a:r>
            <a:r>
              <a:rPr lang="en-US" sz="1800" b="1" dirty="0" err="1">
                <a:solidFill>
                  <a:schemeClr val="tx1"/>
                </a:solidFill>
                <a:ea typeface="Baloo Da"/>
                <a:cs typeface="Arial" panose="020B0604020202020204" pitchFamily="34" charset="0"/>
                <a:sym typeface="Baloo Da"/>
              </a:rPr>
              <a:t>trong</a:t>
            </a:r>
            <a:r>
              <a:rPr lang="en-US" sz="1800" b="1" dirty="0">
                <a:solidFill>
                  <a:schemeClr val="tx1"/>
                </a:solidFill>
                <a:ea typeface="Baloo Da"/>
                <a:cs typeface="Arial" panose="020B0604020202020204" pitchFamily="34" charset="0"/>
                <a:sym typeface="Baloo Da"/>
              </a:rPr>
              <a:t> </a:t>
            </a:r>
            <a:r>
              <a:rPr lang="en-US" sz="1800" b="1" dirty="0" err="1">
                <a:solidFill>
                  <a:schemeClr val="tx1"/>
                </a:solidFill>
                <a:ea typeface="Baloo Da"/>
                <a:cs typeface="Arial" panose="020B0604020202020204" pitchFamily="34" charset="0"/>
                <a:sym typeface="Baloo Da"/>
              </a:rPr>
              <a:t>đoạn</a:t>
            </a:r>
            <a:r>
              <a:rPr lang="en-US" sz="1800" b="1" dirty="0">
                <a:solidFill>
                  <a:schemeClr val="tx1"/>
                </a:solidFill>
                <a:ea typeface="Baloo Da"/>
                <a:cs typeface="Arial" panose="020B0604020202020204" pitchFamily="34" charset="0"/>
                <a:sym typeface="Baloo Da"/>
              </a:rPr>
              <a:t> </a:t>
            </a:r>
            <a:r>
              <a:rPr lang="en-US" sz="1800" b="1" dirty="0" err="1">
                <a:solidFill>
                  <a:schemeClr val="tx1"/>
                </a:solidFill>
                <a:ea typeface="Baloo Da"/>
                <a:cs typeface="Arial" panose="020B0604020202020204" pitchFamily="34" charset="0"/>
                <a:sym typeface="Baloo Da"/>
              </a:rPr>
              <a:t>trích</a:t>
            </a:r>
            <a:r>
              <a:rPr lang="en-US" sz="1800" b="1" dirty="0">
                <a:solidFill>
                  <a:schemeClr val="tx1"/>
                </a:solidFill>
                <a:ea typeface="Baloo Da"/>
                <a:cs typeface="Arial" panose="020B0604020202020204" pitchFamily="34" charset="0"/>
                <a:sym typeface="Baloo Da"/>
              </a:rPr>
              <a:t> </a:t>
            </a:r>
            <a:r>
              <a:rPr lang="en-US" sz="1800" b="1" dirty="0" err="1">
                <a:solidFill>
                  <a:schemeClr val="tx1"/>
                </a:solidFill>
                <a:ea typeface="Baloo Da"/>
                <a:cs typeface="Arial" panose="020B0604020202020204" pitchFamily="34" charset="0"/>
                <a:sym typeface="Baloo Da"/>
              </a:rPr>
              <a:t>này</a:t>
            </a:r>
            <a:r>
              <a:rPr lang="en-US" sz="1800" b="1" dirty="0">
                <a:solidFill>
                  <a:schemeClr val="tx1"/>
                </a:solidFill>
                <a:ea typeface="Baloo Da"/>
                <a:cs typeface="Arial" panose="020B0604020202020204" pitchFamily="34" charset="0"/>
                <a:sym typeface="Baloo Da"/>
              </a:rPr>
              <a:t> </a:t>
            </a:r>
            <a:r>
              <a:rPr lang="en-US" sz="1800" b="1" dirty="0" err="1">
                <a:solidFill>
                  <a:schemeClr val="tx1"/>
                </a:solidFill>
                <a:ea typeface="Baloo Da"/>
                <a:cs typeface="Arial" panose="020B0604020202020204" pitchFamily="34" charset="0"/>
                <a:sym typeface="Baloo Da"/>
              </a:rPr>
              <a:t>là</a:t>
            </a:r>
            <a:r>
              <a:rPr lang="en-US" sz="1800" b="1" dirty="0">
                <a:solidFill>
                  <a:schemeClr val="tx1"/>
                </a:solidFill>
                <a:ea typeface="Baloo Da"/>
                <a:cs typeface="Arial" panose="020B0604020202020204" pitchFamily="34" charset="0"/>
                <a:sym typeface="Baloo Da"/>
              </a:rPr>
              <a:t> ai? </a:t>
            </a:r>
          </a:p>
        </p:txBody>
      </p:sp>
      <p:sp>
        <p:nvSpPr>
          <p:cNvPr id="4" name="Đáp án đúng">
            <a:extLst>
              <a:ext uri="{FF2B5EF4-FFF2-40B4-BE49-F238E27FC236}">
                <a16:creationId xmlns:a16="http://schemas.microsoft.com/office/drawing/2014/main" id="{9B817B7F-8CD8-7B07-9965-614F423198CC}"/>
              </a:ext>
            </a:extLst>
          </p:cNvPr>
          <p:cNvSpPr/>
          <p:nvPr/>
        </p:nvSpPr>
        <p:spPr>
          <a:xfrm>
            <a:off x="4809404" y="2023796"/>
            <a:ext cx="3570667" cy="102911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dirty="0">
                <a:solidFill>
                  <a:schemeClr val="tx1"/>
                </a:solidFill>
                <a:ea typeface="Baloo Da"/>
                <a:cs typeface="Arial" panose="020B0604020202020204" pitchFamily="34" charset="0"/>
                <a:sym typeface="Baloo Da"/>
              </a:rPr>
              <a:t>B. </a:t>
            </a:r>
            <a:r>
              <a:rPr lang="en-US" sz="1800" dirty="0" err="1">
                <a:solidFill>
                  <a:schemeClr val="tx1"/>
                </a:solidFill>
                <a:ea typeface="Baloo Da"/>
                <a:cs typeface="Arial" panose="020B0604020202020204" pitchFamily="34" charset="0"/>
                <a:sym typeface="Baloo Da"/>
              </a:rPr>
              <a:t>Nguyễn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Tất</a:t>
            </a:r>
            <a:r>
              <a:rPr lang="en-US" sz="1800" dirty="0">
                <a:solidFill>
                  <a:schemeClr val="tx1"/>
                </a:solidFill>
                <a:ea typeface="Baloo Da"/>
                <a:cs typeface="Arial" panose="020B0604020202020204" pitchFamily="34" charset="0"/>
                <a:sym typeface="Baloo Da"/>
              </a:rPr>
              <a:t> Thành </a:t>
            </a:r>
          </a:p>
          <a:p>
            <a:pPr algn="ctr" defTabSz="647978">
              <a:lnSpc>
                <a:spcPct val="150000"/>
              </a:lnSpc>
              <a:defRPr/>
            </a:pP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Tên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Bác</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Hồ</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thời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trẻ</a:t>
            </a:r>
            <a:r>
              <a:rPr lang="en-US" sz="1800" dirty="0">
                <a:solidFill>
                  <a:schemeClr val="tx1"/>
                </a:solidFill>
                <a:ea typeface="Baloo Da"/>
                <a:cs typeface="Arial" panose="020B0604020202020204" pitchFamily="34" charset="0"/>
                <a:sym typeface="Baloo Da"/>
              </a:rPr>
              <a:t>. </a:t>
            </a:r>
          </a:p>
        </p:txBody>
      </p:sp>
      <p:sp>
        <p:nvSpPr>
          <p:cNvPr id="5" name="Đáp án sai 1">
            <a:extLst>
              <a:ext uri="{FF2B5EF4-FFF2-40B4-BE49-F238E27FC236}">
                <a16:creationId xmlns:a16="http://schemas.microsoft.com/office/drawing/2014/main" id="{5DDEC11E-5AEC-5134-130B-53D6E3DED072}"/>
              </a:ext>
            </a:extLst>
          </p:cNvPr>
          <p:cNvSpPr/>
          <p:nvPr/>
        </p:nvSpPr>
        <p:spPr>
          <a:xfrm>
            <a:off x="746566" y="2023796"/>
            <a:ext cx="3570667" cy="102911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647978">
              <a:lnSpc>
                <a:spcPct val="150000"/>
              </a:lnSpc>
              <a:buAutoNum type="alphaUcPeriod"/>
              <a:defRPr/>
            </a:pPr>
            <a:r>
              <a:rPr lang="en-US" sz="1800" dirty="0" err="1">
                <a:solidFill>
                  <a:schemeClr val="tx1"/>
                </a:solidFill>
                <a:ea typeface="Baloo Da"/>
                <a:cs typeface="Arial" panose="020B0604020202020204" pitchFamily="34" charset="0"/>
                <a:sym typeface="Baloo Da"/>
              </a:rPr>
              <a:t>Nguyễn</a:t>
            </a:r>
            <a:r>
              <a:rPr lang="en-US" sz="1800" dirty="0">
                <a:solidFill>
                  <a:schemeClr val="tx1"/>
                </a:solidFill>
                <a:ea typeface="Baloo Da"/>
                <a:cs typeface="Arial" panose="020B0604020202020204" pitchFamily="34" charset="0"/>
                <a:sym typeface="Baloo Da"/>
              </a:rPr>
              <a:t> Thành </a:t>
            </a:r>
            <a:r>
              <a:rPr lang="en-US" sz="1800" dirty="0" err="1">
                <a:solidFill>
                  <a:schemeClr val="tx1"/>
                </a:solidFill>
                <a:ea typeface="Baloo Da"/>
                <a:cs typeface="Arial" panose="020B0604020202020204" pitchFamily="34" charset="0"/>
                <a:sym typeface="Baloo Da"/>
              </a:rPr>
              <a:t>Công</a:t>
            </a:r>
            <a:r>
              <a:rPr lang="en-US" sz="1800" dirty="0">
                <a:solidFill>
                  <a:schemeClr val="tx1"/>
                </a:solidFill>
                <a:ea typeface="Baloo Da"/>
                <a:cs typeface="Arial" panose="020B0604020202020204" pitchFamily="34" charset="0"/>
                <a:sym typeface="Baloo Da"/>
              </a:rPr>
              <a:t> </a:t>
            </a:r>
          </a:p>
          <a:p>
            <a:pPr algn="ctr" defTabSz="647978">
              <a:lnSpc>
                <a:spcPct val="150000"/>
              </a:lnSpc>
              <a:defRPr/>
            </a:pP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Tên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Bác</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Hồ</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thời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trẻ</a:t>
            </a:r>
            <a:r>
              <a:rPr lang="en-US" sz="1800" dirty="0">
                <a:solidFill>
                  <a:schemeClr val="tx1"/>
                </a:solidFill>
                <a:ea typeface="Baloo Da"/>
                <a:cs typeface="Arial" panose="020B0604020202020204" pitchFamily="34" charset="0"/>
                <a:sym typeface="Baloo Da"/>
              </a:rPr>
              <a:t>. </a:t>
            </a:r>
          </a:p>
        </p:txBody>
      </p:sp>
      <p:sp>
        <p:nvSpPr>
          <p:cNvPr id="6" name="Đáp án sai 2">
            <a:extLst>
              <a:ext uri="{FF2B5EF4-FFF2-40B4-BE49-F238E27FC236}">
                <a16:creationId xmlns:a16="http://schemas.microsoft.com/office/drawing/2014/main" id="{3B95B1C2-B07E-6748-AB5D-16AF251A8DDE}"/>
              </a:ext>
            </a:extLst>
          </p:cNvPr>
          <p:cNvSpPr/>
          <p:nvPr/>
        </p:nvSpPr>
        <p:spPr>
          <a:xfrm>
            <a:off x="746566" y="3237844"/>
            <a:ext cx="3570667" cy="102911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dirty="0">
                <a:solidFill>
                  <a:schemeClr val="tx1"/>
                </a:solidFill>
                <a:ea typeface="Baloo Da"/>
                <a:cs typeface="Arial" panose="020B0604020202020204" pitchFamily="34" charset="0"/>
                <a:sym typeface="Baloo Da"/>
              </a:rPr>
              <a:t>C. </a:t>
            </a:r>
            <a:r>
              <a:rPr lang="en-US" sz="1800" dirty="0" err="1">
                <a:solidFill>
                  <a:schemeClr val="tx1"/>
                </a:solidFill>
                <a:ea typeface="Baloo Da"/>
                <a:cs typeface="Arial" panose="020B0604020202020204" pitchFamily="34" charset="0"/>
                <a:sym typeface="Baloo Da"/>
              </a:rPr>
              <a:t>Nguyễn</a:t>
            </a:r>
            <a:r>
              <a:rPr lang="en-US" sz="1800" dirty="0">
                <a:solidFill>
                  <a:schemeClr val="tx1"/>
                </a:solidFill>
                <a:ea typeface="Baloo Da"/>
                <a:cs typeface="Arial" panose="020B0604020202020204" pitchFamily="34" charset="0"/>
                <a:sym typeface="Baloo Da"/>
              </a:rPr>
              <a:t> Thành </a:t>
            </a:r>
          </a:p>
          <a:p>
            <a:pPr algn="ctr" defTabSz="647978">
              <a:lnSpc>
                <a:spcPct val="150000"/>
              </a:lnSpc>
              <a:defRPr/>
            </a:pP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Tên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Bác</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Hồ</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thời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trẻ</a:t>
            </a:r>
            <a:r>
              <a:rPr lang="en-US" sz="1800" dirty="0">
                <a:solidFill>
                  <a:schemeClr val="tx1"/>
                </a:solidFill>
                <a:ea typeface="Baloo Da"/>
                <a:cs typeface="Arial" panose="020B0604020202020204" pitchFamily="34" charset="0"/>
                <a:sym typeface="Baloo Da"/>
              </a:rPr>
              <a:t>.</a:t>
            </a:r>
          </a:p>
        </p:txBody>
      </p:sp>
      <p:sp>
        <p:nvSpPr>
          <p:cNvPr id="7" name="Đáp án sai 3">
            <a:extLst>
              <a:ext uri="{FF2B5EF4-FFF2-40B4-BE49-F238E27FC236}">
                <a16:creationId xmlns:a16="http://schemas.microsoft.com/office/drawing/2014/main" id="{2AEA0409-87FC-E2DD-FC6D-D6BA5A100C9C}"/>
              </a:ext>
            </a:extLst>
          </p:cNvPr>
          <p:cNvSpPr/>
          <p:nvPr/>
        </p:nvSpPr>
        <p:spPr>
          <a:xfrm>
            <a:off x="4809404" y="3237844"/>
            <a:ext cx="3570667" cy="102911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dirty="0">
                <a:solidFill>
                  <a:schemeClr val="tx1"/>
                </a:solidFill>
                <a:ea typeface="Baloo Da"/>
                <a:cs typeface="Arial" panose="020B0604020202020204" pitchFamily="34" charset="0"/>
                <a:sym typeface="Baloo Da"/>
              </a:rPr>
              <a:t>D. </a:t>
            </a:r>
            <a:r>
              <a:rPr lang="en-US" sz="1800" dirty="0" err="1">
                <a:solidFill>
                  <a:schemeClr val="tx1"/>
                </a:solidFill>
                <a:ea typeface="Baloo Da"/>
                <a:cs typeface="Arial" panose="020B0604020202020204" pitchFamily="34" charset="0"/>
                <a:sym typeface="Baloo Da"/>
              </a:rPr>
              <a:t>Nguyễn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Công</a:t>
            </a:r>
            <a:r>
              <a:rPr lang="en-US" sz="1800" dirty="0">
                <a:solidFill>
                  <a:schemeClr val="tx1"/>
                </a:solidFill>
                <a:ea typeface="Baloo Da"/>
                <a:cs typeface="Arial" panose="020B0604020202020204" pitchFamily="34" charset="0"/>
                <a:sym typeface="Baloo Da"/>
              </a:rPr>
              <a:t> Thành </a:t>
            </a:r>
          </a:p>
          <a:p>
            <a:pPr algn="ctr" defTabSz="647978">
              <a:lnSpc>
                <a:spcPct val="150000"/>
              </a:lnSpc>
              <a:defRPr/>
            </a:pP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Tên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Bác</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Hồ</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thời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trẻ</a:t>
            </a:r>
            <a:r>
              <a:rPr lang="en-US" sz="1800" dirty="0">
                <a:solidFill>
                  <a:schemeClr val="tx1"/>
                </a:solidFill>
                <a:ea typeface="Baloo Da"/>
                <a:cs typeface="Arial" panose="020B0604020202020204" pitchFamily="34" charset="0"/>
                <a:sym typeface="Baloo Da"/>
              </a:rPr>
              <a:t>.</a:t>
            </a:r>
          </a:p>
        </p:txBody>
      </p:sp>
      <p:pic>
        <p:nvPicPr>
          <p:cNvPr id="9" name="Picture 5">
            <a:extLst>
              <a:ext uri="{FF2B5EF4-FFF2-40B4-BE49-F238E27FC236}">
                <a16:creationId xmlns:a16="http://schemas.microsoft.com/office/drawing/2014/main" id="{1A06CB72-290E-D889-05A4-A976A160ED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873400" y="2565440"/>
            <a:ext cx="602465" cy="526191"/>
          </a:xfrm>
          <a:prstGeom prst="rect">
            <a:avLst/>
          </a:prstGeom>
        </p:spPr>
      </p:pic>
      <p:pic>
        <p:nvPicPr>
          <p:cNvPr id="10" name="Picture 10">
            <a:extLst>
              <a:ext uri="{FF2B5EF4-FFF2-40B4-BE49-F238E27FC236}">
                <a16:creationId xmlns:a16="http://schemas.microsoft.com/office/drawing/2014/main" id="{04CF9A75-E265-A050-522A-E7ABF81F5E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30343" y="3804203"/>
            <a:ext cx="602465" cy="536741"/>
          </a:xfrm>
          <a:prstGeom prst="rect">
            <a:avLst/>
          </a:prstGeom>
        </p:spPr>
      </p:pic>
      <p:pic>
        <p:nvPicPr>
          <p:cNvPr id="11" name="Picture 10">
            <a:extLst>
              <a:ext uri="{FF2B5EF4-FFF2-40B4-BE49-F238E27FC236}">
                <a16:creationId xmlns:a16="http://schemas.microsoft.com/office/drawing/2014/main" id="{ADB0C27E-041F-CA08-0946-AD7CDDA439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880030" y="3807662"/>
            <a:ext cx="602465" cy="536741"/>
          </a:xfrm>
          <a:prstGeom prst="rect">
            <a:avLst/>
          </a:prstGeom>
        </p:spPr>
      </p:pic>
      <p:pic>
        <p:nvPicPr>
          <p:cNvPr id="12" name="Picture 10">
            <a:extLst>
              <a:ext uri="{FF2B5EF4-FFF2-40B4-BE49-F238E27FC236}">
                <a16:creationId xmlns:a16="http://schemas.microsoft.com/office/drawing/2014/main" id="{72AE18A8-D23B-2895-467C-3B54EE2D67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30344" y="2646106"/>
            <a:ext cx="602465" cy="536741"/>
          </a:xfrm>
          <a:prstGeom prst="rect">
            <a:avLst/>
          </a:prstGeom>
        </p:spPr>
      </p:pic>
      <p:pic>
        <p:nvPicPr>
          <p:cNvPr id="15" name="Picture 14">
            <a:hlinkClick r:id="rId7" action="ppaction://hlinksldjump"/>
            <a:extLst>
              <a:ext uri="{FF2B5EF4-FFF2-40B4-BE49-F238E27FC236}">
                <a16:creationId xmlns:a16="http://schemas.microsoft.com/office/drawing/2014/main" id="{DF77376F-8F35-1C24-AF6F-D1309EDED6C3}"/>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170095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9353B-CD3C-1332-4F7F-3A16425C968D}"/>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id="{C9B5D4CC-236B-D88F-3617-B7698C073BB9}"/>
              </a:ext>
            </a:extLst>
          </p:cNvPr>
          <p:cNvSpPr/>
          <p:nvPr/>
        </p:nvSpPr>
        <p:spPr>
          <a:xfrm>
            <a:off x="1021096" y="351920"/>
            <a:ext cx="7101808" cy="1022284"/>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500" b="1" dirty="0" err="1">
                <a:solidFill>
                  <a:schemeClr val="tx1"/>
                </a:solidFill>
                <a:ea typeface="Baloo Da"/>
                <a:cs typeface="Arial" panose="020B0604020202020204" pitchFamily="34" charset="0"/>
                <a:sym typeface="Baloo Da"/>
              </a:rPr>
              <a:t>Câu</a:t>
            </a:r>
            <a:r>
              <a:rPr lang="en-US" sz="1500" b="1" dirty="0">
                <a:solidFill>
                  <a:schemeClr val="tx1"/>
                </a:solidFill>
                <a:ea typeface="Baloo Da"/>
                <a:cs typeface="Arial" panose="020B0604020202020204" pitchFamily="34" charset="0"/>
                <a:sym typeface="Baloo Da"/>
              </a:rPr>
              <a:t> 4: </a:t>
            </a:r>
            <a:r>
              <a:rPr lang="vi-VN" sz="1500" b="1" dirty="0">
                <a:solidFill>
                  <a:schemeClr val="tx1"/>
                </a:solidFill>
                <a:ea typeface="Baloo Da"/>
                <a:cs typeface="Arial" panose="020B0604020202020204" pitchFamily="34" charset="0"/>
                <a:sym typeface="Baloo Da"/>
              </a:rPr>
              <a:t>Câu nói nào sau đây của anh Thành cho thấy anh luôn luôn nghĩ tới dân, tới nước? </a:t>
            </a:r>
            <a:endParaRPr lang="en-US" sz="1500" b="1" dirty="0">
              <a:solidFill>
                <a:schemeClr val="tx1"/>
              </a:solidFill>
              <a:ea typeface="Baloo Da"/>
              <a:cs typeface="Arial" panose="020B0604020202020204" pitchFamily="34" charset="0"/>
              <a:sym typeface="Baloo Da"/>
            </a:endParaRPr>
          </a:p>
        </p:txBody>
      </p:sp>
      <p:sp>
        <p:nvSpPr>
          <p:cNvPr id="4" name="Đáp án đúng">
            <a:extLst>
              <a:ext uri="{FF2B5EF4-FFF2-40B4-BE49-F238E27FC236}">
                <a16:creationId xmlns:a16="http://schemas.microsoft.com/office/drawing/2014/main" id="{5F0E3565-2B27-45EA-E22D-2DE616E4C85F}"/>
              </a:ext>
            </a:extLst>
          </p:cNvPr>
          <p:cNvSpPr/>
          <p:nvPr/>
        </p:nvSpPr>
        <p:spPr>
          <a:xfrm>
            <a:off x="998489" y="1521358"/>
            <a:ext cx="7115486" cy="74399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Baloo Da"/>
                <a:cs typeface="Arial" panose="020B0604020202020204" pitchFamily="34" charset="0"/>
                <a:sym typeface="Baloo Da"/>
              </a:rPr>
              <a:t>A. “</a:t>
            </a:r>
            <a:r>
              <a:rPr lang="vi-VN" sz="1500" dirty="0">
                <a:solidFill>
                  <a:schemeClr val="tx1"/>
                </a:solidFill>
                <a:ea typeface="Baloo Da"/>
                <a:cs typeface="Arial" panose="020B0604020202020204" pitchFamily="34" charset="0"/>
                <a:sym typeface="Baloo Da"/>
              </a:rPr>
              <a:t>Đúng! Chúng ta là đồng bào. Cùng máu đỏ da vàng với nhau. Nhưng... anh có khi nào nghĩ đến đồng bào không?</a:t>
            </a:r>
            <a:r>
              <a:rPr lang="en-US" sz="1500" dirty="0">
                <a:solidFill>
                  <a:schemeClr val="tx1"/>
                </a:solidFill>
                <a:ea typeface="Baloo Da"/>
                <a:cs typeface="Arial" panose="020B0604020202020204" pitchFamily="34" charset="0"/>
                <a:sym typeface="Baloo Da"/>
              </a:rPr>
              <a:t>”</a:t>
            </a:r>
            <a:r>
              <a:rPr lang="vi-VN" sz="1500" dirty="0">
                <a:solidFill>
                  <a:schemeClr val="tx1"/>
                </a:solidFill>
                <a:ea typeface="Baloo Da"/>
                <a:cs typeface="Arial" panose="020B0604020202020204" pitchFamily="34" charset="0"/>
                <a:sym typeface="Baloo Da"/>
              </a:rPr>
              <a:t> </a:t>
            </a:r>
            <a:endParaRPr lang="en-US" sz="1500" dirty="0">
              <a:solidFill>
                <a:schemeClr val="tx1"/>
              </a:solidFill>
              <a:ea typeface="Baloo Da"/>
              <a:cs typeface="Arial" panose="020B0604020202020204" pitchFamily="34" charset="0"/>
              <a:sym typeface="Baloo Da"/>
            </a:endParaRPr>
          </a:p>
        </p:txBody>
      </p:sp>
      <p:sp>
        <p:nvSpPr>
          <p:cNvPr id="5" name="Đáp án sai 1">
            <a:extLst>
              <a:ext uri="{FF2B5EF4-FFF2-40B4-BE49-F238E27FC236}">
                <a16:creationId xmlns:a16="http://schemas.microsoft.com/office/drawing/2014/main" id="{6348F060-09C1-DFC3-18F5-3F3F4A579854}"/>
              </a:ext>
            </a:extLst>
          </p:cNvPr>
          <p:cNvSpPr/>
          <p:nvPr/>
        </p:nvSpPr>
        <p:spPr>
          <a:xfrm>
            <a:off x="1014258" y="2405009"/>
            <a:ext cx="7115486" cy="743993"/>
          </a:xfrm>
          <a:prstGeom prst="roundRect">
            <a:avLst/>
          </a:prstGeom>
          <a:solidFill>
            <a:srgbClr val="E7C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Baloo Da"/>
                <a:cs typeface="Arial" panose="020B0604020202020204" pitchFamily="34" charset="0"/>
                <a:sym typeface="Baloo Da"/>
              </a:rPr>
              <a:t>B. “</a:t>
            </a:r>
            <a:r>
              <a:rPr lang="vi-VN" sz="1500" dirty="0">
                <a:solidFill>
                  <a:schemeClr val="tx1"/>
                </a:solidFill>
                <a:ea typeface="Baloo Da"/>
                <a:cs typeface="Arial" panose="020B0604020202020204" pitchFamily="34" charset="0"/>
                <a:sym typeface="Baloo Da"/>
              </a:rPr>
              <a:t>Nếu chỉ cần miếng cơm manh áo thì tôi ở Phan Thiết cũng </a:t>
            </a:r>
            <a:endParaRPr lang="en-US" sz="1500" dirty="0">
              <a:solidFill>
                <a:schemeClr val="tx1"/>
              </a:solidFill>
              <a:ea typeface="Baloo Da"/>
              <a:cs typeface="Arial" panose="020B0604020202020204" pitchFamily="34" charset="0"/>
              <a:sym typeface="Baloo Da"/>
            </a:endParaRPr>
          </a:p>
          <a:p>
            <a:pPr defTabSz="647978">
              <a:lnSpc>
                <a:spcPct val="150000"/>
              </a:lnSpc>
              <a:defRPr/>
            </a:pPr>
            <a:r>
              <a:rPr lang="vi-VN" sz="1500" dirty="0">
                <a:solidFill>
                  <a:schemeClr val="tx1"/>
                </a:solidFill>
                <a:ea typeface="Baloo Da"/>
                <a:cs typeface="Arial" panose="020B0604020202020204" pitchFamily="34" charset="0"/>
                <a:sym typeface="Baloo Da"/>
              </a:rPr>
              <a:t>đủ sống...</a:t>
            </a:r>
            <a:r>
              <a:rPr lang="en-US" sz="1500" dirty="0">
                <a:solidFill>
                  <a:schemeClr val="tx1"/>
                </a:solidFill>
                <a:ea typeface="Baloo Da"/>
                <a:cs typeface="Arial" panose="020B0604020202020204" pitchFamily="34" charset="0"/>
                <a:sym typeface="Baloo Da"/>
              </a:rPr>
              <a:t>”</a:t>
            </a:r>
            <a:r>
              <a:rPr lang="vi-VN" sz="1500" dirty="0">
                <a:solidFill>
                  <a:schemeClr val="tx1"/>
                </a:solidFill>
                <a:ea typeface="Baloo Da"/>
                <a:cs typeface="Arial" panose="020B0604020202020204" pitchFamily="34" charset="0"/>
                <a:sym typeface="Baloo Da"/>
              </a:rPr>
              <a:t> </a:t>
            </a:r>
            <a:endParaRPr lang="en-US" sz="1500" dirty="0">
              <a:solidFill>
                <a:schemeClr val="tx1"/>
              </a:solidFill>
              <a:ea typeface="Baloo Da"/>
              <a:cs typeface="Arial" panose="020B0604020202020204" pitchFamily="34" charset="0"/>
              <a:sym typeface="Baloo Da"/>
            </a:endParaRPr>
          </a:p>
        </p:txBody>
      </p:sp>
      <p:sp>
        <p:nvSpPr>
          <p:cNvPr id="6" name="Đáp án sai 2">
            <a:extLst>
              <a:ext uri="{FF2B5EF4-FFF2-40B4-BE49-F238E27FC236}">
                <a16:creationId xmlns:a16="http://schemas.microsoft.com/office/drawing/2014/main" id="{91513E8E-DC94-4F63-E4FF-6FD1DE58B694}"/>
              </a:ext>
            </a:extLst>
          </p:cNvPr>
          <p:cNvSpPr/>
          <p:nvPr/>
        </p:nvSpPr>
        <p:spPr>
          <a:xfrm>
            <a:off x="1009105" y="3283018"/>
            <a:ext cx="7117577" cy="74399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Baloo Da"/>
                <a:cs typeface="Arial" panose="020B0604020202020204" pitchFamily="34" charset="0"/>
                <a:sym typeface="Baloo Da"/>
              </a:rPr>
              <a:t>C. “</a:t>
            </a:r>
            <a:r>
              <a:rPr lang="vi-VN" sz="1500" dirty="0">
                <a:solidFill>
                  <a:schemeClr val="tx1"/>
                </a:solidFill>
                <a:ea typeface="Baloo Da"/>
                <a:cs typeface="Arial" panose="020B0604020202020204" pitchFamily="34" charset="0"/>
                <a:sym typeface="Baloo Da"/>
              </a:rPr>
              <a:t>Anh Lê này! Anh học trường Sa-xơ-lu Lô-ba... thì.... ờ... anh là người nước nào?</a:t>
            </a:r>
            <a:r>
              <a:rPr lang="en-US" sz="1500" dirty="0">
                <a:solidFill>
                  <a:schemeClr val="tx1"/>
                </a:solidFill>
                <a:ea typeface="Baloo Da"/>
                <a:cs typeface="Arial" panose="020B0604020202020204" pitchFamily="34" charset="0"/>
                <a:sym typeface="Baloo Da"/>
              </a:rPr>
              <a:t>”</a:t>
            </a:r>
          </a:p>
        </p:txBody>
      </p:sp>
      <p:sp>
        <p:nvSpPr>
          <p:cNvPr id="7" name="Đáp án sai 3">
            <a:extLst>
              <a:ext uri="{FF2B5EF4-FFF2-40B4-BE49-F238E27FC236}">
                <a16:creationId xmlns:a16="http://schemas.microsoft.com/office/drawing/2014/main" id="{66EA4207-4848-2408-7F6B-3B80A73A2C4C}"/>
              </a:ext>
            </a:extLst>
          </p:cNvPr>
          <p:cNvSpPr/>
          <p:nvPr/>
        </p:nvSpPr>
        <p:spPr>
          <a:xfrm>
            <a:off x="998488" y="4161026"/>
            <a:ext cx="7117577" cy="743993"/>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Baloo Da"/>
                <a:cs typeface="Arial" panose="020B0604020202020204" pitchFamily="34" charset="0"/>
                <a:sym typeface="Baloo Da"/>
              </a:rPr>
              <a:t>D. “</a:t>
            </a:r>
            <a:r>
              <a:rPr lang="en-US" sz="1500" dirty="0" err="1">
                <a:solidFill>
                  <a:schemeClr val="tx1"/>
                </a:solidFill>
                <a:ea typeface="Baloo Da"/>
                <a:cs typeface="Arial" panose="020B0604020202020204" pitchFamily="34" charset="0"/>
                <a:sym typeface="Baloo Da"/>
              </a:rPr>
              <a:t>Vậy</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anh</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vào</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Sài</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Gòn</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này</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để</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làm</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gì</a:t>
            </a:r>
            <a:r>
              <a:rPr lang="en-US" sz="1500" dirty="0">
                <a:solidFill>
                  <a:schemeClr val="tx1"/>
                </a:solidFill>
                <a:ea typeface="Baloo Da"/>
                <a:cs typeface="Arial" panose="020B0604020202020204" pitchFamily="34" charset="0"/>
                <a:sym typeface="Baloo Da"/>
              </a:rPr>
              <a:t>?” </a:t>
            </a:r>
          </a:p>
        </p:txBody>
      </p:sp>
      <p:pic>
        <p:nvPicPr>
          <p:cNvPr id="8" name="Picture 5">
            <a:extLst>
              <a:ext uri="{FF2B5EF4-FFF2-40B4-BE49-F238E27FC236}">
                <a16:creationId xmlns:a16="http://schemas.microsoft.com/office/drawing/2014/main" id="{8C87206C-21AA-FB3B-EE49-BBCF44F0D0D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83472" y="1619705"/>
            <a:ext cx="604537" cy="526191"/>
          </a:xfrm>
          <a:prstGeom prst="rect">
            <a:avLst/>
          </a:prstGeom>
        </p:spPr>
      </p:pic>
      <p:pic>
        <p:nvPicPr>
          <p:cNvPr id="9" name="Picture 10">
            <a:extLst>
              <a:ext uri="{FF2B5EF4-FFF2-40B4-BE49-F238E27FC236}">
                <a16:creationId xmlns:a16="http://schemas.microsoft.com/office/drawing/2014/main" id="{98C19FD3-C367-08FE-AFD2-F787D989EB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03849" y="3383691"/>
            <a:ext cx="602465" cy="536741"/>
          </a:xfrm>
          <a:prstGeom prst="rect">
            <a:avLst/>
          </a:prstGeom>
        </p:spPr>
      </p:pic>
      <p:pic>
        <p:nvPicPr>
          <p:cNvPr id="10" name="Picture 10">
            <a:extLst>
              <a:ext uri="{FF2B5EF4-FFF2-40B4-BE49-F238E27FC236}">
                <a16:creationId xmlns:a16="http://schemas.microsoft.com/office/drawing/2014/main" id="{D10374C2-9E25-1F42-FA88-BED14169C7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29201" y="4241059"/>
            <a:ext cx="602465" cy="536741"/>
          </a:xfrm>
          <a:prstGeom prst="rect">
            <a:avLst/>
          </a:prstGeom>
        </p:spPr>
      </p:pic>
      <p:pic>
        <p:nvPicPr>
          <p:cNvPr id="11" name="Picture 10">
            <a:extLst>
              <a:ext uri="{FF2B5EF4-FFF2-40B4-BE49-F238E27FC236}">
                <a16:creationId xmlns:a16="http://schemas.microsoft.com/office/drawing/2014/main" id="{BAC451A5-135F-3DC3-EE80-EA5ACEFFD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64989" y="2555122"/>
            <a:ext cx="602465" cy="536741"/>
          </a:xfrm>
          <a:prstGeom prst="rect">
            <a:avLst/>
          </a:prstGeom>
        </p:spPr>
      </p:pic>
      <p:pic>
        <p:nvPicPr>
          <p:cNvPr id="15" name="Picture 14">
            <a:hlinkClick r:id="rId7" action="ppaction://hlinksldjump"/>
            <a:extLst>
              <a:ext uri="{FF2B5EF4-FFF2-40B4-BE49-F238E27FC236}">
                <a16:creationId xmlns:a16="http://schemas.microsoft.com/office/drawing/2014/main" id="{14610821-90BF-03AC-500E-9072C6F977BF}"/>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172979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70A8D-151C-033D-3C12-2C0222F2B213}"/>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id="{5265C147-AFD7-4E4E-3B17-10B8DAFCDB86}"/>
              </a:ext>
            </a:extLst>
          </p:cNvPr>
          <p:cNvSpPr/>
          <p:nvPr/>
        </p:nvSpPr>
        <p:spPr>
          <a:xfrm>
            <a:off x="540774" y="351920"/>
            <a:ext cx="8082116" cy="1022284"/>
          </a:xfrm>
          <a:prstGeom prst="roundRect">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b="1" dirty="0" err="1">
                <a:solidFill>
                  <a:schemeClr val="tx1"/>
                </a:solidFill>
                <a:ea typeface="Baloo Da"/>
                <a:cs typeface="Arial" panose="020B0604020202020204" pitchFamily="34" charset="0"/>
                <a:sym typeface="Baloo Da"/>
              </a:rPr>
              <a:t>Câu</a:t>
            </a:r>
            <a:r>
              <a:rPr lang="en-US" sz="1800" b="1" dirty="0">
                <a:solidFill>
                  <a:schemeClr val="tx1"/>
                </a:solidFill>
                <a:ea typeface="Baloo Da"/>
                <a:cs typeface="Arial" panose="020B0604020202020204" pitchFamily="34" charset="0"/>
                <a:sym typeface="Baloo Da"/>
              </a:rPr>
              <a:t> 5: </a:t>
            </a:r>
            <a:r>
              <a:rPr lang="en-US" sz="1800" b="1" kern="100" dirty="0" err="1">
                <a:solidFill>
                  <a:schemeClr val="tx1"/>
                </a:solidFill>
                <a:ea typeface="Calibri" panose="020F0502020204030204" pitchFamily="34" charset="0"/>
                <a:cs typeface="Arial" panose="020B0604020202020204" pitchFamily="34" charset="0"/>
              </a:rPr>
              <a:t>Nội</a:t>
            </a:r>
            <a:r>
              <a:rPr lang="en-US" sz="1800" b="1" kern="100" dirty="0">
                <a:solidFill>
                  <a:schemeClr val="tx1"/>
                </a:solidFill>
                <a:ea typeface="Calibri" panose="020F0502020204030204" pitchFamily="34" charset="0"/>
                <a:cs typeface="Arial" panose="020B0604020202020204" pitchFamily="34" charset="0"/>
              </a:rPr>
              <a:t> dung </a:t>
            </a:r>
            <a:r>
              <a:rPr lang="en-US" sz="1800" b="1" kern="100" dirty="0" err="1">
                <a:solidFill>
                  <a:schemeClr val="tx1"/>
                </a:solidFill>
                <a:ea typeface="Calibri" panose="020F0502020204030204" pitchFamily="34" charset="0"/>
                <a:cs typeface="Arial" panose="020B0604020202020204" pitchFamily="34" charset="0"/>
              </a:rPr>
              <a:t>của</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đoạn</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trích</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Người</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công</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dân</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số</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Một</a:t>
            </a:r>
            <a:r>
              <a:rPr lang="en-US" sz="1800" b="1" kern="100" dirty="0">
                <a:solidFill>
                  <a:schemeClr val="tx1"/>
                </a:solidFill>
                <a:ea typeface="Calibri" panose="020F0502020204030204" pitchFamily="34" charset="0"/>
                <a:cs typeface="Arial" panose="020B0604020202020204" pitchFamily="34" charset="0"/>
              </a:rPr>
              <a:t>”</a:t>
            </a:r>
            <a:r>
              <a:rPr lang="en-US" sz="1800" b="1" i="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là</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gì</a:t>
            </a:r>
            <a:r>
              <a:rPr lang="en-US" sz="1800" b="1" kern="100" dirty="0">
                <a:solidFill>
                  <a:schemeClr val="tx1"/>
                </a:solidFill>
                <a:ea typeface="Calibri" panose="020F0502020204030204" pitchFamily="34" charset="0"/>
                <a:cs typeface="Arial" panose="020B0604020202020204" pitchFamily="34" charset="0"/>
              </a:rPr>
              <a:t>?</a:t>
            </a:r>
            <a:endParaRPr lang="en-VN" sz="1800" kern="100" dirty="0">
              <a:solidFill>
                <a:schemeClr val="tx1"/>
              </a:solidFill>
              <a:ea typeface="Calibri" panose="020F050202020403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id="{12935B21-1DC0-A786-0916-25A7DD5E4552}"/>
              </a:ext>
            </a:extLst>
          </p:cNvPr>
          <p:cNvSpPr/>
          <p:nvPr/>
        </p:nvSpPr>
        <p:spPr>
          <a:xfrm>
            <a:off x="1014257" y="2386486"/>
            <a:ext cx="7115486" cy="74399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vi-VN" sz="1500" dirty="0">
                <a:solidFill>
                  <a:schemeClr val="tx1"/>
                </a:solidFill>
                <a:ea typeface="Baloo Da"/>
                <a:cs typeface="Arial" panose="020B0604020202020204" pitchFamily="34" charset="0"/>
                <a:sym typeface="Baloo Da"/>
              </a:rPr>
              <a:t>B. Tâm trạng của người thanh niên Nguyễn Tất Thành day dứt, trăn trở </a:t>
            </a:r>
            <a:endParaRPr lang="en-US" sz="1500" dirty="0">
              <a:solidFill>
                <a:schemeClr val="tx1"/>
              </a:solidFill>
              <a:ea typeface="Baloo Da"/>
              <a:cs typeface="Arial" panose="020B0604020202020204" pitchFamily="34" charset="0"/>
              <a:sym typeface="Baloo Da"/>
            </a:endParaRPr>
          </a:p>
          <a:p>
            <a:pPr defTabSz="647978">
              <a:lnSpc>
                <a:spcPct val="150000"/>
              </a:lnSpc>
              <a:defRPr/>
            </a:pPr>
            <a:r>
              <a:rPr lang="vi-VN" sz="1500" dirty="0">
                <a:solidFill>
                  <a:schemeClr val="tx1"/>
                </a:solidFill>
                <a:ea typeface="Baloo Da"/>
                <a:cs typeface="Arial" panose="020B0604020202020204" pitchFamily="34" charset="0"/>
                <a:sym typeface="Baloo Da"/>
              </a:rPr>
              <a:t>con đường cứu nước, cứu dân. </a:t>
            </a:r>
            <a:endParaRPr lang="en-US" sz="1500" dirty="0">
              <a:solidFill>
                <a:schemeClr val="tx1"/>
              </a:solidFill>
              <a:ea typeface="Baloo Da"/>
              <a:cs typeface="Arial" panose="020B0604020202020204" pitchFamily="34" charset="0"/>
              <a:sym typeface="Baloo Da"/>
            </a:endParaRPr>
          </a:p>
        </p:txBody>
      </p:sp>
      <p:sp>
        <p:nvSpPr>
          <p:cNvPr id="5" name="Đáp án sai 1">
            <a:extLst>
              <a:ext uri="{FF2B5EF4-FFF2-40B4-BE49-F238E27FC236}">
                <a16:creationId xmlns:a16="http://schemas.microsoft.com/office/drawing/2014/main" id="{48CEA66F-A6FB-F8FC-A813-24196B37A562}"/>
              </a:ext>
            </a:extLst>
          </p:cNvPr>
          <p:cNvSpPr/>
          <p:nvPr/>
        </p:nvSpPr>
        <p:spPr>
          <a:xfrm>
            <a:off x="1014257" y="3227998"/>
            <a:ext cx="7115486" cy="74399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kern="100" dirty="0">
                <a:solidFill>
                  <a:schemeClr val="tx1"/>
                </a:solidFill>
                <a:ea typeface="Calibri" panose="020F0502020204030204" pitchFamily="34" charset="0"/>
                <a:cs typeface="Arial" panose="020B0604020202020204" pitchFamily="34" charset="0"/>
              </a:rPr>
              <a:t>C. </a:t>
            </a:r>
            <a:r>
              <a:rPr lang="en-US" sz="1500" kern="100" dirty="0" err="1">
                <a:solidFill>
                  <a:schemeClr val="tx1"/>
                </a:solidFill>
                <a:ea typeface="Calibri" panose="020F0502020204030204" pitchFamily="34" charset="0"/>
                <a:cs typeface="Arial" panose="020B0604020202020204" pitchFamily="34" charset="0"/>
              </a:rPr>
              <a:t>Tâm</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trạng</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băn</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khoăn</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thắc</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mắc</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của</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anh</a:t>
            </a:r>
            <a:r>
              <a:rPr lang="en-US" sz="1500" kern="100" dirty="0">
                <a:solidFill>
                  <a:schemeClr val="tx1"/>
                </a:solidFill>
                <a:ea typeface="Calibri" panose="020F0502020204030204" pitchFamily="34" charset="0"/>
                <a:cs typeface="Arial" panose="020B0604020202020204" pitchFamily="34" charset="0"/>
              </a:rPr>
              <a:t> Lê </a:t>
            </a:r>
            <a:r>
              <a:rPr lang="en-US" sz="1500" kern="100" dirty="0" err="1">
                <a:solidFill>
                  <a:schemeClr val="tx1"/>
                </a:solidFill>
                <a:ea typeface="Calibri" panose="020F0502020204030204" pitchFamily="34" charset="0"/>
                <a:cs typeface="Arial" panose="020B0604020202020204" pitchFamily="34" charset="0"/>
              </a:rPr>
              <a:t>trước</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thái</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độ</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khó</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hiểu</a:t>
            </a:r>
            <a:r>
              <a:rPr lang="en-US" sz="1500" kern="100" dirty="0">
                <a:solidFill>
                  <a:schemeClr val="tx1"/>
                </a:solidFill>
                <a:ea typeface="Calibri" panose="020F0502020204030204" pitchFamily="34" charset="0"/>
                <a:cs typeface="Arial" panose="020B0604020202020204" pitchFamily="34" charset="0"/>
              </a:rPr>
              <a:t> </a:t>
            </a:r>
          </a:p>
          <a:p>
            <a:pPr defTabSz="647978">
              <a:lnSpc>
                <a:spcPct val="150000"/>
              </a:lnSpc>
              <a:defRPr/>
            </a:pPr>
            <a:r>
              <a:rPr lang="en-US" sz="1500" kern="100" dirty="0" err="1">
                <a:solidFill>
                  <a:schemeClr val="tx1"/>
                </a:solidFill>
                <a:ea typeface="Calibri" panose="020F0502020204030204" pitchFamily="34" charset="0"/>
                <a:cs typeface="Arial" panose="020B0604020202020204" pitchFamily="34" charset="0"/>
              </a:rPr>
              <a:t>của</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bạn</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mình</a:t>
            </a:r>
            <a:r>
              <a:rPr lang="en-US" sz="1500" kern="100" dirty="0">
                <a:solidFill>
                  <a:schemeClr val="tx1"/>
                </a:solidFill>
                <a:ea typeface="Calibri" panose="020F0502020204030204" pitchFamily="34" charset="0"/>
                <a:cs typeface="Arial" panose="020B0604020202020204" pitchFamily="34" charset="0"/>
              </a:rPr>
              <a:t>.</a:t>
            </a:r>
            <a:endParaRPr lang="en-VN" sz="1500" kern="100" dirty="0">
              <a:solidFill>
                <a:schemeClr val="tx1"/>
              </a:solidFill>
              <a:ea typeface="Calibri" panose="020F050202020403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id="{BD2FC548-C6A2-89B3-B08C-CB900CDDE99E}"/>
              </a:ext>
            </a:extLst>
          </p:cNvPr>
          <p:cNvSpPr/>
          <p:nvPr/>
        </p:nvSpPr>
        <p:spPr>
          <a:xfrm>
            <a:off x="1000578" y="1513570"/>
            <a:ext cx="7115487" cy="74399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Calibri" panose="020F0502020204030204" pitchFamily="34" charset="0"/>
                <a:cs typeface="Arial" panose="020B0604020202020204" pitchFamily="34" charset="0"/>
              </a:rPr>
              <a:t>A. </a:t>
            </a:r>
            <a:r>
              <a:rPr lang="en-US" sz="1500" dirty="0" err="1">
                <a:solidFill>
                  <a:schemeClr val="tx1"/>
                </a:solidFill>
                <a:ea typeface="Calibri" panose="020F0502020204030204" pitchFamily="34" charset="0"/>
                <a:cs typeface="Arial" panose="020B0604020202020204" pitchFamily="34" charset="0"/>
              </a:rPr>
              <a:t>Tâm</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trạng</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thất</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vọng</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của</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anh</a:t>
            </a:r>
            <a:r>
              <a:rPr lang="en-US" sz="1500" dirty="0">
                <a:solidFill>
                  <a:schemeClr val="tx1"/>
                </a:solidFill>
                <a:ea typeface="Calibri" panose="020F0502020204030204" pitchFamily="34" charset="0"/>
                <a:cs typeface="Arial" panose="020B0604020202020204" pitchFamily="34" charset="0"/>
              </a:rPr>
              <a:t> Lê </a:t>
            </a:r>
            <a:r>
              <a:rPr lang="en-US" sz="1500" dirty="0" err="1">
                <a:solidFill>
                  <a:schemeClr val="tx1"/>
                </a:solidFill>
                <a:ea typeface="Calibri" panose="020F0502020204030204" pitchFamily="34" charset="0"/>
                <a:cs typeface="Arial" panose="020B0604020202020204" pitchFamily="34" charset="0"/>
              </a:rPr>
              <a:t>vì</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không</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thuyết</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phục</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được</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người</a:t>
            </a:r>
            <a:r>
              <a:rPr lang="en-US" sz="1500" dirty="0">
                <a:solidFill>
                  <a:schemeClr val="tx1"/>
                </a:solidFill>
                <a:ea typeface="Calibri" panose="020F0502020204030204" pitchFamily="34" charset="0"/>
                <a:cs typeface="Arial" panose="020B0604020202020204" pitchFamily="34" charset="0"/>
              </a:rPr>
              <a:t> </a:t>
            </a:r>
          </a:p>
          <a:p>
            <a:pPr defTabSz="647978">
              <a:lnSpc>
                <a:spcPct val="150000"/>
              </a:lnSpc>
              <a:defRPr/>
            </a:pPr>
            <a:r>
              <a:rPr lang="en-US" sz="1500" dirty="0" err="1">
                <a:solidFill>
                  <a:schemeClr val="tx1"/>
                </a:solidFill>
                <a:ea typeface="Calibri" panose="020F0502020204030204" pitchFamily="34" charset="0"/>
                <a:cs typeface="Arial" panose="020B0604020202020204" pitchFamily="34" charset="0"/>
              </a:rPr>
              <a:t>bạn</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của</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mình</a:t>
            </a:r>
            <a:r>
              <a:rPr lang="en-US" sz="1500" dirty="0">
                <a:solidFill>
                  <a:schemeClr val="tx1"/>
                </a:solidFill>
                <a:ea typeface="Calibri" panose="020F0502020204030204" pitchFamily="34" charset="0"/>
                <a:cs typeface="Arial" panose="020B0604020202020204" pitchFamily="34" charset="0"/>
              </a:rPr>
              <a:t>.</a:t>
            </a:r>
            <a:r>
              <a:rPr lang="en-VN" sz="1500" dirty="0">
                <a:solidFill>
                  <a:schemeClr val="tx1"/>
                </a:solidFill>
                <a:cs typeface="Arial" panose="020B0604020202020204" pitchFamily="34" charset="0"/>
              </a:rPr>
              <a:t> </a:t>
            </a:r>
            <a:endParaRPr lang="en-US" sz="1500" dirty="0">
              <a:solidFill>
                <a:schemeClr val="tx1"/>
              </a:solidFill>
              <a:ea typeface="Baloo Da"/>
              <a:cs typeface="Arial" panose="020B0604020202020204" pitchFamily="34" charset="0"/>
              <a:sym typeface="Baloo Da"/>
            </a:endParaRPr>
          </a:p>
        </p:txBody>
      </p:sp>
      <p:sp>
        <p:nvSpPr>
          <p:cNvPr id="7" name="Đáp án sai 3">
            <a:extLst>
              <a:ext uri="{FF2B5EF4-FFF2-40B4-BE49-F238E27FC236}">
                <a16:creationId xmlns:a16="http://schemas.microsoft.com/office/drawing/2014/main" id="{33E06C5C-8D4E-092D-7B50-A9C36A09FC1A}"/>
              </a:ext>
            </a:extLst>
          </p:cNvPr>
          <p:cNvSpPr/>
          <p:nvPr/>
        </p:nvSpPr>
        <p:spPr>
          <a:xfrm>
            <a:off x="1000578" y="4100257"/>
            <a:ext cx="7115487" cy="74399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kern="100" dirty="0">
                <a:solidFill>
                  <a:schemeClr val="tx1"/>
                </a:solidFill>
                <a:ea typeface="Calibri" panose="020F0502020204030204" pitchFamily="34" charset="0"/>
                <a:cs typeface="Arial" panose="020B0604020202020204" pitchFamily="34" charset="0"/>
              </a:rPr>
              <a:t>D. </a:t>
            </a:r>
            <a:r>
              <a:rPr lang="en-US" sz="1500" kern="100" dirty="0" err="1">
                <a:solidFill>
                  <a:schemeClr val="tx1"/>
                </a:solidFill>
                <a:ea typeface="Calibri" panose="020F0502020204030204" pitchFamily="34" charset="0"/>
                <a:cs typeface="Arial" panose="020B0604020202020204" pitchFamily="34" charset="0"/>
              </a:rPr>
              <a:t>Tâm</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trạng</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bực</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mình</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của</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anh</a:t>
            </a:r>
            <a:r>
              <a:rPr lang="en-US" sz="1500" kern="100" dirty="0">
                <a:solidFill>
                  <a:schemeClr val="tx1"/>
                </a:solidFill>
                <a:ea typeface="Calibri" panose="020F0502020204030204" pitchFamily="34" charset="0"/>
                <a:cs typeface="Arial" panose="020B0604020202020204" pitchFamily="34" charset="0"/>
              </a:rPr>
              <a:t> Thành </a:t>
            </a:r>
            <a:r>
              <a:rPr lang="en-US" sz="1500" kern="100" dirty="0" err="1">
                <a:solidFill>
                  <a:schemeClr val="tx1"/>
                </a:solidFill>
                <a:ea typeface="Calibri" panose="020F0502020204030204" pitchFamily="34" charset="0"/>
                <a:cs typeface="Arial" panose="020B0604020202020204" pitchFamily="34" charset="0"/>
              </a:rPr>
              <a:t>vì</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nói</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mãi</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mà</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bạn</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mình</a:t>
            </a:r>
            <a:r>
              <a:rPr lang="en-US" sz="1500" kern="100" dirty="0">
                <a:solidFill>
                  <a:schemeClr val="tx1"/>
                </a:solidFill>
                <a:ea typeface="Calibri" panose="020F0502020204030204" pitchFamily="34" charset="0"/>
                <a:cs typeface="Arial" panose="020B0604020202020204" pitchFamily="34" charset="0"/>
              </a:rPr>
              <a:t> </a:t>
            </a:r>
          </a:p>
          <a:p>
            <a:pPr defTabSz="647978">
              <a:lnSpc>
                <a:spcPct val="150000"/>
              </a:lnSpc>
              <a:defRPr/>
            </a:pPr>
            <a:r>
              <a:rPr lang="en-US" sz="1500" kern="100" dirty="0" err="1">
                <a:solidFill>
                  <a:schemeClr val="tx1"/>
                </a:solidFill>
                <a:ea typeface="Calibri" panose="020F0502020204030204" pitchFamily="34" charset="0"/>
                <a:cs typeface="Arial" panose="020B0604020202020204" pitchFamily="34" charset="0"/>
              </a:rPr>
              <a:t>không</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hiểu</a:t>
            </a:r>
            <a:r>
              <a:rPr lang="en-US" sz="1500" kern="100" dirty="0">
                <a:solidFill>
                  <a:schemeClr val="tx1"/>
                </a:solidFill>
                <a:ea typeface="Calibri" panose="020F0502020204030204" pitchFamily="34" charset="0"/>
                <a:cs typeface="Arial" panose="020B0604020202020204" pitchFamily="34" charset="0"/>
              </a:rPr>
              <a:t>.</a:t>
            </a:r>
            <a:endParaRPr lang="en-VN" sz="1500" kern="100" dirty="0">
              <a:solidFill>
                <a:schemeClr val="tx1"/>
              </a:solidFill>
              <a:ea typeface="Calibri" panose="020F0502020204030204" pitchFamily="34" charset="0"/>
              <a:cs typeface="Arial" panose="020B0604020202020204" pitchFamily="34" charset="0"/>
            </a:endParaRPr>
          </a:p>
        </p:txBody>
      </p:sp>
      <p:pic>
        <p:nvPicPr>
          <p:cNvPr id="8" name="Picture 5">
            <a:extLst>
              <a:ext uri="{FF2B5EF4-FFF2-40B4-BE49-F238E27FC236}">
                <a16:creationId xmlns:a16="http://schemas.microsoft.com/office/drawing/2014/main" id="{A4810915-007B-9F51-DE96-9C1C134714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726672" y="2439716"/>
            <a:ext cx="604537" cy="526191"/>
          </a:xfrm>
          <a:prstGeom prst="rect">
            <a:avLst/>
          </a:prstGeom>
        </p:spPr>
      </p:pic>
      <p:pic>
        <p:nvPicPr>
          <p:cNvPr id="9" name="Picture 10">
            <a:extLst>
              <a:ext uri="{FF2B5EF4-FFF2-40B4-BE49-F238E27FC236}">
                <a16:creationId xmlns:a16="http://schemas.microsoft.com/office/drawing/2014/main" id="{4192C283-0C8F-4290-9403-4A2D385528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67623" y="1566906"/>
            <a:ext cx="602465" cy="536741"/>
          </a:xfrm>
          <a:prstGeom prst="rect">
            <a:avLst/>
          </a:prstGeom>
        </p:spPr>
      </p:pic>
      <p:pic>
        <p:nvPicPr>
          <p:cNvPr id="10" name="Picture 10">
            <a:extLst>
              <a:ext uri="{FF2B5EF4-FFF2-40B4-BE49-F238E27FC236}">
                <a16:creationId xmlns:a16="http://schemas.microsoft.com/office/drawing/2014/main" id="{646FA0C7-2BC8-C3B6-DE34-57647BDAC2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77207" y="4180290"/>
            <a:ext cx="602465" cy="536741"/>
          </a:xfrm>
          <a:prstGeom prst="rect">
            <a:avLst/>
          </a:prstGeom>
        </p:spPr>
      </p:pic>
      <p:pic>
        <p:nvPicPr>
          <p:cNvPr id="11" name="Picture 10">
            <a:extLst>
              <a:ext uri="{FF2B5EF4-FFF2-40B4-BE49-F238E27FC236}">
                <a16:creationId xmlns:a16="http://schemas.microsoft.com/office/drawing/2014/main" id="{2099E64B-3331-3369-F4D2-F918712354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97539" y="3387014"/>
            <a:ext cx="602465" cy="536741"/>
          </a:xfrm>
          <a:prstGeom prst="rect">
            <a:avLst/>
          </a:prstGeom>
        </p:spPr>
      </p:pic>
      <p:pic>
        <p:nvPicPr>
          <p:cNvPr id="15" name="Picture 14">
            <a:hlinkClick r:id="rId7" action="ppaction://hlinksldjump"/>
            <a:extLst>
              <a:ext uri="{FF2B5EF4-FFF2-40B4-BE49-F238E27FC236}">
                <a16:creationId xmlns:a16="http://schemas.microsoft.com/office/drawing/2014/main" id="{3636CAE2-B234-E4C0-A24D-70323C65E655}"/>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363389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5">
            <a:extLst>
              <a:ext uri="{FF2B5EF4-FFF2-40B4-BE49-F238E27FC236}">
                <a16:creationId xmlns:a16="http://schemas.microsoft.com/office/drawing/2014/main" id="{958BAF01-091A-F91C-8BCF-DEBBA5E43533}"/>
              </a:ext>
            </a:extLst>
          </p:cNvPr>
          <p:cNvSpPr txBox="1"/>
          <p:nvPr/>
        </p:nvSpPr>
        <p:spPr>
          <a:xfrm>
            <a:off x="1520572" y="375264"/>
            <a:ext cx="5453678" cy="812723"/>
          </a:xfrm>
          <a:prstGeom prst="rect">
            <a:avLst/>
          </a:prstGeom>
        </p:spPr>
        <p:txBody>
          <a:bodyPr wrap="square" lIns="0" tIns="0" rIns="0" bIns="0" rtlCol="0" anchor="t">
            <a:spAutoFit/>
          </a:bodyPr>
          <a:lstStyle/>
          <a:p>
            <a:pPr algn="ctr">
              <a:lnSpc>
                <a:spcPct val="150000"/>
              </a:lnSpc>
            </a:pPr>
            <a:r>
              <a:rPr lang="en-US" sz="4000" b="1" dirty="0" smtClean="0">
                <a:solidFill>
                  <a:srgbClr val="FF0066"/>
                </a:solidFill>
                <a:latin typeface="Times New Roman" panose="02020603050405020304" pitchFamily="18" charset="0"/>
                <a:ea typeface="Baloo Da"/>
                <a:cs typeface="Times New Roman" panose="02020603050405020304" pitchFamily="18" charset="0"/>
                <a:sym typeface="Baloo Da"/>
              </a:rPr>
              <a:t>CỦNG CỐ</a:t>
            </a:r>
            <a:endParaRPr lang="en-US" sz="4000" b="1" dirty="0">
              <a:solidFill>
                <a:srgbClr val="FF0066"/>
              </a:solidFill>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650205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5E3F609D-214B-455C-ACD1-1E2D83DB69A2}"/>
              </a:ext>
            </a:extLst>
          </p:cNvPr>
          <p:cNvSpPr/>
          <p:nvPr/>
        </p:nvSpPr>
        <p:spPr>
          <a:xfrm>
            <a:off x="310783" y="396895"/>
            <a:ext cx="8382166" cy="436003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vi-VN" sz="2200" dirty="0">
              <a:solidFill>
                <a:schemeClr val="bg1">
                  <a:lumMod val="10000"/>
                </a:schemeClr>
              </a:solidFill>
              <a:latin typeface="Calibri" panose="020F0502020204030204" pitchFamily="34" charset="0"/>
              <a:cs typeface="Calibri" panose="020F0502020204030204" pitchFamily="34" charset="0"/>
            </a:endParaRPr>
          </a:p>
        </p:txBody>
      </p:sp>
      <p:sp>
        <p:nvSpPr>
          <p:cNvPr id="9" name="TextBox 15">
            <a:extLst>
              <a:ext uri="{FF2B5EF4-FFF2-40B4-BE49-F238E27FC236}">
                <a16:creationId xmlns:a16="http://schemas.microsoft.com/office/drawing/2014/main" id="{5A459BCE-79A3-43E6-55BF-61044BD0C467}"/>
              </a:ext>
            </a:extLst>
          </p:cNvPr>
          <p:cNvSpPr txBox="1"/>
          <p:nvPr/>
        </p:nvSpPr>
        <p:spPr>
          <a:xfrm>
            <a:off x="-327448" y="565370"/>
            <a:ext cx="4752128" cy="460895"/>
          </a:xfrm>
          <a:prstGeom prst="rect">
            <a:avLst/>
          </a:prstGeom>
        </p:spPr>
        <p:txBody>
          <a:bodyPr wrap="square" lIns="0" tIns="0" rIns="0" bIns="0" rtlCol="0" anchor="t">
            <a:spAutoFit/>
          </a:bodyPr>
          <a:lstStyle/>
          <a:p>
            <a:pPr algn="ctr">
              <a:lnSpc>
                <a:spcPts val="4061"/>
              </a:lnSpc>
            </a:pPr>
            <a:r>
              <a:rPr lang="en-US" sz="2400" b="1" dirty="0" err="1">
                <a:latin typeface="+mj-lt"/>
                <a:ea typeface="Baloo Da"/>
                <a:cs typeface="Arial" panose="020B0604020202020204" pitchFamily="34" charset="0"/>
                <a:sym typeface="Baloo Da"/>
              </a:rPr>
              <a:t>Các</a:t>
            </a:r>
            <a:r>
              <a:rPr lang="en-US" sz="2400" b="1" dirty="0">
                <a:latin typeface="+mj-lt"/>
                <a:ea typeface="Baloo Da"/>
                <a:cs typeface="Arial" panose="020B0604020202020204" pitchFamily="34" charset="0"/>
                <a:sym typeface="Baloo Da"/>
              </a:rPr>
              <a:t> </a:t>
            </a:r>
            <a:r>
              <a:rPr lang="en-US" sz="2400" b="1" dirty="0" err="1">
                <a:latin typeface="+mj-lt"/>
                <a:ea typeface="Baloo Da"/>
                <a:cs typeface="Arial" panose="020B0604020202020204" pitchFamily="34" charset="0"/>
                <a:sym typeface="Baloo Da"/>
              </a:rPr>
              <a:t>bước</a:t>
            </a:r>
            <a:r>
              <a:rPr lang="en-US" sz="2400" b="1" dirty="0">
                <a:latin typeface="+mj-lt"/>
                <a:ea typeface="Baloo Da"/>
                <a:cs typeface="Arial" panose="020B0604020202020204" pitchFamily="34" charset="0"/>
                <a:sym typeface="Baloo Da"/>
              </a:rPr>
              <a:t> </a:t>
            </a:r>
            <a:r>
              <a:rPr lang="en-US" sz="2400" b="1" dirty="0" err="1">
                <a:latin typeface="+mj-lt"/>
                <a:ea typeface="Baloo Da"/>
                <a:cs typeface="Arial" panose="020B0604020202020204" pitchFamily="34" charset="0"/>
                <a:sym typeface="Baloo Da"/>
              </a:rPr>
              <a:t>giải</a:t>
            </a:r>
            <a:r>
              <a:rPr lang="en-US" sz="2400" b="1" dirty="0">
                <a:latin typeface="+mj-lt"/>
                <a:ea typeface="Baloo Da"/>
                <a:cs typeface="Arial" panose="020B0604020202020204" pitchFamily="34" charset="0"/>
                <a:sym typeface="Baloo Da"/>
              </a:rPr>
              <a:t> </a:t>
            </a:r>
            <a:r>
              <a:rPr lang="en-US" sz="2400" b="1" dirty="0" err="1">
                <a:latin typeface="+mj-lt"/>
                <a:ea typeface="Baloo Da"/>
                <a:cs typeface="Arial" panose="020B0604020202020204" pitchFamily="34" charset="0"/>
                <a:sym typeface="Baloo Da"/>
              </a:rPr>
              <a:t>ô</a:t>
            </a:r>
            <a:r>
              <a:rPr lang="en-US" sz="2400" b="1" dirty="0">
                <a:latin typeface="+mj-lt"/>
                <a:ea typeface="Baloo Da"/>
                <a:cs typeface="Arial" panose="020B0604020202020204" pitchFamily="34" charset="0"/>
                <a:sym typeface="Baloo Da"/>
              </a:rPr>
              <a:t> </a:t>
            </a:r>
            <a:r>
              <a:rPr lang="en-US" sz="2400" b="1" dirty="0" err="1">
                <a:latin typeface="+mj-lt"/>
                <a:ea typeface="Baloo Da"/>
                <a:cs typeface="Arial" panose="020B0604020202020204" pitchFamily="34" charset="0"/>
                <a:sym typeface="Baloo Da"/>
              </a:rPr>
              <a:t>chữ</a:t>
            </a:r>
            <a:endParaRPr lang="en-US" sz="2400" b="1" dirty="0">
              <a:latin typeface="+mj-lt"/>
              <a:ea typeface="Baloo Da"/>
              <a:cs typeface="Arial" panose="020B0604020202020204" pitchFamily="34" charset="0"/>
              <a:sym typeface="Baloo Da"/>
            </a:endParaRPr>
          </a:p>
        </p:txBody>
      </p:sp>
      <p:sp>
        <p:nvSpPr>
          <p:cNvPr id="11" name="TextBox 15">
            <a:extLst>
              <a:ext uri="{FF2B5EF4-FFF2-40B4-BE49-F238E27FC236}">
                <a16:creationId xmlns:a16="http://schemas.microsoft.com/office/drawing/2014/main" id="{DE2239F5-74DA-A66E-EA76-6FE187236828}"/>
              </a:ext>
            </a:extLst>
          </p:cNvPr>
          <p:cNvSpPr txBox="1"/>
          <p:nvPr/>
        </p:nvSpPr>
        <p:spPr>
          <a:xfrm>
            <a:off x="1327353" y="1302571"/>
            <a:ext cx="2106449" cy="525785"/>
          </a:xfrm>
          <a:prstGeom prst="rect">
            <a:avLst/>
          </a:prstGeom>
          <a:solidFill>
            <a:schemeClr val="accent2">
              <a:lumMod val="40000"/>
              <a:lumOff val="60000"/>
            </a:schemeClr>
          </a:solidFill>
        </p:spPr>
        <p:txBody>
          <a:bodyPr wrap="square" lIns="0" tIns="0" rIns="0" bIns="0" rtlCol="0" anchor="t">
            <a:spAutoFit/>
          </a:bodyPr>
          <a:lstStyle/>
          <a:p>
            <a:pPr algn="ctr">
              <a:lnSpc>
                <a:spcPts val="4061"/>
              </a:lnSpc>
            </a:pPr>
            <a:r>
              <a:rPr lang="en-US" sz="2400" dirty="0" err="1">
                <a:latin typeface="+mj-lt"/>
                <a:ea typeface="Baloo Da"/>
                <a:cs typeface="Arial" panose="020B0604020202020204" pitchFamily="34" charset="0"/>
                <a:sym typeface="Baloo Da"/>
              </a:rPr>
              <a:t>Đọc</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gợi</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ý</a:t>
            </a:r>
            <a:endParaRPr lang="en-US" sz="2400" dirty="0">
              <a:latin typeface="+mj-lt"/>
              <a:ea typeface="Baloo Da"/>
              <a:cs typeface="Arial" panose="020B0604020202020204" pitchFamily="34" charset="0"/>
              <a:sym typeface="Baloo Da"/>
            </a:endParaRPr>
          </a:p>
        </p:txBody>
      </p:sp>
      <p:sp>
        <p:nvSpPr>
          <p:cNvPr id="12" name="TextBox 16">
            <a:extLst>
              <a:ext uri="{FF2B5EF4-FFF2-40B4-BE49-F238E27FC236}">
                <a16:creationId xmlns:a16="http://schemas.microsoft.com/office/drawing/2014/main" id="{B824FDD9-4830-F35D-8038-4E06261911D2}"/>
              </a:ext>
            </a:extLst>
          </p:cNvPr>
          <p:cNvSpPr txBox="1"/>
          <p:nvPr/>
        </p:nvSpPr>
        <p:spPr>
          <a:xfrm>
            <a:off x="1327354" y="1952461"/>
            <a:ext cx="2682561" cy="525785"/>
          </a:xfrm>
          <a:prstGeom prst="rect">
            <a:avLst/>
          </a:prstGeom>
          <a:solidFill>
            <a:schemeClr val="accent3">
              <a:lumMod val="60000"/>
              <a:lumOff val="40000"/>
            </a:schemeClr>
          </a:solidFill>
        </p:spPr>
        <p:txBody>
          <a:bodyPr wrap="square" lIns="0" tIns="0" rIns="0" bIns="0" rtlCol="0" anchor="t">
            <a:spAutoFit/>
          </a:bodyPr>
          <a:lstStyle/>
          <a:p>
            <a:pPr algn="ctr">
              <a:lnSpc>
                <a:spcPts val="4061"/>
              </a:lnSpc>
            </a:pPr>
            <a:r>
              <a:rPr lang="en-US" sz="2400" dirty="0" err="1">
                <a:latin typeface="+mj-lt"/>
                <a:ea typeface="Baloo Da"/>
                <a:cs typeface="Arial" panose="020B0604020202020204" pitchFamily="34" charset="0"/>
                <a:sym typeface="Baloo Da"/>
              </a:rPr>
              <a:t>Phán</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đoán</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từ</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ngữ</a:t>
            </a:r>
            <a:endParaRPr lang="en-US" sz="2400" dirty="0">
              <a:latin typeface="+mj-lt"/>
              <a:ea typeface="Baloo Da"/>
              <a:cs typeface="Arial" panose="020B0604020202020204" pitchFamily="34" charset="0"/>
              <a:sym typeface="Baloo Da"/>
            </a:endParaRPr>
          </a:p>
        </p:txBody>
      </p:sp>
      <p:sp>
        <p:nvSpPr>
          <p:cNvPr id="13" name="TextBox 15">
            <a:extLst>
              <a:ext uri="{FF2B5EF4-FFF2-40B4-BE49-F238E27FC236}">
                <a16:creationId xmlns:a16="http://schemas.microsoft.com/office/drawing/2014/main" id="{CAB43358-AD0B-8A47-651B-0F480E0E1021}"/>
              </a:ext>
            </a:extLst>
          </p:cNvPr>
          <p:cNvSpPr txBox="1"/>
          <p:nvPr/>
        </p:nvSpPr>
        <p:spPr>
          <a:xfrm>
            <a:off x="1327355" y="2742758"/>
            <a:ext cx="5692877" cy="525785"/>
          </a:xfrm>
          <a:prstGeom prst="rect">
            <a:avLst/>
          </a:prstGeom>
          <a:solidFill>
            <a:srgbClr val="CC99FF"/>
          </a:solidFill>
        </p:spPr>
        <p:txBody>
          <a:bodyPr wrap="square" lIns="0" tIns="0" rIns="0" bIns="0" rtlCol="0" anchor="t">
            <a:spAutoFit/>
          </a:bodyPr>
          <a:lstStyle/>
          <a:p>
            <a:pPr algn="ctr">
              <a:lnSpc>
                <a:spcPts val="4061"/>
              </a:lnSpc>
            </a:pPr>
            <a:r>
              <a:rPr lang="en-US" sz="2400" dirty="0" err="1">
                <a:latin typeface="+mj-lt"/>
                <a:ea typeface="Baloo Da"/>
                <a:cs typeface="Arial" panose="020B0604020202020204" pitchFamily="34" charset="0"/>
                <a:sym typeface="Baloo Da"/>
              </a:rPr>
              <a:t>Ấn</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vào</a:t>
            </a:r>
            <a:r>
              <a:rPr lang="en-US" sz="2400" dirty="0">
                <a:latin typeface="+mj-lt"/>
                <a:ea typeface="Baloo Da"/>
                <a:cs typeface="Arial" panose="020B0604020202020204" pitchFamily="34" charset="0"/>
                <a:sym typeface="Baloo Da"/>
              </a:rPr>
              <a:t> ô </a:t>
            </a:r>
            <a:r>
              <a:rPr lang="en-US" sz="2400" dirty="0" err="1">
                <a:latin typeface="+mj-lt"/>
                <a:ea typeface="Baloo Da"/>
                <a:cs typeface="Arial" panose="020B0604020202020204" pitchFamily="34" charset="0"/>
                <a:sym typeface="Baloo Da"/>
              </a:rPr>
              <a:t>chữ</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tương</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ứng</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để</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hiện</a:t>
            </a:r>
            <a:r>
              <a:rPr lang="en-US" sz="2400" dirty="0">
                <a:latin typeface="+mj-lt"/>
                <a:ea typeface="Baloo Da"/>
                <a:cs typeface="Arial" panose="020B0604020202020204" pitchFamily="34" charset="0"/>
                <a:sym typeface="Baloo Da"/>
              </a:rPr>
              <a:t> </a:t>
            </a:r>
            <a:r>
              <a:rPr lang="en-US" sz="2400" dirty="0" err="1" smtClean="0">
                <a:latin typeface="+mj-lt"/>
                <a:ea typeface="Baloo Da"/>
                <a:cs typeface="Arial" panose="020B0604020202020204" pitchFamily="34" charset="0"/>
                <a:sym typeface="Baloo Da"/>
              </a:rPr>
              <a:t>đáp</a:t>
            </a:r>
            <a:r>
              <a:rPr lang="en-US" sz="2400" dirty="0" smtClean="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án</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đúng</a:t>
            </a:r>
            <a:endParaRPr lang="en-US" sz="2400" dirty="0">
              <a:latin typeface="+mj-lt"/>
              <a:ea typeface="Baloo Da"/>
              <a:cs typeface="Arial" panose="020B0604020202020204" pitchFamily="34" charset="0"/>
              <a:sym typeface="Baloo Da"/>
            </a:endParaRPr>
          </a:p>
        </p:txBody>
      </p:sp>
      <p:sp>
        <p:nvSpPr>
          <p:cNvPr id="14" name="TextBox 17">
            <a:extLst>
              <a:ext uri="{FF2B5EF4-FFF2-40B4-BE49-F238E27FC236}">
                <a16:creationId xmlns:a16="http://schemas.microsoft.com/office/drawing/2014/main" id="{F3053C73-5FE8-C1B2-E63E-2F39558B7CAD}"/>
              </a:ext>
            </a:extLst>
          </p:cNvPr>
          <p:cNvSpPr txBox="1"/>
          <p:nvPr/>
        </p:nvSpPr>
        <p:spPr>
          <a:xfrm>
            <a:off x="1327353" y="3628481"/>
            <a:ext cx="5692879" cy="553998"/>
          </a:xfrm>
          <a:prstGeom prst="rect">
            <a:avLst/>
          </a:prstGeom>
          <a:solidFill>
            <a:srgbClr val="FF0000"/>
          </a:solidFill>
        </p:spPr>
        <p:txBody>
          <a:bodyPr wrap="square" lIns="0" tIns="0" rIns="0" bIns="0" rtlCol="0" anchor="t">
            <a:spAutoFit/>
          </a:bodyPr>
          <a:lstStyle/>
          <a:p>
            <a:pPr algn="ctr">
              <a:lnSpc>
                <a:spcPct val="150000"/>
              </a:lnSpc>
            </a:pPr>
            <a:r>
              <a:rPr lang="en-US" sz="2400" dirty="0" err="1">
                <a:latin typeface="+mj-lt"/>
                <a:ea typeface="Calibri" panose="020F0502020204030204" pitchFamily="34" charset="0"/>
                <a:cs typeface="Arial" panose="020B0604020202020204" pitchFamily="34" charset="0"/>
              </a:rPr>
              <a:t>Đọc</a:t>
            </a:r>
            <a:r>
              <a:rPr lang="en-US" sz="2400" dirty="0">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từ</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mới</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xuất</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hiện</a:t>
            </a:r>
            <a:r>
              <a:rPr lang="en-US" sz="2400" dirty="0">
                <a:solidFill>
                  <a:srgbClr val="000000"/>
                </a:solidFill>
                <a:latin typeface="+mj-lt"/>
                <a:ea typeface="Calibri" panose="020F0502020204030204" pitchFamily="34" charset="0"/>
                <a:cs typeface="Arial" panose="020B0604020202020204" pitchFamily="34" charset="0"/>
              </a:rPr>
              <a:t> ở </a:t>
            </a:r>
            <a:r>
              <a:rPr lang="en-US" sz="2400" dirty="0" err="1">
                <a:solidFill>
                  <a:srgbClr val="000000"/>
                </a:solidFill>
                <a:latin typeface="+mj-lt"/>
                <a:ea typeface="Calibri" panose="020F0502020204030204" pitchFamily="34" charset="0"/>
                <a:cs typeface="Arial" panose="020B0604020202020204" pitchFamily="34" charset="0"/>
              </a:rPr>
              <a:t>cột</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dọc</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smtClean="0">
                <a:solidFill>
                  <a:srgbClr val="000000"/>
                </a:solidFill>
                <a:latin typeface="+mj-lt"/>
                <a:ea typeface="Calibri" panose="020F0502020204030204" pitchFamily="34" charset="0"/>
                <a:cs typeface="Arial" panose="020B0604020202020204" pitchFamily="34" charset="0"/>
              </a:rPr>
              <a:t>màu</a:t>
            </a:r>
            <a:r>
              <a:rPr lang="en-US" sz="2400" dirty="0" smtClean="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xanh</a:t>
            </a:r>
            <a:endParaRPr lang="en-US" sz="2400" dirty="0">
              <a:latin typeface="+mj-lt"/>
              <a:ea typeface="Baloo Da"/>
              <a:cs typeface="Arial" panose="020B0604020202020204" pitchFamily="34" charset="0"/>
              <a:sym typeface="Baloo Da"/>
            </a:endParaRPr>
          </a:p>
        </p:txBody>
      </p:sp>
    </p:spTree>
    <p:extLst>
      <p:ext uri="{BB962C8B-B14F-4D97-AF65-F5344CB8AC3E}">
        <p14:creationId xmlns:p14="http://schemas.microsoft.com/office/powerpoint/2010/main" val="147264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par>
                                <p:cTn id="45" presetID="14" presetClass="entr" presetSubtype="1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9E118-BCDE-099D-FAB2-BEE0C5999EF8}"/>
            </a:ext>
          </a:extLst>
        </p:cNvPr>
        <p:cNvGrpSpPr/>
        <p:nvPr/>
      </p:nvGrpSpPr>
      <p:grpSpPr>
        <a:xfrm>
          <a:off x="0" y="0"/>
          <a:ext cx="0" cy="0"/>
          <a:chOff x="0" y="0"/>
          <a:chExt cx="0" cy="0"/>
        </a:xfrm>
      </p:grpSpPr>
      <p:sp>
        <p:nvSpPr>
          <p:cNvPr id="7" name="TextBox 14">
            <a:extLst>
              <a:ext uri="{FF2B5EF4-FFF2-40B4-BE49-F238E27FC236}">
                <a16:creationId xmlns:a16="http://schemas.microsoft.com/office/drawing/2014/main" id="{FC329E99-C4E3-2A2A-B4E5-0D10735EAF12}"/>
              </a:ext>
            </a:extLst>
          </p:cNvPr>
          <p:cNvSpPr txBox="1"/>
          <p:nvPr/>
        </p:nvSpPr>
        <p:spPr>
          <a:xfrm>
            <a:off x="4695937" y="2287881"/>
            <a:ext cx="4912085" cy="1723786"/>
          </a:xfrm>
          <a:prstGeom prst="rect">
            <a:avLst/>
          </a:prstGeom>
        </p:spPr>
        <p:txBody>
          <a:bodyPr lIns="24001" tIns="24001" rIns="24001" bIns="24001" rtlCol="0" anchor="ctr"/>
          <a:lstStyle/>
          <a:p>
            <a:pPr algn="ctr">
              <a:lnSpc>
                <a:spcPts val="1256"/>
              </a:lnSpc>
            </a:pPr>
            <a:endParaRPr sz="547"/>
          </a:p>
        </p:txBody>
      </p:sp>
      <p:grpSp>
        <p:nvGrpSpPr>
          <p:cNvPr id="10" name="Group 3">
            <a:extLst>
              <a:ext uri="{FF2B5EF4-FFF2-40B4-BE49-F238E27FC236}">
                <a16:creationId xmlns:a16="http://schemas.microsoft.com/office/drawing/2014/main" id="{55CEB144-4C27-C649-8658-D82EB8E3D46E}"/>
              </a:ext>
            </a:extLst>
          </p:cNvPr>
          <p:cNvGrpSpPr/>
          <p:nvPr/>
        </p:nvGrpSpPr>
        <p:grpSpPr>
          <a:xfrm>
            <a:off x="450632" y="454359"/>
            <a:ext cx="7090710" cy="2638304"/>
            <a:chOff x="0" y="-28575"/>
            <a:chExt cx="3339911" cy="2858204"/>
          </a:xfrm>
        </p:grpSpPr>
        <p:sp>
          <p:nvSpPr>
            <p:cNvPr id="11" name="Freeform 4">
              <a:extLst>
                <a:ext uri="{FF2B5EF4-FFF2-40B4-BE49-F238E27FC236}">
                  <a16:creationId xmlns:a16="http://schemas.microsoft.com/office/drawing/2014/main" id="{F8F19E3E-B54F-26C1-890F-85B7EF311090}"/>
                </a:ext>
              </a:extLst>
            </p:cNvPr>
            <p:cNvSpPr/>
            <p:nvPr/>
          </p:nvSpPr>
          <p:spPr>
            <a:xfrm>
              <a:off x="43818" y="0"/>
              <a:ext cx="3217440" cy="2829629"/>
            </a:xfrm>
            <a:custGeom>
              <a:avLst/>
              <a:gdLst/>
              <a:ahLst/>
              <a:cxnLst/>
              <a:rect l="l" t="t" r="r" b="b"/>
              <a:pathLst>
                <a:path w="3339910" h="2829629">
                  <a:moveTo>
                    <a:pt x="0" y="0"/>
                  </a:moveTo>
                  <a:lnTo>
                    <a:pt x="3339910" y="0"/>
                  </a:lnTo>
                  <a:lnTo>
                    <a:pt x="3339910" y="2829629"/>
                  </a:lnTo>
                  <a:lnTo>
                    <a:pt x="0" y="2829629"/>
                  </a:lnTo>
                  <a:close/>
                </a:path>
              </a:pathLst>
            </a:custGeom>
            <a:solidFill>
              <a:srgbClr val="FBE5A5"/>
            </a:solidFill>
          </p:spPr>
          <p:txBody>
            <a:bodyPr/>
            <a:lstStyle/>
            <a:p>
              <a:endParaRPr lang="en-US" sz="1800">
                <a:latin typeface="+mn-lt"/>
              </a:endParaRPr>
            </a:p>
          </p:txBody>
        </p:sp>
        <p:sp>
          <p:nvSpPr>
            <p:cNvPr id="12" name="TextBox 5">
              <a:extLst>
                <a:ext uri="{FF2B5EF4-FFF2-40B4-BE49-F238E27FC236}">
                  <a16:creationId xmlns:a16="http://schemas.microsoft.com/office/drawing/2014/main" id="{260B5FE1-572E-D0FA-B9F1-F8481F24EC11}"/>
                </a:ext>
              </a:extLst>
            </p:cNvPr>
            <p:cNvSpPr txBox="1"/>
            <p:nvPr/>
          </p:nvSpPr>
          <p:spPr>
            <a:xfrm>
              <a:off x="0" y="-28575"/>
              <a:ext cx="3339911"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grpSp>
        <p:nvGrpSpPr>
          <p:cNvPr id="32" name="Group 31">
            <a:extLst>
              <a:ext uri="{FF2B5EF4-FFF2-40B4-BE49-F238E27FC236}">
                <a16:creationId xmlns:a16="http://schemas.microsoft.com/office/drawing/2014/main" id="{9DABC53B-A499-7ABE-9CA1-0F9AC29C64B0}"/>
              </a:ext>
            </a:extLst>
          </p:cNvPr>
          <p:cNvGrpSpPr/>
          <p:nvPr/>
        </p:nvGrpSpPr>
        <p:grpSpPr>
          <a:xfrm>
            <a:off x="1063280" y="741882"/>
            <a:ext cx="5865414" cy="657840"/>
            <a:chOff x="818724" y="2364681"/>
            <a:chExt cx="5689055" cy="1318948"/>
          </a:xfrm>
        </p:grpSpPr>
        <p:grpSp>
          <p:nvGrpSpPr>
            <p:cNvPr id="13" name="Group 9">
              <a:extLst>
                <a:ext uri="{FF2B5EF4-FFF2-40B4-BE49-F238E27FC236}">
                  <a16:creationId xmlns:a16="http://schemas.microsoft.com/office/drawing/2014/main" id="{3C25FA41-A08A-ADA2-5600-64E121C1D5AF}"/>
                </a:ext>
              </a:extLst>
            </p:cNvPr>
            <p:cNvGrpSpPr/>
            <p:nvPr/>
          </p:nvGrpSpPr>
          <p:grpSpPr>
            <a:xfrm>
              <a:off x="818724" y="2364681"/>
              <a:ext cx="5689055" cy="1318948"/>
              <a:chOff x="-57175" y="-303068"/>
              <a:chExt cx="3458959" cy="1296715"/>
            </a:xfrm>
          </p:grpSpPr>
          <p:sp>
            <p:nvSpPr>
              <p:cNvPr id="14" name="Freeform 10">
                <a:extLst>
                  <a:ext uri="{FF2B5EF4-FFF2-40B4-BE49-F238E27FC236}">
                    <a16:creationId xmlns:a16="http://schemas.microsoft.com/office/drawing/2014/main" id="{C5231211-565E-1666-31B5-D9D24E7BA32F}"/>
                  </a:ext>
                </a:extLst>
              </p:cNvPr>
              <p:cNvSpPr/>
              <p:nvPr/>
            </p:nvSpPr>
            <p:spPr>
              <a:xfrm>
                <a:off x="-57175" y="-303068"/>
                <a:ext cx="3458959" cy="1296715"/>
              </a:xfrm>
              <a:custGeom>
                <a:avLst/>
                <a:gdLst/>
                <a:ahLst/>
                <a:cxnLst/>
                <a:rect l="l" t="t" r="r" b="b"/>
                <a:pathLst>
                  <a:path w="3366086" h="788501">
                    <a:moveTo>
                      <a:pt x="0" y="0"/>
                    </a:moveTo>
                    <a:lnTo>
                      <a:pt x="3366086" y="0"/>
                    </a:lnTo>
                    <a:lnTo>
                      <a:pt x="3366086" y="788501"/>
                    </a:lnTo>
                    <a:lnTo>
                      <a:pt x="0" y="788501"/>
                    </a:lnTo>
                    <a:close/>
                  </a:path>
                </a:pathLst>
              </a:custGeom>
              <a:solidFill>
                <a:srgbClr val="FFFFFF"/>
              </a:solidFill>
            </p:spPr>
            <p:txBody>
              <a:bodyPr/>
              <a:lstStyle/>
              <a:p>
                <a:endParaRPr lang="en-US" sz="1800" dirty="0">
                  <a:latin typeface="+mn-lt"/>
                </a:endParaRPr>
              </a:p>
            </p:txBody>
          </p:sp>
          <p:sp>
            <p:nvSpPr>
              <p:cNvPr id="15" name="TextBox 11">
                <a:extLst>
                  <a:ext uri="{FF2B5EF4-FFF2-40B4-BE49-F238E27FC236}">
                    <a16:creationId xmlns:a16="http://schemas.microsoft.com/office/drawing/2014/main" id="{FA7D228F-2E83-B2B2-C5BF-AC02B78423AF}"/>
                  </a:ext>
                </a:extLst>
              </p:cNvPr>
              <p:cNvSpPr txBox="1"/>
              <p:nvPr/>
            </p:nvSpPr>
            <p:spPr>
              <a:xfrm>
                <a:off x="0" y="-38100"/>
                <a:ext cx="3366085"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30" name="TextBox 16">
              <a:extLst>
                <a:ext uri="{FF2B5EF4-FFF2-40B4-BE49-F238E27FC236}">
                  <a16:creationId xmlns:a16="http://schemas.microsoft.com/office/drawing/2014/main" id="{1951CB7A-1C5D-BD8F-A4A5-24D3116208B6}"/>
                </a:ext>
              </a:extLst>
            </p:cNvPr>
            <p:cNvSpPr txBox="1"/>
            <p:nvPr/>
          </p:nvSpPr>
          <p:spPr>
            <a:xfrm>
              <a:off x="1164248" y="2395760"/>
              <a:ext cx="4906350" cy="1200328"/>
            </a:xfrm>
            <a:prstGeom prst="rect">
              <a:avLst/>
            </a:prstGeom>
          </p:spPr>
          <p:txBody>
            <a:bodyPr wrap="square" lIns="0" tIns="0" rIns="0" bIns="0" rtlCol="0" anchor="t">
              <a:spAutoFit/>
            </a:bodyPr>
            <a:lstStyle/>
            <a:p>
              <a:pPr algn="just">
                <a:lnSpc>
                  <a:spcPct val="150000"/>
                </a:lnSpc>
              </a:pPr>
              <a:r>
                <a:rPr lang="en-US" sz="1950" dirty="0" err="1">
                  <a:latin typeface="+mn-lt"/>
                  <a:ea typeface="Baloo Da"/>
                  <a:cs typeface="Arial" panose="020B0604020202020204" pitchFamily="34" charset="0"/>
                  <a:sym typeface="Baloo Da"/>
                </a:rPr>
                <a:t>Đọc</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lại</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bài</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đọc</a:t>
              </a:r>
              <a:r>
                <a:rPr lang="en-US" sz="1950"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Người</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công</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dân</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số</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Một</a:t>
              </a:r>
              <a:r>
                <a:rPr lang="en-US" sz="1950" dirty="0">
                  <a:latin typeface="+mn-lt"/>
                  <a:ea typeface="Baloo Da"/>
                  <a:cs typeface="Arial" panose="020B0604020202020204" pitchFamily="34" charset="0"/>
                  <a:sym typeface="Baloo Da"/>
                </a:rPr>
                <a:t>.</a:t>
              </a:r>
            </a:p>
          </p:txBody>
        </p:sp>
      </p:grpSp>
      <p:grpSp>
        <p:nvGrpSpPr>
          <p:cNvPr id="33" name="Group 32">
            <a:extLst>
              <a:ext uri="{FF2B5EF4-FFF2-40B4-BE49-F238E27FC236}">
                <a16:creationId xmlns:a16="http://schemas.microsoft.com/office/drawing/2014/main" id="{2ECD99E5-B60B-D30A-9E82-155B5C4D2C09}"/>
              </a:ext>
            </a:extLst>
          </p:cNvPr>
          <p:cNvGrpSpPr/>
          <p:nvPr/>
        </p:nvGrpSpPr>
        <p:grpSpPr>
          <a:xfrm>
            <a:off x="1063280" y="1458514"/>
            <a:ext cx="6769982" cy="1644280"/>
            <a:chOff x="818724" y="3725236"/>
            <a:chExt cx="6568911" cy="2192373"/>
          </a:xfrm>
        </p:grpSpPr>
        <p:grpSp>
          <p:nvGrpSpPr>
            <p:cNvPr id="16" name="Group 12">
              <a:extLst>
                <a:ext uri="{FF2B5EF4-FFF2-40B4-BE49-F238E27FC236}">
                  <a16:creationId xmlns:a16="http://schemas.microsoft.com/office/drawing/2014/main" id="{B9780348-45CC-DEAD-17D0-1B37D16B2E3B}"/>
                </a:ext>
              </a:extLst>
            </p:cNvPr>
            <p:cNvGrpSpPr/>
            <p:nvPr/>
          </p:nvGrpSpPr>
          <p:grpSpPr>
            <a:xfrm>
              <a:off x="818724" y="3725236"/>
              <a:ext cx="6568911" cy="2192373"/>
              <a:chOff x="0" y="-38100"/>
              <a:chExt cx="3366085" cy="826601"/>
            </a:xfrm>
          </p:grpSpPr>
          <p:sp>
            <p:nvSpPr>
              <p:cNvPr id="17" name="Freeform 13">
                <a:extLst>
                  <a:ext uri="{FF2B5EF4-FFF2-40B4-BE49-F238E27FC236}">
                    <a16:creationId xmlns:a16="http://schemas.microsoft.com/office/drawing/2014/main" id="{E8F28E13-5428-42F7-9F9A-EB6C25C9D952}"/>
                  </a:ext>
                </a:extLst>
              </p:cNvPr>
              <p:cNvSpPr/>
              <p:nvPr/>
            </p:nvSpPr>
            <p:spPr>
              <a:xfrm>
                <a:off x="0" y="24421"/>
                <a:ext cx="2915223" cy="534147"/>
              </a:xfrm>
              <a:custGeom>
                <a:avLst/>
                <a:gdLst/>
                <a:ahLst/>
                <a:cxnLst/>
                <a:rect l="l" t="t" r="r" b="b"/>
                <a:pathLst>
                  <a:path w="3366086" h="788501">
                    <a:moveTo>
                      <a:pt x="0" y="0"/>
                    </a:moveTo>
                    <a:lnTo>
                      <a:pt x="3366086" y="0"/>
                    </a:lnTo>
                    <a:lnTo>
                      <a:pt x="3366086" y="788501"/>
                    </a:lnTo>
                    <a:lnTo>
                      <a:pt x="0" y="788501"/>
                    </a:lnTo>
                    <a:close/>
                  </a:path>
                </a:pathLst>
              </a:custGeom>
              <a:solidFill>
                <a:srgbClr val="FFFFFF"/>
              </a:solidFill>
            </p:spPr>
            <p:txBody>
              <a:bodyPr/>
              <a:lstStyle/>
              <a:p>
                <a:endParaRPr lang="en-US" sz="1800" dirty="0">
                  <a:latin typeface="+mn-lt"/>
                </a:endParaRPr>
              </a:p>
            </p:txBody>
          </p:sp>
          <p:sp>
            <p:nvSpPr>
              <p:cNvPr id="18" name="TextBox 14">
                <a:extLst>
                  <a:ext uri="{FF2B5EF4-FFF2-40B4-BE49-F238E27FC236}">
                    <a16:creationId xmlns:a16="http://schemas.microsoft.com/office/drawing/2014/main" id="{929251A6-5395-08B4-AE91-B11702B09382}"/>
                  </a:ext>
                </a:extLst>
              </p:cNvPr>
              <p:cNvSpPr txBox="1"/>
              <p:nvPr/>
            </p:nvSpPr>
            <p:spPr>
              <a:xfrm>
                <a:off x="0" y="-38100"/>
                <a:ext cx="3366085"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31" name="TextBox 17">
              <a:extLst>
                <a:ext uri="{FF2B5EF4-FFF2-40B4-BE49-F238E27FC236}">
                  <a16:creationId xmlns:a16="http://schemas.microsoft.com/office/drawing/2014/main" id="{4B88B4C2-9CA2-AF6B-828D-DC97DFBA6595}"/>
                </a:ext>
              </a:extLst>
            </p:cNvPr>
            <p:cNvSpPr txBox="1"/>
            <p:nvPr/>
          </p:nvSpPr>
          <p:spPr>
            <a:xfrm>
              <a:off x="1199469" y="4020867"/>
              <a:ext cx="4850276" cy="1200328"/>
            </a:xfrm>
            <a:prstGeom prst="rect">
              <a:avLst/>
            </a:prstGeom>
          </p:spPr>
          <p:txBody>
            <a:bodyPr wrap="square" lIns="0" tIns="0" rIns="0" bIns="0" rtlCol="0" anchor="t">
              <a:spAutoFit/>
            </a:bodyPr>
            <a:lstStyle/>
            <a:p>
              <a:pPr algn="just">
                <a:lnSpc>
                  <a:spcPct val="150000"/>
                </a:lnSpc>
              </a:pPr>
              <a:r>
                <a:rPr lang="en-US" sz="1950" dirty="0" err="1">
                  <a:latin typeface="+mn-lt"/>
                  <a:ea typeface="Baloo Da"/>
                  <a:cs typeface="Arial" panose="020B0604020202020204" pitchFamily="34" charset="0"/>
                  <a:sym typeface="Baloo Da"/>
                </a:rPr>
                <a:t>Thực</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hiện</a:t>
              </a:r>
              <a:r>
                <a:rPr lang="en-US" sz="1950"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Tự</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đọc</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sách</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báo</a:t>
              </a:r>
              <a:r>
                <a:rPr lang="en-US" sz="1950" i="1" dirty="0">
                  <a:latin typeface="+mn-lt"/>
                  <a:ea typeface="Baloo Da"/>
                  <a:cs typeface="Arial" panose="020B0604020202020204" pitchFamily="34" charset="0"/>
                  <a:sym typeface="Baloo Da"/>
                </a:rPr>
                <a:t> </a:t>
              </a:r>
              <a:r>
                <a:rPr lang="en-US" sz="1950" dirty="0">
                  <a:latin typeface="+mn-lt"/>
                  <a:ea typeface="Baloo Da"/>
                  <a:cs typeface="Arial" panose="020B0604020202020204" pitchFamily="34" charset="0"/>
                  <a:sym typeface="Baloo Da"/>
                </a:rPr>
                <a:t>(SGK tr22) </a:t>
              </a:r>
              <a:r>
                <a:rPr lang="en-US" sz="1950" dirty="0" err="1">
                  <a:latin typeface="+mn-lt"/>
                  <a:ea typeface="Baloo Da"/>
                  <a:cs typeface="Arial" panose="020B0604020202020204" pitchFamily="34" charset="0"/>
                  <a:sym typeface="Baloo Da"/>
                </a:rPr>
                <a:t>tại</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nhà</a:t>
              </a:r>
              <a:r>
                <a:rPr lang="en-US" sz="1950" dirty="0">
                  <a:latin typeface="+mn-lt"/>
                  <a:ea typeface="Baloo Da"/>
                  <a:cs typeface="Arial" panose="020B0604020202020204" pitchFamily="34" charset="0"/>
                  <a:sym typeface="Baloo Da"/>
                </a:rPr>
                <a:t>.</a:t>
              </a:r>
            </a:p>
          </p:txBody>
        </p:sp>
      </p:grpSp>
    </p:spTree>
    <p:extLst>
      <p:ext uri="{BB962C8B-B14F-4D97-AF65-F5344CB8AC3E}">
        <p14:creationId xmlns:p14="http://schemas.microsoft.com/office/powerpoint/2010/main" val="60774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6">
            <a:extLst>
              <a:ext uri="{FF2B5EF4-FFF2-40B4-BE49-F238E27FC236}">
                <a16:creationId xmlns:a16="http://schemas.microsoft.com/office/drawing/2014/main" id="{2B76048C-D064-24EF-85FD-ADED23A00344}"/>
              </a:ext>
            </a:extLst>
          </p:cNvPr>
          <p:cNvSpPr txBox="1"/>
          <p:nvPr/>
        </p:nvSpPr>
        <p:spPr>
          <a:xfrm>
            <a:off x="507295" y="1295762"/>
            <a:ext cx="7775448" cy="834587"/>
          </a:xfrm>
          <a:prstGeom prst="rect">
            <a:avLst/>
          </a:prstGeom>
        </p:spPr>
        <p:txBody>
          <a:bodyPr wrap="square" lIns="0" tIns="0" rIns="0" bIns="0" rtlCol="0" anchor="t">
            <a:spAutoFit/>
          </a:bodyPr>
          <a:lstStyle/>
          <a:p>
            <a:pPr algn="ctr">
              <a:lnSpc>
                <a:spcPct val="150000"/>
              </a:lnSpc>
            </a:pPr>
            <a:r>
              <a:rPr lang="en-US" sz="4000" b="1" dirty="0">
                <a:latin typeface="+mn-lt"/>
                <a:ea typeface="Baloo Da"/>
                <a:cs typeface="Arial" panose="020B0604020202020204" pitchFamily="34" charset="0"/>
                <a:sym typeface="Baloo Da"/>
              </a:rPr>
              <a:t>TỰ ĐỌC SÁCH BÁO </a:t>
            </a:r>
          </a:p>
        </p:txBody>
      </p:sp>
    </p:spTree>
    <p:extLst>
      <p:ext uri="{BB962C8B-B14F-4D97-AF65-F5344CB8AC3E}">
        <p14:creationId xmlns:p14="http://schemas.microsoft.com/office/powerpoint/2010/main" val="252486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3CE1-2A16-789A-33B2-9760ABEE261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F6EF96F8-8BEC-B246-8651-D6450A27AE7B}"/>
              </a:ext>
            </a:extLst>
          </p:cNvPr>
          <p:cNvGrpSpPr/>
          <p:nvPr/>
        </p:nvGrpSpPr>
        <p:grpSpPr>
          <a:xfrm>
            <a:off x="811667" y="515084"/>
            <a:ext cx="4792720" cy="3732948"/>
            <a:chOff x="0" y="0"/>
            <a:chExt cx="3017947" cy="2829629"/>
          </a:xfrm>
        </p:grpSpPr>
        <p:sp>
          <p:nvSpPr>
            <p:cNvPr id="4" name="Freeform 4">
              <a:extLst>
                <a:ext uri="{FF2B5EF4-FFF2-40B4-BE49-F238E27FC236}">
                  <a16:creationId xmlns:a16="http://schemas.microsoft.com/office/drawing/2014/main" id="{CE75EFC3-DA04-2A59-F331-073461A3931E}"/>
                </a:ext>
              </a:extLst>
            </p:cNvPr>
            <p:cNvSpPr/>
            <p:nvPr/>
          </p:nvSpPr>
          <p:spPr>
            <a:xfrm>
              <a:off x="0" y="0"/>
              <a:ext cx="3017947" cy="2829629"/>
            </a:xfrm>
            <a:custGeom>
              <a:avLst/>
              <a:gdLst/>
              <a:ahLst/>
              <a:cxnLst/>
              <a:rect l="l" t="t" r="r" b="b"/>
              <a:pathLst>
                <a:path w="3017947" h="2829629">
                  <a:moveTo>
                    <a:pt x="0" y="0"/>
                  </a:moveTo>
                  <a:lnTo>
                    <a:pt x="3017947" y="0"/>
                  </a:lnTo>
                  <a:lnTo>
                    <a:pt x="3017947" y="2829629"/>
                  </a:lnTo>
                  <a:lnTo>
                    <a:pt x="0" y="2829629"/>
                  </a:lnTo>
                  <a:close/>
                </a:path>
              </a:pathLst>
            </a:custGeom>
            <a:solidFill>
              <a:srgbClr val="9EC2C1"/>
            </a:solidFill>
          </p:spPr>
          <p:txBody>
            <a:bodyPr/>
            <a:lstStyle/>
            <a:p>
              <a:endParaRPr lang="en-US" sz="1800">
                <a:latin typeface="+mn-lt"/>
              </a:endParaRPr>
            </a:p>
          </p:txBody>
        </p:sp>
        <p:sp>
          <p:nvSpPr>
            <p:cNvPr id="5" name="TextBox 5">
              <a:extLst>
                <a:ext uri="{FF2B5EF4-FFF2-40B4-BE49-F238E27FC236}">
                  <a16:creationId xmlns:a16="http://schemas.microsoft.com/office/drawing/2014/main" id="{B5ABA2C0-9B92-CBB4-76D8-4BCA94B05E77}"/>
                </a:ext>
              </a:extLst>
            </p:cNvPr>
            <p:cNvSpPr txBox="1"/>
            <p:nvPr/>
          </p:nvSpPr>
          <p:spPr>
            <a:xfrm>
              <a:off x="0" y="-28575"/>
              <a:ext cx="3017947"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grpSp>
        <p:nvGrpSpPr>
          <p:cNvPr id="6" name="Group 6">
            <a:extLst>
              <a:ext uri="{FF2B5EF4-FFF2-40B4-BE49-F238E27FC236}">
                <a16:creationId xmlns:a16="http://schemas.microsoft.com/office/drawing/2014/main" id="{92D73028-B256-34DE-E2F4-905BC4A910A3}"/>
              </a:ext>
            </a:extLst>
          </p:cNvPr>
          <p:cNvGrpSpPr/>
          <p:nvPr/>
        </p:nvGrpSpPr>
        <p:grpSpPr>
          <a:xfrm>
            <a:off x="1063349" y="633708"/>
            <a:ext cx="6418999" cy="1060775"/>
            <a:chOff x="0" y="-38100"/>
            <a:chExt cx="2893063" cy="826601"/>
          </a:xfrm>
        </p:grpSpPr>
        <p:sp>
          <p:nvSpPr>
            <p:cNvPr id="7" name="Freeform 7">
              <a:extLst>
                <a:ext uri="{FF2B5EF4-FFF2-40B4-BE49-F238E27FC236}">
                  <a16:creationId xmlns:a16="http://schemas.microsoft.com/office/drawing/2014/main" id="{F8CDF3B3-62CF-13F8-35D1-12DB381F8266}"/>
                </a:ext>
              </a:extLst>
            </p:cNvPr>
            <p:cNvSpPr/>
            <p:nvPr/>
          </p:nvSpPr>
          <p:spPr>
            <a:xfrm>
              <a:off x="0" y="0"/>
              <a:ext cx="191830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800" dirty="0">
                <a:latin typeface="+mn-lt"/>
              </a:endParaRPr>
            </a:p>
          </p:txBody>
        </p:sp>
        <p:sp>
          <p:nvSpPr>
            <p:cNvPr id="8" name="TextBox 8">
              <a:extLst>
                <a:ext uri="{FF2B5EF4-FFF2-40B4-BE49-F238E27FC236}">
                  <a16:creationId xmlns:a16="http://schemas.microsoft.com/office/drawing/2014/main" id="{E561E1B5-7921-418A-29B6-5C68B660B1A7}"/>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800">
                <a:latin typeface="+mn-lt"/>
              </a:endParaRPr>
            </a:p>
          </p:txBody>
        </p:sp>
      </p:grpSp>
      <p:grpSp>
        <p:nvGrpSpPr>
          <p:cNvPr id="9" name="Group 9">
            <a:extLst>
              <a:ext uri="{FF2B5EF4-FFF2-40B4-BE49-F238E27FC236}">
                <a16:creationId xmlns:a16="http://schemas.microsoft.com/office/drawing/2014/main" id="{6267E1E4-F1C3-5188-8F69-D7F7B16709D1}"/>
              </a:ext>
            </a:extLst>
          </p:cNvPr>
          <p:cNvGrpSpPr/>
          <p:nvPr/>
        </p:nvGrpSpPr>
        <p:grpSpPr>
          <a:xfrm>
            <a:off x="1063349" y="1746351"/>
            <a:ext cx="4234355" cy="1011881"/>
            <a:chOff x="0" y="0"/>
            <a:chExt cx="2893063" cy="788501"/>
          </a:xfrm>
        </p:grpSpPr>
        <p:sp>
          <p:nvSpPr>
            <p:cNvPr id="10" name="Freeform 10">
              <a:extLst>
                <a:ext uri="{FF2B5EF4-FFF2-40B4-BE49-F238E27FC236}">
                  <a16:creationId xmlns:a16="http://schemas.microsoft.com/office/drawing/2014/main" id="{95F3A65F-64FA-09B0-04B3-C3690D20FBA4}"/>
                </a:ext>
              </a:extLst>
            </p:cNvPr>
            <p:cNvSpPr/>
            <p:nvPr/>
          </p:nvSpPr>
          <p:spPr>
            <a:xfrm>
              <a:off x="0" y="0"/>
              <a:ext cx="289306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800">
                <a:latin typeface="+mn-lt"/>
              </a:endParaRPr>
            </a:p>
          </p:txBody>
        </p:sp>
        <p:sp>
          <p:nvSpPr>
            <p:cNvPr id="11" name="TextBox 11">
              <a:extLst>
                <a:ext uri="{FF2B5EF4-FFF2-40B4-BE49-F238E27FC236}">
                  <a16:creationId xmlns:a16="http://schemas.microsoft.com/office/drawing/2014/main" id="{0BF54B48-3FBA-9560-20C7-78FA5257B1D5}"/>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800">
                <a:latin typeface="+mn-lt"/>
              </a:endParaRPr>
            </a:p>
          </p:txBody>
        </p:sp>
      </p:grpSp>
      <p:grpSp>
        <p:nvGrpSpPr>
          <p:cNvPr id="12" name="Group 12">
            <a:extLst>
              <a:ext uri="{FF2B5EF4-FFF2-40B4-BE49-F238E27FC236}">
                <a16:creationId xmlns:a16="http://schemas.microsoft.com/office/drawing/2014/main" id="{A89F0513-2B17-93EC-90D9-251543BFEEA7}"/>
              </a:ext>
            </a:extLst>
          </p:cNvPr>
          <p:cNvGrpSpPr/>
          <p:nvPr/>
        </p:nvGrpSpPr>
        <p:grpSpPr>
          <a:xfrm>
            <a:off x="1085240" y="2837277"/>
            <a:ext cx="4234355" cy="1011881"/>
            <a:chOff x="0" y="0"/>
            <a:chExt cx="2893063" cy="788501"/>
          </a:xfrm>
        </p:grpSpPr>
        <p:sp>
          <p:nvSpPr>
            <p:cNvPr id="13" name="Freeform 13">
              <a:extLst>
                <a:ext uri="{FF2B5EF4-FFF2-40B4-BE49-F238E27FC236}">
                  <a16:creationId xmlns:a16="http://schemas.microsoft.com/office/drawing/2014/main" id="{80F0F5F0-A4E6-6067-9451-CD41A0AA94FF}"/>
                </a:ext>
              </a:extLst>
            </p:cNvPr>
            <p:cNvSpPr/>
            <p:nvPr/>
          </p:nvSpPr>
          <p:spPr>
            <a:xfrm>
              <a:off x="0" y="0"/>
              <a:ext cx="289306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800">
                <a:latin typeface="+mn-lt"/>
              </a:endParaRPr>
            </a:p>
          </p:txBody>
        </p:sp>
        <p:sp>
          <p:nvSpPr>
            <p:cNvPr id="14" name="TextBox 14">
              <a:extLst>
                <a:ext uri="{FF2B5EF4-FFF2-40B4-BE49-F238E27FC236}">
                  <a16:creationId xmlns:a16="http://schemas.microsoft.com/office/drawing/2014/main" id="{A08FA65F-CBEB-F8A0-8A9F-69C512BC5492}"/>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5" name="TextBox 15">
            <a:extLst>
              <a:ext uri="{FF2B5EF4-FFF2-40B4-BE49-F238E27FC236}">
                <a16:creationId xmlns:a16="http://schemas.microsoft.com/office/drawing/2014/main" id="{D50A472A-E076-6022-4E2B-B8433DB3E9E1}"/>
              </a:ext>
            </a:extLst>
          </p:cNvPr>
          <p:cNvSpPr txBox="1"/>
          <p:nvPr/>
        </p:nvSpPr>
        <p:spPr>
          <a:xfrm>
            <a:off x="1472757" y="684754"/>
            <a:ext cx="3459323" cy="830997"/>
          </a:xfrm>
          <a:prstGeom prst="rect">
            <a:avLst/>
          </a:prstGeom>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Nội</a:t>
            </a:r>
            <a:r>
              <a:rPr lang="en-US" sz="1800" dirty="0">
                <a:latin typeface="+mn-lt"/>
                <a:ea typeface="Baloo Da"/>
                <a:cs typeface="Arial" panose="020B0604020202020204" pitchFamily="34" charset="0"/>
                <a:sym typeface="Baloo Da"/>
              </a:rPr>
              <a:t> dung: </a:t>
            </a:r>
            <a:r>
              <a:rPr lang="vi-VN" sz="1800" dirty="0">
                <a:latin typeface="+mn-lt"/>
                <a:ea typeface="Baloo Da"/>
                <a:cs typeface="Arial" panose="020B0604020202020204" pitchFamily="34" charset="0"/>
                <a:sym typeface="Baloo Da"/>
              </a:rPr>
              <a:t>lòng yêu nước và những công dân gương mẫu.</a:t>
            </a:r>
          </a:p>
        </p:txBody>
      </p:sp>
      <p:sp>
        <p:nvSpPr>
          <p:cNvPr id="16" name="TextBox 16">
            <a:extLst>
              <a:ext uri="{FF2B5EF4-FFF2-40B4-BE49-F238E27FC236}">
                <a16:creationId xmlns:a16="http://schemas.microsoft.com/office/drawing/2014/main" id="{40ED87B3-790F-7871-5671-476A8202BDC3}"/>
              </a:ext>
            </a:extLst>
          </p:cNvPr>
          <p:cNvSpPr txBox="1"/>
          <p:nvPr/>
        </p:nvSpPr>
        <p:spPr>
          <a:xfrm>
            <a:off x="1273093" y="1825396"/>
            <a:ext cx="3858650" cy="830997"/>
          </a:xfrm>
          <a:prstGeom prst="rect">
            <a:avLst/>
          </a:prstGeom>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Loại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văn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bản</a:t>
            </a:r>
            <a:r>
              <a:rPr lang="en-US" sz="1800" dirty="0">
                <a:latin typeface="+mn-lt"/>
                <a:ea typeface="Baloo Da"/>
                <a:cs typeface="Arial" panose="020B0604020202020204" pitchFamily="34" charset="0"/>
                <a:sym typeface="Baloo Da"/>
              </a:rPr>
              <a:t>: </a:t>
            </a:r>
            <a:r>
              <a:rPr lang="vi-VN" sz="1800" dirty="0">
                <a:latin typeface="+mn-lt"/>
                <a:ea typeface="Baloo Da"/>
                <a:cs typeface="Arial" panose="020B0604020202020204" pitchFamily="34" charset="0"/>
                <a:sym typeface="Baloo Da"/>
              </a:rPr>
              <a:t>truyện, thơ, bài văn miêu tả, văn bản thông tin. </a:t>
            </a:r>
            <a:endParaRPr lang="en-US" sz="1800" dirty="0">
              <a:latin typeface="+mn-lt"/>
              <a:ea typeface="Baloo Da"/>
              <a:cs typeface="Arial" panose="020B0604020202020204" pitchFamily="34" charset="0"/>
              <a:sym typeface="Baloo Da"/>
            </a:endParaRPr>
          </a:p>
        </p:txBody>
      </p:sp>
      <p:sp>
        <p:nvSpPr>
          <p:cNvPr id="17" name="TextBox 17">
            <a:extLst>
              <a:ext uri="{FF2B5EF4-FFF2-40B4-BE49-F238E27FC236}">
                <a16:creationId xmlns:a16="http://schemas.microsoft.com/office/drawing/2014/main" id="{0D2D3E44-572E-89E1-8C3D-1EB2D285BEDF}"/>
              </a:ext>
            </a:extLst>
          </p:cNvPr>
          <p:cNvSpPr txBox="1"/>
          <p:nvPr/>
        </p:nvSpPr>
        <p:spPr>
          <a:xfrm>
            <a:off x="1321559" y="2903271"/>
            <a:ext cx="3814868" cy="830997"/>
          </a:xfrm>
          <a:prstGeom prst="rect">
            <a:avLst/>
          </a:prstGeom>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Số</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lượng</a:t>
            </a:r>
            <a:r>
              <a:rPr lang="en-US" sz="1800" dirty="0">
                <a:latin typeface="+mn-lt"/>
                <a:ea typeface="Baloo Da"/>
                <a:cs typeface="Arial" panose="020B0604020202020204" pitchFamily="34" charset="0"/>
                <a:sym typeface="Baloo Da"/>
              </a:rPr>
              <a:t>: 2 </a:t>
            </a:r>
            <a:r>
              <a:rPr lang="en-US" sz="1800" dirty="0" err="1">
                <a:latin typeface="+mn-lt"/>
                <a:ea typeface="Baloo Da"/>
                <a:cs typeface="Arial" panose="020B0604020202020204" pitchFamily="34" charset="0"/>
                <a:sym typeface="Baloo Da"/>
              </a:rPr>
              <a:t>câu</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chuyện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thơ</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và</a:t>
            </a:r>
            <a:r>
              <a:rPr lang="en-US" sz="1800" dirty="0">
                <a:latin typeface="+mn-lt"/>
                <a:ea typeface="Baloo Da"/>
                <a:cs typeface="Arial" panose="020B0604020202020204" pitchFamily="34" charset="0"/>
                <a:sym typeface="Baloo Da"/>
              </a:rPr>
              <a:t> 1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văn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tả</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phong</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cảnh</a:t>
            </a:r>
            <a:r>
              <a:rPr lang="en-US" sz="1800" dirty="0">
                <a:latin typeface="+mn-lt"/>
                <a:ea typeface="Baloo Da"/>
                <a:cs typeface="Arial" panose="020B0604020202020204" pitchFamily="34" charset="0"/>
                <a:sym typeface="Baloo Da"/>
              </a:rPr>
              <a:t>.</a:t>
            </a:r>
          </a:p>
        </p:txBody>
      </p:sp>
    </p:spTree>
    <p:extLst>
      <p:ext uri="{BB962C8B-B14F-4D97-AF65-F5344CB8AC3E}">
        <p14:creationId xmlns:p14="http://schemas.microsoft.com/office/powerpoint/2010/main" val="377899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6E58A-D203-3F7D-470B-1EC73740221C}"/>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ADEA7B0D-9763-CFD7-50FB-2E599FB2C5FA}"/>
              </a:ext>
            </a:extLst>
          </p:cNvPr>
          <p:cNvGrpSpPr/>
          <p:nvPr/>
        </p:nvGrpSpPr>
        <p:grpSpPr>
          <a:xfrm>
            <a:off x="464653" y="462117"/>
            <a:ext cx="5315663" cy="4118380"/>
            <a:chOff x="0" y="-28575"/>
            <a:chExt cx="2963274" cy="2858204"/>
          </a:xfrm>
          <a:solidFill>
            <a:srgbClr val="FFFF00"/>
          </a:solidFill>
        </p:grpSpPr>
        <p:sp>
          <p:nvSpPr>
            <p:cNvPr id="3" name="Freeform 4">
              <a:extLst>
                <a:ext uri="{FF2B5EF4-FFF2-40B4-BE49-F238E27FC236}">
                  <a16:creationId xmlns:a16="http://schemas.microsoft.com/office/drawing/2014/main" id="{BC021757-D0F3-A126-6F62-D68E00F51BF3}"/>
                </a:ext>
              </a:extLst>
            </p:cNvPr>
            <p:cNvSpPr/>
            <p:nvPr/>
          </p:nvSpPr>
          <p:spPr>
            <a:xfrm>
              <a:off x="0" y="304737"/>
              <a:ext cx="2913141" cy="2524892"/>
            </a:xfrm>
            <a:custGeom>
              <a:avLst/>
              <a:gdLst/>
              <a:ahLst/>
              <a:cxnLst/>
              <a:rect l="l" t="t" r="r" b="b"/>
              <a:pathLst>
                <a:path w="2963274" h="2829629">
                  <a:moveTo>
                    <a:pt x="0" y="0"/>
                  </a:moveTo>
                  <a:lnTo>
                    <a:pt x="2963274" y="0"/>
                  </a:lnTo>
                  <a:lnTo>
                    <a:pt x="2963274" y="2829629"/>
                  </a:lnTo>
                  <a:lnTo>
                    <a:pt x="0" y="2829629"/>
                  </a:lnTo>
                  <a:close/>
                </a:path>
              </a:pathLst>
            </a:custGeom>
            <a:grpFill/>
          </p:spPr>
          <p:txBody>
            <a:bodyPr/>
            <a:lstStyle/>
            <a:p>
              <a:endParaRPr lang="en-US" sz="1800">
                <a:latin typeface="+mn-lt"/>
              </a:endParaRPr>
            </a:p>
          </p:txBody>
        </p:sp>
        <p:sp>
          <p:nvSpPr>
            <p:cNvPr id="4" name="TextBox 5">
              <a:extLst>
                <a:ext uri="{FF2B5EF4-FFF2-40B4-BE49-F238E27FC236}">
                  <a16:creationId xmlns:a16="http://schemas.microsoft.com/office/drawing/2014/main" id="{D660325D-C1F6-7A40-9996-471F88F69F25}"/>
                </a:ext>
              </a:extLst>
            </p:cNvPr>
            <p:cNvSpPr txBox="1"/>
            <p:nvPr/>
          </p:nvSpPr>
          <p:spPr>
            <a:xfrm>
              <a:off x="0" y="-28575"/>
              <a:ext cx="2963274" cy="2858204"/>
            </a:xfrm>
            <a:prstGeom prst="rect">
              <a:avLst/>
            </a:prstGeom>
            <a:grpFill/>
          </p:spPr>
          <p:txBody>
            <a:bodyPr lIns="24001" tIns="24001" rIns="24001" bIns="24001" rtlCol="0" anchor="ctr"/>
            <a:lstStyle/>
            <a:p>
              <a:pPr algn="ctr">
                <a:lnSpc>
                  <a:spcPts val="1256"/>
                </a:lnSpc>
                <a:spcBef>
                  <a:spcPct val="0"/>
                </a:spcBef>
              </a:pPr>
              <a:endParaRPr sz="1800">
                <a:latin typeface="+mn-lt"/>
              </a:endParaRPr>
            </a:p>
          </p:txBody>
        </p:sp>
      </p:grpSp>
      <p:sp>
        <p:nvSpPr>
          <p:cNvPr id="5" name="TextBox 15">
            <a:extLst>
              <a:ext uri="{FF2B5EF4-FFF2-40B4-BE49-F238E27FC236}">
                <a16:creationId xmlns:a16="http://schemas.microsoft.com/office/drawing/2014/main" id="{1D2C7FF5-E1C6-AF97-C3C8-DB754AA61F05}"/>
              </a:ext>
            </a:extLst>
          </p:cNvPr>
          <p:cNvSpPr txBox="1"/>
          <p:nvPr/>
        </p:nvSpPr>
        <p:spPr>
          <a:xfrm>
            <a:off x="1069874" y="1078978"/>
            <a:ext cx="4866317" cy="487634"/>
          </a:xfrm>
          <a:prstGeom prst="rect">
            <a:avLst/>
          </a:prstGeom>
        </p:spPr>
        <p:txBody>
          <a:bodyPr wrap="square" lIns="0" tIns="0" rIns="0" bIns="0" rtlCol="0" anchor="t">
            <a:spAutoFit/>
          </a:bodyPr>
          <a:lstStyle/>
          <a:p>
            <a:pPr algn="just">
              <a:lnSpc>
                <a:spcPct val="150000"/>
              </a:lnSpc>
            </a:pPr>
            <a:r>
              <a:rPr lang="en-US" sz="2400" b="1" dirty="0" err="1">
                <a:latin typeface="Times New Roman" panose="02020603050405020304" pitchFamily="18" charset="0"/>
                <a:ea typeface="Baloo Da"/>
                <a:cs typeface="Times New Roman" panose="02020603050405020304" pitchFamily="18" charset="0"/>
                <a:sym typeface="Baloo Da"/>
              </a:rPr>
              <a:t>Ghi</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vào</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phiếu</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đọc</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sách</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báo</a:t>
            </a:r>
            <a:endParaRPr lang="en-US" sz="2400" b="1" dirty="0">
              <a:latin typeface="Times New Roman" panose="02020603050405020304" pitchFamily="18" charset="0"/>
              <a:ea typeface="Baloo Da"/>
              <a:cs typeface="Times New Roman" panose="02020603050405020304" pitchFamily="18" charset="0"/>
              <a:sym typeface="Baloo Da"/>
            </a:endParaRPr>
          </a:p>
        </p:txBody>
      </p:sp>
      <p:sp>
        <p:nvSpPr>
          <p:cNvPr id="6" name="TextBox 16">
            <a:extLst>
              <a:ext uri="{FF2B5EF4-FFF2-40B4-BE49-F238E27FC236}">
                <a16:creationId xmlns:a16="http://schemas.microsoft.com/office/drawing/2014/main" id="{0DA29B63-347D-7FDD-CE9B-BEE838F16EC0}"/>
              </a:ext>
            </a:extLst>
          </p:cNvPr>
          <p:cNvSpPr txBox="1"/>
          <p:nvPr/>
        </p:nvSpPr>
        <p:spPr>
          <a:xfrm>
            <a:off x="819021" y="1912900"/>
            <a:ext cx="4608385" cy="2077492"/>
          </a:xfrm>
          <a:prstGeom prst="rect">
            <a:avLst/>
          </a:prstGeom>
        </p:spPr>
        <p:txBody>
          <a:bodyPr wrap="square" lIns="0" tIns="0" rIns="0" bIns="0" rtlCol="0" anchor="t">
            <a:spAutoFit/>
          </a:bodyPr>
          <a:lstStyle/>
          <a:p>
            <a:pPr marL="269991" indent="-269991" algn="just">
              <a:lnSpc>
                <a:spcPct val="150000"/>
              </a:lnSpc>
              <a:buFont typeface="Arial" panose="020B0604020202020204" pitchFamily="34" charset="0"/>
              <a:buChar char="•"/>
            </a:pPr>
            <a:r>
              <a:rPr lang="en-US" sz="1800" dirty="0" err="1">
                <a:latin typeface="+mn-lt"/>
                <a:ea typeface="Baloo Da"/>
                <a:cs typeface="Arial" panose="020B0604020202020204" pitchFamily="34" charset="0"/>
                <a:sym typeface="Baloo Da"/>
              </a:rPr>
              <a:t>Tên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đọc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tên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tác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giả</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đọc</a:t>
            </a:r>
            <a:r>
              <a:rPr lang="en-US" sz="1800" dirty="0">
                <a:latin typeface="+mn-lt"/>
                <a:ea typeface="Baloo Da"/>
                <a:cs typeface="Arial" panose="020B0604020202020204" pitchFamily="34" charset="0"/>
                <a:sym typeface="Baloo Da"/>
              </a:rPr>
              <a:t>. </a:t>
            </a:r>
          </a:p>
          <a:p>
            <a:pPr marL="269991" indent="-269991" algn="just">
              <a:lnSpc>
                <a:spcPct val="150000"/>
              </a:lnSpc>
              <a:buFont typeface="Arial" panose="020B0604020202020204" pitchFamily="34" charset="0"/>
              <a:buChar char="•"/>
            </a:pPr>
            <a:r>
              <a:rPr lang="en-US" sz="1800" dirty="0" err="1">
                <a:latin typeface="+mn-lt"/>
                <a:ea typeface="Baloo Da"/>
                <a:cs typeface="Arial" panose="020B0604020202020204" pitchFamily="34" charset="0"/>
                <a:sym typeface="Baloo Da"/>
              </a:rPr>
              <a:t>Nêu</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tình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cảm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cảm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xúc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em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về</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đọc</a:t>
            </a:r>
            <a:r>
              <a:rPr lang="en-US" sz="1800" dirty="0">
                <a:latin typeface="+mn-lt"/>
                <a:ea typeface="Baloo Da"/>
                <a:cs typeface="Arial" panose="020B0604020202020204" pitchFamily="34" charset="0"/>
                <a:sym typeface="Baloo Da"/>
              </a:rPr>
              <a:t>. </a:t>
            </a:r>
          </a:p>
          <a:p>
            <a:pPr marL="269991" indent="-269991" algn="just">
              <a:lnSpc>
                <a:spcPct val="150000"/>
              </a:lnSpc>
              <a:buFont typeface="Arial" panose="020B0604020202020204" pitchFamily="34" charset="0"/>
              <a:buChar char="•"/>
            </a:pPr>
            <a:r>
              <a:rPr lang="en-US" sz="1800" dirty="0" err="1">
                <a:latin typeface="+mn-lt"/>
                <a:ea typeface="Baloo Da"/>
                <a:cs typeface="Arial" panose="020B0604020202020204" pitchFamily="34" charset="0"/>
                <a:sym typeface="Baloo Da"/>
              </a:rPr>
              <a:t>Một</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số</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nội</a:t>
            </a:r>
            <a:r>
              <a:rPr lang="en-US" sz="1800" dirty="0">
                <a:latin typeface="+mn-lt"/>
                <a:ea typeface="Baloo Da"/>
                <a:cs typeface="Arial" panose="020B0604020202020204" pitchFamily="34" charset="0"/>
                <a:sym typeface="Baloo Da"/>
              </a:rPr>
              <a:t> dung </a:t>
            </a:r>
            <a:r>
              <a:rPr lang="en-US" sz="1800" dirty="0" err="1">
                <a:latin typeface="+mn-lt"/>
                <a:ea typeface="Baloo Da"/>
                <a:cs typeface="Arial" panose="020B0604020202020204" pitchFamily="34" charset="0"/>
                <a:sym typeface="Baloo Da"/>
              </a:rPr>
              <a:t>chính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sự</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việc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nhân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vật</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hình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ảnh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câu</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văn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em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thích</a:t>
            </a:r>
            <a:r>
              <a:rPr lang="en-US" sz="1800" dirty="0">
                <a:latin typeface="+mn-lt"/>
                <a:ea typeface="Baloo Da"/>
                <a:cs typeface="Arial" panose="020B0604020202020204" pitchFamily="34" charset="0"/>
                <a:sym typeface="Baloo Da"/>
              </a:rPr>
              <a:t>.</a:t>
            </a:r>
          </a:p>
          <a:p>
            <a:pPr marL="269991" indent="-269991" algn="just">
              <a:lnSpc>
                <a:spcPct val="150000"/>
              </a:lnSpc>
              <a:buFont typeface="Arial" panose="020B0604020202020204" pitchFamily="34" charset="0"/>
              <a:buChar char="•"/>
            </a:pPr>
            <a:r>
              <a:rPr lang="en-US" sz="1800" dirty="0" err="1">
                <a:latin typeface="+mn-lt"/>
                <a:ea typeface="Baloo Da"/>
                <a:cs typeface="Arial" panose="020B0604020202020204" pitchFamily="34" charset="0"/>
                <a:sym typeface="Baloo Da"/>
              </a:rPr>
              <a:t>Cảm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nghĩ</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em</a:t>
            </a:r>
            <a:r>
              <a:rPr lang="en-US" sz="1800" dirty="0">
                <a:latin typeface="+mn-lt"/>
                <a:ea typeface="Baloo Da"/>
                <a:cs typeface="Arial" panose="020B0604020202020204" pitchFamily="34" charset="0"/>
                <a:sym typeface="Baloo Da"/>
              </a:rPr>
              <a:t>.</a:t>
            </a:r>
          </a:p>
        </p:txBody>
      </p:sp>
    </p:spTree>
    <p:extLst>
      <p:ext uri="{BB962C8B-B14F-4D97-AF65-F5344CB8AC3E}">
        <p14:creationId xmlns:p14="http://schemas.microsoft.com/office/powerpoint/2010/main" val="177130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1" y="0"/>
            <a:ext cx="9160328" cy="5155041"/>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29427" y="128934"/>
            <a:ext cx="8901473" cy="4897174"/>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321544" y="228770"/>
            <a:ext cx="8701192" cy="646331"/>
          </a:xfrm>
          <a:prstGeom prst="rect">
            <a:avLst/>
          </a:prstGeom>
          <a:noFill/>
        </p:spPr>
        <p:txBody>
          <a:bodyPr wrap="square" rtlCol="0">
            <a:spAutoFit/>
          </a:bodyPr>
          <a:lstStyle/>
          <a:p>
            <a:pPr algn="ctr" defTabSz="685800">
              <a:buClrTx/>
              <a:defRPr/>
            </a:pPr>
            <a:endParaRPr lang="en-GB" sz="3600" kern="1200" dirty="0">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391558" y="392139"/>
            <a:ext cx="8257079" cy="4616648"/>
          </a:xfrm>
          <a:prstGeom prst="rect">
            <a:avLst/>
          </a:prstGeom>
          <a:noFill/>
        </p:spPr>
        <p:txBody>
          <a:bodyPr wrap="square" rtlCol="0">
            <a:spAutoFit/>
          </a:bodyPr>
          <a:lstStyle/>
          <a:p>
            <a:pPr algn="ctr">
              <a:defRPr/>
            </a:pPr>
            <a:r>
              <a:rPr lang="en-GB" sz="2100" b="1" dirty="0" err="1">
                <a:solidFill>
                  <a:srgbClr val="0070C0"/>
                </a:solidFill>
                <a:latin typeface="Times New Roman" panose="02020603050405020304" pitchFamily="18" charset="0"/>
                <a:cs typeface="Times New Roman" panose="02020603050405020304" pitchFamily="18" charset="0"/>
              </a:rPr>
              <a:t>Cảm</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ơn</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quý</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thầy</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cô</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đã</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ủng</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hộ</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bài</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soạn</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điện</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tử</a:t>
            </a:r>
            <a:r>
              <a:rPr lang="en-GB" sz="2100" b="1" dirty="0">
                <a:solidFill>
                  <a:srgbClr val="0070C0"/>
                </a:solidFill>
                <a:latin typeface="Times New Roman" panose="02020603050405020304" pitchFamily="18" charset="0"/>
                <a:cs typeface="Times New Roman" panose="02020603050405020304" pitchFamily="18" charset="0"/>
              </a:rPr>
              <a:t> 2,3,4</a:t>
            </a:r>
            <a:r>
              <a:rPr lang="vi-VN" sz="2100" b="1" dirty="0">
                <a:solidFill>
                  <a:srgbClr val="0070C0"/>
                </a:solidFill>
                <a:latin typeface="Times New Roman" panose="02020603050405020304" pitchFamily="18" charset="0"/>
                <a:cs typeface="Times New Roman" panose="02020603050405020304" pitchFamily="18" charset="0"/>
              </a:rPr>
              <a:t>,5</a:t>
            </a:r>
            <a:r>
              <a:rPr lang="en-GB" sz="2100" b="1" dirty="0">
                <a:solidFill>
                  <a:srgbClr val="0070C0"/>
                </a:solidFill>
                <a:latin typeface="Times New Roman" panose="02020603050405020304" pitchFamily="18" charset="0"/>
                <a:cs typeface="Times New Roman" panose="02020603050405020304" pitchFamily="18" charset="0"/>
              </a:rPr>
              <a:t> </a:t>
            </a:r>
            <a:r>
              <a:rPr lang="en-GB" sz="2100" b="1" dirty="0" err="1">
                <a:solidFill>
                  <a:srgbClr val="0070C0"/>
                </a:solidFill>
                <a:latin typeface="Times New Roman" panose="02020603050405020304" pitchFamily="18" charset="0"/>
                <a:cs typeface="Times New Roman" panose="02020603050405020304" pitchFamily="18" charset="0"/>
              </a:rPr>
              <a:t>của</a:t>
            </a:r>
            <a:r>
              <a:rPr lang="en-GB" sz="2100" b="1" dirty="0">
                <a:solidFill>
                  <a:srgbClr val="0070C0"/>
                </a:solidFill>
                <a:latin typeface="Times New Roman" panose="02020603050405020304" pitchFamily="18" charset="0"/>
                <a:cs typeface="Times New Roman" panose="02020603050405020304" pitchFamily="18" charset="0"/>
              </a:rPr>
              <a:t> </a:t>
            </a:r>
            <a:r>
              <a:rPr lang="vi-VN" sz="2100" b="1" dirty="0">
                <a:solidFill>
                  <a:srgbClr val="0070C0"/>
                </a:solidFill>
                <a:latin typeface="Times New Roman" panose="02020603050405020304" pitchFamily="18" charset="0"/>
                <a:cs typeface="Times New Roman" panose="02020603050405020304" pitchFamily="18" charset="0"/>
              </a:rPr>
              <a:t>Kênh giáo án  điện tử Hiền Trần</a:t>
            </a:r>
            <a:endParaRPr lang="en-GB" sz="2100" b="1" dirty="0">
              <a:solidFill>
                <a:srgbClr val="0070C0"/>
              </a:solidFill>
              <a:latin typeface="Times New Roman" panose="02020603050405020304" pitchFamily="18" charset="0"/>
              <a:cs typeface="Times New Roman" panose="02020603050405020304" pitchFamily="18" charset="0"/>
            </a:endParaRPr>
          </a:p>
          <a:p>
            <a:pPr algn="ctr" defTabSz="685800">
              <a:buClrTx/>
              <a:defRPr/>
            </a:pPr>
            <a:r>
              <a:rPr lang="vi-VN" sz="2700" dirty="0">
                <a:solidFill>
                  <a:srgbClr val="FF0000"/>
                </a:solidFill>
                <a:latin typeface="Times New Roman" panose="02020603050405020304" pitchFamily="18" charset="0"/>
                <a:cs typeface="Times New Roman" panose="02020603050405020304" pitchFamily="18" charset="0"/>
              </a:rPr>
              <a:t>Mong cô thầy sử dụng bài giảng nội bộ ko gửi lên trang mạng XH hội nhóm zalo,Facebook</a:t>
            </a:r>
            <a:r>
              <a:rPr lang="en-GB" sz="2700" dirty="0">
                <a:solidFill>
                  <a:srgbClr val="FF0000"/>
                </a:solidFill>
                <a:latin typeface="Times New Roman" panose="02020603050405020304" pitchFamily="18" charset="0"/>
                <a:cs typeface="Times New Roman" panose="02020603050405020304" pitchFamily="18" charset="0"/>
              </a:rPr>
              <a:t>. </a:t>
            </a:r>
            <a:endParaRPr lang="vi-VN" sz="2700" dirty="0">
              <a:solidFill>
                <a:srgbClr val="FF0000"/>
              </a:solidFill>
              <a:latin typeface="Times New Roman" panose="02020603050405020304" pitchFamily="18" charset="0"/>
              <a:cs typeface="Times New Roman" panose="02020603050405020304" pitchFamily="18" charset="0"/>
            </a:endParaRPr>
          </a:p>
          <a:p>
            <a:pPr algn="ctr" defTabSz="685800">
              <a:buClrTx/>
              <a:defRPr/>
            </a:pPr>
            <a:r>
              <a:rPr lang="vi-VN" sz="2700" dirty="0">
                <a:latin typeface="Calibri" panose="020F0502020204030204"/>
              </a:rPr>
              <a:t>T</a:t>
            </a:r>
            <a:r>
              <a:rPr lang="en-GB" sz="2700" dirty="0" err="1">
                <a:latin typeface="Calibri" panose="020F0502020204030204"/>
              </a:rPr>
              <a:t>hầy</a:t>
            </a:r>
            <a:r>
              <a:rPr lang="en-GB" sz="2700" dirty="0">
                <a:latin typeface="Calibri" panose="020F0502020204030204"/>
              </a:rPr>
              <a:t> </a:t>
            </a:r>
            <a:r>
              <a:rPr lang="en-GB" sz="2700" dirty="0" err="1">
                <a:latin typeface="Calibri" panose="020F0502020204030204"/>
              </a:rPr>
              <a:t>cô</a:t>
            </a:r>
            <a:r>
              <a:rPr lang="en-GB" sz="2700" dirty="0">
                <a:latin typeface="Calibri" panose="020F0502020204030204"/>
              </a:rPr>
              <a:t> </a:t>
            </a:r>
            <a:r>
              <a:rPr lang="en-GB" sz="2700" dirty="0" err="1">
                <a:latin typeface="Calibri" panose="020F0502020204030204"/>
              </a:rPr>
              <a:t>liên</a:t>
            </a:r>
            <a:r>
              <a:rPr lang="vi-VN" sz="2700" dirty="0">
                <a:latin typeface="Calibri" panose="020F0502020204030204"/>
              </a:rPr>
              <a:t> hệ</a:t>
            </a:r>
            <a:r>
              <a:rPr lang="en-GB" sz="2700" dirty="0">
                <a:latin typeface="Calibri" panose="020F0502020204030204"/>
              </a:rPr>
              <a:t> </a:t>
            </a:r>
            <a:endParaRPr lang="vi-VN" sz="2700" dirty="0">
              <a:latin typeface="Calibri" panose="020F0502020204030204"/>
            </a:endParaRPr>
          </a:p>
          <a:p>
            <a:pPr algn="ctr" defTabSz="685800">
              <a:buClrTx/>
              <a:defRPr/>
            </a:pPr>
            <a:r>
              <a:rPr lang="en-GB" sz="2700" dirty="0">
                <a:solidFill>
                  <a:srgbClr val="0070C0"/>
                </a:solidFill>
                <a:latin typeface="Calibri" panose="020F0502020204030204"/>
              </a:rPr>
              <a:t>ZALO</a:t>
            </a:r>
            <a:r>
              <a:rPr lang="vi-VN" sz="2700" dirty="0">
                <a:solidFill>
                  <a:srgbClr val="0070C0"/>
                </a:solidFill>
                <a:latin typeface="Calibri" panose="020F0502020204030204"/>
              </a:rPr>
              <a:t> Duy nhất</a:t>
            </a:r>
            <a:r>
              <a:rPr lang="en-GB" sz="2700" dirty="0">
                <a:solidFill>
                  <a:srgbClr val="0070C0"/>
                </a:solidFill>
                <a:latin typeface="Calibri" panose="020F0502020204030204"/>
              </a:rPr>
              <a:t>  </a:t>
            </a:r>
            <a:r>
              <a:rPr lang="en-GB" sz="3600" dirty="0">
                <a:solidFill>
                  <a:srgbClr val="0070C0"/>
                </a:solidFill>
                <a:latin typeface="Calibri" panose="020F0502020204030204"/>
              </a:rPr>
              <a:t>SĐT: 035</a:t>
            </a:r>
            <a:r>
              <a:rPr lang="vi-VN" sz="3600" dirty="0">
                <a:solidFill>
                  <a:srgbClr val="0070C0"/>
                </a:solidFill>
                <a:latin typeface="Calibri" panose="020F0502020204030204"/>
              </a:rPr>
              <a:t>3095025</a:t>
            </a:r>
            <a:endParaRPr lang="en-US" sz="3600" dirty="0">
              <a:solidFill>
                <a:srgbClr val="0070C0"/>
              </a:solidFill>
              <a:latin typeface="Calibri" panose="020F0502020204030204"/>
            </a:endParaRPr>
          </a:p>
          <a:p>
            <a:pPr algn="ctr" defTabSz="685800">
              <a:buClrTx/>
              <a:defRPr/>
            </a:pPr>
            <a:r>
              <a:rPr lang="en-US" sz="3600" dirty="0">
                <a:solidFill>
                  <a:srgbClr val="7030A0"/>
                </a:solidFill>
                <a:latin typeface="Calibri" panose="020F0502020204030204"/>
              </a:rPr>
              <a:t>(</a:t>
            </a:r>
            <a:r>
              <a:rPr lang="en-US" sz="3600" dirty="0" err="1">
                <a:solidFill>
                  <a:srgbClr val="7030A0"/>
                </a:solidFill>
                <a:latin typeface="Calibri" panose="020F0502020204030204"/>
              </a:rPr>
              <a:t>mọi</a:t>
            </a:r>
            <a:r>
              <a:rPr lang="en-US" sz="3600" dirty="0">
                <a:solidFill>
                  <a:srgbClr val="7030A0"/>
                </a:solidFill>
                <a:latin typeface="Calibri" panose="020F0502020204030204"/>
              </a:rPr>
              <a:t> </a:t>
            </a:r>
            <a:r>
              <a:rPr lang="en-US" sz="3600" dirty="0" err="1">
                <a:solidFill>
                  <a:srgbClr val="7030A0"/>
                </a:solidFill>
                <a:latin typeface="Calibri" panose="020F0502020204030204"/>
              </a:rPr>
              <a:t>zalo</a:t>
            </a:r>
            <a:r>
              <a:rPr lang="en-US" sz="3600" dirty="0">
                <a:solidFill>
                  <a:srgbClr val="7030A0"/>
                </a:solidFill>
                <a:latin typeface="Calibri" panose="020F0502020204030204"/>
              </a:rPr>
              <a:t> </a:t>
            </a:r>
            <a:r>
              <a:rPr lang="en-US" sz="3600" dirty="0" err="1">
                <a:solidFill>
                  <a:srgbClr val="7030A0"/>
                </a:solidFill>
                <a:latin typeface="Calibri" panose="020F0502020204030204"/>
              </a:rPr>
              <a:t>khác</a:t>
            </a:r>
            <a:r>
              <a:rPr lang="en-US" sz="3600" dirty="0">
                <a:solidFill>
                  <a:srgbClr val="7030A0"/>
                </a:solidFill>
                <a:latin typeface="Calibri" panose="020F0502020204030204"/>
              </a:rPr>
              <a:t> </a:t>
            </a:r>
            <a:r>
              <a:rPr lang="en-US" sz="3600" dirty="0" err="1">
                <a:solidFill>
                  <a:srgbClr val="7030A0"/>
                </a:solidFill>
                <a:latin typeface="Calibri" panose="020F0502020204030204"/>
              </a:rPr>
              <a:t>đều</a:t>
            </a:r>
            <a:r>
              <a:rPr lang="en-US" sz="3600" dirty="0">
                <a:solidFill>
                  <a:srgbClr val="7030A0"/>
                </a:solidFill>
                <a:latin typeface="Calibri" panose="020F0502020204030204"/>
              </a:rPr>
              <a:t> </a:t>
            </a:r>
            <a:r>
              <a:rPr lang="en-US" sz="3600" dirty="0" err="1">
                <a:solidFill>
                  <a:srgbClr val="7030A0"/>
                </a:solidFill>
                <a:latin typeface="Calibri" panose="020F0502020204030204"/>
              </a:rPr>
              <a:t>là</a:t>
            </a:r>
            <a:r>
              <a:rPr lang="en-US" sz="3600" dirty="0">
                <a:solidFill>
                  <a:srgbClr val="7030A0"/>
                </a:solidFill>
                <a:latin typeface="Calibri" panose="020F0502020204030204"/>
              </a:rPr>
              <a:t> </a:t>
            </a:r>
            <a:r>
              <a:rPr lang="en-US" sz="3600" dirty="0" err="1">
                <a:solidFill>
                  <a:srgbClr val="7030A0"/>
                </a:solidFill>
                <a:latin typeface="Calibri" panose="020F0502020204030204"/>
              </a:rPr>
              <a:t>giả</a:t>
            </a:r>
            <a:r>
              <a:rPr lang="en-US" sz="3600" dirty="0">
                <a:solidFill>
                  <a:srgbClr val="7030A0"/>
                </a:solidFill>
                <a:latin typeface="Calibri" panose="020F0502020204030204"/>
              </a:rPr>
              <a:t> </a:t>
            </a:r>
            <a:r>
              <a:rPr lang="en-US" sz="3600" dirty="0" err="1">
                <a:solidFill>
                  <a:srgbClr val="7030A0"/>
                </a:solidFill>
                <a:latin typeface="Calibri" panose="020F0502020204030204"/>
              </a:rPr>
              <a:t>mạo</a:t>
            </a:r>
            <a:r>
              <a:rPr lang="en-US" sz="3600" dirty="0">
                <a:solidFill>
                  <a:srgbClr val="7030A0"/>
                </a:solidFill>
                <a:latin typeface="Calibri" panose="020F0502020204030204"/>
              </a:rPr>
              <a:t> </a:t>
            </a:r>
            <a:r>
              <a:rPr lang="en-US" sz="3600" dirty="0" err="1">
                <a:solidFill>
                  <a:srgbClr val="7030A0"/>
                </a:solidFill>
                <a:latin typeface="Calibri" panose="020F0502020204030204"/>
              </a:rPr>
              <a:t>em</a:t>
            </a:r>
            <a:r>
              <a:rPr lang="en-US" sz="3600" dirty="0">
                <a:solidFill>
                  <a:srgbClr val="7030A0"/>
                </a:solidFill>
                <a:latin typeface="Calibri" panose="020F0502020204030204"/>
              </a:rPr>
              <a:t>)</a:t>
            </a:r>
          </a:p>
          <a:p>
            <a:pPr lvl="0" algn="ctr">
              <a:defRPr/>
            </a:pPr>
            <a:r>
              <a:rPr lang="en-US" altLang="zh-CN" sz="2700" dirty="0" err="1">
                <a:latin typeface="Times New Roman" panose="02020603050405020304" pitchFamily="18" charset="0"/>
                <a:ea typeface="inpin heiti" charset="-122"/>
                <a:cs typeface="Times New Roman" panose="02020603050405020304" pitchFamily="18" charset="0"/>
              </a:rPr>
              <a:t>Để</a:t>
            </a:r>
            <a:r>
              <a:rPr lang="en-US" altLang="zh-CN" sz="2700" dirty="0">
                <a:latin typeface="Times New Roman" panose="02020603050405020304" pitchFamily="18" charset="0"/>
                <a:ea typeface="inpin heiti" charset="-122"/>
                <a:cs typeface="Times New Roman" panose="02020603050405020304" pitchFamily="18" charset="0"/>
              </a:rPr>
              <a:t> </a:t>
            </a:r>
            <a:r>
              <a:rPr lang="en-US" altLang="zh-CN" sz="2700" dirty="0" err="1">
                <a:latin typeface="Times New Roman" panose="02020603050405020304" pitchFamily="18" charset="0"/>
                <a:ea typeface="inpin heiti" charset="-122"/>
                <a:cs typeface="Times New Roman" panose="02020603050405020304" pitchFamily="18" charset="0"/>
              </a:rPr>
              <a:t>biết</a:t>
            </a:r>
            <a:r>
              <a:rPr lang="en-US" altLang="zh-CN" sz="2700" dirty="0">
                <a:latin typeface="Times New Roman" panose="02020603050405020304" pitchFamily="18" charset="0"/>
                <a:ea typeface="inpin heiti" charset="-122"/>
                <a:cs typeface="Times New Roman" panose="02020603050405020304" pitchFamily="18" charset="0"/>
              </a:rPr>
              <a:t> </a:t>
            </a:r>
            <a:r>
              <a:rPr lang="en-US" altLang="zh-CN" sz="2700" dirty="0" err="1">
                <a:latin typeface="Times New Roman" panose="02020603050405020304" pitchFamily="18" charset="0"/>
                <a:ea typeface="inpin heiti" charset="-122"/>
                <a:cs typeface="Times New Roman" panose="02020603050405020304" pitchFamily="18" charset="0"/>
              </a:rPr>
              <a:t>thêm</a:t>
            </a:r>
            <a:r>
              <a:rPr lang="en-US" altLang="zh-CN" sz="2700" dirty="0">
                <a:latin typeface="Times New Roman" panose="02020603050405020304" pitchFamily="18" charset="0"/>
                <a:ea typeface="inpin heiti" charset="-122"/>
                <a:cs typeface="Times New Roman" panose="02020603050405020304" pitchFamily="18" charset="0"/>
              </a:rPr>
              <a:t> </a:t>
            </a:r>
            <a:r>
              <a:rPr lang="en-US" altLang="zh-CN" sz="2700" dirty="0" err="1">
                <a:latin typeface="Times New Roman" panose="02020603050405020304" pitchFamily="18" charset="0"/>
                <a:ea typeface="inpin heiti" charset="-122"/>
                <a:cs typeface="Times New Roman" panose="02020603050405020304" pitchFamily="18" charset="0"/>
              </a:rPr>
              <a:t>nhiều</a:t>
            </a:r>
            <a:r>
              <a:rPr lang="en-US" altLang="zh-CN" sz="2700" dirty="0">
                <a:latin typeface="Times New Roman" panose="02020603050405020304" pitchFamily="18" charset="0"/>
                <a:ea typeface="inpin heiti" charset="-122"/>
                <a:cs typeface="Times New Roman" panose="02020603050405020304" pitchFamily="18" charset="0"/>
              </a:rPr>
              <a:t> </a:t>
            </a:r>
            <a:r>
              <a:rPr lang="en-US" altLang="zh-CN" sz="2700" dirty="0" err="1">
                <a:latin typeface="Times New Roman" panose="02020603050405020304" pitchFamily="18" charset="0"/>
                <a:ea typeface="inpin heiti" charset="-122"/>
                <a:cs typeface="Times New Roman" panose="02020603050405020304" pitchFamily="18" charset="0"/>
              </a:rPr>
              <a:t>tài</a:t>
            </a:r>
            <a:r>
              <a:rPr lang="en-US" altLang="zh-CN" sz="2700" dirty="0">
                <a:latin typeface="Times New Roman" panose="02020603050405020304" pitchFamily="18" charset="0"/>
                <a:ea typeface="inpin heiti" charset="-122"/>
                <a:cs typeface="Times New Roman" panose="02020603050405020304" pitchFamily="18" charset="0"/>
              </a:rPr>
              <a:t> </a:t>
            </a:r>
            <a:r>
              <a:rPr lang="en-US" altLang="zh-CN" sz="2700" dirty="0" err="1">
                <a:latin typeface="Times New Roman" panose="02020603050405020304" pitchFamily="18" charset="0"/>
                <a:ea typeface="inpin heiti" charset="-122"/>
                <a:cs typeface="Times New Roman" panose="02020603050405020304" pitchFamily="18" charset="0"/>
              </a:rPr>
              <a:t>nguyên</a:t>
            </a:r>
            <a:r>
              <a:rPr lang="en-US" altLang="zh-CN" sz="2700" dirty="0">
                <a:latin typeface="Times New Roman" panose="02020603050405020304" pitchFamily="18" charset="0"/>
                <a:ea typeface="inpin heiti" charset="-122"/>
                <a:cs typeface="Times New Roman" panose="02020603050405020304" pitchFamily="18" charset="0"/>
              </a:rPr>
              <a:t> hay</a:t>
            </a:r>
            <a:r>
              <a:rPr lang="vi-VN" altLang="zh-CN" sz="2700" dirty="0">
                <a:latin typeface="Times New Roman" panose="02020603050405020304" pitchFamily="18" charset="0"/>
                <a:ea typeface="inpin heiti" charset="-122"/>
                <a:cs typeface="Times New Roman" panose="02020603050405020304" pitchFamily="18" charset="0"/>
              </a:rPr>
              <a:t> </a:t>
            </a:r>
            <a:r>
              <a:rPr lang="en-US" altLang="zh-CN" sz="2700" dirty="0" err="1">
                <a:latin typeface="Times New Roman" panose="02020603050405020304" pitchFamily="18" charset="0"/>
                <a:ea typeface="inpin heiti" charset="-122"/>
                <a:cs typeface="Times New Roman" panose="02020603050405020304" pitchFamily="18" charset="0"/>
              </a:rPr>
              <a:t>hãy</a:t>
            </a:r>
            <a:r>
              <a:rPr lang="en-US" altLang="zh-CN" sz="2700" dirty="0">
                <a:latin typeface="Times New Roman" panose="02020603050405020304" pitchFamily="18" charset="0"/>
                <a:ea typeface="inpin heiti" charset="-122"/>
                <a:cs typeface="Times New Roman" panose="02020603050405020304" pitchFamily="18" charset="0"/>
              </a:rPr>
              <a:t> </a:t>
            </a:r>
            <a:r>
              <a:rPr lang="en-US" altLang="zh-CN" sz="2700" dirty="0" err="1">
                <a:latin typeface="Times New Roman" panose="02020603050405020304" pitchFamily="18" charset="0"/>
                <a:ea typeface="inpin heiti" charset="-122"/>
                <a:cs typeface="Times New Roman" panose="02020603050405020304" pitchFamily="18" charset="0"/>
              </a:rPr>
              <a:t>truy</a:t>
            </a:r>
            <a:r>
              <a:rPr lang="en-US" altLang="zh-CN" sz="2700" dirty="0">
                <a:latin typeface="Times New Roman" panose="02020603050405020304" pitchFamily="18" charset="0"/>
                <a:ea typeface="inpin heiti" charset="-122"/>
                <a:cs typeface="Times New Roman" panose="02020603050405020304" pitchFamily="18" charset="0"/>
              </a:rPr>
              <a:t> </a:t>
            </a:r>
            <a:r>
              <a:rPr lang="en-US" altLang="zh-CN" sz="2700" dirty="0" err="1">
                <a:latin typeface="Times New Roman" panose="02020603050405020304" pitchFamily="18" charset="0"/>
                <a:ea typeface="inpin heiti" charset="-122"/>
                <a:cs typeface="Times New Roman" panose="02020603050405020304" pitchFamily="18" charset="0"/>
              </a:rPr>
              <a:t>cập</a:t>
            </a:r>
            <a:r>
              <a:rPr lang="en-US" altLang="zh-CN" sz="2700" dirty="0">
                <a:latin typeface="Times New Roman" panose="02020603050405020304" pitchFamily="18" charset="0"/>
                <a:ea typeface="inpin heiti" charset="-122"/>
                <a:cs typeface="Times New Roman" panose="02020603050405020304" pitchFamily="18" charset="0"/>
              </a:rPr>
              <a:t> Facebook:</a:t>
            </a:r>
            <a:endParaRPr lang="vi-VN" sz="2700" dirty="0">
              <a:latin typeface="Times New Roman" panose="02020603050405020304" pitchFamily="18" charset="0"/>
              <a:cs typeface="Times New Roman" panose="02020603050405020304" pitchFamily="18" charset="0"/>
            </a:endParaRPr>
          </a:p>
          <a:p>
            <a:pPr algn="ctr" defTabSz="626645">
              <a:defRPr/>
            </a:pPr>
            <a:r>
              <a:rPr lang="vi-VN" sz="1800" b="1" dirty="0">
                <a:solidFill>
                  <a:srgbClr val="FF0000"/>
                </a:solidFill>
                <a:latin typeface="Times New Roman"/>
                <a:cs typeface="Times New Roman" panose="02020603050405020304" pitchFamily="18" charset="0"/>
              </a:rPr>
              <a:t>NHÓM GIÁO ÁN ĐIÊN TỬ 5,9,12 ( coppy link bên dưới vào tìm kiếm fb )</a:t>
            </a:r>
          </a:p>
          <a:p>
            <a:pPr algn="ctr" defTabSz="626645">
              <a:defRPr/>
            </a:pPr>
            <a:r>
              <a:rPr lang="vi-VN" sz="1800" b="1" dirty="0">
                <a:solidFill>
                  <a:srgbClr val="0070C0"/>
                </a:solidFill>
                <a:latin typeface="Times New Roman"/>
                <a:cs typeface="Times New Roman" panose="02020603050405020304" pitchFamily="18" charset="0"/>
                <a:hlinkClick r:id="rId4"/>
              </a:rPr>
              <a:t>https://www.facebook.com/groups/514479210372531/?ref=share_group_link</a:t>
            </a:r>
            <a:endParaRPr lang="vi-VN" sz="1800" b="1" dirty="0">
              <a:solidFill>
                <a:srgbClr val="0070C0"/>
              </a:solidFill>
              <a:latin typeface="Times New Roman"/>
              <a:cs typeface="Times New Roman" panose="02020603050405020304" pitchFamily="18" charset="0"/>
            </a:endParaRPr>
          </a:p>
          <a:p>
            <a:pPr algn="ctr" defTabSz="685800">
              <a:buClrTx/>
              <a:defRPr/>
            </a:pPr>
            <a:endParaRPr lang="en-GB" sz="3600" kern="1200" dirty="0">
              <a:solidFill>
                <a:srgbClr val="FF0000"/>
              </a:solidFill>
              <a:latin typeface="Calibri" panose="020F0502020204030204"/>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44" y="1744239"/>
            <a:ext cx="1065149" cy="943789"/>
          </a:xfrm>
          <a:prstGeom prst="rect">
            <a:avLst/>
          </a:prstGeom>
        </p:spPr>
      </p:pic>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569" y="4064161"/>
            <a:ext cx="1411222" cy="1061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047" y="1735821"/>
            <a:ext cx="1082273" cy="84169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3174" y="4157662"/>
            <a:ext cx="1327895" cy="794087"/>
          </a:xfrm>
          <a:prstGeom prst="rect">
            <a:avLst/>
          </a:prstGeom>
        </p:spPr>
      </p:pic>
    </p:spTree>
    <p:extLst>
      <p:ext uri="{BB962C8B-B14F-4D97-AF65-F5344CB8AC3E}">
        <p14:creationId xmlns:p14="http://schemas.microsoft.com/office/powerpoint/2010/main" val="37017403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FA821-DAB1-96D2-1CCF-D18F39402C76}"/>
            </a:ext>
          </a:extLst>
        </p:cNvPr>
        <p:cNvGrpSpPr/>
        <p:nvPr/>
      </p:nvGrpSpPr>
      <p:grpSpPr>
        <a:xfrm>
          <a:off x="0" y="0"/>
          <a:ext cx="0" cy="0"/>
          <a:chOff x="0" y="0"/>
          <a:chExt cx="0" cy="0"/>
        </a:xfrm>
      </p:grpSpPr>
      <p:grpSp>
        <p:nvGrpSpPr>
          <p:cNvPr id="9" name="Group 9">
            <a:extLst>
              <a:ext uri="{FF2B5EF4-FFF2-40B4-BE49-F238E27FC236}">
                <a16:creationId xmlns:a16="http://schemas.microsoft.com/office/drawing/2014/main" id="{CBEECE50-9C5B-B320-80F2-C41509C12EED}"/>
              </a:ext>
            </a:extLst>
          </p:cNvPr>
          <p:cNvGrpSpPr/>
          <p:nvPr/>
        </p:nvGrpSpPr>
        <p:grpSpPr>
          <a:xfrm>
            <a:off x="580103" y="1890006"/>
            <a:ext cx="7521678" cy="2500331"/>
            <a:chOff x="0" y="0"/>
            <a:chExt cx="2811762" cy="788501"/>
          </a:xfrm>
        </p:grpSpPr>
        <p:sp>
          <p:nvSpPr>
            <p:cNvPr id="10" name="Freeform 10">
              <a:extLst>
                <a:ext uri="{FF2B5EF4-FFF2-40B4-BE49-F238E27FC236}">
                  <a16:creationId xmlns:a16="http://schemas.microsoft.com/office/drawing/2014/main" id="{62C6DC6F-0AEE-4298-5CCA-0CCDB341F332}"/>
                </a:ext>
              </a:extLst>
            </p:cNvPr>
            <p:cNvSpPr/>
            <p:nvPr/>
          </p:nvSpPr>
          <p:spPr>
            <a:xfrm>
              <a:off x="0" y="0"/>
              <a:ext cx="2811762" cy="788501"/>
            </a:xfrm>
            <a:custGeom>
              <a:avLst/>
              <a:gdLst/>
              <a:ahLst/>
              <a:cxnLst/>
              <a:rect l="l" t="t" r="r" b="b"/>
              <a:pathLst>
                <a:path w="2811762" h="788501">
                  <a:moveTo>
                    <a:pt x="0" y="0"/>
                  </a:moveTo>
                  <a:lnTo>
                    <a:pt x="2811762" y="0"/>
                  </a:lnTo>
                  <a:lnTo>
                    <a:pt x="2811762" y="788501"/>
                  </a:lnTo>
                  <a:lnTo>
                    <a:pt x="0" y="788501"/>
                  </a:lnTo>
                  <a:close/>
                </a:path>
              </a:pathLst>
            </a:custGeom>
            <a:solidFill>
              <a:srgbClr val="FFFFFF"/>
            </a:solidFill>
          </p:spPr>
          <p:txBody>
            <a:bodyPr/>
            <a:lstStyle/>
            <a:p>
              <a:endParaRPr lang="en-US" sz="1800">
                <a:latin typeface="+mn-lt"/>
              </a:endParaRPr>
            </a:p>
          </p:txBody>
        </p:sp>
        <p:sp>
          <p:nvSpPr>
            <p:cNvPr id="11" name="TextBox 11">
              <a:extLst>
                <a:ext uri="{FF2B5EF4-FFF2-40B4-BE49-F238E27FC236}">
                  <a16:creationId xmlns:a16="http://schemas.microsoft.com/office/drawing/2014/main" id="{E142305D-F1E2-ED89-EAC7-66117E4BED1F}"/>
                </a:ext>
              </a:extLst>
            </p:cNvPr>
            <p:cNvSpPr txBox="1"/>
            <p:nvPr/>
          </p:nvSpPr>
          <p:spPr>
            <a:xfrm>
              <a:off x="0" y="-38100"/>
              <a:ext cx="281176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2" name="TextBox 15">
            <a:extLst>
              <a:ext uri="{FF2B5EF4-FFF2-40B4-BE49-F238E27FC236}">
                <a16:creationId xmlns:a16="http://schemas.microsoft.com/office/drawing/2014/main" id="{80264F99-47E6-5A5A-519C-1A48086F05EE}"/>
              </a:ext>
            </a:extLst>
          </p:cNvPr>
          <p:cNvSpPr txBox="1"/>
          <p:nvPr/>
        </p:nvSpPr>
        <p:spPr>
          <a:xfrm>
            <a:off x="2410781" y="837380"/>
            <a:ext cx="2077781" cy="731419"/>
          </a:xfrm>
          <a:prstGeom prst="rect">
            <a:avLst/>
          </a:prstGeom>
        </p:spPr>
        <p:txBody>
          <a:bodyPr lIns="0" tIns="0" rIns="0" bIns="0" rtlCol="0" anchor="t">
            <a:spAutoFit/>
          </a:bodyPr>
          <a:lstStyle/>
          <a:p>
            <a:pPr algn="ctr">
              <a:lnSpc>
                <a:spcPct val="150000"/>
              </a:lnSpc>
            </a:pPr>
            <a:r>
              <a:rPr lang="en-US" sz="3600" b="1" dirty="0">
                <a:latin typeface="Times New Roman" panose="02020603050405020304" pitchFamily="18" charset="0"/>
                <a:ea typeface="Baloo Da"/>
                <a:cs typeface="Times New Roman" panose="02020603050405020304" pitchFamily="18" charset="0"/>
                <a:sym typeface="Baloo Da"/>
              </a:rPr>
              <a:t>LƯU </a:t>
            </a:r>
            <a:r>
              <a:rPr lang="en-US" sz="3600" b="1" dirty="0" err="1">
                <a:latin typeface="Times New Roman" panose="02020603050405020304" pitchFamily="18" charset="0"/>
                <a:ea typeface="Baloo Da"/>
                <a:cs typeface="Times New Roman" panose="02020603050405020304" pitchFamily="18" charset="0"/>
                <a:sym typeface="Baloo Da"/>
              </a:rPr>
              <a:t>Ý</a:t>
            </a:r>
            <a:endParaRPr lang="en-US" sz="3600" b="1" dirty="0">
              <a:latin typeface="Times New Roman" panose="02020603050405020304" pitchFamily="18" charset="0"/>
              <a:ea typeface="Baloo Da"/>
              <a:cs typeface="Times New Roman" panose="02020603050405020304" pitchFamily="18" charset="0"/>
              <a:sym typeface="Baloo Da"/>
            </a:endParaRPr>
          </a:p>
        </p:txBody>
      </p:sp>
      <p:sp>
        <p:nvSpPr>
          <p:cNvPr id="13" name="TextBox 16">
            <a:extLst>
              <a:ext uri="{FF2B5EF4-FFF2-40B4-BE49-F238E27FC236}">
                <a16:creationId xmlns:a16="http://schemas.microsoft.com/office/drawing/2014/main" id="{BD42D93B-84D1-7047-C94F-E3027B2C13AF}"/>
              </a:ext>
            </a:extLst>
          </p:cNvPr>
          <p:cNvSpPr txBox="1"/>
          <p:nvPr/>
        </p:nvSpPr>
        <p:spPr>
          <a:xfrm>
            <a:off x="924233" y="2071722"/>
            <a:ext cx="6872748" cy="1876860"/>
          </a:xfrm>
          <a:prstGeom prst="rect">
            <a:avLst/>
          </a:prstGeom>
        </p:spPr>
        <p:txBody>
          <a:bodyPr wrap="square" lIns="0" tIns="0" rIns="0" bIns="0" rtlCol="0" anchor="t">
            <a:spAutoFit/>
          </a:bodyPr>
          <a:lstStyle/>
          <a:p>
            <a:pPr algn="just">
              <a:lnSpc>
                <a:spcPct val="150000"/>
              </a:lnSpc>
            </a:pPr>
            <a:r>
              <a:rPr lang="en-US" sz="2800" dirty="0" err="1">
                <a:latin typeface="+mn-lt"/>
                <a:ea typeface="Baloo Da"/>
                <a:cs typeface="Arial" panose="020B0604020202020204" pitchFamily="34" charset="0"/>
                <a:sym typeface="Baloo Da"/>
              </a:rPr>
              <a:t>Có</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thể</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tìm</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các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truyện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phù</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hợp</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với</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chủ</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điểm</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trong</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sách</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Truyện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lớp</a:t>
            </a:r>
            <a:r>
              <a:rPr lang="en-US" sz="2800" dirty="0">
                <a:latin typeface="+mn-lt"/>
                <a:ea typeface="Baloo Da"/>
                <a:cs typeface="Arial" panose="020B0604020202020204" pitchFamily="34" charset="0"/>
                <a:sym typeface="Baloo Da"/>
              </a:rPr>
              <a:t> 5 (</a:t>
            </a:r>
            <a:r>
              <a:rPr lang="en-US" sz="2800" dirty="0" err="1">
                <a:latin typeface="+mn-lt"/>
                <a:ea typeface="Baloo Da"/>
                <a:cs typeface="Arial" panose="020B0604020202020204" pitchFamily="34" charset="0"/>
                <a:sym typeface="Baloo Da"/>
              </a:rPr>
              <a:t>Nhà</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xuất</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bản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Đại</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học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Quốc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gia</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Hà</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Nội</a:t>
            </a:r>
            <a:r>
              <a:rPr lang="en-US" sz="2800" dirty="0">
                <a:latin typeface="+mn-lt"/>
                <a:ea typeface="Baloo Da"/>
                <a:cs typeface="Arial" panose="020B0604020202020204" pitchFamily="34" charset="0"/>
                <a:sym typeface="Baloo Da"/>
              </a:rPr>
              <a:t>).</a:t>
            </a:r>
          </a:p>
        </p:txBody>
      </p:sp>
    </p:spTree>
    <p:extLst>
      <p:ext uri="{BB962C8B-B14F-4D97-AF65-F5344CB8AC3E}">
        <p14:creationId xmlns:p14="http://schemas.microsoft.com/office/powerpoint/2010/main" val="377477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fade">
                                      <p:cBhvr>
                                        <p:cTn id="30" dur="1000"/>
                                        <p:tgtEl>
                                          <p:spTgt spid="13">
                                            <p:txEl>
                                              <p:pRg st="0" end="0"/>
                                            </p:txEl>
                                          </p:spTgt>
                                        </p:tgtEl>
                                      </p:cBhvr>
                                    </p:animEffect>
                                    <p:anim calcmode="lin" valueType="num">
                                      <p:cBhvr>
                                        <p:cTn id="3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825910" y="465361"/>
            <a:ext cx="6982691" cy="2219084"/>
          </a:xfrm>
          <a:custGeom>
            <a:avLst/>
            <a:gdLst>
              <a:gd name="connsiteX0" fmla="*/ 0 w 5702531"/>
              <a:gd name="connsiteY0" fmla="*/ 541923 h 2219084"/>
              <a:gd name="connsiteX1" fmla="*/ 541923 w 5702531"/>
              <a:gd name="connsiteY1" fmla="*/ 0 h 2219084"/>
              <a:gd name="connsiteX2" fmla="*/ 5160608 w 5702531"/>
              <a:gd name="connsiteY2" fmla="*/ 0 h 2219084"/>
              <a:gd name="connsiteX3" fmla="*/ 5702531 w 5702531"/>
              <a:gd name="connsiteY3" fmla="*/ 541923 h 2219084"/>
              <a:gd name="connsiteX4" fmla="*/ 5702531 w 5702531"/>
              <a:gd name="connsiteY4" fmla="*/ 1677161 h 2219084"/>
              <a:gd name="connsiteX5" fmla="*/ 5160608 w 5702531"/>
              <a:gd name="connsiteY5" fmla="*/ 2219084 h 2219084"/>
              <a:gd name="connsiteX6" fmla="*/ 541923 w 5702531"/>
              <a:gd name="connsiteY6" fmla="*/ 2219084 h 2219084"/>
              <a:gd name="connsiteX7" fmla="*/ 0 w 5702531"/>
              <a:gd name="connsiteY7" fmla="*/ 1677161 h 2219084"/>
              <a:gd name="connsiteX8" fmla="*/ 0 w 5702531"/>
              <a:gd name="connsiteY8" fmla="*/ 541923 h 221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2531" h="2219084" fill="none" extrusionOk="0">
                <a:moveTo>
                  <a:pt x="0" y="541923"/>
                </a:moveTo>
                <a:cubicBezTo>
                  <a:pt x="-10319" y="278786"/>
                  <a:pt x="207627" y="-23520"/>
                  <a:pt x="541923" y="0"/>
                </a:cubicBezTo>
                <a:cubicBezTo>
                  <a:pt x="1102787" y="-35273"/>
                  <a:pt x="4028168" y="-144294"/>
                  <a:pt x="5160608" y="0"/>
                </a:cubicBezTo>
                <a:cubicBezTo>
                  <a:pt x="5466436" y="1988"/>
                  <a:pt x="5691335" y="233188"/>
                  <a:pt x="5702531" y="541923"/>
                </a:cubicBezTo>
                <a:cubicBezTo>
                  <a:pt x="5708942" y="706071"/>
                  <a:pt x="5677944" y="1494666"/>
                  <a:pt x="5702531" y="1677161"/>
                </a:cubicBezTo>
                <a:cubicBezTo>
                  <a:pt x="5719558" y="1963581"/>
                  <a:pt x="5492898" y="2183315"/>
                  <a:pt x="5160608" y="2219084"/>
                </a:cubicBezTo>
                <a:cubicBezTo>
                  <a:pt x="3943074" y="2296609"/>
                  <a:pt x="2045246" y="2175381"/>
                  <a:pt x="541923" y="2219084"/>
                </a:cubicBezTo>
                <a:cubicBezTo>
                  <a:pt x="198399" y="2206830"/>
                  <a:pt x="-45112" y="1975840"/>
                  <a:pt x="0" y="1677161"/>
                </a:cubicBezTo>
                <a:cubicBezTo>
                  <a:pt x="-19144" y="1205177"/>
                  <a:pt x="32295" y="877237"/>
                  <a:pt x="0" y="541923"/>
                </a:cubicBezTo>
                <a:close/>
              </a:path>
              <a:path w="5702531" h="2219084" stroke="0" extrusionOk="0">
                <a:moveTo>
                  <a:pt x="0" y="541923"/>
                </a:moveTo>
                <a:cubicBezTo>
                  <a:pt x="-2780" y="233022"/>
                  <a:pt x="201963" y="32935"/>
                  <a:pt x="541923" y="0"/>
                </a:cubicBezTo>
                <a:cubicBezTo>
                  <a:pt x="1387449" y="-95379"/>
                  <a:pt x="3008012" y="58096"/>
                  <a:pt x="5160608" y="0"/>
                </a:cubicBezTo>
                <a:cubicBezTo>
                  <a:pt x="5454057" y="-4116"/>
                  <a:pt x="5682497" y="228229"/>
                  <a:pt x="5702531" y="541923"/>
                </a:cubicBezTo>
                <a:cubicBezTo>
                  <a:pt x="5617047" y="658279"/>
                  <a:pt x="5698152" y="1307421"/>
                  <a:pt x="5702531" y="1677161"/>
                </a:cubicBezTo>
                <a:cubicBezTo>
                  <a:pt x="5729974" y="1943836"/>
                  <a:pt x="5445149" y="2204386"/>
                  <a:pt x="5160608" y="2219084"/>
                </a:cubicBezTo>
                <a:cubicBezTo>
                  <a:pt x="4265597" y="2159178"/>
                  <a:pt x="2284622" y="2301598"/>
                  <a:pt x="541923" y="2219084"/>
                </a:cubicBezTo>
                <a:cubicBezTo>
                  <a:pt x="197122" y="2230333"/>
                  <a:pt x="-9558" y="1986158"/>
                  <a:pt x="0" y="1677161"/>
                </a:cubicBezTo>
                <a:cubicBezTo>
                  <a:pt x="49776" y="1412098"/>
                  <a:pt x="18242" y="659425"/>
                  <a:pt x="0" y="541923"/>
                </a:cubicBezTo>
                <a:close/>
              </a:path>
            </a:pathLst>
          </a:custGeom>
          <a:solidFill>
            <a:srgbClr val="FFFFFF"/>
          </a:solidFill>
          <a:ln>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endParaRPr lang="vi-VN" sz="3500" dirty="0">
              <a:solidFill>
                <a:srgbClr val="0070C0"/>
              </a:solidFill>
              <a:latin typeface="#9Slide05 Phobia" panose="02000506000000020003" pitchFamily="2" charset="0"/>
              <a:cs typeface="Calibri" panose="020F0502020204030204" pitchFamily="34" charset="0"/>
            </a:endParaRPr>
          </a:p>
        </p:txBody>
      </p:sp>
      <p:sp>
        <p:nvSpPr>
          <p:cNvPr id="6" name="TextBox 15">
            <a:extLst>
              <a:ext uri="{FF2B5EF4-FFF2-40B4-BE49-F238E27FC236}">
                <a16:creationId xmlns:a16="http://schemas.microsoft.com/office/drawing/2014/main" id="{80264F99-47E6-5A5A-519C-1A48086F05EE}"/>
              </a:ext>
            </a:extLst>
          </p:cNvPr>
          <p:cNvSpPr txBox="1"/>
          <p:nvPr/>
        </p:nvSpPr>
        <p:spPr>
          <a:xfrm>
            <a:off x="2027322" y="580102"/>
            <a:ext cx="5071567" cy="1341008"/>
          </a:xfrm>
          <a:prstGeom prst="rect">
            <a:avLst/>
          </a:prstGeom>
        </p:spPr>
        <p:txBody>
          <a:bodyPr wrap="square" lIns="0" tIns="0" rIns="0" bIns="0" rtlCol="0" anchor="t">
            <a:spAutoFit/>
          </a:bodyPr>
          <a:lstStyle/>
          <a:p>
            <a:pPr algn="ctr">
              <a:lnSpc>
                <a:spcPct val="150000"/>
              </a:lnSpc>
            </a:pPr>
            <a:r>
              <a:rPr lang="en-US" sz="6600" b="1" dirty="0" smtClean="0">
                <a:solidFill>
                  <a:srgbClr val="FF0066"/>
                </a:solidFill>
                <a:latin typeface="Times New Roman" panose="02020603050405020304" pitchFamily="18" charset="0"/>
                <a:ea typeface="Baloo Da"/>
                <a:cs typeface="Times New Roman" panose="02020603050405020304" pitchFamily="18" charset="0"/>
                <a:sym typeface="Baloo Da"/>
              </a:rPr>
              <a:t>TẠM BIỆT</a:t>
            </a:r>
            <a:endParaRPr lang="en-US" sz="6600" b="1" dirty="0">
              <a:solidFill>
                <a:srgbClr val="FF0066"/>
              </a:solidFill>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193CC-996A-A8F3-8228-95BBB222924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5D81CA7-DF3D-60EE-8B66-0E5E390C927E}"/>
              </a:ext>
            </a:extLst>
          </p:cNvPr>
          <p:cNvGrpSpPr/>
          <p:nvPr/>
        </p:nvGrpSpPr>
        <p:grpSpPr>
          <a:xfrm>
            <a:off x="4148464" y="473170"/>
            <a:ext cx="4948266" cy="5127182"/>
            <a:chOff x="-73594" y="-28575"/>
            <a:chExt cx="2933597" cy="2858204"/>
          </a:xfrm>
        </p:grpSpPr>
        <p:sp>
          <p:nvSpPr>
            <p:cNvPr id="3" name="Freeform 3">
              <a:extLst>
                <a:ext uri="{FF2B5EF4-FFF2-40B4-BE49-F238E27FC236}">
                  <a16:creationId xmlns:a16="http://schemas.microsoft.com/office/drawing/2014/main" id="{C9BAE9C1-D296-8159-2FE3-5114F1162F7C}"/>
                </a:ext>
              </a:extLst>
            </p:cNvPr>
            <p:cNvSpPr/>
            <p:nvPr/>
          </p:nvSpPr>
          <p:spPr>
            <a:xfrm>
              <a:off x="-73594" y="139484"/>
              <a:ext cx="2860003" cy="2356752"/>
            </a:xfrm>
            <a:custGeom>
              <a:avLst/>
              <a:gdLst/>
              <a:ahLst/>
              <a:cxnLst/>
              <a:rect l="l" t="t" r="r" b="b"/>
              <a:pathLst>
                <a:path w="2860003" h="2829629">
                  <a:moveTo>
                    <a:pt x="0" y="0"/>
                  </a:moveTo>
                  <a:lnTo>
                    <a:pt x="2860003" y="0"/>
                  </a:lnTo>
                  <a:lnTo>
                    <a:pt x="2860003" y="2829629"/>
                  </a:lnTo>
                  <a:lnTo>
                    <a:pt x="0" y="2829629"/>
                  </a:lnTo>
                  <a:close/>
                </a:path>
              </a:pathLst>
            </a:custGeom>
            <a:solidFill>
              <a:schemeClr val="accent5">
                <a:lumMod val="60000"/>
                <a:lumOff val="40000"/>
              </a:schemeClr>
            </a:solidFill>
          </p:spPr>
          <p:txBody>
            <a:bodyPr/>
            <a:lstStyle/>
            <a:p>
              <a:endParaRPr lang="en-US" sz="547">
                <a:latin typeface="+mj-lt"/>
              </a:endParaRPr>
            </a:p>
          </p:txBody>
        </p:sp>
        <p:sp>
          <p:nvSpPr>
            <p:cNvPr id="4" name="TextBox 4">
              <a:extLst>
                <a:ext uri="{FF2B5EF4-FFF2-40B4-BE49-F238E27FC236}">
                  <a16:creationId xmlns:a16="http://schemas.microsoft.com/office/drawing/2014/main" id="{871C9FB1-CBB2-D575-6CF8-06035AC69347}"/>
                </a:ext>
              </a:extLst>
            </p:cNvPr>
            <p:cNvSpPr txBox="1"/>
            <p:nvPr/>
          </p:nvSpPr>
          <p:spPr>
            <a:xfrm>
              <a:off x="0" y="-28575"/>
              <a:ext cx="2860003" cy="2858204"/>
            </a:xfrm>
            <a:prstGeom prst="rect">
              <a:avLst/>
            </a:prstGeom>
          </p:spPr>
          <p:txBody>
            <a:bodyPr lIns="24001" tIns="24001" rIns="24001" bIns="24001" rtlCol="0" anchor="ctr"/>
            <a:lstStyle/>
            <a:p>
              <a:pPr algn="ctr">
                <a:lnSpc>
                  <a:spcPts val="1256"/>
                </a:lnSpc>
                <a:spcBef>
                  <a:spcPct val="0"/>
                </a:spcBef>
              </a:pPr>
              <a:endParaRPr sz="547">
                <a:latin typeface="+mj-lt"/>
              </a:endParaRPr>
            </a:p>
          </p:txBody>
        </p:sp>
      </p:grpSp>
      <p:graphicFrame>
        <p:nvGraphicFramePr>
          <p:cNvPr id="5" name="Table 18">
            <a:extLst>
              <a:ext uri="{FF2B5EF4-FFF2-40B4-BE49-F238E27FC236}">
                <a16:creationId xmlns:a16="http://schemas.microsoft.com/office/drawing/2014/main" id="{A6A5BA50-1E3A-E0B7-9B04-A9222BBEB655}"/>
              </a:ext>
            </a:extLst>
          </p:cNvPr>
          <p:cNvGraphicFramePr>
            <a:graphicFrameLocks noGrp="1"/>
          </p:cNvGraphicFramePr>
          <p:nvPr>
            <p:extLst/>
          </p:nvPr>
        </p:nvGraphicFramePr>
        <p:xfrm>
          <a:off x="4363223" y="1032837"/>
          <a:ext cx="2665921" cy="540014"/>
        </p:xfrm>
        <a:graphic>
          <a:graphicData uri="http://schemas.openxmlformats.org/drawingml/2006/table">
            <a:tbl>
              <a:tblPr firstRow="1" bandRow="1">
                <a:tableStyleId>{69CF1AB2-1976-4502-BF36-3FF5EA218861}</a:tableStyleId>
              </a:tblPr>
              <a:tblGrid>
                <a:gridCol w="444320">
                  <a:extLst>
                    <a:ext uri="{9D8B030D-6E8A-4147-A177-3AD203B41FA5}">
                      <a16:colId xmlns:a16="http://schemas.microsoft.com/office/drawing/2014/main" val="3452814782"/>
                    </a:ext>
                  </a:extLst>
                </a:gridCol>
                <a:gridCol w="444320">
                  <a:extLst>
                    <a:ext uri="{9D8B030D-6E8A-4147-A177-3AD203B41FA5}">
                      <a16:colId xmlns:a16="http://schemas.microsoft.com/office/drawing/2014/main" val="1331102222"/>
                    </a:ext>
                  </a:extLst>
                </a:gridCol>
                <a:gridCol w="444320">
                  <a:extLst>
                    <a:ext uri="{9D8B030D-6E8A-4147-A177-3AD203B41FA5}">
                      <a16:colId xmlns:a16="http://schemas.microsoft.com/office/drawing/2014/main" val="2517717496"/>
                    </a:ext>
                  </a:extLst>
                </a:gridCol>
                <a:gridCol w="444320">
                  <a:extLst>
                    <a:ext uri="{9D8B030D-6E8A-4147-A177-3AD203B41FA5}">
                      <a16:colId xmlns:a16="http://schemas.microsoft.com/office/drawing/2014/main" val="3940741537"/>
                    </a:ext>
                  </a:extLst>
                </a:gridCol>
                <a:gridCol w="420628">
                  <a:extLst>
                    <a:ext uri="{9D8B030D-6E8A-4147-A177-3AD203B41FA5}">
                      <a16:colId xmlns:a16="http://schemas.microsoft.com/office/drawing/2014/main" val="3134720809"/>
                    </a:ext>
                  </a:extLst>
                </a:gridCol>
                <a:gridCol w="468013">
                  <a:extLst>
                    <a:ext uri="{9D8B030D-6E8A-4147-A177-3AD203B41FA5}">
                      <a16:colId xmlns:a16="http://schemas.microsoft.com/office/drawing/2014/main" val="4258182817"/>
                    </a:ext>
                  </a:extLst>
                </a:gridCol>
              </a:tblGrid>
              <a:tr h="540014">
                <a:tc>
                  <a:txBody>
                    <a:bodyPr/>
                    <a:lstStyle/>
                    <a:p>
                      <a:pPr algn="ctr"/>
                      <a:r>
                        <a:rPr lang="en-VN" sz="2300" dirty="0">
                          <a:latin typeface="+mn-lt"/>
                          <a:cs typeface="Arial" panose="020B0604020202020204" pitchFamily="34" charset="0"/>
                        </a:rPr>
                        <a:t>T</a:t>
                      </a: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solidFill>
                      <a:schemeClr val="accent3">
                        <a:lumMod val="60000"/>
                        <a:lumOff val="40000"/>
                      </a:schemeClr>
                    </a:solidFill>
                  </a:tcPr>
                </a:tc>
                <a:extLst>
                  <a:ext uri="{0D108BD9-81ED-4DB2-BD59-A6C34878D82A}">
                    <a16:rowId xmlns:a16="http://schemas.microsoft.com/office/drawing/2014/main" val="2539150808"/>
                  </a:ext>
                </a:extLst>
              </a:tr>
            </a:tbl>
          </a:graphicData>
        </a:graphic>
      </p:graphicFrame>
      <p:graphicFrame>
        <p:nvGraphicFramePr>
          <p:cNvPr id="6" name="Table 20">
            <a:extLst>
              <a:ext uri="{FF2B5EF4-FFF2-40B4-BE49-F238E27FC236}">
                <a16:creationId xmlns:a16="http://schemas.microsoft.com/office/drawing/2014/main" id="{BBD36745-5B90-82F7-392B-F1B5B577BEDA}"/>
              </a:ext>
            </a:extLst>
          </p:cNvPr>
          <p:cNvGraphicFramePr>
            <a:graphicFrameLocks noGrp="1"/>
          </p:cNvGraphicFramePr>
          <p:nvPr>
            <p:extLst/>
          </p:nvPr>
        </p:nvGraphicFramePr>
        <p:xfrm>
          <a:off x="4796164" y="1606044"/>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val="3465813071"/>
                    </a:ext>
                  </a:extLst>
                </a:gridCol>
                <a:gridCol w="442298">
                  <a:extLst>
                    <a:ext uri="{9D8B030D-6E8A-4147-A177-3AD203B41FA5}">
                      <a16:colId xmlns:a16="http://schemas.microsoft.com/office/drawing/2014/main" val="3312204820"/>
                    </a:ext>
                  </a:extLst>
                </a:gridCol>
                <a:gridCol w="442298">
                  <a:extLst>
                    <a:ext uri="{9D8B030D-6E8A-4147-A177-3AD203B41FA5}">
                      <a16:colId xmlns:a16="http://schemas.microsoft.com/office/drawing/2014/main" val="2234058302"/>
                    </a:ext>
                  </a:extLst>
                </a:gridCol>
                <a:gridCol w="442298">
                  <a:extLst>
                    <a:ext uri="{9D8B030D-6E8A-4147-A177-3AD203B41FA5}">
                      <a16:colId xmlns:a16="http://schemas.microsoft.com/office/drawing/2014/main" val="978496947"/>
                    </a:ext>
                  </a:extLst>
                </a:gridCol>
                <a:gridCol w="442298">
                  <a:extLst>
                    <a:ext uri="{9D8B030D-6E8A-4147-A177-3AD203B41FA5}">
                      <a16:colId xmlns:a16="http://schemas.microsoft.com/office/drawing/2014/main" val="2832160093"/>
                    </a:ext>
                  </a:extLst>
                </a:gridCol>
                <a:gridCol w="442298">
                  <a:extLst>
                    <a:ext uri="{9D8B030D-6E8A-4147-A177-3AD203B41FA5}">
                      <a16:colId xmlns:a16="http://schemas.microsoft.com/office/drawing/2014/main" val="2418568571"/>
                    </a:ext>
                  </a:extLst>
                </a:gridCol>
                <a:gridCol w="442298">
                  <a:extLst>
                    <a:ext uri="{9D8B030D-6E8A-4147-A177-3AD203B41FA5}">
                      <a16:colId xmlns:a16="http://schemas.microsoft.com/office/drawing/2014/main" val="2011334586"/>
                    </a:ext>
                  </a:extLst>
                </a:gridCol>
              </a:tblGrid>
              <a:tr h="540014">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en-VN" sz="230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r>
                        <a:rPr lang="en-VN" sz="2300" dirty="0">
                          <a:latin typeface="+mn-lt"/>
                          <a:cs typeface="Arial" panose="020B0604020202020204" pitchFamily="34" charset="0"/>
                        </a:rPr>
                        <a:t>S</a:t>
                      </a:r>
                    </a:p>
                  </a:txBody>
                  <a:tcPr marL="43202" marR="43202" marT="21601" marB="21601" anchor="ct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solidFill>
                      <a:schemeClr val="accent3">
                        <a:lumMod val="60000"/>
                        <a:lumOff val="40000"/>
                      </a:schemeClr>
                    </a:solidFill>
                  </a:tcP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extLst>
                  <a:ext uri="{0D108BD9-81ED-4DB2-BD59-A6C34878D82A}">
                    <a16:rowId xmlns:a16="http://schemas.microsoft.com/office/drawing/2014/main" val="246582555"/>
                  </a:ext>
                </a:extLst>
              </a:tr>
            </a:tbl>
          </a:graphicData>
        </a:graphic>
      </p:graphicFrame>
      <p:graphicFrame>
        <p:nvGraphicFramePr>
          <p:cNvPr id="7" name="Table 6">
            <a:extLst>
              <a:ext uri="{FF2B5EF4-FFF2-40B4-BE49-F238E27FC236}">
                <a16:creationId xmlns:a16="http://schemas.microsoft.com/office/drawing/2014/main" id="{694B11CC-81EA-BCD3-0DE7-EA37B7310E8C}"/>
              </a:ext>
            </a:extLst>
          </p:cNvPr>
          <p:cNvGraphicFramePr>
            <a:graphicFrameLocks noGrp="1"/>
          </p:cNvGraphicFramePr>
          <p:nvPr>
            <p:extLst/>
          </p:nvPr>
        </p:nvGraphicFramePr>
        <p:xfrm>
          <a:off x="5241825" y="2167919"/>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val="3465813071"/>
                    </a:ext>
                  </a:extLst>
                </a:gridCol>
                <a:gridCol w="442298">
                  <a:extLst>
                    <a:ext uri="{9D8B030D-6E8A-4147-A177-3AD203B41FA5}">
                      <a16:colId xmlns:a16="http://schemas.microsoft.com/office/drawing/2014/main" val="3312204820"/>
                    </a:ext>
                  </a:extLst>
                </a:gridCol>
                <a:gridCol w="442298">
                  <a:extLst>
                    <a:ext uri="{9D8B030D-6E8A-4147-A177-3AD203B41FA5}">
                      <a16:colId xmlns:a16="http://schemas.microsoft.com/office/drawing/2014/main" val="2234058302"/>
                    </a:ext>
                  </a:extLst>
                </a:gridCol>
                <a:gridCol w="442298">
                  <a:extLst>
                    <a:ext uri="{9D8B030D-6E8A-4147-A177-3AD203B41FA5}">
                      <a16:colId xmlns:a16="http://schemas.microsoft.com/office/drawing/2014/main" val="978496947"/>
                    </a:ext>
                  </a:extLst>
                </a:gridCol>
                <a:gridCol w="442298">
                  <a:extLst>
                    <a:ext uri="{9D8B030D-6E8A-4147-A177-3AD203B41FA5}">
                      <a16:colId xmlns:a16="http://schemas.microsoft.com/office/drawing/2014/main" val="2832160093"/>
                    </a:ext>
                  </a:extLst>
                </a:gridCol>
                <a:gridCol w="442298">
                  <a:extLst>
                    <a:ext uri="{9D8B030D-6E8A-4147-A177-3AD203B41FA5}">
                      <a16:colId xmlns:a16="http://schemas.microsoft.com/office/drawing/2014/main" val="2418568571"/>
                    </a:ext>
                  </a:extLst>
                </a:gridCol>
                <a:gridCol w="442298">
                  <a:extLst>
                    <a:ext uri="{9D8B030D-6E8A-4147-A177-3AD203B41FA5}">
                      <a16:colId xmlns:a16="http://schemas.microsoft.com/office/drawing/2014/main" val="2011334586"/>
                    </a:ext>
                  </a:extLst>
                </a:gridCol>
              </a:tblGrid>
              <a:tr h="540014">
                <a:tc>
                  <a:txBody>
                    <a:bodyPr/>
                    <a:lstStyle/>
                    <a:p>
                      <a:pPr algn="ctr"/>
                      <a:r>
                        <a:rPr lang="en-VN" sz="2300" dirty="0">
                          <a:latin typeface="+mn-lt"/>
                          <a:cs typeface="Arial" panose="020B0604020202020204" pitchFamily="34" charset="0"/>
                        </a:rPr>
                        <a:t>Đ</a:t>
                      </a:r>
                    </a:p>
                  </a:txBody>
                  <a:tcPr marL="43202" marR="43202" marT="21601" marB="21601" anchor="ctr"/>
                </a:tc>
                <a:tc>
                  <a:txBody>
                    <a:bodyPr/>
                    <a:lstStyle/>
                    <a:p>
                      <a:pPr algn="ctr"/>
                      <a:r>
                        <a:rPr lang="en-VN" sz="2300" dirty="0">
                          <a:latin typeface="+mn-lt"/>
                          <a:cs typeface="Arial" panose="020B0604020202020204" pitchFamily="34" charset="0"/>
                        </a:rPr>
                        <a:t>Ấ</a:t>
                      </a:r>
                    </a:p>
                  </a:txBody>
                  <a:tcPr marL="43202" marR="43202" marT="21601" marB="21601" anchor="ctr"/>
                </a:tc>
                <a:tc>
                  <a:txBody>
                    <a:bodyPr/>
                    <a:lstStyle/>
                    <a:p>
                      <a:pPr algn="ctr"/>
                      <a:r>
                        <a:rPr lang="en-VN" sz="2300" dirty="0">
                          <a:latin typeface="+mn-lt"/>
                          <a:cs typeface="Arial" panose="020B0604020202020204" pitchFamily="34" charset="0"/>
                        </a:rPr>
                        <a:t>T</a:t>
                      </a:r>
                    </a:p>
                  </a:txBody>
                  <a:tcPr marL="43202" marR="43202" marT="21601" marB="21601" anchor="ctr"/>
                </a:tc>
                <a:tc>
                  <a:txBody>
                    <a:bodyPr/>
                    <a:lstStyle/>
                    <a:p>
                      <a:pPr algn="ctr"/>
                      <a:r>
                        <a:rPr lang="en-VN" sz="2300" dirty="0">
                          <a:latin typeface="+mn-lt"/>
                          <a:cs typeface="Arial" panose="020B0604020202020204" pitchFamily="34" charset="0"/>
                        </a:rPr>
                        <a:t>N</a:t>
                      </a:r>
                    </a:p>
                  </a:txBody>
                  <a:tcPr marL="43202" marR="43202" marT="21601" marB="21601" anchor="ctr">
                    <a:solidFill>
                      <a:schemeClr val="accent3">
                        <a:lumMod val="60000"/>
                        <a:lumOff val="40000"/>
                      </a:schemeClr>
                    </a:solidFill>
                  </a:tcPr>
                </a:tc>
                <a:tc>
                  <a:txBody>
                    <a:bodyPr/>
                    <a:lstStyle/>
                    <a:p>
                      <a:pPr algn="ctr"/>
                      <a:r>
                        <a:rPr lang="en-VN" sz="2300" dirty="0">
                          <a:latin typeface="+mn-lt"/>
                          <a:cs typeface="Arial" panose="020B0604020202020204" pitchFamily="34" charset="0"/>
                        </a:rPr>
                        <a:t>Ư</a:t>
                      </a:r>
                    </a:p>
                  </a:txBody>
                  <a:tcPr marL="43202" marR="43202" marT="21601" marB="21601" anchor="ctr"/>
                </a:tc>
                <a:tc>
                  <a:txBody>
                    <a:bodyPr/>
                    <a:lstStyle/>
                    <a:p>
                      <a:pPr algn="ctr"/>
                      <a:r>
                        <a:rPr lang="en-VN" sz="2300" dirty="0">
                          <a:latin typeface="+mn-lt"/>
                          <a:cs typeface="Arial" panose="020B0604020202020204" pitchFamily="34" charset="0"/>
                        </a:rPr>
                        <a:t>Ớ</a:t>
                      </a:r>
                    </a:p>
                  </a:txBody>
                  <a:tcPr marL="43202" marR="43202" marT="21601" marB="21601" anchor="ctr"/>
                </a:tc>
                <a:tc>
                  <a:txBody>
                    <a:bodyPr/>
                    <a:lstStyle/>
                    <a:p>
                      <a:pPr algn="ctr"/>
                      <a:r>
                        <a:rPr lang="en-VN" sz="2300" dirty="0">
                          <a:latin typeface="+mn-lt"/>
                          <a:cs typeface="Arial" panose="020B0604020202020204" pitchFamily="34" charset="0"/>
                        </a:rPr>
                        <a:t>C</a:t>
                      </a:r>
                    </a:p>
                  </a:txBody>
                  <a:tcPr marL="43202" marR="43202" marT="21601" marB="21601" anchor="ctr"/>
                </a:tc>
                <a:extLst>
                  <a:ext uri="{0D108BD9-81ED-4DB2-BD59-A6C34878D82A}">
                    <a16:rowId xmlns:a16="http://schemas.microsoft.com/office/drawing/2014/main" val="246582555"/>
                  </a:ext>
                </a:extLst>
              </a:tr>
            </a:tbl>
          </a:graphicData>
        </a:graphic>
      </p:graphicFrame>
      <p:graphicFrame>
        <p:nvGraphicFramePr>
          <p:cNvPr id="8" name="Table 18">
            <a:extLst>
              <a:ext uri="{FF2B5EF4-FFF2-40B4-BE49-F238E27FC236}">
                <a16:creationId xmlns:a16="http://schemas.microsoft.com/office/drawing/2014/main" id="{E5E69119-31FA-56B7-1EF4-CED1F1675196}"/>
              </a:ext>
            </a:extLst>
          </p:cNvPr>
          <p:cNvGraphicFramePr>
            <a:graphicFrameLocks noGrp="1"/>
          </p:cNvGraphicFramePr>
          <p:nvPr>
            <p:extLst/>
          </p:nvPr>
        </p:nvGraphicFramePr>
        <p:xfrm>
          <a:off x="5241825" y="2728323"/>
          <a:ext cx="2637408" cy="540014"/>
        </p:xfrm>
        <a:graphic>
          <a:graphicData uri="http://schemas.openxmlformats.org/drawingml/2006/table">
            <a:tbl>
              <a:tblPr firstRow="1" bandRow="1">
                <a:tableStyleId>{69CF1AB2-1976-4502-BF36-3FF5EA218861}</a:tableStyleId>
              </a:tblPr>
              <a:tblGrid>
                <a:gridCol w="439568">
                  <a:extLst>
                    <a:ext uri="{9D8B030D-6E8A-4147-A177-3AD203B41FA5}">
                      <a16:colId xmlns:a16="http://schemas.microsoft.com/office/drawing/2014/main" val="3452814782"/>
                    </a:ext>
                  </a:extLst>
                </a:gridCol>
                <a:gridCol w="439568">
                  <a:extLst>
                    <a:ext uri="{9D8B030D-6E8A-4147-A177-3AD203B41FA5}">
                      <a16:colId xmlns:a16="http://schemas.microsoft.com/office/drawing/2014/main" val="1331102222"/>
                    </a:ext>
                  </a:extLst>
                </a:gridCol>
                <a:gridCol w="439568">
                  <a:extLst>
                    <a:ext uri="{9D8B030D-6E8A-4147-A177-3AD203B41FA5}">
                      <a16:colId xmlns:a16="http://schemas.microsoft.com/office/drawing/2014/main" val="2517717496"/>
                    </a:ext>
                  </a:extLst>
                </a:gridCol>
                <a:gridCol w="439568">
                  <a:extLst>
                    <a:ext uri="{9D8B030D-6E8A-4147-A177-3AD203B41FA5}">
                      <a16:colId xmlns:a16="http://schemas.microsoft.com/office/drawing/2014/main" val="3940741537"/>
                    </a:ext>
                  </a:extLst>
                </a:gridCol>
                <a:gridCol w="439568">
                  <a:extLst>
                    <a:ext uri="{9D8B030D-6E8A-4147-A177-3AD203B41FA5}">
                      <a16:colId xmlns:a16="http://schemas.microsoft.com/office/drawing/2014/main" val="3134720809"/>
                    </a:ext>
                  </a:extLst>
                </a:gridCol>
                <a:gridCol w="439568">
                  <a:extLst>
                    <a:ext uri="{9D8B030D-6E8A-4147-A177-3AD203B41FA5}">
                      <a16:colId xmlns:a16="http://schemas.microsoft.com/office/drawing/2014/main" val="4258182817"/>
                    </a:ext>
                  </a:extLst>
                </a:gridCol>
              </a:tblGrid>
              <a:tr h="540014">
                <a:tc>
                  <a:txBody>
                    <a:bodyPr/>
                    <a:lstStyle/>
                    <a:p>
                      <a:pPr algn="ctr"/>
                      <a:r>
                        <a:rPr lang="en-VN" sz="2300" dirty="0">
                          <a:latin typeface="+mn-lt"/>
                          <a:cs typeface="Arial" panose="020B0604020202020204" pitchFamily="34" charset="0"/>
                        </a:rPr>
                        <a:t>G</a:t>
                      </a: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solidFill>
                      <a:schemeClr val="accent3">
                        <a:lumMod val="60000"/>
                        <a:lumOff val="40000"/>
                      </a:schemeClr>
                    </a:solidFill>
                  </a:tcPr>
                </a:tc>
                <a:tc>
                  <a:txBody>
                    <a:bodyPr/>
                    <a:lstStyle/>
                    <a:p>
                      <a:pPr algn="ctr"/>
                      <a:endParaRPr lang="en-VN" sz="230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extLst>
                  <a:ext uri="{0D108BD9-81ED-4DB2-BD59-A6C34878D82A}">
                    <a16:rowId xmlns:a16="http://schemas.microsoft.com/office/drawing/2014/main" val="2539150808"/>
                  </a:ext>
                </a:extLst>
              </a:tr>
            </a:tbl>
          </a:graphicData>
        </a:graphic>
      </p:graphicFrame>
      <p:graphicFrame>
        <p:nvGraphicFramePr>
          <p:cNvPr id="9" name="Table 8">
            <a:extLst>
              <a:ext uri="{FF2B5EF4-FFF2-40B4-BE49-F238E27FC236}">
                <a16:creationId xmlns:a16="http://schemas.microsoft.com/office/drawing/2014/main" id="{C652860D-8ED5-D606-4F33-EBC0B32A77CF}"/>
              </a:ext>
            </a:extLst>
          </p:cNvPr>
          <p:cNvGraphicFramePr>
            <a:graphicFrameLocks noGrp="1"/>
          </p:cNvGraphicFramePr>
          <p:nvPr>
            <p:extLst/>
          </p:nvPr>
        </p:nvGraphicFramePr>
        <p:xfrm>
          <a:off x="5241824" y="3293890"/>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val="3465813071"/>
                    </a:ext>
                  </a:extLst>
                </a:gridCol>
                <a:gridCol w="442298">
                  <a:extLst>
                    <a:ext uri="{9D8B030D-6E8A-4147-A177-3AD203B41FA5}">
                      <a16:colId xmlns:a16="http://schemas.microsoft.com/office/drawing/2014/main" val="3312204820"/>
                    </a:ext>
                  </a:extLst>
                </a:gridCol>
                <a:gridCol w="442298">
                  <a:extLst>
                    <a:ext uri="{9D8B030D-6E8A-4147-A177-3AD203B41FA5}">
                      <a16:colId xmlns:a16="http://schemas.microsoft.com/office/drawing/2014/main" val="2234058302"/>
                    </a:ext>
                  </a:extLst>
                </a:gridCol>
                <a:gridCol w="442298">
                  <a:extLst>
                    <a:ext uri="{9D8B030D-6E8A-4147-A177-3AD203B41FA5}">
                      <a16:colId xmlns:a16="http://schemas.microsoft.com/office/drawing/2014/main" val="978496947"/>
                    </a:ext>
                  </a:extLst>
                </a:gridCol>
                <a:gridCol w="442298">
                  <a:extLst>
                    <a:ext uri="{9D8B030D-6E8A-4147-A177-3AD203B41FA5}">
                      <a16:colId xmlns:a16="http://schemas.microsoft.com/office/drawing/2014/main" val="2832160093"/>
                    </a:ext>
                  </a:extLst>
                </a:gridCol>
                <a:gridCol w="442298">
                  <a:extLst>
                    <a:ext uri="{9D8B030D-6E8A-4147-A177-3AD203B41FA5}">
                      <a16:colId xmlns:a16="http://schemas.microsoft.com/office/drawing/2014/main" val="2418568571"/>
                    </a:ext>
                  </a:extLst>
                </a:gridCol>
                <a:gridCol w="442298">
                  <a:extLst>
                    <a:ext uri="{9D8B030D-6E8A-4147-A177-3AD203B41FA5}">
                      <a16:colId xmlns:a16="http://schemas.microsoft.com/office/drawing/2014/main" val="2011334586"/>
                    </a:ext>
                  </a:extLst>
                </a:gridCol>
              </a:tblGrid>
              <a:tr h="540014">
                <a:tc>
                  <a:txBody>
                    <a:bodyPr/>
                    <a:lstStyle/>
                    <a:p>
                      <a:pPr algn="ctr"/>
                      <a:r>
                        <a:rPr lang="en-VN" sz="2300" dirty="0">
                          <a:latin typeface="+mn-lt"/>
                          <a:cs typeface="Arial" panose="020B0604020202020204" pitchFamily="34" charset="0"/>
                        </a:rPr>
                        <a:t>X</a:t>
                      </a: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solidFill>
                      <a:schemeClr val="accent3">
                        <a:lumMod val="60000"/>
                        <a:lumOff val="40000"/>
                      </a:schemeClr>
                    </a:solidFill>
                  </a:tcP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tc>
                  <a:txBody>
                    <a:bodyPr/>
                    <a:lstStyle/>
                    <a:p>
                      <a:pPr algn="ctr"/>
                      <a:endParaRPr lang="en-VN" sz="2300" dirty="0">
                        <a:latin typeface="+mn-lt"/>
                        <a:cs typeface="Arial" panose="020B0604020202020204" pitchFamily="34" charset="0"/>
                      </a:endParaRPr>
                    </a:p>
                  </a:txBody>
                  <a:tcPr marL="43202" marR="43202" marT="21601" marB="21601" anchor="ctr"/>
                </a:tc>
                <a:extLst>
                  <a:ext uri="{0D108BD9-81ED-4DB2-BD59-A6C34878D82A}">
                    <a16:rowId xmlns:a16="http://schemas.microsoft.com/office/drawing/2014/main" val="246582555"/>
                  </a:ext>
                </a:extLst>
              </a:tr>
            </a:tbl>
          </a:graphicData>
        </a:graphic>
      </p:graphicFrame>
      <p:graphicFrame>
        <p:nvGraphicFramePr>
          <p:cNvPr id="10" name="Table 9">
            <a:extLst>
              <a:ext uri="{FF2B5EF4-FFF2-40B4-BE49-F238E27FC236}">
                <a16:creationId xmlns:a16="http://schemas.microsoft.com/office/drawing/2014/main" id="{568829B0-C56F-F622-720B-62801C5E56CE}"/>
              </a:ext>
            </a:extLst>
          </p:cNvPr>
          <p:cNvGraphicFramePr>
            <a:graphicFrameLocks noGrp="1"/>
          </p:cNvGraphicFramePr>
          <p:nvPr>
            <p:extLst/>
          </p:nvPr>
        </p:nvGraphicFramePr>
        <p:xfrm>
          <a:off x="5692321" y="3858760"/>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val="3465813071"/>
                    </a:ext>
                  </a:extLst>
                </a:gridCol>
                <a:gridCol w="442298">
                  <a:extLst>
                    <a:ext uri="{9D8B030D-6E8A-4147-A177-3AD203B41FA5}">
                      <a16:colId xmlns:a16="http://schemas.microsoft.com/office/drawing/2014/main" val="3312204820"/>
                    </a:ext>
                  </a:extLst>
                </a:gridCol>
                <a:gridCol w="442298">
                  <a:extLst>
                    <a:ext uri="{9D8B030D-6E8A-4147-A177-3AD203B41FA5}">
                      <a16:colId xmlns:a16="http://schemas.microsoft.com/office/drawing/2014/main" val="2234058302"/>
                    </a:ext>
                  </a:extLst>
                </a:gridCol>
                <a:gridCol w="442298">
                  <a:extLst>
                    <a:ext uri="{9D8B030D-6E8A-4147-A177-3AD203B41FA5}">
                      <a16:colId xmlns:a16="http://schemas.microsoft.com/office/drawing/2014/main" val="978496947"/>
                    </a:ext>
                  </a:extLst>
                </a:gridCol>
                <a:gridCol w="442298">
                  <a:extLst>
                    <a:ext uri="{9D8B030D-6E8A-4147-A177-3AD203B41FA5}">
                      <a16:colId xmlns:a16="http://schemas.microsoft.com/office/drawing/2014/main" val="2832160093"/>
                    </a:ext>
                  </a:extLst>
                </a:gridCol>
                <a:gridCol w="442298">
                  <a:extLst>
                    <a:ext uri="{9D8B030D-6E8A-4147-A177-3AD203B41FA5}">
                      <a16:colId xmlns:a16="http://schemas.microsoft.com/office/drawing/2014/main" val="2418568571"/>
                    </a:ext>
                  </a:extLst>
                </a:gridCol>
                <a:gridCol w="442298">
                  <a:extLst>
                    <a:ext uri="{9D8B030D-6E8A-4147-A177-3AD203B41FA5}">
                      <a16:colId xmlns:a16="http://schemas.microsoft.com/office/drawing/2014/main" val="2011334586"/>
                    </a:ext>
                  </a:extLst>
                </a:gridCol>
              </a:tblGrid>
              <a:tr h="540014">
                <a:tc>
                  <a:txBody>
                    <a:bodyPr/>
                    <a:lstStyle/>
                    <a:p>
                      <a:pPr algn="ctr"/>
                      <a:r>
                        <a:rPr lang="en-VN" sz="2300" dirty="0">
                          <a:latin typeface="+mn-lt"/>
                          <a:cs typeface="Arial" panose="020B0604020202020204" pitchFamily="34" charset="0"/>
                        </a:rPr>
                        <a:t>T</a:t>
                      </a:r>
                    </a:p>
                  </a:txBody>
                  <a:tcPr marL="43202" marR="43202" marT="21601" marB="21601" anchor="ctr"/>
                </a:tc>
                <a:tc>
                  <a:txBody>
                    <a:bodyPr/>
                    <a:lstStyle/>
                    <a:p>
                      <a:pPr algn="ctr"/>
                      <a:r>
                        <a:rPr lang="en-VN" sz="2300" dirty="0">
                          <a:latin typeface="+mn-lt"/>
                          <a:cs typeface="Arial" panose="020B0604020202020204" pitchFamily="34" charset="0"/>
                        </a:rPr>
                        <a:t>H</a:t>
                      </a:r>
                    </a:p>
                  </a:txBody>
                  <a:tcPr marL="43202" marR="43202" marT="21601" marB="21601" anchor="ctr"/>
                </a:tc>
                <a:tc>
                  <a:txBody>
                    <a:bodyPr/>
                    <a:lstStyle/>
                    <a:p>
                      <a:pPr algn="ctr"/>
                      <a:r>
                        <a:rPr lang="en-VN" sz="2300" dirty="0">
                          <a:latin typeface="+mn-lt"/>
                          <a:cs typeface="Arial" panose="020B0604020202020204" pitchFamily="34" charset="0"/>
                        </a:rPr>
                        <a:t>Â</a:t>
                      </a:r>
                    </a:p>
                  </a:txBody>
                  <a:tcPr marL="43202" marR="43202" marT="21601" marB="21601" anchor="ctr">
                    <a:solidFill>
                      <a:schemeClr val="accent3">
                        <a:lumMod val="60000"/>
                        <a:lumOff val="40000"/>
                      </a:schemeClr>
                    </a:solidFill>
                  </a:tcPr>
                </a:tc>
                <a:tc>
                  <a:txBody>
                    <a:bodyPr/>
                    <a:lstStyle/>
                    <a:p>
                      <a:pPr algn="ctr"/>
                      <a:r>
                        <a:rPr lang="en-VN" sz="2300" dirty="0">
                          <a:latin typeface="+mn-lt"/>
                          <a:cs typeface="Arial" panose="020B0604020202020204" pitchFamily="34" charset="0"/>
                        </a:rPr>
                        <a:t>N</a:t>
                      </a:r>
                    </a:p>
                  </a:txBody>
                  <a:tcPr marL="43202" marR="43202" marT="21601" marB="21601" anchor="ctr"/>
                </a:tc>
                <a:tc>
                  <a:txBody>
                    <a:bodyPr/>
                    <a:lstStyle/>
                    <a:p>
                      <a:pPr algn="ctr"/>
                      <a:r>
                        <a:rPr lang="en-VN" sz="2300" dirty="0">
                          <a:latin typeface="+mn-lt"/>
                          <a:cs typeface="Arial" panose="020B0604020202020204" pitchFamily="34" charset="0"/>
                        </a:rPr>
                        <a:t>Y</a:t>
                      </a:r>
                    </a:p>
                  </a:txBody>
                  <a:tcPr marL="43202" marR="43202" marT="21601" marB="21601" anchor="ctr"/>
                </a:tc>
                <a:tc>
                  <a:txBody>
                    <a:bodyPr/>
                    <a:lstStyle/>
                    <a:p>
                      <a:pPr algn="ctr"/>
                      <a:r>
                        <a:rPr lang="en-VN" sz="2300" dirty="0">
                          <a:latin typeface="+mn-lt"/>
                          <a:cs typeface="Arial" panose="020B0604020202020204" pitchFamily="34" charset="0"/>
                        </a:rPr>
                        <a:t>Ê</a:t>
                      </a:r>
                    </a:p>
                  </a:txBody>
                  <a:tcPr marL="43202" marR="43202" marT="21601" marB="21601" anchor="ctr"/>
                </a:tc>
                <a:tc>
                  <a:txBody>
                    <a:bodyPr/>
                    <a:lstStyle/>
                    <a:p>
                      <a:pPr algn="ctr"/>
                      <a:r>
                        <a:rPr lang="en-VN" sz="2300" dirty="0">
                          <a:latin typeface="+mn-lt"/>
                          <a:cs typeface="Arial" panose="020B0604020202020204" pitchFamily="34" charset="0"/>
                        </a:rPr>
                        <a:t>U</a:t>
                      </a:r>
                    </a:p>
                  </a:txBody>
                  <a:tcPr marL="43202" marR="43202" marT="21601" marB="21601" anchor="ctr"/>
                </a:tc>
                <a:extLst>
                  <a:ext uri="{0D108BD9-81ED-4DB2-BD59-A6C34878D82A}">
                    <a16:rowId xmlns:a16="http://schemas.microsoft.com/office/drawing/2014/main" val="246582555"/>
                  </a:ext>
                </a:extLst>
              </a:tr>
            </a:tbl>
          </a:graphicData>
        </a:graphic>
      </p:graphicFrame>
      <p:graphicFrame>
        <p:nvGraphicFramePr>
          <p:cNvPr id="11" name="Table 10">
            <a:extLst>
              <a:ext uri="{FF2B5EF4-FFF2-40B4-BE49-F238E27FC236}">
                <a16:creationId xmlns:a16="http://schemas.microsoft.com/office/drawing/2014/main" id="{382E21A3-25B3-583F-215D-2F8F65419268}"/>
              </a:ext>
            </a:extLst>
          </p:cNvPr>
          <p:cNvGraphicFramePr>
            <a:graphicFrameLocks noGrp="1"/>
          </p:cNvGraphicFramePr>
          <p:nvPr>
            <p:extLst/>
          </p:nvPr>
        </p:nvGraphicFramePr>
        <p:xfrm>
          <a:off x="5241824" y="4419916"/>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val="3465813071"/>
                    </a:ext>
                  </a:extLst>
                </a:gridCol>
                <a:gridCol w="442298">
                  <a:extLst>
                    <a:ext uri="{9D8B030D-6E8A-4147-A177-3AD203B41FA5}">
                      <a16:colId xmlns:a16="http://schemas.microsoft.com/office/drawing/2014/main" val="3312204820"/>
                    </a:ext>
                  </a:extLst>
                </a:gridCol>
                <a:gridCol w="442298">
                  <a:extLst>
                    <a:ext uri="{9D8B030D-6E8A-4147-A177-3AD203B41FA5}">
                      <a16:colId xmlns:a16="http://schemas.microsoft.com/office/drawing/2014/main" val="2234058302"/>
                    </a:ext>
                  </a:extLst>
                </a:gridCol>
                <a:gridCol w="442298">
                  <a:extLst>
                    <a:ext uri="{9D8B030D-6E8A-4147-A177-3AD203B41FA5}">
                      <a16:colId xmlns:a16="http://schemas.microsoft.com/office/drawing/2014/main" val="978496947"/>
                    </a:ext>
                  </a:extLst>
                </a:gridCol>
                <a:gridCol w="442298">
                  <a:extLst>
                    <a:ext uri="{9D8B030D-6E8A-4147-A177-3AD203B41FA5}">
                      <a16:colId xmlns:a16="http://schemas.microsoft.com/office/drawing/2014/main" val="2832160093"/>
                    </a:ext>
                  </a:extLst>
                </a:gridCol>
                <a:gridCol w="442298">
                  <a:extLst>
                    <a:ext uri="{9D8B030D-6E8A-4147-A177-3AD203B41FA5}">
                      <a16:colId xmlns:a16="http://schemas.microsoft.com/office/drawing/2014/main" val="2418568571"/>
                    </a:ext>
                  </a:extLst>
                </a:gridCol>
                <a:gridCol w="442298">
                  <a:extLst>
                    <a:ext uri="{9D8B030D-6E8A-4147-A177-3AD203B41FA5}">
                      <a16:colId xmlns:a16="http://schemas.microsoft.com/office/drawing/2014/main" val="2011334586"/>
                    </a:ext>
                  </a:extLst>
                </a:gridCol>
              </a:tblGrid>
              <a:tr h="540014">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solidFill>
                      <a:schemeClr val="accent3">
                        <a:lumMod val="60000"/>
                        <a:lumOff val="40000"/>
                      </a:schemeClr>
                    </a:solidFill>
                  </a:tcP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en-VN" sz="2300" dirty="0">
                        <a:latin typeface="Arial" panose="020B0604020202020204" pitchFamily="34" charset="0"/>
                        <a:cs typeface="Arial" panose="020B0604020202020204" pitchFamily="34" charset="0"/>
                      </a:endParaRPr>
                    </a:p>
                  </a:txBody>
                  <a:tcPr marL="43202" marR="43202" marT="21601" marB="21601" anchor="ctr"/>
                </a:tc>
                <a:extLst>
                  <a:ext uri="{0D108BD9-81ED-4DB2-BD59-A6C34878D82A}">
                    <a16:rowId xmlns:a16="http://schemas.microsoft.com/office/drawing/2014/main" val="246582555"/>
                  </a:ext>
                </a:extLst>
              </a:tr>
            </a:tbl>
          </a:graphicData>
        </a:graphic>
      </p:graphicFrame>
      <p:sp>
        <p:nvSpPr>
          <p:cNvPr id="12" name="TextBox 11">
            <a:extLst>
              <a:ext uri="{FF2B5EF4-FFF2-40B4-BE49-F238E27FC236}">
                <a16:creationId xmlns:a16="http://schemas.microsoft.com/office/drawing/2014/main" id="{82FD4AA8-958A-E973-343F-7DFA9F11AEF1}"/>
              </a:ext>
            </a:extLst>
          </p:cNvPr>
          <p:cNvSpPr txBox="1"/>
          <p:nvPr/>
        </p:nvSpPr>
        <p:spPr>
          <a:xfrm>
            <a:off x="4076549" y="1124552"/>
            <a:ext cx="286675" cy="455959"/>
          </a:xfrm>
          <a:prstGeom prst="rect">
            <a:avLst/>
          </a:prstGeom>
          <a:noFill/>
        </p:spPr>
        <p:txBody>
          <a:bodyPr wrap="square" rtlCol="0">
            <a:spAutoFit/>
          </a:bodyPr>
          <a:lstStyle/>
          <a:p>
            <a:r>
              <a:rPr lang="en-VN" sz="2363" dirty="0">
                <a:latin typeface="+mj-lt"/>
                <a:cs typeface="Arial" panose="020B0604020202020204" pitchFamily="34" charset="0"/>
              </a:rPr>
              <a:t>1</a:t>
            </a:r>
          </a:p>
        </p:txBody>
      </p:sp>
      <p:sp>
        <p:nvSpPr>
          <p:cNvPr id="13" name="TextBox 12">
            <a:extLst>
              <a:ext uri="{FF2B5EF4-FFF2-40B4-BE49-F238E27FC236}">
                <a16:creationId xmlns:a16="http://schemas.microsoft.com/office/drawing/2014/main" id="{96B6E7E0-847D-7A0E-4722-9A8595A2558E}"/>
              </a:ext>
            </a:extLst>
          </p:cNvPr>
          <p:cNvSpPr txBox="1"/>
          <p:nvPr/>
        </p:nvSpPr>
        <p:spPr>
          <a:xfrm>
            <a:off x="4419645" y="1660184"/>
            <a:ext cx="365931" cy="455959"/>
          </a:xfrm>
          <a:prstGeom prst="rect">
            <a:avLst/>
          </a:prstGeom>
          <a:noFill/>
        </p:spPr>
        <p:txBody>
          <a:bodyPr wrap="square">
            <a:spAutoFit/>
          </a:bodyPr>
          <a:lstStyle/>
          <a:p>
            <a:r>
              <a:rPr lang="en-VN" sz="2363" dirty="0">
                <a:latin typeface="+mj-lt"/>
                <a:cs typeface="Arial" panose="020B0604020202020204" pitchFamily="34" charset="0"/>
              </a:rPr>
              <a:t>2</a:t>
            </a:r>
          </a:p>
        </p:txBody>
      </p:sp>
      <p:sp>
        <p:nvSpPr>
          <p:cNvPr id="14" name="TextBox 13">
            <a:extLst>
              <a:ext uri="{FF2B5EF4-FFF2-40B4-BE49-F238E27FC236}">
                <a16:creationId xmlns:a16="http://schemas.microsoft.com/office/drawing/2014/main" id="{301975D8-6719-96E7-CD1D-177917EF0DD9}"/>
              </a:ext>
            </a:extLst>
          </p:cNvPr>
          <p:cNvSpPr txBox="1"/>
          <p:nvPr/>
        </p:nvSpPr>
        <p:spPr>
          <a:xfrm>
            <a:off x="4875894" y="2225848"/>
            <a:ext cx="365931" cy="455959"/>
          </a:xfrm>
          <a:prstGeom prst="rect">
            <a:avLst/>
          </a:prstGeom>
          <a:noFill/>
        </p:spPr>
        <p:txBody>
          <a:bodyPr wrap="square">
            <a:spAutoFit/>
          </a:bodyPr>
          <a:lstStyle/>
          <a:p>
            <a:r>
              <a:rPr lang="en-VN" sz="2363" dirty="0">
                <a:latin typeface="+mj-lt"/>
                <a:cs typeface="Arial" panose="020B0604020202020204" pitchFamily="34" charset="0"/>
              </a:rPr>
              <a:t>3</a:t>
            </a:r>
          </a:p>
        </p:txBody>
      </p:sp>
      <p:sp>
        <p:nvSpPr>
          <p:cNvPr id="15" name="TextBox 14">
            <a:extLst>
              <a:ext uri="{FF2B5EF4-FFF2-40B4-BE49-F238E27FC236}">
                <a16:creationId xmlns:a16="http://schemas.microsoft.com/office/drawing/2014/main" id="{B07014E5-536D-6D85-80B8-A4C28FD09711}"/>
              </a:ext>
            </a:extLst>
          </p:cNvPr>
          <p:cNvSpPr txBox="1"/>
          <p:nvPr/>
        </p:nvSpPr>
        <p:spPr>
          <a:xfrm>
            <a:off x="4903943" y="2820357"/>
            <a:ext cx="365931" cy="455959"/>
          </a:xfrm>
          <a:prstGeom prst="rect">
            <a:avLst/>
          </a:prstGeom>
          <a:noFill/>
        </p:spPr>
        <p:txBody>
          <a:bodyPr wrap="square">
            <a:spAutoFit/>
          </a:bodyPr>
          <a:lstStyle/>
          <a:p>
            <a:r>
              <a:rPr lang="en-VN" sz="2363" dirty="0">
                <a:latin typeface="+mj-lt"/>
                <a:cs typeface="Arial" panose="020B0604020202020204" pitchFamily="34" charset="0"/>
              </a:rPr>
              <a:t>4</a:t>
            </a:r>
          </a:p>
        </p:txBody>
      </p:sp>
      <p:sp>
        <p:nvSpPr>
          <p:cNvPr id="16" name="TextBox 15">
            <a:extLst>
              <a:ext uri="{FF2B5EF4-FFF2-40B4-BE49-F238E27FC236}">
                <a16:creationId xmlns:a16="http://schemas.microsoft.com/office/drawing/2014/main" id="{FE580ABA-2A52-F922-628B-1DA6E749178C}"/>
              </a:ext>
            </a:extLst>
          </p:cNvPr>
          <p:cNvSpPr txBox="1"/>
          <p:nvPr/>
        </p:nvSpPr>
        <p:spPr>
          <a:xfrm>
            <a:off x="4875894" y="3380760"/>
            <a:ext cx="365931" cy="455959"/>
          </a:xfrm>
          <a:prstGeom prst="rect">
            <a:avLst/>
          </a:prstGeom>
          <a:noFill/>
        </p:spPr>
        <p:txBody>
          <a:bodyPr wrap="square">
            <a:spAutoFit/>
          </a:bodyPr>
          <a:lstStyle/>
          <a:p>
            <a:r>
              <a:rPr lang="en-VN" sz="2363" dirty="0">
                <a:latin typeface="+mj-lt"/>
                <a:cs typeface="Arial" panose="020B0604020202020204" pitchFamily="34" charset="0"/>
              </a:rPr>
              <a:t>5</a:t>
            </a:r>
          </a:p>
        </p:txBody>
      </p:sp>
      <p:sp>
        <p:nvSpPr>
          <p:cNvPr id="17" name="TextBox 16">
            <a:extLst>
              <a:ext uri="{FF2B5EF4-FFF2-40B4-BE49-F238E27FC236}">
                <a16:creationId xmlns:a16="http://schemas.microsoft.com/office/drawing/2014/main" id="{ED739650-E302-D25E-D832-A35A8BFEACC7}"/>
              </a:ext>
            </a:extLst>
          </p:cNvPr>
          <p:cNvSpPr txBox="1"/>
          <p:nvPr/>
        </p:nvSpPr>
        <p:spPr>
          <a:xfrm>
            <a:off x="5347557" y="3913695"/>
            <a:ext cx="365931" cy="455959"/>
          </a:xfrm>
          <a:prstGeom prst="rect">
            <a:avLst/>
          </a:prstGeom>
          <a:noFill/>
        </p:spPr>
        <p:txBody>
          <a:bodyPr wrap="square">
            <a:spAutoFit/>
          </a:bodyPr>
          <a:lstStyle/>
          <a:p>
            <a:r>
              <a:rPr lang="en-VN" sz="2363" dirty="0">
                <a:latin typeface="+mj-lt"/>
                <a:cs typeface="Arial" panose="020B0604020202020204" pitchFamily="34" charset="0"/>
              </a:rPr>
              <a:t>6</a:t>
            </a:r>
          </a:p>
        </p:txBody>
      </p:sp>
      <p:sp>
        <p:nvSpPr>
          <p:cNvPr id="18" name="TextBox 17">
            <a:extLst>
              <a:ext uri="{FF2B5EF4-FFF2-40B4-BE49-F238E27FC236}">
                <a16:creationId xmlns:a16="http://schemas.microsoft.com/office/drawing/2014/main" id="{009B1DDC-CBE7-D956-8C35-1E44D3AD1F0D}"/>
              </a:ext>
            </a:extLst>
          </p:cNvPr>
          <p:cNvSpPr txBox="1"/>
          <p:nvPr/>
        </p:nvSpPr>
        <p:spPr>
          <a:xfrm>
            <a:off x="4875893" y="4465913"/>
            <a:ext cx="365931" cy="455959"/>
          </a:xfrm>
          <a:prstGeom prst="rect">
            <a:avLst/>
          </a:prstGeom>
          <a:noFill/>
        </p:spPr>
        <p:txBody>
          <a:bodyPr wrap="square">
            <a:spAutoFit/>
          </a:bodyPr>
          <a:lstStyle/>
          <a:p>
            <a:r>
              <a:rPr lang="en-VN" sz="2363" dirty="0">
                <a:latin typeface="+mj-lt"/>
                <a:cs typeface="Arial" panose="020B0604020202020204" pitchFamily="34" charset="0"/>
              </a:rPr>
              <a:t>7</a:t>
            </a:r>
          </a:p>
        </p:txBody>
      </p:sp>
      <p:sp>
        <p:nvSpPr>
          <p:cNvPr id="19" name="TextBox 18">
            <a:extLst>
              <a:ext uri="{FF2B5EF4-FFF2-40B4-BE49-F238E27FC236}">
                <a16:creationId xmlns:a16="http://schemas.microsoft.com/office/drawing/2014/main" id="{889583B6-43E1-AC38-35F2-5A41A3128B1B}"/>
              </a:ext>
            </a:extLst>
          </p:cNvPr>
          <p:cNvSpPr txBox="1"/>
          <p:nvPr/>
        </p:nvSpPr>
        <p:spPr>
          <a:xfrm>
            <a:off x="286594" y="650532"/>
            <a:ext cx="3675022" cy="2169825"/>
          </a:xfrm>
          <a:prstGeom prst="rect">
            <a:avLst/>
          </a:prstGeom>
          <a:solidFill>
            <a:schemeClr val="accent2">
              <a:lumMod val="60000"/>
              <a:lumOff val="40000"/>
            </a:schemeClr>
          </a:solidFill>
        </p:spPr>
        <p:txBody>
          <a:bodyPr wrap="square">
            <a:spAutoFit/>
          </a:bodyPr>
          <a:lstStyle/>
          <a:p>
            <a:pPr algn="just">
              <a:lnSpc>
                <a:spcPct val="150000"/>
              </a:lnSpc>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(1):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18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(2):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18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(4):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18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(5):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18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1800" dirty="0">
                <a:latin typeface="Times New Roman" panose="02020603050405020304" pitchFamily="18" charset="0"/>
                <a:ea typeface="Calibri" panose="020F0502020204030204" pitchFamily="34" charset="0"/>
                <a:cs typeface="Times New Roman" panose="02020603050405020304" pitchFamily="18" charset="0"/>
              </a:rPr>
              <a:t>(7):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latin typeface="Times New Roman" panose="02020603050405020304" pitchFamily="18" charset="0"/>
                <a:ea typeface="Calibri" panose="020F0502020204030204" pitchFamily="34" charset="0"/>
                <a:cs typeface="Times New Roman" panose="02020603050405020304" pitchFamily="18" charset="0"/>
              </a:rPr>
              <a:t> ta. </a:t>
            </a:r>
            <a:endParaRPr lang="en-VN" sz="1800" dirty="0">
              <a:latin typeface="Times New Roman" panose="02020603050405020304" pitchFamily="18" charset="0"/>
              <a:cs typeface="Times New Roman" panose="02020603050405020304" pitchFamily="18" charset="0"/>
            </a:endParaRPr>
          </a:p>
        </p:txBody>
      </p:sp>
      <p:graphicFrame>
        <p:nvGraphicFramePr>
          <p:cNvPr id="21" name="Table 18">
            <a:extLst>
              <a:ext uri="{FF2B5EF4-FFF2-40B4-BE49-F238E27FC236}">
                <a16:creationId xmlns:a16="http://schemas.microsoft.com/office/drawing/2014/main" id="{7DDA0839-9EE4-CD03-E337-C5270374FC72}"/>
              </a:ext>
            </a:extLst>
          </p:cNvPr>
          <p:cNvGraphicFramePr>
            <a:graphicFrameLocks noGrp="1"/>
          </p:cNvGraphicFramePr>
          <p:nvPr>
            <p:extLst/>
          </p:nvPr>
        </p:nvGraphicFramePr>
        <p:xfrm>
          <a:off x="4359360" y="1031908"/>
          <a:ext cx="2665921" cy="540014"/>
        </p:xfrm>
        <a:graphic>
          <a:graphicData uri="http://schemas.openxmlformats.org/drawingml/2006/table">
            <a:tbl>
              <a:tblPr firstRow="1" bandRow="1">
                <a:tableStyleId>{69CF1AB2-1976-4502-BF36-3FF5EA218861}</a:tableStyleId>
              </a:tblPr>
              <a:tblGrid>
                <a:gridCol w="444320">
                  <a:extLst>
                    <a:ext uri="{9D8B030D-6E8A-4147-A177-3AD203B41FA5}">
                      <a16:colId xmlns:a16="http://schemas.microsoft.com/office/drawing/2014/main" val="3452814782"/>
                    </a:ext>
                  </a:extLst>
                </a:gridCol>
                <a:gridCol w="444320">
                  <a:extLst>
                    <a:ext uri="{9D8B030D-6E8A-4147-A177-3AD203B41FA5}">
                      <a16:colId xmlns:a16="http://schemas.microsoft.com/office/drawing/2014/main" val="1331102222"/>
                    </a:ext>
                  </a:extLst>
                </a:gridCol>
                <a:gridCol w="444320">
                  <a:extLst>
                    <a:ext uri="{9D8B030D-6E8A-4147-A177-3AD203B41FA5}">
                      <a16:colId xmlns:a16="http://schemas.microsoft.com/office/drawing/2014/main" val="2517717496"/>
                    </a:ext>
                  </a:extLst>
                </a:gridCol>
                <a:gridCol w="444320">
                  <a:extLst>
                    <a:ext uri="{9D8B030D-6E8A-4147-A177-3AD203B41FA5}">
                      <a16:colId xmlns:a16="http://schemas.microsoft.com/office/drawing/2014/main" val="3940741537"/>
                    </a:ext>
                  </a:extLst>
                </a:gridCol>
                <a:gridCol w="420628">
                  <a:extLst>
                    <a:ext uri="{9D8B030D-6E8A-4147-A177-3AD203B41FA5}">
                      <a16:colId xmlns:a16="http://schemas.microsoft.com/office/drawing/2014/main" val="3134720809"/>
                    </a:ext>
                  </a:extLst>
                </a:gridCol>
                <a:gridCol w="468013">
                  <a:extLst>
                    <a:ext uri="{9D8B030D-6E8A-4147-A177-3AD203B41FA5}">
                      <a16:colId xmlns:a16="http://schemas.microsoft.com/office/drawing/2014/main" val="4258182817"/>
                    </a:ext>
                  </a:extLst>
                </a:gridCol>
              </a:tblGrid>
              <a:tr h="540014">
                <a:tc>
                  <a:txBody>
                    <a:bodyPr/>
                    <a:lstStyle/>
                    <a:p>
                      <a:pPr algn="ctr"/>
                      <a:r>
                        <a:rPr lang="en-VN" sz="2300" dirty="0">
                          <a:latin typeface="+mj-lt"/>
                          <a:cs typeface="Arial" panose="020B0604020202020204" pitchFamily="34" charset="0"/>
                        </a:rPr>
                        <a:t>T</a:t>
                      </a:r>
                    </a:p>
                  </a:txBody>
                  <a:tcPr marL="43202" marR="43202" marT="21601" marB="21601" anchor="ctr"/>
                </a:tc>
                <a:tc>
                  <a:txBody>
                    <a:bodyPr/>
                    <a:lstStyle/>
                    <a:p>
                      <a:pPr algn="ctr"/>
                      <a:r>
                        <a:rPr lang="en-VN" sz="2300" dirty="0">
                          <a:solidFill>
                            <a:srgbClr val="C00000"/>
                          </a:solidFill>
                          <a:latin typeface="+mj-lt"/>
                          <a:cs typeface="Arial" panose="020B0604020202020204" pitchFamily="34" charset="0"/>
                        </a:rPr>
                        <a:t>Ổ</a:t>
                      </a:r>
                    </a:p>
                  </a:txBody>
                  <a:tcPr marL="43202" marR="43202" marT="21601" marB="21601" anchor="ctr"/>
                </a:tc>
                <a:tc>
                  <a:txBody>
                    <a:bodyPr/>
                    <a:lstStyle/>
                    <a:p>
                      <a:pPr algn="ctr"/>
                      <a:r>
                        <a:rPr lang="en-VN" sz="2300" dirty="0">
                          <a:solidFill>
                            <a:srgbClr val="C00000"/>
                          </a:solidFill>
                          <a:latin typeface="+mj-lt"/>
                          <a:cs typeface="Arial" panose="020B0604020202020204" pitchFamily="34" charset="0"/>
                        </a:rPr>
                        <a:t>Q</a:t>
                      </a:r>
                    </a:p>
                  </a:txBody>
                  <a:tcPr marL="43202" marR="43202" marT="21601" marB="21601" anchor="ctr"/>
                </a:tc>
                <a:tc>
                  <a:txBody>
                    <a:bodyPr/>
                    <a:lstStyle/>
                    <a:p>
                      <a:pPr algn="ctr"/>
                      <a:r>
                        <a:rPr lang="en-VN" sz="2300" dirty="0">
                          <a:solidFill>
                            <a:srgbClr val="C00000"/>
                          </a:solidFill>
                          <a:latin typeface="+mj-lt"/>
                          <a:cs typeface="Arial" panose="020B0604020202020204" pitchFamily="34" charset="0"/>
                        </a:rPr>
                        <a:t>U</a:t>
                      </a:r>
                    </a:p>
                  </a:txBody>
                  <a:tcPr marL="43202" marR="43202" marT="21601" marB="21601" anchor="ctr"/>
                </a:tc>
                <a:tc>
                  <a:txBody>
                    <a:bodyPr/>
                    <a:lstStyle/>
                    <a:p>
                      <a:pPr algn="ctr"/>
                      <a:r>
                        <a:rPr lang="en-VN" sz="2300" dirty="0">
                          <a:solidFill>
                            <a:srgbClr val="C00000"/>
                          </a:solidFill>
                          <a:latin typeface="+mj-lt"/>
                          <a:cs typeface="Arial" panose="020B0604020202020204" pitchFamily="34" charset="0"/>
                        </a:rPr>
                        <a:t>Ố</a:t>
                      </a:r>
                    </a:p>
                  </a:txBody>
                  <a:tcPr marL="43202" marR="43202" marT="21601" marB="21601" anchor="ctr"/>
                </a:tc>
                <a:tc>
                  <a:txBody>
                    <a:bodyPr/>
                    <a:lstStyle/>
                    <a:p>
                      <a:pPr algn="ctr"/>
                      <a:r>
                        <a:rPr lang="en-VN" sz="2300" dirty="0">
                          <a:solidFill>
                            <a:srgbClr val="C00000"/>
                          </a:solidFill>
                          <a:latin typeface="+mj-lt"/>
                          <a:cs typeface="Arial" panose="020B0604020202020204" pitchFamily="34" charset="0"/>
                        </a:rPr>
                        <a:t>C</a:t>
                      </a:r>
                    </a:p>
                  </a:txBody>
                  <a:tcPr marL="43202" marR="43202" marT="21601" marB="21601" anchor="ctr">
                    <a:solidFill>
                      <a:schemeClr val="accent3">
                        <a:lumMod val="60000"/>
                        <a:lumOff val="40000"/>
                      </a:schemeClr>
                    </a:solidFill>
                  </a:tcPr>
                </a:tc>
                <a:extLst>
                  <a:ext uri="{0D108BD9-81ED-4DB2-BD59-A6C34878D82A}">
                    <a16:rowId xmlns:a16="http://schemas.microsoft.com/office/drawing/2014/main" val="2539150808"/>
                  </a:ext>
                </a:extLst>
              </a:tr>
            </a:tbl>
          </a:graphicData>
        </a:graphic>
      </p:graphicFrame>
      <p:graphicFrame>
        <p:nvGraphicFramePr>
          <p:cNvPr id="22" name="Table 20">
            <a:extLst>
              <a:ext uri="{FF2B5EF4-FFF2-40B4-BE49-F238E27FC236}">
                <a16:creationId xmlns:a16="http://schemas.microsoft.com/office/drawing/2014/main" id="{4A3442FF-A10E-5C48-B8F6-4F496E3E30E8}"/>
              </a:ext>
            </a:extLst>
          </p:cNvPr>
          <p:cNvGraphicFramePr>
            <a:graphicFrameLocks noGrp="1"/>
          </p:cNvGraphicFramePr>
          <p:nvPr>
            <p:extLst/>
          </p:nvPr>
        </p:nvGraphicFramePr>
        <p:xfrm>
          <a:off x="4796164" y="1603050"/>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val="3465813071"/>
                    </a:ext>
                  </a:extLst>
                </a:gridCol>
                <a:gridCol w="442298">
                  <a:extLst>
                    <a:ext uri="{9D8B030D-6E8A-4147-A177-3AD203B41FA5}">
                      <a16:colId xmlns:a16="http://schemas.microsoft.com/office/drawing/2014/main" val="3312204820"/>
                    </a:ext>
                  </a:extLst>
                </a:gridCol>
                <a:gridCol w="442298">
                  <a:extLst>
                    <a:ext uri="{9D8B030D-6E8A-4147-A177-3AD203B41FA5}">
                      <a16:colId xmlns:a16="http://schemas.microsoft.com/office/drawing/2014/main" val="2234058302"/>
                    </a:ext>
                  </a:extLst>
                </a:gridCol>
                <a:gridCol w="442298">
                  <a:extLst>
                    <a:ext uri="{9D8B030D-6E8A-4147-A177-3AD203B41FA5}">
                      <a16:colId xmlns:a16="http://schemas.microsoft.com/office/drawing/2014/main" val="978496947"/>
                    </a:ext>
                  </a:extLst>
                </a:gridCol>
                <a:gridCol w="442298">
                  <a:extLst>
                    <a:ext uri="{9D8B030D-6E8A-4147-A177-3AD203B41FA5}">
                      <a16:colId xmlns:a16="http://schemas.microsoft.com/office/drawing/2014/main" val="2832160093"/>
                    </a:ext>
                  </a:extLst>
                </a:gridCol>
                <a:gridCol w="442298">
                  <a:extLst>
                    <a:ext uri="{9D8B030D-6E8A-4147-A177-3AD203B41FA5}">
                      <a16:colId xmlns:a16="http://schemas.microsoft.com/office/drawing/2014/main" val="2418568571"/>
                    </a:ext>
                  </a:extLst>
                </a:gridCol>
                <a:gridCol w="442298">
                  <a:extLst>
                    <a:ext uri="{9D8B030D-6E8A-4147-A177-3AD203B41FA5}">
                      <a16:colId xmlns:a16="http://schemas.microsoft.com/office/drawing/2014/main" val="2011334586"/>
                    </a:ext>
                  </a:extLst>
                </a:gridCol>
              </a:tblGrid>
              <a:tr h="540014">
                <a:tc>
                  <a:txBody>
                    <a:bodyPr/>
                    <a:lstStyle/>
                    <a:p>
                      <a:pPr algn="ctr"/>
                      <a:r>
                        <a:rPr lang="en-VN"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O</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en-VN" sz="2300" dirty="0">
                          <a:latin typeface="+mn-lt"/>
                          <a:cs typeface="Arial" panose="020B0604020202020204" pitchFamily="34" charset="0"/>
                        </a:rPr>
                        <a:t>S</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Ô</a:t>
                      </a:r>
                    </a:p>
                  </a:txBody>
                  <a:tcPr marL="43202" marR="43202" marT="21601" marB="21601" anchor="ctr">
                    <a:solidFill>
                      <a:schemeClr val="accent3">
                        <a:lumMod val="60000"/>
                        <a:lumOff val="40000"/>
                      </a:schemeClr>
                    </a:solidFill>
                  </a:tcPr>
                </a:tc>
                <a:tc>
                  <a:txBody>
                    <a:bodyPr/>
                    <a:lstStyle/>
                    <a:p>
                      <a:pPr algn="ctr"/>
                      <a:r>
                        <a:rPr lang="en-VN"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G</a:t>
                      </a:r>
                    </a:p>
                  </a:txBody>
                  <a:tcPr marL="43202" marR="43202" marT="21601" marB="21601" anchor="ctr"/>
                </a:tc>
                <a:extLst>
                  <a:ext uri="{0D108BD9-81ED-4DB2-BD59-A6C34878D82A}">
                    <a16:rowId xmlns:a16="http://schemas.microsoft.com/office/drawing/2014/main" val="246582555"/>
                  </a:ext>
                </a:extLst>
              </a:tr>
            </a:tbl>
          </a:graphicData>
        </a:graphic>
      </p:graphicFrame>
      <p:graphicFrame>
        <p:nvGraphicFramePr>
          <p:cNvPr id="23" name="Table 18">
            <a:extLst>
              <a:ext uri="{FF2B5EF4-FFF2-40B4-BE49-F238E27FC236}">
                <a16:creationId xmlns:a16="http://schemas.microsoft.com/office/drawing/2014/main" id="{032DE0C6-98A2-555A-63CD-E0346C2F3200}"/>
              </a:ext>
            </a:extLst>
          </p:cNvPr>
          <p:cNvGraphicFramePr>
            <a:graphicFrameLocks noGrp="1"/>
          </p:cNvGraphicFramePr>
          <p:nvPr>
            <p:extLst/>
          </p:nvPr>
        </p:nvGraphicFramePr>
        <p:xfrm>
          <a:off x="5241825" y="2725981"/>
          <a:ext cx="2637408" cy="540014"/>
        </p:xfrm>
        <a:graphic>
          <a:graphicData uri="http://schemas.openxmlformats.org/drawingml/2006/table">
            <a:tbl>
              <a:tblPr firstRow="1" bandRow="1">
                <a:tableStyleId>{69CF1AB2-1976-4502-BF36-3FF5EA218861}</a:tableStyleId>
              </a:tblPr>
              <a:tblGrid>
                <a:gridCol w="439568">
                  <a:extLst>
                    <a:ext uri="{9D8B030D-6E8A-4147-A177-3AD203B41FA5}">
                      <a16:colId xmlns:a16="http://schemas.microsoft.com/office/drawing/2014/main" val="3452814782"/>
                    </a:ext>
                  </a:extLst>
                </a:gridCol>
                <a:gridCol w="439568">
                  <a:extLst>
                    <a:ext uri="{9D8B030D-6E8A-4147-A177-3AD203B41FA5}">
                      <a16:colId xmlns:a16="http://schemas.microsoft.com/office/drawing/2014/main" val="1331102222"/>
                    </a:ext>
                  </a:extLst>
                </a:gridCol>
                <a:gridCol w="439568">
                  <a:extLst>
                    <a:ext uri="{9D8B030D-6E8A-4147-A177-3AD203B41FA5}">
                      <a16:colId xmlns:a16="http://schemas.microsoft.com/office/drawing/2014/main" val="2517717496"/>
                    </a:ext>
                  </a:extLst>
                </a:gridCol>
                <a:gridCol w="439568">
                  <a:extLst>
                    <a:ext uri="{9D8B030D-6E8A-4147-A177-3AD203B41FA5}">
                      <a16:colId xmlns:a16="http://schemas.microsoft.com/office/drawing/2014/main" val="3940741537"/>
                    </a:ext>
                  </a:extLst>
                </a:gridCol>
                <a:gridCol w="439568">
                  <a:extLst>
                    <a:ext uri="{9D8B030D-6E8A-4147-A177-3AD203B41FA5}">
                      <a16:colId xmlns:a16="http://schemas.microsoft.com/office/drawing/2014/main" val="3134720809"/>
                    </a:ext>
                  </a:extLst>
                </a:gridCol>
                <a:gridCol w="439568">
                  <a:extLst>
                    <a:ext uri="{9D8B030D-6E8A-4147-A177-3AD203B41FA5}">
                      <a16:colId xmlns:a16="http://schemas.microsoft.com/office/drawing/2014/main" val="4258182817"/>
                    </a:ext>
                  </a:extLst>
                </a:gridCol>
              </a:tblGrid>
              <a:tr h="540014">
                <a:tc>
                  <a:txBody>
                    <a:bodyPr/>
                    <a:lstStyle/>
                    <a:p>
                      <a:pPr algn="ctr"/>
                      <a:r>
                        <a:rPr lang="en-VN" sz="2300" dirty="0">
                          <a:latin typeface="+mn-lt"/>
                          <a:cs typeface="Arial" panose="020B0604020202020204" pitchFamily="34" charset="0"/>
                        </a:rPr>
                        <a:t>G</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I</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Ữ</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G</a:t>
                      </a:r>
                    </a:p>
                  </a:txBody>
                  <a:tcPr marL="43202" marR="43202" marT="21601" marB="21601" anchor="ctr">
                    <a:solidFill>
                      <a:schemeClr val="accent3">
                        <a:lumMod val="60000"/>
                        <a:lumOff val="40000"/>
                      </a:schemeClr>
                    </a:solidFill>
                  </a:tcPr>
                </a:tc>
                <a:tc>
                  <a:txBody>
                    <a:bodyPr/>
                    <a:lstStyle/>
                    <a:p>
                      <a:pPr algn="ctr"/>
                      <a:r>
                        <a:rPr lang="en-VN" sz="2300" dirty="0">
                          <a:solidFill>
                            <a:srgbClr val="C00000"/>
                          </a:solidFill>
                          <a:latin typeface="+mn-lt"/>
                          <a:cs typeface="Arial" panose="020B0604020202020204" pitchFamily="34" charset="0"/>
                        </a:rPr>
                        <a:t>Ì</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N</a:t>
                      </a:r>
                    </a:p>
                  </a:txBody>
                  <a:tcPr marL="43202" marR="43202" marT="21601" marB="21601" anchor="ctr"/>
                </a:tc>
                <a:extLst>
                  <a:ext uri="{0D108BD9-81ED-4DB2-BD59-A6C34878D82A}">
                    <a16:rowId xmlns:a16="http://schemas.microsoft.com/office/drawing/2014/main" val="2539150808"/>
                  </a:ext>
                </a:extLst>
              </a:tr>
            </a:tbl>
          </a:graphicData>
        </a:graphic>
      </p:graphicFrame>
      <p:graphicFrame>
        <p:nvGraphicFramePr>
          <p:cNvPr id="24" name="Table 23">
            <a:extLst>
              <a:ext uri="{FF2B5EF4-FFF2-40B4-BE49-F238E27FC236}">
                <a16:creationId xmlns:a16="http://schemas.microsoft.com/office/drawing/2014/main" id="{1A8175CF-BF07-35E3-80D7-1CADEE0821B2}"/>
              </a:ext>
            </a:extLst>
          </p:cNvPr>
          <p:cNvGraphicFramePr>
            <a:graphicFrameLocks noGrp="1"/>
          </p:cNvGraphicFramePr>
          <p:nvPr>
            <p:extLst/>
          </p:nvPr>
        </p:nvGraphicFramePr>
        <p:xfrm>
          <a:off x="5241689" y="3287921"/>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val="3465813071"/>
                    </a:ext>
                  </a:extLst>
                </a:gridCol>
                <a:gridCol w="442298">
                  <a:extLst>
                    <a:ext uri="{9D8B030D-6E8A-4147-A177-3AD203B41FA5}">
                      <a16:colId xmlns:a16="http://schemas.microsoft.com/office/drawing/2014/main" val="3312204820"/>
                    </a:ext>
                  </a:extLst>
                </a:gridCol>
                <a:gridCol w="442298">
                  <a:extLst>
                    <a:ext uri="{9D8B030D-6E8A-4147-A177-3AD203B41FA5}">
                      <a16:colId xmlns:a16="http://schemas.microsoft.com/office/drawing/2014/main" val="2234058302"/>
                    </a:ext>
                  </a:extLst>
                </a:gridCol>
                <a:gridCol w="442298">
                  <a:extLst>
                    <a:ext uri="{9D8B030D-6E8A-4147-A177-3AD203B41FA5}">
                      <a16:colId xmlns:a16="http://schemas.microsoft.com/office/drawing/2014/main" val="978496947"/>
                    </a:ext>
                  </a:extLst>
                </a:gridCol>
                <a:gridCol w="442298">
                  <a:extLst>
                    <a:ext uri="{9D8B030D-6E8A-4147-A177-3AD203B41FA5}">
                      <a16:colId xmlns:a16="http://schemas.microsoft.com/office/drawing/2014/main" val="2832160093"/>
                    </a:ext>
                  </a:extLst>
                </a:gridCol>
                <a:gridCol w="442298">
                  <a:extLst>
                    <a:ext uri="{9D8B030D-6E8A-4147-A177-3AD203B41FA5}">
                      <a16:colId xmlns:a16="http://schemas.microsoft.com/office/drawing/2014/main" val="2418568571"/>
                    </a:ext>
                  </a:extLst>
                </a:gridCol>
                <a:gridCol w="442298">
                  <a:extLst>
                    <a:ext uri="{9D8B030D-6E8A-4147-A177-3AD203B41FA5}">
                      <a16:colId xmlns:a16="http://schemas.microsoft.com/office/drawing/2014/main" val="2011334586"/>
                    </a:ext>
                  </a:extLst>
                </a:gridCol>
              </a:tblGrid>
              <a:tr h="540014">
                <a:tc>
                  <a:txBody>
                    <a:bodyPr/>
                    <a:lstStyle/>
                    <a:p>
                      <a:pPr algn="ctr"/>
                      <a:r>
                        <a:rPr lang="en-VN" sz="2300" dirty="0">
                          <a:latin typeface="+mn-lt"/>
                          <a:cs typeface="Arial" panose="020B0604020202020204" pitchFamily="34" charset="0"/>
                        </a:rPr>
                        <a:t>X</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Â</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Y</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D</a:t>
                      </a:r>
                    </a:p>
                  </a:txBody>
                  <a:tcPr marL="43202" marR="43202" marT="21601" marB="21601" anchor="ctr">
                    <a:solidFill>
                      <a:schemeClr val="accent3">
                        <a:lumMod val="60000"/>
                        <a:lumOff val="40000"/>
                      </a:schemeClr>
                    </a:solidFill>
                  </a:tcPr>
                </a:tc>
                <a:tc>
                  <a:txBody>
                    <a:bodyPr/>
                    <a:lstStyle/>
                    <a:p>
                      <a:pPr algn="ctr"/>
                      <a:r>
                        <a:rPr lang="en-VN" sz="2300" dirty="0">
                          <a:solidFill>
                            <a:srgbClr val="C00000"/>
                          </a:solidFill>
                          <a:latin typeface="+mn-lt"/>
                          <a:cs typeface="Arial" panose="020B0604020202020204" pitchFamily="34" charset="0"/>
                        </a:rPr>
                        <a:t>Ự</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G</a:t>
                      </a:r>
                    </a:p>
                  </a:txBody>
                  <a:tcPr marL="43202" marR="43202" marT="21601" marB="21601" anchor="ctr"/>
                </a:tc>
                <a:extLst>
                  <a:ext uri="{0D108BD9-81ED-4DB2-BD59-A6C34878D82A}">
                    <a16:rowId xmlns:a16="http://schemas.microsoft.com/office/drawing/2014/main" val="246582555"/>
                  </a:ext>
                </a:extLst>
              </a:tr>
            </a:tbl>
          </a:graphicData>
        </a:graphic>
      </p:graphicFrame>
      <p:graphicFrame>
        <p:nvGraphicFramePr>
          <p:cNvPr id="25" name="Table 24">
            <a:extLst>
              <a:ext uri="{FF2B5EF4-FFF2-40B4-BE49-F238E27FC236}">
                <a16:creationId xmlns:a16="http://schemas.microsoft.com/office/drawing/2014/main" id="{C7502C02-FABA-2E6E-E8BC-53DA96ECDEA9}"/>
              </a:ext>
            </a:extLst>
          </p:cNvPr>
          <p:cNvGraphicFramePr>
            <a:graphicFrameLocks noGrp="1"/>
          </p:cNvGraphicFramePr>
          <p:nvPr>
            <p:extLst/>
          </p:nvPr>
        </p:nvGraphicFramePr>
        <p:xfrm>
          <a:off x="5249929" y="4421769"/>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val="3465813071"/>
                    </a:ext>
                  </a:extLst>
                </a:gridCol>
                <a:gridCol w="442298">
                  <a:extLst>
                    <a:ext uri="{9D8B030D-6E8A-4147-A177-3AD203B41FA5}">
                      <a16:colId xmlns:a16="http://schemas.microsoft.com/office/drawing/2014/main" val="3312204820"/>
                    </a:ext>
                  </a:extLst>
                </a:gridCol>
                <a:gridCol w="442298">
                  <a:extLst>
                    <a:ext uri="{9D8B030D-6E8A-4147-A177-3AD203B41FA5}">
                      <a16:colId xmlns:a16="http://schemas.microsoft.com/office/drawing/2014/main" val="2234058302"/>
                    </a:ext>
                  </a:extLst>
                </a:gridCol>
                <a:gridCol w="442298">
                  <a:extLst>
                    <a:ext uri="{9D8B030D-6E8A-4147-A177-3AD203B41FA5}">
                      <a16:colId xmlns:a16="http://schemas.microsoft.com/office/drawing/2014/main" val="978496947"/>
                    </a:ext>
                  </a:extLst>
                </a:gridCol>
                <a:gridCol w="442298">
                  <a:extLst>
                    <a:ext uri="{9D8B030D-6E8A-4147-A177-3AD203B41FA5}">
                      <a16:colId xmlns:a16="http://schemas.microsoft.com/office/drawing/2014/main" val="2832160093"/>
                    </a:ext>
                  </a:extLst>
                </a:gridCol>
                <a:gridCol w="442298">
                  <a:extLst>
                    <a:ext uri="{9D8B030D-6E8A-4147-A177-3AD203B41FA5}">
                      <a16:colId xmlns:a16="http://schemas.microsoft.com/office/drawing/2014/main" val="2418568571"/>
                    </a:ext>
                  </a:extLst>
                </a:gridCol>
                <a:gridCol w="442298">
                  <a:extLst>
                    <a:ext uri="{9D8B030D-6E8A-4147-A177-3AD203B41FA5}">
                      <a16:colId xmlns:a16="http://schemas.microsoft.com/office/drawing/2014/main" val="2011334586"/>
                    </a:ext>
                  </a:extLst>
                </a:gridCol>
              </a:tblGrid>
              <a:tr h="540014">
                <a:tc>
                  <a:txBody>
                    <a:bodyPr/>
                    <a:lstStyle/>
                    <a:p>
                      <a:pPr algn="ctr"/>
                      <a:r>
                        <a:rPr lang="en-VN" sz="2300" dirty="0">
                          <a:solidFill>
                            <a:srgbClr val="C00000"/>
                          </a:solidFill>
                          <a:latin typeface="+mn-lt"/>
                          <a:cs typeface="Arial" panose="020B0604020202020204" pitchFamily="34" charset="0"/>
                        </a:rPr>
                        <a:t>V</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I</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Ệ</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T</a:t>
                      </a:r>
                    </a:p>
                  </a:txBody>
                  <a:tcPr marL="43202" marR="43202" marT="21601" marB="21601" anchor="ctr">
                    <a:solidFill>
                      <a:schemeClr val="accent3">
                        <a:lumMod val="60000"/>
                        <a:lumOff val="40000"/>
                      </a:schemeClr>
                    </a:solidFill>
                  </a:tcPr>
                </a:tc>
                <a:tc>
                  <a:txBody>
                    <a:bodyPr/>
                    <a:lstStyle/>
                    <a:p>
                      <a:pPr algn="ctr"/>
                      <a:r>
                        <a:rPr lang="en-VN"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A</a:t>
                      </a:r>
                    </a:p>
                  </a:txBody>
                  <a:tcPr marL="43202" marR="43202" marT="21601" marB="21601" anchor="ctr"/>
                </a:tc>
                <a:tc>
                  <a:txBody>
                    <a:bodyPr/>
                    <a:lstStyle/>
                    <a:p>
                      <a:pPr algn="ctr"/>
                      <a:r>
                        <a:rPr lang="en-VN" sz="2300" dirty="0">
                          <a:solidFill>
                            <a:srgbClr val="C00000"/>
                          </a:solidFill>
                          <a:latin typeface="+mn-lt"/>
                          <a:cs typeface="Arial" panose="020B0604020202020204" pitchFamily="34" charset="0"/>
                        </a:rPr>
                        <a:t>M</a:t>
                      </a:r>
                    </a:p>
                  </a:txBody>
                  <a:tcPr marL="43202" marR="43202" marT="21601" marB="21601" anchor="ctr"/>
                </a:tc>
                <a:extLst>
                  <a:ext uri="{0D108BD9-81ED-4DB2-BD59-A6C34878D82A}">
                    <a16:rowId xmlns:a16="http://schemas.microsoft.com/office/drawing/2014/main" val="246582555"/>
                  </a:ext>
                </a:extLst>
              </a:tr>
            </a:tbl>
          </a:graphicData>
        </a:graphic>
      </p:graphicFrame>
    </p:spTree>
    <p:extLst>
      <p:ext uri="{BB962C8B-B14F-4D97-AF65-F5344CB8AC3E}">
        <p14:creationId xmlns:p14="http://schemas.microsoft.com/office/powerpoint/2010/main" val="186218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3" name="Rectangle 2"/>
          <p:cNvSpPr/>
          <p:nvPr/>
        </p:nvSpPr>
        <p:spPr>
          <a:xfrm>
            <a:off x="462117" y="344129"/>
            <a:ext cx="8209936" cy="4218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5">
            <a:extLst>
              <a:ext uri="{FF2B5EF4-FFF2-40B4-BE49-F238E27FC236}">
                <a16:creationId xmlns:a16="http://schemas.microsoft.com/office/drawing/2014/main" id="{CF23FF38-F5F2-E119-B710-4E7AA375B6B5}"/>
              </a:ext>
            </a:extLst>
          </p:cNvPr>
          <p:cNvSpPr txBox="1"/>
          <p:nvPr/>
        </p:nvSpPr>
        <p:spPr>
          <a:xfrm>
            <a:off x="1494503" y="614192"/>
            <a:ext cx="5953575" cy="872355"/>
          </a:xfrm>
          <a:prstGeom prst="rect">
            <a:avLst/>
          </a:prstGeom>
        </p:spPr>
        <p:txBody>
          <a:bodyPr wrap="square" lIns="0" tIns="0" rIns="0" bIns="0" rtlCol="0" anchor="t">
            <a:spAutoFit/>
          </a:bodyPr>
          <a:lstStyle/>
          <a:p>
            <a:pPr algn="ctr">
              <a:lnSpc>
                <a:spcPct val="150000"/>
              </a:lnSpc>
            </a:pPr>
            <a:r>
              <a:rPr lang="en-US" sz="3779" dirty="0" err="1">
                <a:latin typeface="+mn-lt"/>
                <a:ea typeface="Baloo Da"/>
                <a:cs typeface="Arial" panose="020B0604020202020204" pitchFamily="34" charset="0"/>
                <a:sym typeface="Baloo Da"/>
              </a:rPr>
              <a:t>Em</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hiểu</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công</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dân</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là</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gì</a:t>
            </a:r>
            <a:r>
              <a:rPr lang="en-US" sz="3779" dirty="0">
                <a:latin typeface="+mn-lt"/>
                <a:ea typeface="Baloo Da"/>
                <a:cs typeface="Arial" panose="020B0604020202020204" pitchFamily="34" charset="0"/>
                <a:sym typeface="Baloo Da"/>
              </a:rPr>
              <a:t>?</a:t>
            </a:r>
          </a:p>
        </p:txBody>
      </p:sp>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7132320" y="3919694"/>
            <a:ext cx="1877928" cy="1351066"/>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8">
            <a:extLst>
              <a:ext uri="{FF2B5EF4-FFF2-40B4-BE49-F238E27FC236}">
                <a16:creationId xmlns:a16="http://schemas.microsoft.com/office/drawing/2014/main" id="{53D28951-B049-D85B-277C-6FB9A2DAF685}"/>
              </a:ext>
            </a:extLst>
          </p:cNvPr>
          <p:cNvSpPr/>
          <p:nvPr/>
        </p:nvSpPr>
        <p:spPr>
          <a:xfrm>
            <a:off x="1574465" y="415573"/>
            <a:ext cx="6166388" cy="995293"/>
          </a:xfrm>
          <a:prstGeom prst="roundRect">
            <a:avLst/>
          </a:prstGeom>
          <a:solidFill>
            <a:schemeClr val="accent3">
              <a:lumMod val="40000"/>
              <a:lumOff val="60000"/>
            </a:schemeClr>
          </a:solidFill>
          <a:ln>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VN" sz="2400" dirty="0">
                <a:latin typeface="Times New Roman" panose="02020603050405020304" pitchFamily="18" charset="0"/>
                <a:cs typeface="Times New Roman" panose="02020603050405020304" pitchFamily="18" charset="0"/>
              </a:rPr>
              <a:t>Các em hãy quan 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p>
          <a:p>
            <a:pPr algn="ctr">
              <a:lnSpc>
                <a:spcPct val="150000"/>
              </a:lnSpc>
            </a:pP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7BE38A0-C5A0-9D62-0FE6-8DBF4CBC2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21" y="1543806"/>
            <a:ext cx="3756540" cy="300553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A2CC9398-3998-826A-3D8F-68445C934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9140" y="1543806"/>
            <a:ext cx="4088485" cy="30055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1000"/>
                                        <p:tgtEl>
                                          <p:spTgt spid="10">
                                            <p:txEl>
                                              <p:pRg st="1" end="1"/>
                                            </p:txEl>
                                          </p:spTgt>
                                        </p:tgtEl>
                                      </p:cBhvr>
                                    </p:animEffect>
                                    <p:anim calcmode="lin" valueType="num">
                                      <p:cBhvr>
                                        <p:cTn id="1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5">
            <a:extLst>
              <a:ext uri="{FF2B5EF4-FFF2-40B4-BE49-F238E27FC236}">
                <a16:creationId xmlns:a16="http://schemas.microsoft.com/office/drawing/2014/main" id="{CF23FF38-F5F2-E119-B710-4E7AA375B6B5}"/>
              </a:ext>
            </a:extLst>
          </p:cNvPr>
          <p:cNvSpPr txBox="1"/>
          <p:nvPr/>
        </p:nvSpPr>
        <p:spPr>
          <a:xfrm>
            <a:off x="1494503" y="614192"/>
            <a:ext cx="6725265" cy="872355"/>
          </a:xfrm>
          <a:prstGeom prst="rect">
            <a:avLst/>
          </a:prstGeom>
        </p:spPr>
        <p:txBody>
          <a:bodyPr wrap="square" lIns="0" tIns="0" rIns="0" bIns="0" rtlCol="0" anchor="t">
            <a:spAutoFit/>
          </a:bodyPr>
          <a:lstStyle/>
          <a:p>
            <a:pPr algn="ctr">
              <a:lnSpc>
                <a:spcPct val="150000"/>
              </a:lnSpc>
            </a:pPr>
            <a:r>
              <a:rPr lang="vi-VN" sz="3779" b="1" dirty="0" smtClean="0">
                <a:latin typeface="Times New Roman" panose="02020603050405020304" pitchFamily="18" charset="0"/>
                <a:ea typeface="Baloo Da"/>
                <a:cs typeface="Times New Roman" panose="02020603050405020304" pitchFamily="18" charset="0"/>
                <a:sym typeface="Baloo Da"/>
              </a:rPr>
              <a:t>HÌNH THÀNH KIẾN THỨC</a:t>
            </a:r>
            <a:endParaRPr lang="en-US" sz="3779" b="1" dirty="0">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64323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4465" y="275303"/>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id="{1E6F96F5-CD3D-1BD0-36E9-3981BAF12E91}"/>
              </a:ext>
            </a:extLst>
          </p:cNvPr>
          <p:cNvSpPr txBox="1"/>
          <p:nvPr/>
        </p:nvSpPr>
        <p:spPr>
          <a:xfrm>
            <a:off x="1938496" y="505929"/>
            <a:ext cx="5428185" cy="1899494"/>
          </a:xfrm>
          <a:prstGeom prst="rect">
            <a:avLst/>
          </a:prstGeom>
        </p:spPr>
        <p:txBody>
          <a:bodyPr wrap="square" lIns="0" tIns="0" rIns="0" bIns="0" rtlCol="0" anchor="t">
            <a:spAutoFit/>
          </a:bodyPr>
          <a:lstStyle/>
          <a:p>
            <a:pPr algn="ctr">
              <a:lnSpc>
                <a:spcPct val="150000"/>
              </a:lnSpc>
              <a:spcBef>
                <a:spcPct val="0"/>
              </a:spcBef>
            </a:pPr>
            <a:r>
              <a:rPr lang="en-US" sz="4400" b="1" dirty="0">
                <a:solidFill>
                  <a:srgbClr val="FF0000"/>
                </a:solidFill>
                <a:latin typeface="Times New Roman" panose="02020603050405020304" pitchFamily="18" charset="0"/>
                <a:ea typeface="Bobby Jones"/>
                <a:cs typeface="Times New Roman" panose="02020603050405020304" pitchFamily="18" charset="0"/>
                <a:sym typeface="Bobby Jones"/>
              </a:rPr>
              <a:t>HOẠT ĐỘNG 1</a:t>
            </a:r>
          </a:p>
          <a:p>
            <a:pPr algn="ctr">
              <a:lnSpc>
                <a:spcPct val="150000"/>
              </a:lnSpc>
              <a:spcBef>
                <a:spcPct val="0"/>
              </a:spcBef>
            </a:pPr>
            <a:r>
              <a:rPr lang="en-US" sz="4400" b="1" dirty="0">
                <a:solidFill>
                  <a:srgbClr val="7030A0"/>
                </a:solidFill>
                <a:latin typeface="Times New Roman" panose="02020603050405020304" pitchFamily="18" charset="0"/>
                <a:ea typeface="Bobby Jones"/>
                <a:cs typeface="Times New Roman" panose="02020603050405020304" pitchFamily="18" charset="0"/>
                <a:sym typeface="Bobby Jones"/>
              </a:rPr>
              <a:t>ĐỌC THÀNH TIẾNG </a:t>
            </a:r>
          </a:p>
        </p:txBody>
      </p:sp>
    </p:spTree>
    <p:extLst>
      <p:ext uri="{BB962C8B-B14F-4D97-AF65-F5344CB8AC3E}">
        <p14:creationId xmlns:p14="http://schemas.microsoft.com/office/powerpoint/2010/main" val="219555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2878</TotalTime>
  <Words>1913</Words>
  <Application>Microsoft Office PowerPoint</Application>
  <PresentationFormat>On-screen Show (16:9)</PresentationFormat>
  <Paragraphs>217</Paragraphs>
  <Slides>46</Slides>
  <Notes>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46</vt:i4>
      </vt:variant>
    </vt:vector>
  </HeadingPairs>
  <TitlesOfParts>
    <vt:vector size="61" baseType="lpstr">
      <vt:lpstr>inpin heiti</vt:lpstr>
      <vt:lpstr>Baloo Da</vt:lpstr>
      <vt:lpstr>Times New Roman</vt:lpstr>
      <vt:lpstr>Wingdings</vt:lpstr>
      <vt:lpstr>UTM Edwardian</vt:lpstr>
      <vt:lpstr>Bobby Jones</vt:lpstr>
      <vt:lpstr>Calibri</vt:lpstr>
      <vt:lpstr>UTM Avo</vt:lpstr>
      <vt:lpstr>Arial</vt:lpstr>
      <vt:lpstr>Aptos Display</vt:lpstr>
      <vt:lpstr>Aptos</vt:lpstr>
      <vt:lpstr>UVN Banh Mi</vt:lpstr>
      <vt:lpstr>#9Slide05 Phobia</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hien tran 0353095025</cp:lastModifiedBy>
  <cp:revision>27</cp:revision>
  <dcterms:modified xsi:type="dcterms:W3CDTF">2025-01-25T14:36:05Z</dcterms:modified>
  <cp:category>9Slide.vn</cp:category>
</cp:coreProperties>
</file>