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sldIdLst>
    <p:sldId id="285" r:id="rId3"/>
    <p:sldId id="286" r:id="rId4"/>
    <p:sldId id="301" r:id="rId5"/>
    <p:sldId id="297" r:id="rId6"/>
    <p:sldId id="302" r:id="rId7"/>
    <p:sldId id="260"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4F170C-C1DA-4B49-A1F5-F7EB339C7D42}" type="slidenum">
              <a:rPr lang="en-US" altLang="en-US"/>
              <a:pPr/>
              <a:t>14</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8813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15/1/2024</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15/1/2024</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15/1/2024</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15/1/2024</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15/1/2024</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15/1/2024</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15/1/2024</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15/1/2024</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15/1/2024</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15/1/2024</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15/1/2024</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15/1/2024</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15/1/2024</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15/1/2024</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15/1/2024</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a:defRPr/>
            </a:pPr>
            <a:fld id="{6A285FB6-FF0A-40E2-8439-63B3EB9DDFDE}" type="datetimeFigureOut">
              <a:rPr lang="vi-VN"/>
              <a:pPr>
                <a:defRPr/>
              </a:pPr>
              <a:t>15/01/2024</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3B32A5C-0D10-463B-880C-880FCD7F81C7}" type="slidenum">
              <a:rPr lang="vi-VN" altLang="en-US"/>
              <a:pPr/>
              <a:t>‹#›</a:t>
            </a:fld>
            <a:endParaRPr lang="vi-VN" altLang="en-US"/>
          </a:p>
        </p:txBody>
      </p:sp>
    </p:spTree>
    <p:extLst>
      <p:ext uri="{BB962C8B-B14F-4D97-AF65-F5344CB8AC3E}">
        <p14:creationId xmlns:p14="http://schemas.microsoft.com/office/powerpoint/2010/main" val="344475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97E5F9-5384-492B-9C27-9014AC21FA5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C83C0A5-61D4-4B29-910C-C47159B9E0E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FB9717-3950-43BA-A6DD-1382FE3AB837}"/>
              </a:ext>
            </a:extLst>
          </p:cNvPr>
          <p:cNvSpPr>
            <a:spLocks noGrp="1"/>
          </p:cNvSpPr>
          <p:nvPr>
            <p:ph type="sldNum" sz="quarter" idx="12"/>
          </p:nvPr>
        </p:nvSpPr>
        <p:spPr/>
        <p:txBody>
          <a:bodyPr/>
          <a:lstStyle>
            <a:lvl1pPr>
              <a:defRPr/>
            </a:lvl1pPr>
          </a:lstStyle>
          <a:p>
            <a:pPr>
              <a:defRPr/>
            </a:pPr>
            <a:fld id="{3446BD10-0EB0-47D0-A390-5BBFEF4FEE0C}" type="slidenum">
              <a:rPr lang="en-US" altLang="en-US"/>
              <a:pPr>
                <a:defRPr/>
              </a:pPr>
              <a:t>‹#›</a:t>
            </a:fld>
            <a:endParaRPr lang="en-US" altLang="en-US"/>
          </a:p>
        </p:txBody>
      </p:sp>
    </p:spTree>
    <p:extLst>
      <p:ext uri="{BB962C8B-B14F-4D97-AF65-F5344CB8AC3E}">
        <p14:creationId xmlns:p14="http://schemas.microsoft.com/office/powerpoint/2010/main" val="303684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5651" y="304800"/>
            <a:ext cx="10678583"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197E5F9-5384-492B-9C27-9014AC21FA5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C83C0A5-61D4-4B29-910C-C47159B9E0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FB9717-3950-43BA-A6DD-1382FE3AB837}"/>
              </a:ext>
            </a:extLst>
          </p:cNvPr>
          <p:cNvSpPr>
            <a:spLocks noGrp="1"/>
          </p:cNvSpPr>
          <p:nvPr>
            <p:ph type="sldNum" sz="quarter" idx="12"/>
          </p:nvPr>
        </p:nvSpPr>
        <p:spPr/>
        <p:txBody>
          <a:bodyPr/>
          <a:lstStyle>
            <a:lvl1pPr>
              <a:defRPr/>
            </a:lvl1pPr>
          </a:lstStyle>
          <a:p>
            <a:pPr>
              <a:defRPr/>
            </a:pPr>
            <a:fld id="{2A305C3E-C56E-4716-BAE8-03A086CC6E09}" type="slidenum">
              <a:rPr lang="en-US" altLang="en-US"/>
              <a:pPr>
                <a:defRPr/>
              </a:pPr>
              <a:t>‹#›</a:t>
            </a:fld>
            <a:endParaRPr lang="en-US" altLang="en-US"/>
          </a:p>
        </p:txBody>
      </p:sp>
    </p:spTree>
    <p:extLst>
      <p:ext uri="{BB962C8B-B14F-4D97-AF65-F5344CB8AC3E}">
        <p14:creationId xmlns:p14="http://schemas.microsoft.com/office/powerpoint/2010/main" val="330185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15/1/2024</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15/1/2024</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 id="2147483675"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15/1/2024</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416379" y="814004"/>
            <a:ext cx="11201399" cy="2585323"/>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nl-NL" sz="60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TUẦN </a:t>
            </a:r>
            <a:r>
              <a:rPr lang="vi-VN" sz="6000" b="1" kern="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6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4800" b="1" u="sng" kern="1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vi-VN" sz="4800" b="1" u="sng"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4800" b="1" u="sng"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4800" b="1" u="sng"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8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 NGƯỜI DŨNG CẢM</a:t>
            </a:r>
            <a:r>
              <a:rPr lang="en-US" sz="48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691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628F3BC0-D473-436B-A68A-BB5FD09A0751}"/>
              </a:ext>
            </a:extLst>
          </p:cNvPr>
          <p:cNvSpPr>
            <a:spLocks noChangeArrowheads="1"/>
          </p:cNvSpPr>
          <p:nvPr/>
        </p:nvSpPr>
        <p:spPr bwMode="auto">
          <a:xfrm>
            <a:off x="1201783" y="611188"/>
            <a:ext cx="9144000" cy="1600200"/>
          </a:xfrm>
          <a:prstGeom prst="wedgeEllipseCallout">
            <a:avLst>
              <a:gd name="adj1" fmla="val -5574"/>
              <a:gd name="adj2" fmla="val -49542"/>
            </a:avLst>
          </a:prstGeom>
          <a:noFill/>
          <a:ln w="9525">
            <a:solidFill>
              <a:srgbClr val="0099FF"/>
            </a:solidFill>
            <a:miter lim="800000"/>
            <a:headEnd/>
            <a:tailEnd/>
          </a:ln>
          <a:effectLst/>
          <a:scene3d>
            <a:camera prst="legacyPerspectiveTop"/>
            <a:lightRig rig="legacyFlat3" dir="b"/>
          </a:scene3d>
          <a:sp3d extrusionH="887400" prstMaterial="legacyMatte">
            <a:bevelT w="13500" h="13500" prst="angle"/>
            <a:bevelB w="13500" h="13500" prst="angle"/>
            <a:extrusionClr>
              <a:srgbClr val="0099FF"/>
            </a:extrusionClr>
          </a:sp3d>
        </p:spPr>
        <p:txBody>
          <a:bodyPr>
            <a:flatTx/>
          </a:bodyPr>
          <a:lstStyle/>
          <a:p>
            <a:pPr algn="ctr" eaLnBrk="1" hangingPunct="1">
              <a:defRPr/>
            </a:pPr>
            <a:endParaRPr lang="en-US" sz="3600">
              <a:solidFill>
                <a:srgbClr val="FF3300"/>
              </a:solidFill>
              <a:effectLst>
                <a:outerShdw blurRad="38100" dist="38100" dir="2700000" algn="tl">
                  <a:srgbClr val="000000"/>
                </a:outerShdw>
              </a:effectLst>
              <a:latin typeface="Arial"/>
            </a:endParaRPr>
          </a:p>
        </p:txBody>
      </p:sp>
      <p:sp>
        <p:nvSpPr>
          <p:cNvPr id="3" name="WordArt 3"/>
          <p:cNvSpPr>
            <a:spLocks noChangeArrowheads="1" noChangeShapeType="1" noTextEdit="1"/>
          </p:cNvSpPr>
          <p:nvPr/>
        </p:nvSpPr>
        <p:spPr bwMode="auto">
          <a:xfrm>
            <a:off x="3200400" y="609600"/>
            <a:ext cx="6305550" cy="1276350"/>
          </a:xfrm>
          <a:prstGeom prst="rect">
            <a:avLst/>
          </a:prstGeom>
        </p:spPr>
        <p:txBody>
          <a:bodyPr wrap="none" fromWordArt="1">
            <a:prstTxWarp prst="textPlain">
              <a:avLst>
                <a:gd name="adj" fmla="val 50000"/>
              </a:avLst>
            </a:prstTxWarp>
          </a:bodyPr>
          <a:lstStyle/>
          <a:p>
            <a:pPr algn="ctr"/>
            <a:r>
              <a:rPr lang="vi-VN" sz="4400" b="1" kern="10" dirty="0">
                <a:ln w="9525">
                  <a:solidFill>
                    <a:schemeClr val="tx1"/>
                  </a:solidFill>
                  <a:round/>
                  <a:headEnd/>
                  <a:tailEnd/>
                </a:ln>
                <a:solidFill>
                  <a:srgbClr val="FF6600"/>
                </a:solidFill>
                <a:cs typeface="Arial" panose="020B0604020202020204" pitchFamily="34" charset="0"/>
              </a:rPr>
              <a:t>Hướng dẫn sửa lỗi chính tả</a:t>
            </a:r>
            <a:endParaRPr lang="en-US" sz="4400" b="1" kern="10" dirty="0">
              <a:ln w="9525">
                <a:solidFill>
                  <a:schemeClr val="tx1"/>
                </a:solidFill>
                <a:round/>
                <a:headEnd/>
                <a:tailEnd/>
              </a:ln>
              <a:solidFill>
                <a:srgbClr val="FF6600"/>
              </a:solidFill>
              <a:cs typeface="Arial" panose="020B0604020202020204" pitchFamily="34" charset="0"/>
            </a:endParaRPr>
          </a:p>
        </p:txBody>
      </p:sp>
      <p:sp>
        <p:nvSpPr>
          <p:cNvPr id="4" name="TextBox 3"/>
          <p:cNvSpPr txBox="1">
            <a:spLocks noChangeArrowheads="1"/>
          </p:cNvSpPr>
          <p:nvPr/>
        </p:nvSpPr>
        <p:spPr bwMode="auto">
          <a:xfrm>
            <a:off x="1804988" y="2536825"/>
            <a:ext cx="775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err="1">
                <a:latin typeface="Arial" panose="020B0604020202020204" pitchFamily="34" charset="0"/>
              </a:rPr>
              <a:t>Đầu</a:t>
            </a:r>
            <a:r>
              <a:rPr lang="en-US" altLang="en-US" sz="3600" b="1" dirty="0">
                <a:latin typeface="Arial" panose="020B0604020202020204" pitchFamily="34" charset="0"/>
              </a:rPr>
              <a:t> </a:t>
            </a:r>
            <a:r>
              <a:rPr lang="en-US" altLang="en-US" sz="3600" b="1" dirty="0" err="1">
                <a:latin typeface="Arial" panose="020B0604020202020204" pitchFamily="34" charset="0"/>
              </a:rPr>
              <a:t>thư</a:t>
            </a:r>
            <a:r>
              <a:rPr lang="en-US" altLang="en-US" sz="3600" b="1" dirty="0">
                <a:latin typeface="Arial" panose="020B0604020202020204" pitchFamily="34" charset="0"/>
              </a:rPr>
              <a:t> </a:t>
            </a:r>
            <a:r>
              <a:rPr lang="en-US" altLang="en-US" sz="3600" b="1" dirty="0" err="1">
                <a:latin typeface="Arial" panose="020B0604020202020204" pitchFamily="34" charset="0"/>
              </a:rPr>
              <a:t>cháu</a:t>
            </a:r>
            <a:r>
              <a:rPr lang="en-US" altLang="en-US" sz="3600" b="1" dirty="0">
                <a:latin typeface="Arial" panose="020B0604020202020204" pitchFamily="34" charset="0"/>
              </a:rPr>
              <a:t> </a:t>
            </a:r>
            <a:r>
              <a:rPr lang="en-US" altLang="en-US" sz="3600" b="1" dirty="0" err="1">
                <a:latin typeface="Arial" panose="020B0604020202020204" pitchFamily="34" charset="0"/>
              </a:rPr>
              <a:t>chúc</a:t>
            </a:r>
            <a:r>
              <a:rPr lang="en-US" altLang="en-US" sz="3600" b="1" dirty="0">
                <a:latin typeface="Arial" panose="020B0604020202020204" pitchFamily="34" charset="0"/>
              </a:rPr>
              <a:t> </a:t>
            </a:r>
            <a:r>
              <a:rPr lang="en-US" altLang="en-US" sz="3600" b="1" dirty="0" err="1" smtClean="0">
                <a:latin typeface="Arial" panose="020B0604020202020204" pitchFamily="34" charset="0"/>
              </a:rPr>
              <a:t>bà</a:t>
            </a:r>
            <a:r>
              <a:rPr lang="en-US" altLang="en-US" sz="3600" b="1" dirty="0" smtClean="0">
                <a:latin typeface="Arial" panose="020B0604020202020204" pitchFamily="34" charset="0"/>
              </a:rPr>
              <a:t> </a:t>
            </a:r>
            <a:r>
              <a:rPr lang="en-US" altLang="en-US" sz="3600" b="1" dirty="0" err="1">
                <a:latin typeface="Arial" panose="020B0604020202020204" pitchFamily="34" charset="0"/>
              </a:rPr>
              <a:t>mạnh</a:t>
            </a:r>
            <a:r>
              <a:rPr lang="en-US" altLang="en-US" sz="3600" b="1" dirty="0">
                <a:latin typeface="Arial" panose="020B0604020202020204" pitchFamily="34" charset="0"/>
              </a:rPr>
              <a:t> </a:t>
            </a:r>
            <a:r>
              <a:rPr lang="en-US" altLang="en-US" sz="3600" b="1" dirty="0" err="1">
                <a:solidFill>
                  <a:srgbClr val="FF0000"/>
                </a:solidFill>
                <a:latin typeface="Arial" panose="020B0604020202020204" pitchFamily="34" charset="0"/>
              </a:rPr>
              <a:t>khẻo</a:t>
            </a:r>
            <a:r>
              <a:rPr lang="en-US" altLang="en-US" sz="3600" b="1" dirty="0">
                <a:latin typeface="Arial" panose="020B0604020202020204" pitchFamily="34" charset="0"/>
              </a:rPr>
              <a:t>!</a:t>
            </a:r>
          </a:p>
        </p:txBody>
      </p:sp>
      <p:sp>
        <p:nvSpPr>
          <p:cNvPr id="5" name="TextBox 4"/>
          <p:cNvSpPr txBox="1">
            <a:spLocks noChangeArrowheads="1"/>
          </p:cNvSpPr>
          <p:nvPr/>
        </p:nvSpPr>
        <p:spPr bwMode="auto">
          <a:xfrm>
            <a:off x="1909491" y="3709670"/>
            <a:ext cx="8829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err="1">
                <a:latin typeface="Arial" panose="020B0604020202020204" pitchFamily="34" charset="0"/>
              </a:rPr>
              <a:t>Đầu</a:t>
            </a:r>
            <a:r>
              <a:rPr lang="en-US" altLang="en-US" sz="3600" b="1" dirty="0">
                <a:latin typeface="Arial" panose="020B0604020202020204" pitchFamily="34" charset="0"/>
              </a:rPr>
              <a:t> </a:t>
            </a:r>
            <a:r>
              <a:rPr lang="en-US" altLang="en-US" sz="3600" b="1" dirty="0" err="1">
                <a:latin typeface="Arial" panose="020B0604020202020204" pitchFamily="34" charset="0"/>
              </a:rPr>
              <a:t>thư</a:t>
            </a:r>
            <a:r>
              <a:rPr lang="en-US" altLang="en-US" sz="3600" b="1" dirty="0">
                <a:latin typeface="Arial" panose="020B0604020202020204" pitchFamily="34" charset="0"/>
              </a:rPr>
              <a:t> </a:t>
            </a:r>
            <a:r>
              <a:rPr lang="en-US" altLang="en-US" sz="3600" b="1" dirty="0" err="1">
                <a:latin typeface="Arial" panose="020B0604020202020204" pitchFamily="34" charset="0"/>
              </a:rPr>
              <a:t>cháu</a:t>
            </a:r>
            <a:r>
              <a:rPr lang="en-US" altLang="en-US" sz="3600" b="1" dirty="0">
                <a:latin typeface="Arial" panose="020B0604020202020204" pitchFamily="34" charset="0"/>
              </a:rPr>
              <a:t> </a:t>
            </a:r>
            <a:r>
              <a:rPr lang="en-US" altLang="en-US" sz="3600" b="1" dirty="0" err="1">
                <a:latin typeface="Arial" panose="020B0604020202020204" pitchFamily="34" charset="0"/>
              </a:rPr>
              <a:t>kính</a:t>
            </a:r>
            <a:r>
              <a:rPr lang="en-US" altLang="en-US" sz="3600" b="1" dirty="0">
                <a:latin typeface="Arial" panose="020B0604020202020204" pitchFamily="34" charset="0"/>
              </a:rPr>
              <a:t> </a:t>
            </a:r>
            <a:r>
              <a:rPr lang="en-US" altLang="en-US" sz="3600" b="1" dirty="0" err="1">
                <a:latin typeface="Arial" panose="020B0604020202020204" pitchFamily="34" charset="0"/>
              </a:rPr>
              <a:t>chúc</a:t>
            </a:r>
            <a:r>
              <a:rPr lang="en-US" altLang="en-US" sz="3600" b="1" dirty="0">
                <a:latin typeface="Arial" panose="020B0604020202020204" pitchFamily="34" charset="0"/>
              </a:rPr>
              <a:t> </a:t>
            </a:r>
            <a:r>
              <a:rPr lang="en-US" altLang="en-US" sz="3600" b="1" dirty="0" err="1" smtClean="0">
                <a:latin typeface="Arial" panose="020B0604020202020204" pitchFamily="34" charset="0"/>
              </a:rPr>
              <a:t>bà</a:t>
            </a:r>
            <a:r>
              <a:rPr lang="en-US" altLang="en-US" sz="3600" b="1" dirty="0" smtClean="0">
                <a:latin typeface="Arial" panose="020B0604020202020204" pitchFamily="34" charset="0"/>
              </a:rPr>
              <a:t> </a:t>
            </a:r>
            <a:r>
              <a:rPr lang="en-US" altLang="en-US" sz="3600" b="1" dirty="0" err="1">
                <a:latin typeface="Arial" panose="020B0604020202020204" pitchFamily="34" charset="0"/>
              </a:rPr>
              <a:t>mạnh</a:t>
            </a:r>
            <a:r>
              <a:rPr lang="en-US" altLang="en-US" sz="3600" b="1" dirty="0">
                <a:latin typeface="Arial" panose="020B0604020202020204" pitchFamily="34" charset="0"/>
              </a:rPr>
              <a:t> </a:t>
            </a:r>
            <a:r>
              <a:rPr lang="en-US" altLang="en-US" sz="3600" b="1" dirty="0" err="1">
                <a:solidFill>
                  <a:srgbClr val="FF0000"/>
                </a:solidFill>
                <a:latin typeface="Arial" panose="020B0604020202020204" pitchFamily="34" charset="0"/>
              </a:rPr>
              <a:t>khỏe</a:t>
            </a:r>
            <a:r>
              <a:rPr lang="en-US" altLang="en-US" sz="3600" b="1" dirty="0">
                <a:latin typeface="Arial" panose="020B0604020202020204" pitchFamily="34" charset="0"/>
              </a:rPr>
              <a:t>!</a:t>
            </a:r>
          </a:p>
        </p:txBody>
      </p:sp>
      <p:sp>
        <p:nvSpPr>
          <p:cNvPr id="6" name="Right Arrow 5"/>
          <p:cNvSpPr/>
          <p:nvPr/>
        </p:nvSpPr>
        <p:spPr>
          <a:xfrm>
            <a:off x="896983" y="3871197"/>
            <a:ext cx="818606" cy="323057"/>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0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485" name="Group 29">
            <a:extLst>
              <a:ext uri="{FF2B5EF4-FFF2-40B4-BE49-F238E27FC236}">
                <a16:creationId xmlns:a16="http://schemas.microsoft.com/office/drawing/2014/main" id="{A0F8CB32-3466-49D0-86C4-6DDF9579A751}"/>
              </a:ext>
            </a:extLst>
          </p:cNvPr>
          <p:cNvGraphicFramePr>
            <a:graphicFrameLocks noGrp="1"/>
          </p:cNvGraphicFramePr>
          <p:nvPr/>
        </p:nvGraphicFramePr>
        <p:xfrm>
          <a:off x="1447800" y="623888"/>
          <a:ext cx="9525000" cy="2971800"/>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868632">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dirty="0" err="1">
                          <a:ln>
                            <a:noFill/>
                          </a:ln>
                          <a:solidFill>
                            <a:schemeClr val="tx1"/>
                          </a:solidFill>
                          <a:effectLst/>
                          <a:latin typeface="Times New Roman" pitchFamily="18" charset="0"/>
                        </a:rPr>
                        <a:t>Lỗi</a:t>
                      </a:r>
                      <a:r>
                        <a:rPr kumimoji="0" lang="en-US" sz="3200" b="1" i="0" u="none" strike="noStrike" cap="none" normalizeH="0" baseline="0" dirty="0">
                          <a:ln>
                            <a:noFill/>
                          </a:ln>
                          <a:solidFill>
                            <a:schemeClr val="tx1"/>
                          </a:solidFill>
                          <a:effectLst/>
                          <a:latin typeface="Times New Roman" pitchFamily="18" charset="0"/>
                        </a:rPr>
                        <a:t> </a:t>
                      </a:r>
                      <a:r>
                        <a:rPr kumimoji="0" lang="en-US" sz="3200" b="1" i="0" u="none" strike="noStrike" cap="none" normalizeH="0" baseline="0" dirty="0" err="1">
                          <a:ln>
                            <a:noFill/>
                          </a:ln>
                          <a:solidFill>
                            <a:schemeClr val="tx1"/>
                          </a:solidFill>
                          <a:effectLst/>
                          <a:latin typeface="Times New Roman" pitchFamily="18" charset="0"/>
                        </a:rPr>
                        <a:t>sai</a:t>
                      </a:r>
                      <a:endParaRPr kumimoji="0" lang="en-US" sz="3200" b="1" i="0" u="none" strike="noStrike" cap="none" normalizeH="0" baseline="0" dirty="0">
                        <a:ln>
                          <a:noFill/>
                        </a:ln>
                        <a:solidFill>
                          <a:schemeClr val="tx1"/>
                        </a:solidFill>
                        <a:effectLst/>
                        <a:latin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3200" b="1" i="0" u="none" strike="noStrike" cap="none" normalizeH="0" baseline="0">
                          <a:ln>
                            <a:noFill/>
                          </a:ln>
                          <a:solidFill>
                            <a:schemeClr val="bg1"/>
                          </a:solidFill>
                          <a:effectLst/>
                          <a:latin typeface="Times New Roman" pitchFamily="18" charset="0"/>
                        </a:rPr>
                        <a:t>Sửa lại cho đúng</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7010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g</a:t>
                      </a:r>
                      <a:r>
                        <a:rPr kumimoji="0" lang="en-US" sz="4000" b="0" i="0" u="none" strike="noStrike" cap="none" normalizeH="0" baseline="0" dirty="0" err="1">
                          <a:ln>
                            <a:noFill/>
                          </a:ln>
                          <a:solidFill>
                            <a:srgbClr val="FF0000"/>
                          </a:solidFill>
                          <a:effectLst/>
                          <a:latin typeface="Tahoma" pitchFamily="34" charset="0"/>
                        </a:rPr>
                        <a:t>ưởi</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đến</a:t>
                      </a:r>
                      <a:endParaRPr kumimoji="0" lang="en-US" sz="4000" b="0" i="0" u="none" strike="noStrike" cap="none" normalizeH="0" baseline="0" dirty="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g</a:t>
                      </a:r>
                      <a:r>
                        <a:rPr kumimoji="0" lang="en-US" sz="4000" b="0" i="0" u="none" strike="noStrike" cap="none" normalizeH="0" baseline="0" dirty="0" err="1">
                          <a:ln>
                            <a:noFill/>
                          </a:ln>
                          <a:solidFill>
                            <a:srgbClr val="FF0000"/>
                          </a:solidFill>
                          <a:effectLst/>
                          <a:latin typeface="Tahoma" pitchFamily="34" charset="0"/>
                        </a:rPr>
                        <a:t>ửi</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đến</a:t>
                      </a:r>
                      <a:endParaRPr kumimoji="0" lang="en-US" sz="4000" b="0" i="0" u="none" strike="noStrike" cap="none" normalizeH="0" baseline="0" dirty="0">
                        <a:ln>
                          <a:noFill/>
                        </a:ln>
                        <a:solidFill>
                          <a:srgbClr val="0070C0"/>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FF0000"/>
                          </a:solidFill>
                          <a:effectLst/>
                          <a:latin typeface="Tahoma" pitchFamily="34" charset="0"/>
                        </a:rPr>
                        <a:t>Kh</a:t>
                      </a:r>
                      <a:r>
                        <a:rPr kumimoji="0" lang="en-US" sz="4000" b="0" i="0" u="none" strike="noStrike" cap="none" normalizeH="0" baseline="0" dirty="0" err="1">
                          <a:ln>
                            <a:noFill/>
                          </a:ln>
                          <a:solidFill>
                            <a:schemeClr val="tx1"/>
                          </a:solidFill>
                          <a:effectLst/>
                          <a:latin typeface="Tahoma" pitchFamily="34" charset="0"/>
                        </a:rPr>
                        <a:t>ính</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mến</a:t>
                      </a:r>
                      <a:endParaRPr kumimoji="0" lang="en-US" sz="4000" b="0" i="0" u="none" strike="noStrike" cap="none" normalizeH="0" baseline="0" dirty="0">
                        <a:ln>
                          <a:noFill/>
                        </a:ln>
                        <a:solidFill>
                          <a:schemeClr val="tx1"/>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FF0000"/>
                          </a:solidFill>
                          <a:effectLst/>
                          <a:latin typeface="Tahoma" pitchFamily="34" charset="0"/>
                        </a:rPr>
                        <a:t>K</a:t>
                      </a:r>
                      <a:r>
                        <a:rPr kumimoji="0" lang="en-US" sz="4000" b="0" i="0" u="none" strike="noStrike" cap="none" normalizeH="0" baseline="0" dirty="0" err="1">
                          <a:ln>
                            <a:noFill/>
                          </a:ln>
                          <a:solidFill>
                            <a:srgbClr val="0070C0"/>
                          </a:solidFill>
                          <a:effectLst/>
                          <a:latin typeface="Tahoma" pitchFamily="34" charset="0"/>
                        </a:rPr>
                        <a:t>ính</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mến</a:t>
                      </a:r>
                      <a:endParaRPr kumimoji="0" lang="en-US" sz="4000" b="0" i="0" u="none" strike="noStrike" cap="none" normalizeH="0" baseline="0" dirty="0">
                        <a:ln>
                          <a:noFill/>
                        </a:ln>
                        <a:solidFill>
                          <a:srgbClr val="0070C0"/>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5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xung</a:t>
                      </a:r>
                      <a:r>
                        <a:rPr kumimoji="0" lang="en-US" sz="4000" b="0" i="0" u="none" strike="noStrike" cap="none" normalizeH="0" baseline="0" dirty="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qua</a:t>
                      </a:r>
                      <a:r>
                        <a:rPr kumimoji="0" lang="en-US" sz="4000" b="0" i="0" u="none" strike="noStrike" cap="none" normalizeH="0" baseline="0" dirty="0" err="1">
                          <a:ln>
                            <a:noFill/>
                          </a:ln>
                          <a:solidFill>
                            <a:srgbClr val="FF0000"/>
                          </a:solidFill>
                          <a:effectLst/>
                          <a:latin typeface="Tahoma" pitchFamily="34" charset="0"/>
                        </a:rPr>
                        <a:t>ng</a:t>
                      </a:r>
                      <a:r>
                        <a:rPr kumimoji="0" lang="en-US" sz="4000" b="0" i="0" u="none" strike="noStrike" cap="none" normalizeH="0" baseline="0" dirty="0">
                          <a:ln>
                            <a:noFill/>
                          </a:ln>
                          <a:solidFill>
                            <a:srgbClr val="FF0000"/>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xóm</a:t>
                      </a:r>
                      <a:endParaRPr kumimoji="0" lang="en-US" sz="4000" b="0" i="0" u="none" strike="noStrike" cap="none" normalizeH="0" baseline="0" dirty="0">
                        <a:ln>
                          <a:noFill/>
                        </a:ln>
                        <a:solidFill>
                          <a:srgbClr val="FF0000"/>
                        </a:solidFill>
                        <a:effectLst/>
                        <a:latin typeface="Tahoma"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Xung</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qua</a:t>
                      </a:r>
                      <a:r>
                        <a:rPr kumimoji="0" lang="en-US" sz="4000" b="0" i="0" u="none" strike="noStrike" cap="none" normalizeH="0" baseline="0" dirty="0" err="1">
                          <a:ln>
                            <a:noFill/>
                          </a:ln>
                          <a:solidFill>
                            <a:srgbClr val="FF0000"/>
                          </a:solidFill>
                          <a:effectLst/>
                          <a:latin typeface="Tahoma" pitchFamily="34" charset="0"/>
                        </a:rPr>
                        <a:t>nh</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xóm</a:t>
                      </a:r>
                      <a:endParaRPr kumimoji="0" lang="en-US" sz="4000" b="0" i="0" u="none" strike="noStrike" cap="none" normalizeH="0" baseline="0" dirty="0">
                        <a:ln>
                          <a:noFill/>
                        </a:ln>
                        <a:solidFill>
                          <a:srgbClr val="0070C0"/>
                        </a:solidFill>
                        <a:effectLst/>
                        <a:latin typeface="Tahoma"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 name="Table 2">
            <a:extLst>
              <a:ext uri="{FF2B5EF4-FFF2-40B4-BE49-F238E27FC236}">
                <a16:creationId xmlns:a16="http://schemas.microsoft.com/office/drawing/2014/main" id="{1856155B-659F-437C-9CB7-6CBD1F2E3E3A}"/>
              </a:ext>
            </a:extLst>
          </p:cNvPr>
          <p:cNvGraphicFramePr>
            <a:graphicFrameLocks noGrp="1"/>
          </p:cNvGraphicFramePr>
          <p:nvPr/>
        </p:nvGraphicFramePr>
        <p:xfrm>
          <a:off x="1447800" y="3519488"/>
          <a:ext cx="9525000" cy="701675"/>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hạ</a:t>
                      </a:r>
                      <a:r>
                        <a:rPr kumimoji="0" lang="en-US" sz="4000" b="0" i="0" u="none" strike="noStrike" cap="none" normalizeH="0" baseline="0" dirty="0" err="1">
                          <a:ln>
                            <a:noFill/>
                          </a:ln>
                          <a:solidFill>
                            <a:srgbClr val="FF0000"/>
                          </a:solidFill>
                          <a:effectLst/>
                          <a:latin typeface="Tahoma" pitchFamily="34" charset="0"/>
                        </a:rPr>
                        <a:t>ng</a:t>
                      </a:r>
                      <a:r>
                        <a:rPr kumimoji="0" lang="en-US" sz="4000" b="0" i="0" u="none" strike="noStrike" cap="none" normalizeH="0" baseline="0" dirty="0">
                          <a:ln>
                            <a:noFill/>
                          </a:ln>
                          <a:solidFill>
                            <a:srgbClr val="FF0000"/>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phúc</a:t>
                      </a:r>
                      <a:endParaRPr kumimoji="0" lang="en-US" sz="4000" b="0" i="0" u="none" strike="noStrike" cap="none" normalizeH="0" baseline="0" dirty="0">
                        <a:ln>
                          <a:noFill/>
                        </a:ln>
                        <a:solidFill>
                          <a:schemeClr val="tx1"/>
                        </a:solidFill>
                        <a:effectLst/>
                        <a:latin typeface="Tahoma" pitchFamily="34"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hạ</a:t>
                      </a:r>
                      <a:r>
                        <a:rPr kumimoji="0" lang="en-US" sz="4000" b="0" i="0" u="none" strike="noStrike" cap="none" normalizeH="0" baseline="0" dirty="0" err="1">
                          <a:ln>
                            <a:noFill/>
                          </a:ln>
                          <a:solidFill>
                            <a:srgbClr val="FF0000"/>
                          </a:solidFill>
                          <a:effectLst/>
                          <a:latin typeface="Tahoma" pitchFamily="34" charset="0"/>
                        </a:rPr>
                        <a:t>nh</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phúc</a:t>
                      </a:r>
                      <a:endParaRPr kumimoji="0" lang="en-US" sz="4000" b="0" i="0" u="none" strike="noStrike" cap="none" normalizeH="0" baseline="0" dirty="0">
                        <a:ln>
                          <a:noFill/>
                        </a:ln>
                        <a:solidFill>
                          <a:srgbClr val="0070C0"/>
                        </a:solidFill>
                        <a:effectLst/>
                        <a:latin typeface="Tahoma" pitchFamily="34" charset="0"/>
                      </a:endParaRP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3E311F77-ADC9-4FD5-890B-793621937A5E}"/>
              </a:ext>
            </a:extLst>
          </p:cNvPr>
          <p:cNvGraphicFramePr>
            <a:graphicFrameLocks noGrp="1"/>
          </p:cNvGraphicFramePr>
          <p:nvPr/>
        </p:nvGraphicFramePr>
        <p:xfrm>
          <a:off x="1447800" y="4205288"/>
          <a:ext cx="9525000" cy="701675"/>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tr</a:t>
                      </a:r>
                      <a:r>
                        <a:rPr kumimoji="0" lang="en-US" sz="4000" b="0" i="0" u="sng" strike="noStrike" cap="none" normalizeH="0" baseline="0" dirty="0" err="1">
                          <a:ln>
                            <a:noFill/>
                          </a:ln>
                          <a:solidFill>
                            <a:srgbClr val="FF0000"/>
                          </a:solidFill>
                          <a:effectLst/>
                          <a:latin typeface="Tahoma" pitchFamily="34" charset="0"/>
                        </a:rPr>
                        <a:t>iễu</a:t>
                      </a:r>
                      <a:r>
                        <a:rPr kumimoji="0" lang="en-US" sz="4000" b="0" i="0" u="none" strike="noStrike" cap="none" normalizeH="0" baseline="0" dirty="0">
                          <a:ln>
                            <a:noFill/>
                          </a:ln>
                          <a:solidFill>
                            <a:schemeClr val="tx1"/>
                          </a:solidFill>
                          <a:effectLst/>
                          <a:latin typeface="Tahoma" pitchFamily="34" charset="0"/>
                        </a:rPr>
                        <a:t> quả</a:t>
                      </a: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tri</a:t>
                      </a:r>
                      <a:r>
                        <a:rPr kumimoji="0" lang="en-US" sz="4000" b="0" i="0" u="none" strike="noStrike" cap="none" normalizeH="0" baseline="0" dirty="0" err="1">
                          <a:ln>
                            <a:noFill/>
                          </a:ln>
                          <a:solidFill>
                            <a:srgbClr val="FF0000"/>
                          </a:solidFill>
                          <a:effectLst/>
                          <a:latin typeface="Tahoma" pitchFamily="34" charset="0"/>
                        </a:rPr>
                        <a:t>̃u</a:t>
                      </a:r>
                      <a:r>
                        <a:rPr kumimoji="0" lang="en-US" sz="4000" b="0" i="0" u="none" strike="noStrike" cap="none" normalizeH="0" baseline="0" dirty="0">
                          <a:ln>
                            <a:noFill/>
                          </a:ln>
                          <a:solidFill>
                            <a:srgbClr val="0070C0"/>
                          </a:solidFill>
                          <a:effectLst/>
                          <a:latin typeface="Tahoma" pitchFamily="34" charset="0"/>
                        </a:rPr>
                        <a:t> quả</a:t>
                      </a: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Table 4">
            <a:extLst>
              <a:ext uri="{FF2B5EF4-FFF2-40B4-BE49-F238E27FC236}">
                <a16:creationId xmlns:a16="http://schemas.microsoft.com/office/drawing/2014/main" id="{923A0FBC-CA86-4618-9988-B4ECB44AC8B8}"/>
              </a:ext>
            </a:extLst>
          </p:cNvPr>
          <p:cNvGraphicFramePr>
            <a:graphicFrameLocks noGrp="1"/>
          </p:cNvGraphicFramePr>
          <p:nvPr/>
        </p:nvGraphicFramePr>
        <p:xfrm>
          <a:off x="1433513" y="4876800"/>
          <a:ext cx="9525000" cy="701675"/>
        </p:xfrm>
        <a:graphic>
          <a:graphicData uri="http://schemas.openxmlformats.org/drawingml/2006/table">
            <a:tbl>
              <a:tblPr/>
              <a:tblGrid>
                <a:gridCol w="4343400">
                  <a:extLst>
                    <a:ext uri="{9D8B030D-6E8A-4147-A177-3AD203B41FA5}">
                      <a16:colId xmlns:a16="http://schemas.microsoft.com/office/drawing/2014/main" val="20000"/>
                    </a:ext>
                  </a:extLst>
                </a:gridCol>
                <a:gridCol w="5181600">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chemeClr val="tx1"/>
                          </a:solidFill>
                          <a:effectLst/>
                          <a:latin typeface="Tahoma" pitchFamily="34" charset="0"/>
                        </a:rPr>
                        <a:t>Đ</a:t>
                      </a:r>
                      <a:r>
                        <a:rPr kumimoji="0" lang="en-US" sz="4000" b="0" i="0" u="none" strike="noStrike" cap="none" normalizeH="0" baseline="0" dirty="0" err="1">
                          <a:ln>
                            <a:noFill/>
                          </a:ln>
                          <a:solidFill>
                            <a:srgbClr val="FF0000"/>
                          </a:solidFill>
                          <a:effectLst/>
                          <a:latin typeface="Tahoma" pitchFamily="34" charset="0"/>
                        </a:rPr>
                        <a:t>âu</a:t>
                      </a:r>
                      <a:r>
                        <a:rPr kumimoji="0" lang="en-US" sz="4000" b="0" i="0" u="none" strike="noStrike" cap="none" normalizeH="0" baseline="0" dirty="0">
                          <a:ln>
                            <a:noFill/>
                          </a:ln>
                          <a:solidFill>
                            <a:srgbClr val="FF0000"/>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chân</a:t>
                      </a:r>
                      <a:endParaRPr kumimoji="0" lang="en-US" sz="4000" b="0" i="0" u="none" strike="noStrike" cap="none" normalizeH="0" baseline="0" dirty="0">
                        <a:ln>
                          <a:noFill/>
                        </a:ln>
                        <a:solidFill>
                          <a:schemeClr val="tx1"/>
                        </a:solidFill>
                        <a:effectLst/>
                        <a:latin typeface="Tahoma" pitchFamily="34" charset="0"/>
                      </a:endParaRPr>
                    </a:p>
                  </a:txBody>
                  <a:tcPr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đ</a:t>
                      </a:r>
                      <a:r>
                        <a:rPr kumimoji="0" lang="en-US" sz="4000" b="0" i="0" u="none" strike="noStrike" cap="none" normalizeH="0" baseline="0" dirty="0" err="1">
                          <a:ln>
                            <a:noFill/>
                          </a:ln>
                          <a:solidFill>
                            <a:srgbClr val="FF0000"/>
                          </a:solidFill>
                          <a:effectLst/>
                          <a:latin typeface="Tahoma" pitchFamily="34" charset="0"/>
                        </a:rPr>
                        <a:t>au</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chân</a:t>
                      </a:r>
                      <a:endParaRPr kumimoji="0" lang="en-US" sz="4000" b="0" i="0" u="none" strike="noStrike" cap="none" normalizeH="0" baseline="0" dirty="0">
                        <a:ln>
                          <a:noFill/>
                        </a:ln>
                        <a:solidFill>
                          <a:srgbClr val="0070C0"/>
                        </a:solidFill>
                        <a:effectLst/>
                        <a:latin typeface="Tahoma" pitchFamily="34" charset="0"/>
                      </a:endParaRPr>
                    </a:p>
                  </a:txBody>
                  <a:tcPr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Table 5">
            <a:extLst>
              <a:ext uri="{FF2B5EF4-FFF2-40B4-BE49-F238E27FC236}">
                <a16:creationId xmlns:a16="http://schemas.microsoft.com/office/drawing/2014/main" id="{AB3F265B-8BB9-4B3A-A3F3-74095DC203E6}"/>
              </a:ext>
            </a:extLst>
          </p:cNvPr>
          <p:cNvGraphicFramePr>
            <a:graphicFrameLocks noGrp="1"/>
          </p:cNvGraphicFramePr>
          <p:nvPr>
            <p:extLst>
              <p:ext uri="{D42A27DB-BD31-4B8C-83A1-F6EECF244321}">
                <p14:modId xmlns:p14="http://schemas.microsoft.com/office/powerpoint/2010/main" val="2575638863"/>
              </p:ext>
            </p:extLst>
          </p:nvPr>
        </p:nvGraphicFramePr>
        <p:xfrm>
          <a:off x="1447800" y="5576888"/>
          <a:ext cx="9510713" cy="701675"/>
        </p:xfrm>
        <a:graphic>
          <a:graphicData uri="http://schemas.openxmlformats.org/drawingml/2006/table">
            <a:tbl>
              <a:tblPr/>
              <a:tblGrid>
                <a:gridCol w="4336885">
                  <a:extLst>
                    <a:ext uri="{9D8B030D-6E8A-4147-A177-3AD203B41FA5}">
                      <a16:colId xmlns:a16="http://schemas.microsoft.com/office/drawing/2014/main" val="20000"/>
                    </a:ext>
                  </a:extLst>
                </a:gridCol>
                <a:gridCol w="5173828">
                  <a:extLst>
                    <a:ext uri="{9D8B030D-6E8A-4147-A177-3AD203B41FA5}">
                      <a16:colId xmlns:a16="http://schemas.microsoft.com/office/drawing/2014/main" val="20001"/>
                    </a:ext>
                  </a:extLst>
                </a:gridCol>
              </a:tblGrid>
              <a:tr h="70167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sng" strike="noStrike" cap="none" normalizeH="0" baseline="0" dirty="0" err="1" smtClean="0">
                          <a:ln>
                            <a:noFill/>
                          </a:ln>
                          <a:solidFill>
                            <a:srgbClr val="FF0000"/>
                          </a:solidFill>
                          <a:effectLst/>
                          <a:latin typeface="Tahoma" pitchFamily="34" charset="0"/>
                        </a:rPr>
                        <a:t>gi</a:t>
                      </a:r>
                      <a:r>
                        <a:rPr kumimoji="0" lang="en-US" sz="4000" b="0" i="0" u="none" strike="noStrike" cap="none" normalizeH="0" baseline="0" dirty="0" err="1" smtClean="0">
                          <a:ln>
                            <a:noFill/>
                          </a:ln>
                          <a:solidFill>
                            <a:schemeClr val="tx1"/>
                          </a:solidFill>
                          <a:effectLst/>
                          <a:latin typeface="Tahoma" pitchFamily="34" charset="0"/>
                        </a:rPr>
                        <a:t>ừng</a:t>
                      </a:r>
                      <a:r>
                        <a:rPr kumimoji="0" lang="en-US" sz="4000" b="0" i="0" u="none" strike="noStrike" cap="none" normalizeH="0" baseline="0" dirty="0" smtClean="0">
                          <a:ln>
                            <a:noFill/>
                          </a:ln>
                          <a:solidFill>
                            <a:schemeClr val="tx1"/>
                          </a:solidFill>
                          <a:effectLst/>
                          <a:latin typeface="Tahoma" pitchFamily="34" charset="0"/>
                        </a:rPr>
                        <a:t> </a:t>
                      </a:r>
                      <a:r>
                        <a:rPr kumimoji="0" lang="en-US" sz="4000" b="0" i="0" u="none" strike="noStrike" cap="none" normalizeH="0" baseline="0" dirty="0" err="1">
                          <a:ln>
                            <a:noFill/>
                          </a:ln>
                          <a:solidFill>
                            <a:schemeClr val="tx1"/>
                          </a:solidFill>
                          <a:effectLst/>
                          <a:latin typeface="Tahoma" pitchFamily="34" charset="0"/>
                        </a:rPr>
                        <a:t>bút</a:t>
                      </a:r>
                      <a:endParaRPr kumimoji="0" lang="en-US" sz="4000" b="0" i="0" u="none" strike="noStrike" cap="none" normalizeH="0" baseline="0" dirty="0">
                        <a:ln>
                          <a:noFill/>
                        </a:ln>
                        <a:solidFill>
                          <a:schemeClr val="tx1"/>
                        </a:solidFill>
                        <a:effectLst/>
                        <a:latin typeface="Tahoma" pitchFamily="34" charset="0"/>
                      </a:endParaRPr>
                    </a:p>
                  </a:txBody>
                  <a:tcPr marL="91436" marR="91436" marT="45761" marB="4576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0" i="0" u="none" strike="noStrike" cap="none" normalizeH="0" baseline="0" dirty="0" err="1">
                          <a:ln>
                            <a:noFill/>
                          </a:ln>
                          <a:solidFill>
                            <a:srgbClr val="0070C0"/>
                          </a:solidFill>
                          <a:effectLst/>
                          <a:latin typeface="Tahoma" pitchFamily="34" charset="0"/>
                        </a:rPr>
                        <a:t>dừng</a:t>
                      </a:r>
                      <a:r>
                        <a:rPr kumimoji="0" lang="en-US" sz="4000" b="0" i="0" u="none" strike="noStrike" cap="none" normalizeH="0" baseline="0" dirty="0">
                          <a:ln>
                            <a:noFill/>
                          </a:ln>
                          <a:solidFill>
                            <a:srgbClr val="0070C0"/>
                          </a:solidFill>
                          <a:effectLst/>
                          <a:latin typeface="Tahoma" pitchFamily="34" charset="0"/>
                        </a:rPr>
                        <a:t> </a:t>
                      </a:r>
                      <a:r>
                        <a:rPr kumimoji="0" lang="en-US" sz="4000" b="0" i="0" u="none" strike="noStrike" cap="none" normalizeH="0" baseline="0" dirty="0" err="1">
                          <a:ln>
                            <a:noFill/>
                          </a:ln>
                          <a:solidFill>
                            <a:srgbClr val="0070C0"/>
                          </a:solidFill>
                          <a:effectLst/>
                          <a:latin typeface="Tahoma" pitchFamily="34" charset="0"/>
                        </a:rPr>
                        <a:t>bút</a:t>
                      </a:r>
                      <a:endParaRPr kumimoji="0" lang="en-US" sz="4000" b="0" i="0" u="none" strike="noStrike" cap="none" normalizeH="0" baseline="0" dirty="0">
                        <a:ln>
                          <a:noFill/>
                        </a:ln>
                        <a:solidFill>
                          <a:srgbClr val="0070C0"/>
                        </a:solidFill>
                        <a:effectLst/>
                        <a:latin typeface="Tahoma" pitchFamily="34" charset="0"/>
                      </a:endParaRPr>
                    </a:p>
                  </a:txBody>
                  <a:tcPr marL="91436" marR="91436" marT="45761" marB="4576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20694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9485"/>
                                        </p:tgtEl>
                                        <p:attrNameLst>
                                          <p:attrName>style.visibility</p:attrName>
                                        </p:attrNameLst>
                                      </p:cBhvr>
                                      <p:to>
                                        <p:strVal val="visible"/>
                                      </p:to>
                                    </p:set>
                                    <p:animEffect transition="in" filter="wipe(down)">
                                      <p:cBhvr>
                                        <p:cTn id="7" dur="500"/>
                                        <p:tgtEl>
                                          <p:spTgt spid="19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13" name="Group 33">
            <a:extLst>
              <a:ext uri="{FF2B5EF4-FFF2-40B4-BE49-F238E27FC236}">
                <a16:creationId xmlns:a16="http://schemas.microsoft.com/office/drawing/2014/main" id="{955171CA-EC3F-4B46-9669-DEBA472D2740}"/>
              </a:ext>
            </a:extLst>
          </p:cNvPr>
          <p:cNvGraphicFramePr>
            <a:graphicFrameLocks noGrp="1"/>
          </p:cNvGraphicFramePr>
          <p:nvPr/>
        </p:nvGraphicFramePr>
        <p:xfrm>
          <a:off x="0" y="990600"/>
          <a:ext cx="12192000" cy="6019800"/>
        </p:xfrm>
        <a:graphic>
          <a:graphicData uri="http://schemas.openxmlformats.org/drawingml/2006/table">
            <a:tbl>
              <a:tblPr/>
              <a:tblGrid>
                <a:gridCol w="5272216">
                  <a:extLst>
                    <a:ext uri="{9D8B030D-6E8A-4147-A177-3AD203B41FA5}">
                      <a16:colId xmlns:a16="http://schemas.microsoft.com/office/drawing/2014/main" val="20000"/>
                    </a:ext>
                  </a:extLst>
                </a:gridCol>
                <a:gridCol w="6919784">
                  <a:extLst>
                    <a:ext uri="{9D8B030D-6E8A-4147-A177-3AD203B41FA5}">
                      <a16:colId xmlns:a16="http://schemas.microsoft.com/office/drawing/2014/main" val="20001"/>
                    </a:ext>
                  </a:extLst>
                </a:gridCol>
              </a:tblGrid>
              <a:tr h="8665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dirty="0" err="1">
                          <a:ln>
                            <a:noFill/>
                          </a:ln>
                          <a:solidFill>
                            <a:schemeClr val="tx1"/>
                          </a:solidFill>
                          <a:effectLst/>
                          <a:latin typeface="Times New Roman" pitchFamily="18" charset="0"/>
                        </a:rPr>
                        <a:t>Lỗi</a:t>
                      </a:r>
                      <a:r>
                        <a:rPr kumimoji="0" lang="en-US" sz="4000" b="1" i="0" u="none" strike="noStrike" cap="none" normalizeH="0" baseline="0" dirty="0">
                          <a:ln>
                            <a:noFill/>
                          </a:ln>
                          <a:solidFill>
                            <a:schemeClr val="tx1"/>
                          </a:solidFill>
                          <a:effectLst/>
                          <a:latin typeface="Times New Roman" pitchFamily="18" charset="0"/>
                        </a:rPr>
                        <a:t> </a:t>
                      </a:r>
                      <a:r>
                        <a:rPr kumimoji="0" lang="en-US" sz="4000" b="1" i="0" u="none" strike="noStrike" cap="none" normalizeH="0" baseline="0" dirty="0" err="1">
                          <a:ln>
                            <a:noFill/>
                          </a:ln>
                          <a:solidFill>
                            <a:schemeClr val="tx1"/>
                          </a:solidFill>
                          <a:effectLst/>
                          <a:latin typeface="Times New Roman" pitchFamily="18" charset="0"/>
                        </a:rPr>
                        <a:t>sai</a:t>
                      </a:r>
                      <a:endParaRPr kumimoji="0" lang="en-US" sz="4000" b="1" i="0" u="none" strike="noStrike" cap="none" normalizeH="0" baseline="0" dirty="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a:ln>
                            <a:noFill/>
                          </a:ln>
                          <a:solidFill>
                            <a:schemeClr val="bg1"/>
                          </a:solidFill>
                          <a:effectLst/>
                          <a:latin typeface="Times New Roman" pitchFamily="18" charset="0"/>
                        </a:rPr>
                        <a:t>Sửa lại cho đúng</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13685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sng" strike="noStrike" cap="none" normalizeH="0" baseline="0" dirty="0">
                        <a:ln>
                          <a:noFill/>
                        </a:ln>
                        <a:solidFill>
                          <a:srgbClr val="C00000"/>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250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sz="3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971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2307" name="TextBox 1"/>
          <p:cNvSpPr txBox="1">
            <a:spLocks noChangeArrowheads="1"/>
          </p:cNvSpPr>
          <p:nvPr/>
        </p:nvSpPr>
        <p:spPr bwMode="auto">
          <a:xfrm>
            <a:off x="3141663" y="171450"/>
            <a:ext cx="621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a:solidFill>
                  <a:srgbClr val="002060"/>
                </a:solidFill>
                <a:latin typeface="Arial" panose="020B0604020202020204" pitchFamily="34" charset="0"/>
              </a:rPr>
              <a:t>Hướng dẫn sửa lỗi dùng từ</a:t>
            </a:r>
          </a:p>
        </p:txBody>
      </p:sp>
      <p:sp>
        <p:nvSpPr>
          <p:cNvPr id="3" name="TextBox 2"/>
          <p:cNvSpPr txBox="1">
            <a:spLocks noChangeArrowheads="1"/>
          </p:cNvSpPr>
          <p:nvPr/>
        </p:nvSpPr>
        <p:spPr bwMode="auto">
          <a:xfrm>
            <a:off x="762000" y="2057400"/>
            <a:ext cx="42005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Tahoma" panose="020B0604030504040204" pitchFamily="34" charset="0"/>
              </a:rPr>
              <a:t>Cháu chúc ông bà sống </a:t>
            </a:r>
          </a:p>
          <a:p>
            <a:pPr>
              <a:spcBef>
                <a:spcPct val="0"/>
              </a:spcBef>
              <a:buFontTx/>
              <a:buNone/>
            </a:pPr>
            <a:r>
              <a:rPr lang="en-US" altLang="en-US" sz="2800">
                <a:latin typeface="Tahoma" panose="020B0604030504040204" pitchFamily="34" charset="0"/>
              </a:rPr>
              <a:t>lâu </a:t>
            </a:r>
            <a:r>
              <a:rPr lang="en-US" altLang="en-US" sz="2800" u="sng">
                <a:solidFill>
                  <a:srgbClr val="C00000"/>
                </a:solidFill>
                <a:latin typeface="Tahoma" panose="020B0604030504040204" pitchFamily="34" charset="0"/>
              </a:rPr>
              <a:t>trăm năm hạnh phúc</a:t>
            </a:r>
            <a:r>
              <a:rPr lang="en-US" altLang="en-US" sz="2800">
                <a:latin typeface="Tahoma" panose="020B0604030504040204" pitchFamily="34" charset="0"/>
              </a:rPr>
              <a:t>.</a:t>
            </a:r>
          </a:p>
        </p:txBody>
      </p:sp>
      <p:sp>
        <p:nvSpPr>
          <p:cNvPr id="4" name="TextBox 3"/>
          <p:cNvSpPr txBox="1">
            <a:spLocks noChangeArrowheads="1"/>
          </p:cNvSpPr>
          <p:nvPr/>
        </p:nvSpPr>
        <p:spPr bwMode="auto">
          <a:xfrm>
            <a:off x="5638800" y="2057400"/>
            <a:ext cx="60642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folHlink"/>
              </a:buClr>
              <a:buSzPct val="60000"/>
              <a:buFontTx/>
              <a:buNone/>
            </a:pPr>
            <a:r>
              <a:rPr lang="en-US" altLang="en-US" sz="2800">
                <a:latin typeface="Arial" panose="020B0604020202020204" pitchFamily="34" charset="0"/>
                <a:cs typeface="Arial" panose="020B0604020202020204" pitchFamily="34" charset="0"/>
              </a:rPr>
              <a:t>Cháu chúc ông bà sống lâu </a:t>
            </a:r>
            <a:r>
              <a:rPr lang="en-US" altLang="en-US" sz="2800" u="sng">
                <a:solidFill>
                  <a:srgbClr val="C00000"/>
                </a:solidFill>
                <a:latin typeface="Arial" panose="020B0604020202020204" pitchFamily="34" charset="0"/>
                <a:cs typeface="Arial" panose="020B0604020202020204" pitchFamily="34" charset="0"/>
              </a:rPr>
              <a:t>trăm tuổi</a:t>
            </a:r>
          </a:p>
          <a:p>
            <a:pPr eaLnBrk="1" hangingPunct="1">
              <a:buClr>
                <a:schemeClr val="folHlink"/>
              </a:buClr>
              <a:buSzPct val="60000"/>
              <a:buFontTx/>
              <a:buNone/>
            </a:pPr>
            <a:r>
              <a:rPr lang="en-US" altLang="en-US" sz="2800" u="sng">
                <a:solidFill>
                  <a:srgbClr val="C00000"/>
                </a:solidFill>
                <a:latin typeface="Arial" panose="020B0604020202020204" pitchFamily="34" charset="0"/>
                <a:cs typeface="Arial" panose="020B0604020202020204" pitchFamily="34" charset="0"/>
              </a:rPr>
              <a:t>ạ!</a:t>
            </a:r>
          </a:p>
          <a:p>
            <a:pPr>
              <a:spcBef>
                <a:spcPct val="0"/>
              </a:spcBef>
              <a:buFontTx/>
              <a:buNone/>
            </a:pPr>
            <a:endParaRPr lang="en-US" altLang="en-US" sz="1800">
              <a:latin typeface="Arial" panose="020B0604020202020204" pitchFamily="34" charset="0"/>
            </a:endParaRPr>
          </a:p>
        </p:txBody>
      </p:sp>
      <p:sp>
        <p:nvSpPr>
          <p:cNvPr id="5" name="TextBox 4"/>
          <p:cNvSpPr txBox="1">
            <a:spLocks noChangeArrowheads="1"/>
          </p:cNvSpPr>
          <p:nvPr/>
        </p:nvSpPr>
        <p:spPr bwMode="auto">
          <a:xfrm>
            <a:off x="407988" y="3421063"/>
            <a:ext cx="46894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Linh ơi, từ khi bạn chuyển trường là mình </a:t>
            </a:r>
            <a:r>
              <a:rPr lang="en-US" altLang="en-US" sz="2800">
                <a:solidFill>
                  <a:srgbClr val="FF0000"/>
                </a:solidFill>
                <a:latin typeface="Arial" panose="020B0604020202020204" pitchFamily="34" charset="0"/>
                <a:cs typeface="Arial" panose="020B0604020202020204" pitchFamily="34" charset="0"/>
              </a:rPr>
              <a:t>không thể gặp lại </a:t>
            </a:r>
            <a:r>
              <a:rPr lang="en-US" altLang="en-US" sz="2800">
                <a:latin typeface="Arial" panose="020B0604020202020204" pitchFamily="34" charset="0"/>
                <a:cs typeface="Arial" panose="020B0604020202020204" pitchFamily="34" charset="0"/>
              </a:rPr>
              <a:t>bạn nữa</a:t>
            </a:r>
          </a:p>
          <a:p>
            <a:pPr>
              <a:spcBef>
                <a:spcPct val="0"/>
              </a:spcBef>
              <a:buFontTx/>
              <a:buNone/>
            </a:pPr>
            <a:endParaRPr lang="en-US" altLang="en-US" sz="1800">
              <a:latin typeface="Arial" panose="020B0604020202020204" pitchFamily="34" charset="0"/>
            </a:endParaRPr>
          </a:p>
        </p:txBody>
      </p:sp>
      <p:sp>
        <p:nvSpPr>
          <p:cNvPr id="6" name="TextBox 5"/>
          <p:cNvSpPr txBox="1">
            <a:spLocks noChangeArrowheads="1"/>
          </p:cNvSpPr>
          <p:nvPr/>
        </p:nvSpPr>
        <p:spPr bwMode="auto">
          <a:xfrm>
            <a:off x="5638800" y="3543300"/>
            <a:ext cx="62103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Linh ơi, từ khi bạn chuyển trường,  mình </a:t>
            </a:r>
            <a:r>
              <a:rPr lang="en-US" altLang="en-US" sz="2800">
                <a:solidFill>
                  <a:srgbClr val="FF0000"/>
                </a:solidFill>
                <a:latin typeface="Arial" panose="020B0604020202020204" pitchFamily="34" charset="0"/>
                <a:cs typeface="Arial" panose="020B0604020202020204" pitchFamily="34" charset="0"/>
              </a:rPr>
              <a:t>và bạn chưa gặp nhau lần nào.</a:t>
            </a:r>
            <a:endParaRPr lang="en-US" altLang="en-US" sz="2800">
              <a:latin typeface="Arial" panose="020B0604020202020204" pitchFamily="34" charset="0"/>
              <a:cs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7" name="TextBox 6"/>
          <p:cNvSpPr txBox="1">
            <a:spLocks noChangeArrowheads="1"/>
          </p:cNvSpPr>
          <p:nvPr/>
        </p:nvSpPr>
        <p:spPr bwMode="auto">
          <a:xfrm>
            <a:off x="762000" y="5491163"/>
            <a:ext cx="47244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Chúc Lan luôn </a:t>
            </a:r>
            <a:r>
              <a:rPr lang="en-US" altLang="en-US" sz="2800" u="sng">
                <a:solidFill>
                  <a:srgbClr val="C00000"/>
                </a:solidFill>
                <a:latin typeface="Arial" panose="020B0604020202020204" pitchFamily="34" charset="0"/>
                <a:cs typeface="Arial" panose="020B0604020202020204" pitchFamily="34" charset="0"/>
              </a:rPr>
              <a:t>khỏe mạnh </a:t>
            </a:r>
            <a:r>
              <a:rPr lang="en-US" altLang="en-US" sz="2800">
                <a:latin typeface="Arial" panose="020B0604020202020204" pitchFamily="34" charset="0"/>
                <a:cs typeface="Arial" panose="020B0604020202020204" pitchFamily="34" charset="0"/>
              </a:rPr>
              <a:t>và có đủ </a:t>
            </a:r>
            <a:r>
              <a:rPr lang="en-US" altLang="en-US" sz="2800" u="sng">
                <a:solidFill>
                  <a:srgbClr val="C00000"/>
                </a:solidFill>
                <a:latin typeface="Arial" panose="020B0604020202020204" pitchFamily="34" charset="0"/>
                <a:cs typeface="Arial" panose="020B0604020202020204" pitchFamily="34" charset="0"/>
              </a:rPr>
              <a:t>sức khỏe </a:t>
            </a:r>
            <a:r>
              <a:rPr lang="en-US" altLang="en-US" sz="2800">
                <a:latin typeface="Arial" panose="020B0604020202020204" pitchFamily="34" charset="0"/>
                <a:cs typeface="Arial" panose="020B0604020202020204" pitchFamily="34" charset="0"/>
              </a:rPr>
              <a:t>để tiếp tục học hành.</a:t>
            </a:r>
          </a:p>
          <a:p>
            <a:pPr>
              <a:spcBef>
                <a:spcPct val="0"/>
              </a:spcBef>
              <a:buFontTx/>
              <a:buNone/>
            </a:pPr>
            <a:endParaRPr lang="en-US" altLang="en-US" sz="1800">
              <a:latin typeface="Arial" panose="020B0604020202020204" pitchFamily="34" charset="0"/>
            </a:endParaRPr>
          </a:p>
        </p:txBody>
      </p:sp>
      <p:sp>
        <p:nvSpPr>
          <p:cNvPr id="8" name="TextBox 7"/>
          <p:cNvSpPr txBox="1">
            <a:spLocks noChangeArrowheads="1"/>
          </p:cNvSpPr>
          <p:nvPr/>
        </p:nvSpPr>
        <p:spPr bwMode="auto">
          <a:xfrm>
            <a:off x="5492750" y="5491163"/>
            <a:ext cx="621030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Arial" panose="020B0604020202020204" pitchFamily="34" charset="0"/>
                <a:cs typeface="Arial" panose="020B0604020202020204" pitchFamily="34" charset="0"/>
              </a:rPr>
              <a:t>Chúc Lan luôn </a:t>
            </a:r>
            <a:r>
              <a:rPr lang="en-US" altLang="en-US" sz="2800" u="sng">
                <a:solidFill>
                  <a:srgbClr val="C00000"/>
                </a:solidFill>
                <a:latin typeface="Arial" panose="020B0604020202020204" pitchFamily="34" charset="0"/>
                <a:cs typeface="Arial" panose="020B0604020202020204" pitchFamily="34" charset="0"/>
              </a:rPr>
              <a:t>khỏe mạnh </a:t>
            </a:r>
            <a:r>
              <a:rPr lang="en-US" altLang="en-US" sz="2800">
                <a:latin typeface="Arial" panose="020B0604020202020204" pitchFamily="34" charset="0"/>
                <a:cs typeface="Arial" panose="020B0604020202020204" pitchFamily="34" charset="0"/>
              </a:rPr>
              <a:t>và có đủ </a:t>
            </a:r>
            <a:r>
              <a:rPr lang="en-US" altLang="en-US" sz="2800" u="sng">
                <a:solidFill>
                  <a:srgbClr val="C00000"/>
                </a:solidFill>
                <a:latin typeface="Arial" panose="020B0604020202020204" pitchFamily="34" charset="0"/>
                <a:cs typeface="Arial" panose="020B0604020202020204" pitchFamily="34" charset="0"/>
              </a:rPr>
              <a:t>nghị lực </a:t>
            </a:r>
            <a:r>
              <a:rPr lang="en-US" altLang="en-US" sz="2800">
                <a:latin typeface="Arial" panose="020B0604020202020204" pitchFamily="34" charset="0"/>
                <a:cs typeface="Arial" panose="020B0604020202020204" pitchFamily="34" charset="0"/>
              </a:rPr>
              <a:t>để tiếp tục học hành.</a:t>
            </a:r>
          </a:p>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37959243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32" name="Group 28">
            <a:extLst>
              <a:ext uri="{FF2B5EF4-FFF2-40B4-BE49-F238E27FC236}">
                <a16:creationId xmlns:a16="http://schemas.microsoft.com/office/drawing/2014/main" id="{BBDDD43E-08D7-4456-9F2A-88D4E607CBD7}"/>
              </a:ext>
            </a:extLst>
          </p:cNvPr>
          <p:cNvGraphicFramePr>
            <a:graphicFrameLocks noGrp="1"/>
          </p:cNvGraphicFramePr>
          <p:nvPr/>
        </p:nvGraphicFramePr>
        <p:xfrm>
          <a:off x="0" y="688975"/>
          <a:ext cx="12192000" cy="5273675"/>
        </p:xfrm>
        <a:graphic>
          <a:graphicData uri="http://schemas.openxmlformats.org/drawingml/2006/table">
            <a:tbl>
              <a:tblPr/>
              <a:tblGrid>
                <a:gridCol w="5652655">
                  <a:extLst>
                    <a:ext uri="{9D8B030D-6E8A-4147-A177-3AD203B41FA5}">
                      <a16:colId xmlns:a16="http://schemas.microsoft.com/office/drawing/2014/main" val="20000"/>
                    </a:ext>
                  </a:extLst>
                </a:gridCol>
                <a:gridCol w="6539345">
                  <a:extLst>
                    <a:ext uri="{9D8B030D-6E8A-4147-A177-3AD203B41FA5}">
                      <a16:colId xmlns:a16="http://schemas.microsoft.com/office/drawing/2014/main" val="20001"/>
                    </a:ext>
                  </a:extLst>
                </a:gridCol>
              </a:tblGrid>
              <a:tr h="7604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dirty="0" err="1">
                          <a:ln>
                            <a:noFill/>
                          </a:ln>
                          <a:solidFill>
                            <a:schemeClr val="tx1"/>
                          </a:solidFill>
                          <a:effectLst/>
                          <a:latin typeface="Times New Roman" pitchFamily="18" charset="0"/>
                        </a:rPr>
                        <a:t>Lỗi</a:t>
                      </a:r>
                      <a:r>
                        <a:rPr kumimoji="0" lang="en-US" sz="4000" b="1" i="0" u="none" strike="noStrike" cap="none" normalizeH="0" baseline="0" dirty="0">
                          <a:ln>
                            <a:noFill/>
                          </a:ln>
                          <a:solidFill>
                            <a:schemeClr val="tx1"/>
                          </a:solidFill>
                          <a:effectLst/>
                          <a:latin typeface="Times New Roman" pitchFamily="18" charset="0"/>
                        </a:rPr>
                        <a:t> </a:t>
                      </a:r>
                      <a:r>
                        <a:rPr kumimoji="0" lang="en-US" sz="4000" b="1" i="0" u="none" strike="noStrike" cap="none" normalizeH="0" baseline="0" dirty="0" err="1">
                          <a:ln>
                            <a:noFill/>
                          </a:ln>
                          <a:solidFill>
                            <a:schemeClr val="tx1"/>
                          </a:solidFill>
                          <a:effectLst/>
                          <a:latin typeface="Times New Roman" pitchFamily="18" charset="0"/>
                        </a:rPr>
                        <a:t>sai</a:t>
                      </a:r>
                      <a:endParaRPr kumimoji="0" lang="en-US" sz="4000" b="1" i="0" u="none" strike="noStrike" cap="none" normalizeH="0" baseline="0" dirty="0">
                        <a:ln>
                          <a:noFill/>
                        </a:ln>
                        <a:solidFill>
                          <a:schemeClr val="tx1"/>
                        </a:solidFill>
                        <a:effectLst/>
                        <a:latin typeface="Times New Roman" pitchFamily="18"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4000" b="1" i="0" u="none" strike="noStrike" cap="none" normalizeH="0" baseline="0">
                          <a:ln>
                            <a:noFill/>
                          </a:ln>
                          <a:solidFill>
                            <a:schemeClr val="bg1"/>
                          </a:solidFill>
                          <a:effectLst/>
                          <a:latin typeface="Times New Roman" pitchFamily="18" charset="0"/>
                        </a:rPr>
                        <a:t>Sửa lại cho đúng</a:t>
                      </a: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0"/>
                  </a:ext>
                </a:extLst>
              </a:tr>
              <a:tr h="172195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9126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400" b="0" i="0" u="sng" strike="noStrike" cap="none" normalizeH="0" baseline="0" dirty="0">
                        <a:ln>
                          <a:noFill/>
                        </a:ln>
                        <a:solidFill>
                          <a:schemeClr val="accent4">
                            <a:lumMod val="75000"/>
                          </a:schemeClr>
                        </a:solidFill>
                        <a:effectLst/>
                        <a:latin typeface="Arial" panose="020B0604020202020204" pitchFamily="34" charset="0"/>
                        <a:cs typeface="Arial" panose="020B0604020202020204" pitchFamily="34" charset="0"/>
                      </a:endParaRPr>
                    </a:p>
                  </a:txBody>
                  <a:tcPr marT="45701" marB="457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marT="45701" marB="457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328" name="TextBox 1"/>
          <p:cNvSpPr txBox="1">
            <a:spLocks noChangeArrowheads="1"/>
          </p:cNvSpPr>
          <p:nvPr/>
        </p:nvSpPr>
        <p:spPr bwMode="auto">
          <a:xfrm>
            <a:off x="2590800" y="69850"/>
            <a:ext cx="7667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7030A0"/>
                </a:solidFill>
                <a:latin typeface="Arial" panose="020B0604020202020204" pitchFamily="34" charset="0"/>
              </a:rPr>
              <a:t>Hướng dẫn sửa lỗi đặt câu và diễn đạt</a:t>
            </a:r>
          </a:p>
        </p:txBody>
      </p:sp>
      <p:sp>
        <p:nvSpPr>
          <p:cNvPr id="2" name="TextBox 1"/>
          <p:cNvSpPr txBox="1">
            <a:spLocks noChangeArrowheads="1"/>
          </p:cNvSpPr>
          <p:nvPr/>
        </p:nvSpPr>
        <p:spPr bwMode="auto">
          <a:xfrm>
            <a:off x="200025" y="1730375"/>
            <a:ext cx="5553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Arial" panose="020B0604020202020204" pitchFamily="34" charset="0"/>
                <a:cs typeface="Arial" panose="020B0604020202020204" pitchFamily="34" charset="0"/>
              </a:rPr>
              <a:t>Cũng </a:t>
            </a:r>
            <a:r>
              <a:rPr lang="en-US" altLang="en-US" sz="3600" u="sng">
                <a:solidFill>
                  <a:srgbClr val="FF0000"/>
                </a:solidFill>
                <a:latin typeface="Arial" panose="020B0604020202020204" pitchFamily="34" charset="0"/>
                <a:cs typeface="Arial" panose="020B0604020202020204" pitchFamily="34" charset="0"/>
              </a:rPr>
              <a:t>đa</a:t>
            </a:r>
            <a:r>
              <a:rPr lang="en-US" altLang="en-US" sz="3600">
                <a:solidFill>
                  <a:srgbClr val="FF0000"/>
                </a:solidFill>
                <a:latin typeface="Arial" panose="020B0604020202020204" pitchFamily="34" charset="0"/>
                <a:cs typeface="Arial" panose="020B0604020202020204" pitchFamily="34" charset="0"/>
              </a:rPr>
              <a:t>̃ </a:t>
            </a:r>
            <a:r>
              <a:rPr lang="en-US" altLang="en-US" sz="3600">
                <a:latin typeface="Arial" panose="020B0604020202020204" pitchFamily="34" charset="0"/>
                <a:cs typeface="Arial" panose="020B0604020202020204" pitchFamily="34" charset="0"/>
              </a:rPr>
              <a:t>một tuần nữa là đến </a:t>
            </a:r>
            <a:r>
              <a:rPr lang="en-US" altLang="en-US" sz="3600" u="sng">
                <a:solidFill>
                  <a:srgbClr val="FF0000"/>
                </a:solidFill>
                <a:latin typeface="Arial" panose="020B0604020202020204" pitchFamily="34" charset="0"/>
                <a:cs typeface="Arial" panose="020B0604020202020204" pitchFamily="34" charset="0"/>
              </a:rPr>
              <a:t>tết</a:t>
            </a:r>
            <a:r>
              <a:rPr lang="en-US" altLang="en-US" sz="3600">
                <a:latin typeface="Arial" panose="020B0604020202020204" pitchFamily="34" charset="0"/>
                <a:cs typeface="Arial" panose="020B0604020202020204" pitchFamily="34" charset="0"/>
              </a:rPr>
              <a:t> rồi.</a:t>
            </a:r>
          </a:p>
        </p:txBody>
      </p:sp>
      <p:sp>
        <p:nvSpPr>
          <p:cNvPr id="3" name="TextBox 2"/>
          <p:cNvSpPr txBox="1">
            <a:spLocks noChangeArrowheads="1"/>
          </p:cNvSpPr>
          <p:nvPr/>
        </p:nvSpPr>
        <p:spPr bwMode="auto">
          <a:xfrm>
            <a:off x="5907088" y="1662113"/>
            <a:ext cx="5959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Arial" panose="020B0604020202020204" pitchFamily="34" charset="0"/>
                <a:cs typeface="Arial" panose="020B0604020202020204" pitchFamily="34" charset="0"/>
              </a:rPr>
              <a:t>Cũng còn một tuần nữa là đến Tết rồi.</a:t>
            </a:r>
          </a:p>
        </p:txBody>
      </p:sp>
      <p:sp>
        <p:nvSpPr>
          <p:cNvPr id="4" name="TextBox 3">
            <a:extLst>
              <a:ext uri="{FF2B5EF4-FFF2-40B4-BE49-F238E27FC236}">
                <a16:creationId xmlns:a16="http://schemas.microsoft.com/office/drawing/2014/main" id="{CE669776-AF07-48F2-A206-2930F100AC0D}"/>
              </a:ext>
            </a:extLst>
          </p:cNvPr>
          <p:cNvSpPr txBox="1"/>
          <p:nvPr/>
        </p:nvSpPr>
        <p:spPr>
          <a:xfrm>
            <a:off x="373063" y="3219450"/>
            <a:ext cx="5207000" cy="2308225"/>
          </a:xfrm>
          <a:prstGeom prst="rect">
            <a:avLst/>
          </a:prstGeom>
          <a:noFill/>
        </p:spPr>
        <p:txBody>
          <a:bodyPr>
            <a:spAutoFit/>
          </a:bodyPr>
          <a:lstStyle/>
          <a:p>
            <a:pPr>
              <a:defRPr/>
            </a:pPr>
            <a:r>
              <a:rPr lang="en-US" sz="3600" dirty="0" err="1">
                <a:solidFill>
                  <a:schemeClr val="accent4">
                    <a:lumMod val="75000"/>
                  </a:schemeClr>
                </a:solidFill>
                <a:cs typeface="Arial" panose="020B0604020202020204" pitchFamily="34" charset="0"/>
              </a:rPr>
              <a:t>Mà</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cho</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tớ</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hỏi</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cho</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tình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hình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dịch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bệnh</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bạn</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ra</a:t>
            </a:r>
            <a:r>
              <a:rPr lang="en-US" sz="3600" dirty="0">
                <a:solidFill>
                  <a:schemeClr val="accent4">
                    <a:lumMod val="75000"/>
                  </a:schemeClr>
                </a:solidFill>
                <a:cs typeface="Arial" panose="020B0604020202020204" pitchFamily="34" charset="0"/>
              </a:rPr>
              <a:t> </a:t>
            </a:r>
            <a:r>
              <a:rPr lang="en-US" sz="3600" dirty="0" err="1">
                <a:solidFill>
                  <a:schemeClr val="accent4">
                    <a:lumMod val="75000"/>
                  </a:schemeClr>
                </a:solidFill>
                <a:cs typeface="Arial" panose="020B0604020202020204" pitchFamily="34" charset="0"/>
              </a:rPr>
              <a:t>sao</a:t>
            </a:r>
            <a:r>
              <a:rPr lang="en-US" sz="3600" dirty="0">
                <a:solidFill>
                  <a:schemeClr val="accent4">
                    <a:lumMod val="75000"/>
                  </a:schemeClr>
                </a:solidFill>
                <a:cs typeface="Arial" panose="020B0604020202020204" pitchFamily="34" charset="0"/>
              </a:rPr>
              <a:t>.</a:t>
            </a:r>
            <a:endParaRPr lang="en-US" sz="3600" u="sng" dirty="0">
              <a:solidFill>
                <a:srgbClr val="C00000"/>
              </a:solidFill>
              <a:cs typeface="Arial" panose="020B0604020202020204" pitchFamily="34" charset="0"/>
            </a:endParaRPr>
          </a:p>
          <a:p>
            <a:pPr>
              <a:defRPr/>
            </a:pPr>
            <a:endParaRPr lang="en-US" sz="3600" dirty="0"/>
          </a:p>
        </p:txBody>
      </p:sp>
      <p:sp>
        <p:nvSpPr>
          <p:cNvPr id="5" name="TextBox 4"/>
          <p:cNvSpPr txBox="1">
            <a:spLocks noChangeArrowheads="1"/>
          </p:cNvSpPr>
          <p:nvPr/>
        </p:nvSpPr>
        <p:spPr bwMode="auto">
          <a:xfrm>
            <a:off x="5791200" y="3376613"/>
            <a:ext cx="6191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i="1">
                <a:solidFill>
                  <a:srgbClr val="00B0F0"/>
                </a:solidFill>
                <a:latin typeface="Arial" panose="020B0604020202020204" pitchFamily="34" charset="0"/>
                <a:cs typeface="Arial" panose="020B0604020202020204" pitchFamily="34" charset="0"/>
              </a:rPr>
              <a:t>Gia đình bạn có khoẻ không? Tình hình dịch bệnh nơi bạn ở thế nào rồi?</a:t>
            </a:r>
            <a:endParaRPr lang="en-US" altLang="en-US" sz="3600" u="sng">
              <a:solidFill>
                <a:srgbClr val="FF0000"/>
              </a:solidFill>
              <a:latin typeface="Arial" panose="020B0604020202020204" pitchFamily="34" charset="0"/>
              <a:cs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66586327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heel(1)">
                                      <p:cBhvr>
                                        <p:cTn id="2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LOG"/>
          <p:cNvPicPr>
            <a:picLocks noGrp="1"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781550" y="2644775"/>
            <a:ext cx="2627313" cy="1035050"/>
          </a:xfrm>
        </p:spPr>
      </p:pic>
      <p:pic>
        <p:nvPicPr>
          <p:cNvPr id="14339" name="Picture 3" descr="j0232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44775"/>
            <a:ext cx="2651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7086600" y="609600"/>
            <a:ext cx="2514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600">
              <a:solidFill>
                <a:srgbClr val="FFFF99"/>
              </a:solidFill>
              <a:latin typeface="Arial" panose="020B0604020202020204" pitchFamily="34" charset="0"/>
            </a:endParaRPr>
          </a:p>
        </p:txBody>
      </p:sp>
      <p:sp>
        <p:nvSpPr>
          <p:cNvPr id="14341" name="AutoShape 5"/>
          <p:cNvSpPr>
            <a:spLocks noChangeArrowheads="1"/>
          </p:cNvSpPr>
          <p:nvPr/>
        </p:nvSpPr>
        <p:spPr bwMode="auto">
          <a:xfrm>
            <a:off x="4035425" y="76200"/>
            <a:ext cx="6416675" cy="2590800"/>
          </a:xfrm>
          <a:prstGeom prst="cloudCallout">
            <a:avLst>
              <a:gd name="adj1" fmla="val -28259"/>
              <a:gd name="adj2" fmla="val 35190"/>
            </a:avLst>
          </a:prstGeom>
          <a:solidFill>
            <a:srgbClr val="99CC00"/>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800">
              <a:solidFill>
                <a:srgbClr val="FF0000"/>
              </a:solidFill>
              <a:latin typeface="Arial" panose="020B0604020202020204" pitchFamily="34" charset="0"/>
            </a:endParaRPr>
          </a:p>
        </p:txBody>
      </p:sp>
      <p:sp>
        <p:nvSpPr>
          <p:cNvPr id="14342" name="WordArt 6"/>
          <p:cNvSpPr>
            <a:spLocks noChangeArrowheads="1" noChangeShapeType="1" noTextEdit="1"/>
          </p:cNvSpPr>
          <p:nvPr/>
        </p:nvSpPr>
        <p:spPr bwMode="auto">
          <a:xfrm>
            <a:off x="4348163" y="838200"/>
            <a:ext cx="57912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a:solidFill>
                  <a:schemeClr val="bg1"/>
                </a:solidFill>
                <a:effectLst>
                  <a:prstShdw prst="shdw17" dist="17961" dir="13500000">
                    <a:srgbClr val="999999"/>
                  </a:prstShdw>
                </a:effectLst>
                <a:cs typeface="Arial" panose="020B0604020202020204" pitchFamily="34" charset="0"/>
              </a:rPr>
              <a:t> HỌC SINH SỬA BÀI</a:t>
            </a:r>
          </a:p>
        </p:txBody>
      </p:sp>
      <p:sp>
        <p:nvSpPr>
          <p:cNvPr id="14343" name="Line 7"/>
          <p:cNvSpPr>
            <a:spLocks noChangeShapeType="1"/>
          </p:cNvSpPr>
          <p:nvPr/>
        </p:nvSpPr>
        <p:spPr bwMode="auto">
          <a:xfrm>
            <a:off x="1524000" y="381000"/>
            <a:ext cx="3581400" cy="0"/>
          </a:xfrm>
          <a:prstGeom prst="line">
            <a:avLst/>
          </a:prstGeom>
          <a:noFill/>
          <a:ln w="9525">
            <a:solidFill>
              <a:srgbClr val="99CC00"/>
            </a:solidFill>
            <a:round/>
            <a:headEnd/>
            <a:tailEnd/>
          </a:ln>
          <a:scene3d>
            <a:camera prst="legacyObliqueBottomLeft"/>
            <a:lightRig rig="legacyFlat3" dir="t"/>
          </a:scene3d>
          <a:sp3d extrusionH="430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44" name="Line 8"/>
          <p:cNvSpPr>
            <a:spLocks noChangeShapeType="1"/>
          </p:cNvSpPr>
          <p:nvPr/>
        </p:nvSpPr>
        <p:spPr bwMode="auto">
          <a:xfrm flipV="1">
            <a:off x="1981200" y="228600"/>
            <a:ext cx="0" cy="2362200"/>
          </a:xfrm>
          <a:prstGeom prst="line">
            <a:avLst/>
          </a:prstGeom>
          <a:noFill/>
          <a:ln w="9525">
            <a:solidFill>
              <a:srgbClr val="FF3300"/>
            </a:solidFill>
            <a:round/>
            <a:headEnd/>
            <a:tailEnd/>
          </a:ln>
          <a:scene3d>
            <a:camera prst="legacyObliqueBottomLeft"/>
            <a:lightRig rig="legacyFlat3" dir="t"/>
          </a:scene3d>
          <a:sp3d extrusionH="430200" prstMaterial="legacyMatte">
            <a:bevelT w="13500" h="13500" prst="angle"/>
            <a:bevelB w="13500" h="13500" prst="angle"/>
            <a:extrusionClr>
              <a:srgbClr val="FF3300"/>
            </a:extrusionClr>
            <a:contourClr>
              <a:srgbClr val="FF33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4345" name="TextBox 1"/>
          <p:cNvSpPr txBox="1">
            <a:spLocks noChangeArrowheads="1"/>
          </p:cNvSpPr>
          <p:nvPr/>
        </p:nvSpPr>
        <p:spPr bwMode="auto">
          <a:xfrm>
            <a:off x="3657600" y="2767013"/>
            <a:ext cx="86725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a:solidFill>
                  <a:srgbClr val="0070C0"/>
                </a:solidFill>
                <a:latin typeface="Arial" panose="020B0604020202020204" pitchFamily="34" charset="0"/>
              </a:rPr>
              <a:t>Đoạn văn có nhiều lỗi chính tả</a:t>
            </a:r>
          </a:p>
          <a:p>
            <a:pPr>
              <a:spcBef>
                <a:spcPct val="0"/>
              </a:spcBef>
              <a:buFontTx/>
              <a:buChar char="-"/>
            </a:pPr>
            <a:r>
              <a:rPr lang="en-US" altLang="en-US">
                <a:solidFill>
                  <a:srgbClr val="0070C0"/>
                </a:solidFill>
                <a:latin typeface="Arial" panose="020B0604020202020204" pitchFamily="34" charset="0"/>
              </a:rPr>
              <a:t>Đoạn văn diễn đạt ý chưa mạch lạc, chưa rõ.</a:t>
            </a:r>
          </a:p>
          <a:p>
            <a:pPr>
              <a:spcBef>
                <a:spcPct val="0"/>
              </a:spcBef>
              <a:buFontTx/>
              <a:buChar char="-"/>
            </a:pPr>
            <a:r>
              <a:rPr lang="en-US" altLang="en-US">
                <a:solidFill>
                  <a:srgbClr val="0070C0"/>
                </a:solidFill>
                <a:latin typeface="Arial" panose="020B0604020202020204" pitchFamily="34" charset="0"/>
              </a:rPr>
              <a:t>Đoạn văn dùng từ chưa hay</a:t>
            </a:r>
          </a:p>
          <a:p>
            <a:pPr>
              <a:spcBef>
                <a:spcPct val="0"/>
              </a:spcBef>
              <a:buFontTx/>
              <a:buChar char="-"/>
            </a:pPr>
            <a:r>
              <a:rPr lang="en-US" altLang="en-US">
                <a:solidFill>
                  <a:srgbClr val="0070C0"/>
                </a:solidFill>
                <a:latin typeface="Arial" panose="020B0604020202020204" pitchFamily="34" charset="0"/>
              </a:rPr>
              <a:t>Đoạn văn viết đơn giản, câu cụt.</a:t>
            </a:r>
          </a:p>
          <a:p>
            <a:pPr>
              <a:spcBef>
                <a:spcPct val="0"/>
              </a:spcBef>
              <a:buFontTx/>
              <a:buChar char="-"/>
            </a:pPr>
            <a:r>
              <a:rPr lang="en-US" altLang="en-US">
                <a:solidFill>
                  <a:srgbClr val="0070C0"/>
                </a:solidFill>
                <a:latin typeface="Arial" panose="020B0604020202020204" pitchFamily="34" charset="0"/>
              </a:rPr>
              <a:t>……</a:t>
            </a:r>
          </a:p>
        </p:txBody>
      </p:sp>
    </p:spTree>
    <p:extLst>
      <p:ext uri="{BB962C8B-B14F-4D97-AF65-F5344CB8AC3E}">
        <p14:creationId xmlns:p14="http://schemas.microsoft.com/office/powerpoint/2010/main" val="3787774643"/>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895600" y="2590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u="sng">
                <a:solidFill>
                  <a:srgbClr val="000000"/>
                </a:solidFill>
                <a:latin typeface="Arial" panose="020B0604020202020204" pitchFamily="34" charset="0"/>
              </a:rPr>
              <a:t>Luyện đọc</a:t>
            </a:r>
          </a:p>
        </p:txBody>
      </p:sp>
      <p:sp>
        <p:nvSpPr>
          <p:cNvPr id="16387" name="Text Box 3"/>
          <p:cNvSpPr txBox="1">
            <a:spLocks noChangeArrowheads="1"/>
          </p:cNvSpPr>
          <p:nvPr/>
        </p:nvSpPr>
        <p:spPr bwMode="auto">
          <a:xfrm>
            <a:off x="5410200" y="2895600"/>
            <a:ext cx="10668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a:p>
            <a:pPr>
              <a:spcBef>
                <a:spcPct val="50000"/>
              </a:spcBef>
              <a:buFontTx/>
              <a:buNone/>
            </a:pPr>
            <a:endParaRPr lang="en-US" altLang="en-US" sz="1800">
              <a:latin typeface="Arial" panose="020B0604020202020204" pitchFamily="34" charset="0"/>
            </a:endParaRPr>
          </a:p>
        </p:txBody>
      </p:sp>
      <p:sp>
        <p:nvSpPr>
          <p:cNvPr id="16388" name="Line 4"/>
          <p:cNvSpPr>
            <a:spLocks noChangeShapeType="1"/>
          </p:cNvSpPr>
          <p:nvPr/>
        </p:nvSpPr>
        <p:spPr bwMode="auto">
          <a:xfrm>
            <a:off x="6400800" y="2819400"/>
            <a:ext cx="0" cy="35814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Text Box 5"/>
          <p:cNvSpPr txBox="1">
            <a:spLocks noChangeArrowheads="1"/>
          </p:cNvSpPr>
          <p:nvPr/>
        </p:nvSpPr>
        <p:spPr bwMode="auto">
          <a:xfrm>
            <a:off x="6858000" y="26670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u="sng">
                <a:solidFill>
                  <a:srgbClr val="000000"/>
                </a:solidFill>
                <a:latin typeface="Arial" panose="020B0604020202020204" pitchFamily="34" charset="0"/>
              </a:rPr>
              <a:t>Tìm hiểu bài</a:t>
            </a:r>
          </a:p>
        </p:txBody>
      </p:sp>
      <p:sp>
        <p:nvSpPr>
          <p:cNvPr id="16390" name="Text Box 6"/>
          <p:cNvSpPr txBox="1">
            <a:spLocks noChangeArrowheads="1"/>
          </p:cNvSpPr>
          <p:nvPr/>
        </p:nvSpPr>
        <p:spPr bwMode="auto">
          <a:xfrm>
            <a:off x="1524000" y="3124200"/>
            <a:ext cx="533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00"/>
                </a:solidFill>
                <a:latin typeface="Arial" panose="020B0604020202020204" pitchFamily="34" charset="0"/>
              </a:rPr>
              <a:t>     </a:t>
            </a:r>
            <a:r>
              <a:rPr lang="en-US" altLang="en-US" sz="2400" b="1">
                <a:solidFill>
                  <a:srgbClr val="000000"/>
                </a:solidFill>
                <a:latin typeface="Arial" panose="020B0604020202020204" pitchFamily="34" charset="0"/>
              </a:rPr>
              <a:t>Ai ơi đã </a:t>
            </a:r>
            <a:r>
              <a:rPr lang="en-US" altLang="en-US" sz="2400" b="1">
                <a:solidFill>
                  <a:srgbClr val="0000CC"/>
                </a:solidFill>
                <a:latin typeface="Arial" panose="020B0604020202020204" pitchFamily="34" charset="0"/>
              </a:rPr>
              <a:t>quyết </a:t>
            </a:r>
            <a:r>
              <a:rPr lang="en-US" altLang="en-US" sz="2400" b="1">
                <a:solidFill>
                  <a:srgbClr val="000000"/>
                </a:solidFill>
                <a:latin typeface="Arial" panose="020B0604020202020204" pitchFamily="34" charset="0"/>
              </a:rPr>
              <a:t>thì </a:t>
            </a:r>
            <a:r>
              <a:rPr lang="en-US" altLang="en-US" sz="2400" b="1">
                <a:solidFill>
                  <a:srgbClr val="0000CC"/>
                </a:solidFill>
                <a:latin typeface="Arial" panose="020B0604020202020204" pitchFamily="34" charset="0"/>
              </a:rPr>
              <a:t>hành</a:t>
            </a:r>
          </a:p>
          <a:p>
            <a:pPr>
              <a:spcBef>
                <a:spcPct val="50000"/>
              </a:spcBef>
              <a:buFontTx/>
              <a:buNone/>
            </a:pPr>
            <a:r>
              <a:rPr lang="en-US" altLang="en-US" sz="2400" b="1">
                <a:solidFill>
                  <a:srgbClr val="000000"/>
                </a:solidFill>
                <a:latin typeface="Arial" panose="020B0604020202020204" pitchFamily="34" charset="0"/>
              </a:rPr>
              <a:t>Đã đan thì </a:t>
            </a:r>
            <a:r>
              <a:rPr lang="en-US" altLang="en-US" sz="2400" b="1">
                <a:solidFill>
                  <a:srgbClr val="0000CC"/>
                </a:solidFill>
                <a:latin typeface="Arial" panose="020B0604020202020204" pitchFamily="34" charset="0"/>
              </a:rPr>
              <a:t>lận tròn vành</a:t>
            </a:r>
            <a:r>
              <a:rPr lang="en-US" altLang="en-US" sz="2400" b="1">
                <a:solidFill>
                  <a:srgbClr val="000000"/>
                </a:solidFill>
                <a:latin typeface="Arial" panose="020B0604020202020204" pitchFamily="34" charset="0"/>
              </a:rPr>
              <a:t> mới thôi!</a:t>
            </a:r>
          </a:p>
        </p:txBody>
      </p:sp>
      <p:sp>
        <p:nvSpPr>
          <p:cNvPr id="16391" name="Text Box 7"/>
          <p:cNvSpPr txBox="1">
            <a:spLocks noChangeArrowheads="1"/>
          </p:cNvSpPr>
          <p:nvPr/>
        </p:nvSpPr>
        <p:spPr bwMode="auto">
          <a:xfrm>
            <a:off x="1905000" y="4419600"/>
            <a:ext cx="419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a:solidFill>
                  <a:srgbClr val="000000"/>
                </a:solidFill>
                <a:latin typeface="Arial" panose="020B0604020202020204" pitchFamily="34" charset="0"/>
              </a:rPr>
              <a:t>      </a:t>
            </a:r>
            <a:r>
              <a:rPr lang="en-US" altLang="en-US" sz="2800" b="1">
                <a:solidFill>
                  <a:srgbClr val="000000"/>
                </a:solidFill>
                <a:latin typeface="Arial" panose="020B0604020202020204" pitchFamily="34" charset="0"/>
              </a:rPr>
              <a:t>Người có </a:t>
            </a:r>
            <a:r>
              <a:rPr lang="en-US" altLang="en-US" sz="2800" b="1">
                <a:solidFill>
                  <a:srgbClr val="0000CC"/>
                </a:solidFill>
                <a:latin typeface="Arial" panose="020B0604020202020204" pitchFamily="34" charset="0"/>
              </a:rPr>
              <a:t>chí</a:t>
            </a:r>
            <a:r>
              <a:rPr lang="en-US" altLang="en-US" sz="2800" b="1">
                <a:solidFill>
                  <a:srgbClr val="000000"/>
                </a:solidFill>
                <a:latin typeface="Arial" panose="020B0604020202020204" pitchFamily="34" charset="0"/>
              </a:rPr>
              <a:t> thì </a:t>
            </a:r>
            <a:r>
              <a:rPr lang="en-US" altLang="en-US" sz="2800" b="1">
                <a:solidFill>
                  <a:srgbClr val="0000CC"/>
                </a:solidFill>
                <a:latin typeface="Arial" panose="020B0604020202020204" pitchFamily="34" charset="0"/>
              </a:rPr>
              <a:t>nên</a:t>
            </a:r>
          </a:p>
          <a:p>
            <a:pPr>
              <a:spcBef>
                <a:spcPct val="50000"/>
              </a:spcBef>
              <a:buFontTx/>
              <a:buNone/>
            </a:pPr>
            <a:r>
              <a:rPr lang="en-US" altLang="en-US" sz="2800" b="1">
                <a:solidFill>
                  <a:srgbClr val="000000"/>
                </a:solidFill>
                <a:latin typeface="Arial" panose="020B0604020202020204" pitchFamily="34" charset="0"/>
              </a:rPr>
              <a:t>     Nhà có </a:t>
            </a:r>
            <a:r>
              <a:rPr lang="en-US" altLang="en-US" sz="2800" b="1">
                <a:solidFill>
                  <a:srgbClr val="0000CC"/>
                </a:solidFill>
                <a:latin typeface="Arial" panose="020B0604020202020204" pitchFamily="34" charset="0"/>
              </a:rPr>
              <a:t>nền</a:t>
            </a:r>
            <a:r>
              <a:rPr lang="en-US" altLang="en-US" sz="2800" b="1">
                <a:solidFill>
                  <a:srgbClr val="000000"/>
                </a:solidFill>
                <a:latin typeface="Arial" panose="020B0604020202020204" pitchFamily="34" charset="0"/>
              </a:rPr>
              <a:t> thì </a:t>
            </a:r>
            <a:r>
              <a:rPr lang="en-US" altLang="en-US" sz="2800" b="1">
                <a:solidFill>
                  <a:srgbClr val="0000CC"/>
                </a:solidFill>
                <a:latin typeface="Arial" panose="020B0604020202020204" pitchFamily="34" charset="0"/>
              </a:rPr>
              <a:t>vững</a:t>
            </a:r>
            <a:r>
              <a:rPr lang="en-US" altLang="en-US" sz="2800" b="1">
                <a:solidFill>
                  <a:srgbClr val="000000"/>
                </a:solidFill>
                <a:latin typeface="Arial" panose="020B0604020202020204" pitchFamily="34" charset="0"/>
              </a:rPr>
              <a:t>.</a:t>
            </a:r>
          </a:p>
        </p:txBody>
      </p:sp>
      <p:sp>
        <p:nvSpPr>
          <p:cNvPr id="16392" name="Text Box 8"/>
          <p:cNvSpPr txBox="1">
            <a:spLocks noChangeArrowheads="1"/>
          </p:cNvSpPr>
          <p:nvPr/>
        </p:nvSpPr>
        <p:spPr bwMode="auto">
          <a:xfrm>
            <a:off x="1524000" y="5791200"/>
            <a:ext cx="5029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600" b="1">
                <a:solidFill>
                  <a:srgbClr val="0000CC"/>
                </a:solidFill>
                <a:latin typeface="Arial" panose="020B0604020202020204" pitchFamily="34" charset="0"/>
              </a:rPr>
              <a:t>Chớ thấy</a:t>
            </a:r>
            <a:r>
              <a:rPr lang="en-US" altLang="en-US" sz="2600" b="1">
                <a:solidFill>
                  <a:srgbClr val="000000"/>
                </a:solidFill>
                <a:latin typeface="Arial" panose="020B0604020202020204" pitchFamily="34" charset="0"/>
              </a:rPr>
              <a:t> sóng cả mà </a:t>
            </a:r>
            <a:r>
              <a:rPr lang="en-US" altLang="en-US" sz="2600" b="1">
                <a:solidFill>
                  <a:srgbClr val="0000CC"/>
                </a:solidFill>
                <a:latin typeface="Arial" panose="020B0604020202020204" pitchFamily="34" charset="0"/>
              </a:rPr>
              <a:t>rã</a:t>
            </a:r>
            <a:r>
              <a:rPr lang="en-US" altLang="en-US" sz="2600" b="1">
                <a:solidFill>
                  <a:srgbClr val="000000"/>
                </a:solidFill>
                <a:latin typeface="Arial" panose="020B0604020202020204" pitchFamily="34" charset="0"/>
              </a:rPr>
              <a:t> tay chèo.</a:t>
            </a:r>
          </a:p>
        </p:txBody>
      </p:sp>
      <p:sp>
        <p:nvSpPr>
          <p:cNvPr id="16393" name="Text Box 9"/>
          <p:cNvSpPr txBox="1">
            <a:spLocks noChangeArrowheads="1"/>
          </p:cNvSpPr>
          <p:nvPr/>
        </p:nvSpPr>
        <p:spPr bwMode="auto">
          <a:xfrm>
            <a:off x="2819400" y="304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b="1">
                <a:solidFill>
                  <a:schemeClr val="hlink"/>
                </a:solidFill>
                <a:latin typeface="Arial" panose="020B0604020202020204" pitchFamily="34" charset="0"/>
              </a:rPr>
              <a:t>Thứ tư ngày 3 tháng 11 năm 2010</a:t>
            </a:r>
          </a:p>
          <a:p>
            <a:pPr algn="ctr">
              <a:spcBef>
                <a:spcPct val="50000"/>
              </a:spcBef>
              <a:buFontTx/>
              <a:buNone/>
            </a:pPr>
            <a:r>
              <a:rPr lang="en-US" altLang="en-US" b="1" u="sng">
                <a:solidFill>
                  <a:schemeClr val="hlink"/>
                </a:solidFill>
                <a:latin typeface="Arial" panose="020B0604020202020204" pitchFamily="34" charset="0"/>
              </a:rPr>
              <a:t>Tập đọc</a:t>
            </a:r>
            <a:endParaRPr lang="en-US" altLang="en-US" b="1">
              <a:solidFill>
                <a:srgbClr val="FF0000"/>
              </a:solidFill>
              <a:latin typeface="Arial" panose="020B0604020202020204" pitchFamily="34" charset="0"/>
            </a:endParaRPr>
          </a:p>
        </p:txBody>
      </p:sp>
      <p:sp>
        <p:nvSpPr>
          <p:cNvPr id="16394" name="Text Box 10"/>
          <p:cNvSpPr txBox="1">
            <a:spLocks noChangeArrowheads="1"/>
          </p:cNvSpPr>
          <p:nvPr/>
        </p:nvSpPr>
        <p:spPr bwMode="auto">
          <a:xfrm>
            <a:off x="2743200" y="1600200"/>
            <a:ext cx="7543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800" b="1">
                <a:latin typeface="Arial" panose="020B0604020202020204" pitchFamily="34" charset="0"/>
              </a:rPr>
              <a:t>Tiết 22: </a:t>
            </a:r>
            <a:r>
              <a:rPr lang="en-US" altLang="en-US" sz="5400" b="1">
                <a:latin typeface="Arial" panose="020B0604020202020204" pitchFamily="34" charset="0"/>
              </a:rPr>
              <a:t>Có chí thì nên</a:t>
            </a:r>
          </a:p>
        </p:txBody>
      </p:sp>
      <p:sp>
        <p:nvSpPr>
          <p:cNvPr id="16395" name="Text Box 11"/>
          <p:cNvSpPr txBox="1">
            <a:spLocks noChangeArrowheads="1"/>
          </p:cNvSpPr>
          <p:nvPr/>
        </p:nvSpPr>
        <p:spPr bwMode="auto">
          <a:xfrm>
            <a:off x="6705600" y="3276600"/>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 nên,</a:t>
            </a:r>
          </a:p>
        </p:txBody>
      </p:sp>
      <p:sp>
        <p:nvSpPr>
          <p:cNvPr id="16396" name="Text Box 12"/>
          <p:cNvSpPr txBox="1">
            <a:spLocks noChangeArrowheads="1"/>
          </p:cNvSpPr>
          <p:nvPr/>
        </p:nvSpPr>
        <p:spPr bwMode="auto">
          <a:xfrm>
            <a:off x="7620000" y="3276600"/>
            <a:ext cx="104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hành</a:t>
            </a:r>
          </a:p>
        </p:txBody>
      </p:sp>
      <p:sp>
        <p:nvSpPr>
          <p:cNvPr id="16397" name="Text Box 13"/>
          <p:cNvSpPr txBox="1">
            <a:spLocks noChangeArrowheads="1"/>
          </p:cNvSpPr>
          <p:nvPr/>
        </p:nvSpPr>
        <p:spPr bwMode="auto">
          <a:xfrm>
            <a:off x="6705600" y="3886200"/>
            <a:ext cx="102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 lận,</a:t>
            </a:r>
          </a:p>
        </p:txBody>
      </p:sp>
      <p:sp>
        <p:nvSpPr>
          <p:cNvPr id="16398" name="Text Box 14"/>
          <p:cNvSpPr txBox="1">
            <a:spLocks noChangeArrowheads="1"/>
          </p:cNvSpPr>
          <p:nvPr/>
        </p:nvSpPr>
        <p:spPr bwMode="auto">
          <a:xfrm>
            <a:off x="7620000" y="3886200"/>
            <a:ext cx="804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keo</a:t>
            </a:r>
          </a:p>
        </p:txBody>
      </p:sp>
      <p:sp>
        <p:nvSpPr>
          <p:cNvPr id="16399" name="Text Box 15"/>
          <p:cNvSpPr txBox="1">
            <a:spLocks noChangeArrowheads="1"/>
          </p:cNvSpPr>
          <p:nvPr/>
        </p:nvSpPr>
        <p:spPr bwMode="auto">
          <a:xfrm>
            <a:off x="6781800" y="4419600"/>
            <a:ext cx="90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 cả,</a:t>
            </a:r>
          </a:p>
        </p:txBody>
      </p:sp>
      <p:sp>
        <p:nvSpPr>
          <p:cNvPr id="16400" name="Text Box 16"/>
          <p:cNvSpPr txBox="1">
            <a:spLocks noChangeArrowheads="1"/>
          </p:cNvSpPr>
          <p:nvPr/>
        </p:nvSpPr>
        <p:spPr bwMode="auto">
          <a:xfrm>
            <a:off x="7620000" y="4419600"/>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Arial" panose="020B0604020202020204" pitchFamily="34" charset="0"/>
              </a:rPr>
              <a:t>rã</a:t>
            </a:r>
          </a:p>
        </p:txBody>
      </p:sp>
      <p:pic>
        <p:nvPicPr>
          <p:cNvPr id="16401" name="Picture 17" descr="53703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9166" r="8333"/>
          <a:stretch>
            <a:fillRect/>
          </a:stretch>
        </p:blipFill>
        <p:spPr bwMode="auto">
          <a:xfrm>
            <a:off x="0" y="-609600"/>
            <a:ext cx="11887200" cy="794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WordArt 18"/>
          <p:cNvSpPr>
            <a:spLocks noChangeArrowheads="1" noChangeShapeType="1" noTextEdit="1"/>
          </p:cNvSpPr>
          <p:nvPr/>
        </p:nvSpPr>
        <p:spPr bwMode="auto">
          <a:xfrm>
            <a:off x="1905000" y="2590800"/>
            <a:ext cx="8077200" cy="1905000"/>
          </a:xfrm>
          <a:prstGeom prst="rect">
            <a:avLst/>
          </a:prstGeom>
        </p:spPr>
        <p:txBody>
          <a:bodyPr wrap="none" fromWordArt="1">
            <a:prstTxWarp prst="textPlain">
              <a:avLst>
                <a:gd name="adj" fmla="val 50000"/>
              </a:avLst>
            </a:prstTxWarp>
          </a:bodyPr>
          <a:lstStyle/>
          <a:p>
            <a:pPr algn="ctr"/>
            <a:r>
              <a:rPr lang="en-US" sz="3600" b="1" kern="10" dirty="0" smtClean="0">
                <a:ln w="19050">
                  <a:solidFill>
                    <a:schemeClr val="tx1"/>
                  </a:solidFill>
                  <a:round/>
                  <a:headEnd/>
                  <a:tailEnd/>
                </a:ln>
                <a:solidFill>
                  <a:srgbClr val="FFFF00"/>
                </a:solidFill>
                <a:effectLst>
                  <a:outerShdw dist="35921" dir="2700000" algn="ctr" rotWithShape="0">
                    <a:srgbClr val="990000"/>
                  </a:outerShdw>
                </a:effectLst>
                <a:cs typeface="Arial" panose="020B0604020202020204" pitchFamily="34" charset="0"/>
              </a:rPr>
              <a:t>ĐỔI BÀI CHO BẠN ĐỂ SOÁT LỖI</a:t>
            </a:r>
            <a:endParaRPr lang="en-US" sz="3600" b="1" kern="10" dirty="0">
              <a:ln w="19050">
                <a:solidFill>
                  <a:schemeClr val="tx1"/>
                </a:solidFill>
                <a:round/>
                <a:headEnd/>
                <a:tailEnd/>
              </a:ln>
              <a:solidFill>
                <a:srgbClr val="FFFF00"/>
              </a:solidFill>
              <a:effectLst>
                <a:outerShdw dist="35921" dir="2700000" algn="ctr" rotWithShape="0">
                  <a:srgbClr val="990000"/>
                </a:outerShdw>
              </a:effectLst>
              <a:cs typeface="Arial" panose="020B0604020202020204" pitchFamily="34" charset="0"/>
            </a:endParaRPr>
          </a:p>
        </p:txBody>
      </p:sp>
      <p:pic>
        <p:nvPicPr>
          <p:cNvPr id="16403" name="Picture 23" descr="log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76400"/>
            <a:ext cx="914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921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5638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0F39D6E-7385-4305-82B7-11B56A6CBB0C}"/>
              </a:ext>
            </a:extLst>
          </p:cNvPr>
          <p:cNvSpPr>
            <a:spLocks noGrp="1"/>
          </p:cNvSpPr>
          <p:nvPr>
            <p:ph type="title"/>
          </p:nvPr>
        </p:nvSpPr>
        <p:spPr>
          <a:xfrm>
            <a:off x="457200" y="457200"/>
            <a:ext cx="11277600" cy="3200400"/>
          </a:xfrm>
        </p:spPr>
        <p:txBody>
          <a:bodyPr rtlCol="0">
            <a:normAutofit fontScale="90000"/>
          </a:bodyPr>
          <a:lstStyle/>
          <a:p>
            <a:pPr eaLnBrk="1" fontAlgn="auto" hangingPunct="1">
              <a:spcAft>
                <a:spcPts val="0"/>
              </a:spcAft>
              <a:defRPr/>
            </a:pPr>
            <a:r>
              <a:rPr sz="3600" b="1" dirty="0">
                <a:solidFill>
                  <a:schemeClr val="accent2">
                    <a:lumMod val="75000"/>
                  </a:schemeClr>
                </a:solidFill>
                <a:latin typeface="+mn-lt"/>
                <a:cs typeface="Arial" panose="020B0604020202020204" pitchFamily="34" charset="0"/>
              </a:rPr>
              <a:t>   </a:t>
            </a:r>
            <a:r>
              <a:rPr sz="4000" dirty="0" err="1" smtClean="0">
                <a:latin typeface="+mn-lt"/>
                <a:cs typeface="Times New Roman" pitchFamily="18" charset="0"/>
              </a:rPr>
              <a:t>Đ</a:t>
            </a:r>
            <a:r>
              <a:rPr lang="en-US" sz="4000" dirty="0" err="1" smtClean="0">
                <a:latin typeface="+mn-lt"/>
                <a:cs typeface="Times New Roman" pitchFamily="18" charset="0"/>
              </a:rPr>
              <a:t>ã</a:t>
            </a:r>
            <a:r>
              <a:rPr sz="4000" dirty="0" smtClean="0">
                <a:latin typeface="+mn-lt"/>
                <a:cs typeface="Times New Roman" pitchFamily="18" charset="0"/>
              </a:rPr>
              <a:t> </a:t>
            </a:r>
            <a:r>
              <a:rPr sz="4000" dirty="0" err="1">
                <a:latin typeface="+mn-lt"/>
                <a:cs typeface="Times New Roman" pitchFamily="18" charset="0"/>
              </a:rPr>
              <a:t>đến</a:t>
            </a:r>
            <a:r>
              <a:rPr sz="4000" dirty="0">
                <a:latin typeface="+mn-lt"/>
                <a:cs typeface="Times New Roman" pitchFamily="18" charset="0"/>
              </a:rPr>
              <a:t> </a:t>
            </a:r>
            <a:r>
              <a:rPr sz="4000" dirty="0" err="1">
                <a:latin typeface="+mn-lt"/>
                <a:cs typeface="Times New Roman" pitchFamily="18" charset="0"/>
              </a:rPr>
              <a:t>giơ</a:t>
            </a:r>
            <a:r>
              <a:rPr sz="4000" dirty="0">
                <a:latin typeface="+mn-lt"/>
                <a:cs typeface="Times New Roman" pitchFamily="18" charset="0"/>
              </a:rPr>
              <a:t>̀ con </a:t>
            </a:r>
            <a:r>
              <a:rPr sz="4000" dirty="0" err="1">
                <a:latin typeface="+mn-lt"/>
                <a:cs typeface="Times New Roman" pitchFamily="18" charset="0"/>
              </a:rPr>
              <a:t>phải</a:t>
            </a:r>
            <a:r>
              <a:rPr sz="4000" dirty="0">
                <a:latin typeface="+mn-lt"/>
                <a:cs typeface="Times New Roman" pitchFamily="18" charset="0"/>
              </a:rPr>
              <a:t> </a:t>
            </a:r>
            <a:r>
              <a:rPr sz="4000" dirty="0" err="1">
                <a:latin typeface="+mn-lt"/>
                <a:cs typeface="Times New Roman" pitchFamily="18" charset="0"/>
              </a:rPr>
              <a:t>học</a:t>
            </a:r>
            <a:r>
              <a:rPr sz="4000" dirty="0">
                <a:latin typeface="+mn-lt"/>
                <a:cs typeface="Times New Roman" pitchFamily="18" charset="0"/>
              </a:rPr>
              <a:t> </a:t>
            </a:r>
            <a:r>
              <a:rPr sz="4000" dirty="0" err="1">
                <a:latin typeface="+mn-lt"/>
                <a:cs typeface="Times New Roman" pitchFamily="18" charset="0"/>
              </a:rPr>
              <a:t>bài</a:t>
            </a:r>
            <a:r>
              <a:rPr sz="4000" dirty="0">
                <a:latin typeface="+mn-lt"/>
                <a:cs typeface="Times New Roman" pitchFamily="18" charset="0"/>
              </a:rPr>
              <a:t> </a:t>
            </a:r>
            <a:r>
              <a:rPr sz="4000" dirty="0" err="1">
                <a:latin typeface="+mn-lt"/>
                <a:cs typeface="Times New Roman" pitchFamily="18" charset="0"/>
              </a:rPr>
              <a:t>nên</a:t>
            </a:r>
            <a:r>
              <a:rPr sz="4000" dirty="0">
                <a:latin typeface="+mn-lt"/>
                <a:cs typeface="Times New Roman" pitchFamily="18" charset="0"/>
              </a:rPr>
              <a:t> con </a:t>
            </a:r>
            <a:r>
              <a:rPr sz="4000" dirty="0" err="1">
                <a:latin typeface="+mn-lt"/>
                <a:cs typeface="Times New Roman" pitchFamily="18" charset="0"/>
              </a:rPr>
              <a:t>xin</a:t>
            </a:r>
            <a:r>
              <a:rPr sz="4000" dirty="0">
                <a:latin typeface="+mn-lt"/>
                <a:cs typeface="Times New Roman" pitchFamily="18" charset="0"/>
              </a:rPr>
              <a:t> </a:t>
            </a:r>
            <a:r>
              <a:rPr sz="4000" dirty="0" err="1">
                <a:latin typeface="+mn-lt"/>
                <a:cs typeface="Times New Roman" pitchFamily="18" charset="0"/>
              </a:rPr>
              <a:t>dừng</a:t>
            </a:r>
            <a:r>
              <a:rPr sz="4000" dirty="0">
                <a:latin typeface="+mn-lt"/>
                <a:cs typeface="Times New Roman" pitchFamily="18" charset="0"/>
              </a:rPr>
              <a:t> </a:t>
            </a:r>
            <a:r>
              <a:rPr sz="4000" dirty="0" err="1">
                <a:latin typeface="+mn-lt"/>
                <a:cs typeface="Times New Roman" pitchFamily="18" charset="0"/>
              </a:rPr>
              <a:t>bút</a:t>
            </a:r>
            <a:r>
              <a:rPr sz="4000" dirty="0">
                <a:latin typeface="+mn-lt"/>
                <a:cs typeface="Times New Roman" pitchFamily="18" charset="0"/>
              </a:rPr>
              <a:t> ở </a:t>
            </a:r>
            <a:r>
              <a:rPr sz="4000" dirty="0" err="1">
                <a:latin typeface="+mn-lt"/>
                <a:cs typeface="Times New Roman" pitchFamily="18" charset="0"/>
              </a:rPr>
              <a:t>đây</a:t>
            </a:r>
            <a:r>
              <a:rPr sz="4000" dirty="0">
                <a:latin typeface="+mn-lt"/>
                <a:cs typeface="Times New Roman" pitchFamily="18" charset="0"/>
              </a:rPr>
              <a:t> ạ. </a:t>
            </a:r>
            <a:r>
              <a:rPr sz="4000" dirty="0" err="1">
                <a:latin typeface="+mn-lt"/>
                <a:cs typeface="Times New Roman" pitchFamily="18" charset="0"/>
              </a:rPr>
              <a:t>Hẹn</a:t>
            </a:r>
            <a:r>
              <a:rPr sz="4000" dirty="0">
                <a:latin typeface="+mn-lt"/>
                <a:cs typeface="Times New Roman" pitchFamily="18" charset="0"/>
              </a:rPr>
              <a:t> </a:t>
            </a:r>
            <a:r>
              <a:rPr sz="4000" dirty="0" err="1">
                <a:latin typeface="+mn-lt"/>
                <a:cs typeface="Times New Roman" pitchFamily="18" charset="0"/>
              </a:rPr>
              <a:t>thư</a:t>
            </a:r>
            <a:r>
              <a:rPr sz="4000" dirty="0">
                <a:latin typeface="+mn-lt"/>
                <a:cs typeface="Times New Roman" pitchFamily="18" charset="0"/>
              </a:rPr>
              <a:t> </a:t>
            </a:r>
            <a:r>
              <a:rPr sz="4000" dirty="0" err="1">
                <a:latin typeface="+mn-lt"/>
                <a:cs typeface="Times New Roman" pitchFamily="18" charset="0"/>
              </a:rPr>
              <a:t>sau</a:t>
            </a:r>
            <a:r>
              <a:rPr sz="4000" dirty="0">
                <a:latin typeface="+mn-lt"/>
                <a:cs typeface="Times New Roman" pitchFamily="18" charset="0"/>
              </a:rPr>
              <a:t> con sẽ </a:t>
            </a:r>
            <a:r>
              <a:rPr sz="4000" dirty="0" err="1">
                <a:latin typeface="+mn-lt"/>
                <a:cs typeface="Times New Roman" pitchFamily="18" charset="0"/>
              </a:rPr>
              <a:t>viết</a:t>
            </a:r>
            <a:r>
              <a:rPr sz="4000" dirty="0">
                <a:latin typeface="+mn-lt"/>
                <a:cs typeface="Times New Roman" pitchFamily="18" charset="0"/>
              </a:rPr>
              <a:t> </a:t>
            </a:r>
            <a:r>
              <a:rPr sz="4000" dirty="0" err="1">
                <a:latin typeface="+mn-lt"/>
                <a:cs typeface="Times New Roman" pitchFamily="18" charset="0"/>
              </a:rPr>
              <a:t>nhiều</a:t>
            </a:r>
            <a:r>
              <a:rPr sz="4000" dirty="0">
                <a:latin typeface="+mn-lt"/>
                <a:cs typeface="Times New Roman" pitchFamily="18" charset="0"/>
              </a:rPr>
              <a:t> </a:t>
            </a:r>
            <a:r>
              <a:rPr sz="4000" dirty="0" err="1">
                <a:latin typeface="+mn-lt"/>
                <a:cs typeface="Times New Roman" pitchFamily="18" charset="0"/>
              </a:rPr>
              <a:t>hơn</a:t>
            </a:r>
            <a:r>
              <a:rPr sz="4000" dirty="0">
                <a:latin typeface="+mn-lt"/>
                <a:cs typeface="Times New Roman" pitchFamily="18" charset="0"/>
              </a:rPr>
              <a:t>. </a:t>
            </a:r>
            <a:r>
              <a:rPr sz="4000" dirty="0" err="1">
                <a:latin typeface="+mn-lt"/>
                <a:cs typeface="Times New Roman" pitchFamily="18" charset="0"/>
              </a:rPr>
              <a:t>Một</a:t>
            </a:r>
            <a:r>
              <a:rPr sz="4000" dirty="0">
                <a:latin typeface="+mn-lt"/>
                <a:cs typeface="Times New Roman" pitchFamily="18" charset="0"/>
              </a:rPr>
              <a:t> </a:t>
            </a:r>
            <a:r>
              <a:rPr sz="4000" dirty="0" err="1">
                <a:latin typeface="+mn-lt"/>
                <a:cs typeface="Times New Roman" pitchFamily="18" charset="0"/>
              </a:rPr>
              <a:t>lần</a:t>
            </a:r>
            <a:r>
              <a:rPr sz="4000" dirty="0">
                <a:latin typeface="+mn-lt"/>
                <a:cs typeface="Times New Roman" pitchFamily="18" charset="0"/>
              </a:rPr>
              <a:t> </a:t>
            </a:r>
            <a:r>
              <a:rPr sz="4000" dirty="0" err="1">
                <a:latin typeface="+mn-lt"/>
                <a:cs typeface="Times New Roman" pitchFamily="18" charset="0"/>
              </a:rPr>
              <a:t>nữa</a:t>
            </a:r>
            <a:r>
              <a:rPr sz="4000" dirty="0">
                <a:latin typeface="+mn-lt"/>
                <a:cs typeface="Times New Roman" pitchFamily="18" charset="0"/>
              </a:rPr>
              <a:t> con </a:t>
            </a:r>
            <a:r>
              <a:rPr sz="4000" dirty="0" err="1">
                <a:latin typeface="+mn-lt"/>
                <a:cs typeface="Times New Roman" pitchFamily="18" charset="0"/>
              </a:rPr>
              <a:t>kính</a:t>
            </a:r>
            <a:r>
              <a:rPr sz="4000" dirty="0">
                <a:latin typeface="+mn-lt"/>
                <a:cs typeface="Times New Roman" pitchFamily="18" charset="0"/>
              </a:rPr>
              <a:t> </a:t>
            </a:r>
            <a:r>
              <a:rPr sz="4000" dirty="0" err="1">
                <a:latin typeface="+mn-lt"/>
                <a:cs typeface="Times New Roman" pitchFamily="18" charset="0"/>
              </a:rPr>
              <a:t>chúc</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smtClean="0">
                <a:latin typeface="+mn-lt"/>
                <a:cs typeface="Times New Roman" pitchFamily="18" charset="0"/>
              </a:rPr>
              <a:t>b</a:t>
            </a:r>
            <a:r>
              <a:rPr lang="en-US" sz="4000" dirty="0" err="1">
                <a:latin typeface="+mn-lt"/>
                <a:cs typeface="Times New Roman" pitchFamily="18" charset="0"/>
              </a:rPr>
              <a:t>à</a:t>
            </a:r>
            <a:r>
              <a:rPr sz="4000" dirty="0" smtClean="0">
                <a:latin typeface="+mn-lt"/>
                <a:cs typeface="Times New Roman" pitchFamily="18" charset="0"/>
              </a:rPr>
              <a:t> </a:t>
            </a:r>
            <a:r>
              <a:rPr sz="4000" dirty="0" err="1">
                <a:latin typeface="+mn-lt"/>
                <a:cs typeface="Times New Roman" pitchFamily="18" charset="0"/>
              </a:rPr>
              <a:t>nhiều</a:t>
            </a:r>
            <a:r>
              <a:rPr sz="4000" dirty="0">
                <a:latin typeface="+mn-lt"/>
                <a:cs typeface="Times New Roman" pitchFamily="18" charset="0"/>
              </a:rPr>
              <a:t> </a:t>
            </a:r>
            <a:r>
              <a:rPr sz="4000" dirty="0" err="1">
                <a:latin typeface="+mn-lt"/>
                <a:cs typeface="Times New Roman" pitchFamily="18" charset="0"/>
              </a:rPr>
              <a:t>sức</a:t>
            </a:r>
            <a:r>
              <a:rPr sz="4000" dirty="0">
                <a:latin typeface="+mn-lt"/>
                <a:cs typeface="Times New Roman" pitchFamily="18" charset="0"/>
              </a:rPr>
              <a:t> </a:t>
            </a:r>
            <a:r>
              <a:rPr sz="4000" dirty="0" err="1">
                <a:latin typeface="+mn-lt"/>
                <a:cs typeface="Times New Roman" pitchFamily="18" charset="0"/>
              </a:rPr>
              <a:t>khỏe</a:t>
            </a:r>
            <a:r>
              <a:rPr sz="4000" dirty="0">
                <a:latin typeface="+mn-lt"/>
                <a:cs typeface="Times New Roman" pitchFamily="18" charset="0"/>
              </a:rPr>
              <a:t>, an </a:t>
            </a:r>
            <a:r>
              <a:rPr sz="4000" dirty="0" err="1">
                <a:latin typeface="+mn-lt"/>
                <a:cs typeface="Times New Roman" pitchFamily="18" charset="0"/>
              </a:rPr>
              <a:t>khang</a:t>
            </a:r>
            <a:r>
              <a:rPr sz="4000" dirty="0">
                <a:latin typeface="+mn-lt"/>
                <a:cs typeface="Times New Roman" pitchFamily="18" charset="0"/>
              </a:rPr>
              <a:t> </a:t>
            </a:r>
            <a:r>
              <a:rPr sz="4000" dirty="0" err="1">
                <a:latin typeface="+mn-lt"/>
                <a:cs typeface="Times New Roman" pitchFamily="18" charset="0"/>
              </a:rPr>
              <a:t>thịnh</a:t>
            </a:r>
            <a:r>
              <a:rPr sz="4000" dirty="0">
                <a:latin typeface="+mn-lt"/>
                <a:cs typeface="Times New Roman" pitchFamily="18" charset="0"/>
              </a:rPr>
              <a:t> </a:t>
            </a:r>
            <a:r>
              <a:rPr sz="4000" dirty="0" err="1">
                <a:latin typeface="+mn-lt"/>
                <a:cs typeface="Times New Roman" pitchFamily="18" charset="0"/>
              </a:rPr>
              <a:t>vượng</a:t>
            </a:r>
            <a:r>
              <a:rPr sz="4000" dirty="0">
                <a:latin typeface="+mn-lt"/>
                <a:cs typeface="Times New Roman" pitchFamily="18" charset="0"/>
              </a:rPr>
              <a:t>! </a:t>
            </a:r>
            <a:r>
              <a:rPr sz="4000" dirty="0" err="1">
                <a:latin typeface="+mn-lt"/>
                <a:cs typeface="Times New Roman" pitchFamily="18" charset="0"/>
              </a:rPr>
              <a:t>Tết</a:t>
            </a:r>
            <a:r>
              <a:rPr sz="4000" dirty="0">
                <a:latin typeface="+mn-lt"/>
                <a:cs typeface="Times New Roman" pitchFamily="18" charset="0"/>
              </a:rPr>
              <a:t> </a:t>
            </a:r>
            <a:r>
              <a:rPr sz="4000" dirty="0" err="1">
                <a:latin typeface="+mn-lt"/>
                <a:cs typeface="Times New Roman" pitchFamily="18" charset="0"/>
              </a:rPr>
              <a:t>năm</a:t>
            </a:r>
            <a:r>
              <a:rPr sz="4000" dirty="0">
                <a:latin typeface="+mn-lt"/>
                <a:cs typeface="Times New Roman" pitchFamily="18" charset="0"/>
              </a:rPr>
              <a:t> </a:t>
            </a:r>
            <a:r>
              <a:rPr sz="4000" dirty="0" err="1">
                <a:latin typeface="+mn-lt"/>
                <a:cs typeface="Times New Roman" pitchFamily="18" charset="0"/>
              </a:rPr>
              <a:t>sau</a:t>
            </a:r>
            <a:r>
              <a:rPr sz="4000" dirty="0">
                <a:latin typeface="+mn-lt"/>
                <a:cs typeface="Times New Roman" pitchFamily="18" charset="0"/>
              </a:rPr>
              <a:t> con </a:t>
            </a:r>
            <a:r>
              <a:rPr sz="4000" dirty="0" err="1" smtClean="0">
                <a:latin typeface="+mn-lt"/>
                <a:cs typeface="Times New Roman" pitchFamily="18" charset="0"/>
              </a:rPr>
              <a:t>v</a:t>
            </a:r>
            <a:r>
              <a:rPr lang="en-US" sz="4000" dirty="0" err="1">
                <a:latin typeface="+mn-lt"/>
                <a:cs typeface="Times New Roman" pitchFamily="18" charset="0"/>
              </a:rPr>
              <a:t>à</a:t>
            </a:r>
            <a:r>
              <a:rPr sz="4000" dirty="0" smtClean="0">
                <a:latin typeface="+mn-lt"/>
                <a:cs typeface="Times New Roman" pitchFamily="18" charset="0"/>
              </a:rPr>
              <a:t> </a:t>
            </a:r>
            <a:r>
              <a:rPr sz="4000" dirty="0" err="1">
                <a:latin typeface="+mn-lt"/>
                <a:cs typeface="Times New Roman" pitchFamily="18" charset="0"/>
              </a:rPr>
              <a:t>gia</a:t>
            </a:r>
            <a:r>
              <a:rPr sz="4000" dirty="0">
                <a:latin typeface="+mn-lt"/>
                <a:cs typeface="Times New Roman" pitchFamily="18" charset="0"/>
              </a:rPr>
              <a:t> </a:t>
            </a:r>
            <a:r>
              <a:rPr sz="4000" dirty="0" err="1">
                <a:latin typeface="+mn-lt"/>
                <a:cs typeface="Times New Roman" pitchFamily="18" charset="0"/>
              </a:rPr>
              <a:t>đình</a:t>
            </a:r>
            <a:r>
              <a:rPr sz="4000" dirty="0">
                <a:latin typeface="+mn-lt"/>
                <a:cs typeface="Times New Roman" pitchFamily="18" charset="0"/>
              </a:rPr>
              <a:t> sẽ </a:t>
            </a:r>
            <a:r>
              <a:rPr sz="4000" dirty="0" err="1">
                <a:latin typeface="+mn-lt"/>
                <a:cs typeface="Times New Roman" pitchFamily="18" charset="0"/>
              </a:rPr>
              <a:t>vê</a:t>
            </a:r>
            <a:r>
              <a:rPr sz="4000" dirty="0">
                <a:latin typeface="+mn-lt"/>
                <a:cs typeface="Times New Roman" pitchFamily="18" charset="0"/>
              </a:rPr>
              <a:t>̀ </a:t>
            </a:r>
            <a:r>
              <a:rPr sz="4000" dirty="0" err="1">
                <a:latin typeface="+mn-lt"/>
                <a:cs typeface="Times New Roman" pitchFamily="18" charset="0"/>
              </a:rPr>
              <a:t>thăm</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smtClean="0">
                <a:latin typeface="+mn-lt"/>
                <a:cs typeface="Times New Roman" pitchFamily="18" charset="0"/>
              </a:rPr>
              <a:t>b</a:t>
            </a:r>
            <a:r>
              <a:rPr lang="en-US" sz="4000" dirty="0" err="1">
                <a:latin typeface="+mn-lt"/>
                <a:cs typeface="Times New Roman" pitchFamily="18" charset="0"/>
              </a:rPr>
              <a:t>à</a:t>
            </a:r>
            <a:r>
              <a:rPr sz="4000" dirty="0" smtClean="0">
                <a:latin typeface="+mn-lt"/>
                <a:cs typeface="Times New Roman" pitchFamily="18" charset="0"/>
              </a:rPr>
              <a:t>. </a:t>
            </a:r>
            <a:r>
              <a:rPr sz="4000" dirty="0">
                <a:latin typeface="+mn-lt"/>
                <a:cs typeface="Times New Roman" pitchFamily="18" charset="0"/>
              </a:rPr>
              <a:t>Con sẽ </a:t>
            </a:r>
            <a:r>
              <a:rPr sz="4000" dirty="0" err="1">
                <a:latin typeface="+mn-lt"/>
                <a:cs typeface="Times New Roman" pitchFamily="18" charset="0"/>
              </a:rPr>
              <a:t>cô</a:t>
            </a:r>
            <a:r>
              <a:rPr sz="4000" dirty="0">
                <a:latin typeface="+mn-lt"/>
                <a:cs typeface="Times New Roman" pitchFamily="18" charset="0"/>
              </a:rPr>
              <a:t>́ </a:t>
            </a:r>
            <a:r>
              <a:rPr sz="4000" dirty="0" err="1">
                <a:latin typeface="+mn-lt"/>
                <a:cs typeface="Times New Roman" pitchFamily="18" charset="0"/>
              </a:rPr>
              <a:t>gắng</a:t>
            </a:r>
            <a:r>
              <a:rPr sz="4000" dirty="0">
                <a:latin typeface="+mn-lt"/>
                <a:cs typeface="Times New Roman" pitchFamily="18" charset="0"/>
              </a:rPr>
              <a:t> </a:t>
            </a:r>
            <a:r>
              <a:rPr sz="4000" dirty="0" err="1">
                <a:latin typeface="+mn-lt"/>
                <a:cs typeface="Times New Roman" pitchFamily="18" charset="0"/>
              </a:rPr>
              <a:t>học</a:t>
            </a:r>
            <a:r>
              <a:rPr sz="4000" dirty="0">
                <a:latin typeface="+mn-lt"/>
                <a:cs typeface="Times New Roman" pitchFamily="18" charset="0"/>
              </a:rPr>
              <a:t> </a:t>
            </a:r>
            <a:r>
              <a:rPr sz="4000" dirty="0" err="1">
                <a:latin typeface="+mn-lt"/>
                <a:cs typeface="Times New Roman" pitchFamily="18" charset="0"/>
              </a:rPr>
              <a:t>tập</a:t>
            </a:r>
            <a:r>
              <a:rPr sz="4000" dirty="0">
                <a:latin typeface="+mn-lt"/>
                <a:cs typeface="Times New Roman" pitchFamily="18" charset="0"/>
              </a:rPr>
              <a:t> </a:t>
            </a:r>
            <a:r>
              <a:rPr sz="4000" dirty="0" err="1">
                <a:latin typeface="+mn-lt"/>
                <a:cs typeface="Times New Roman" pitchFamily="18" charset="0"/>
              </a:rPr>
              <a:t>thật</a:t>
            </a:r>
            <a:r>
              <a:rPr sz="4000" dirty="0">
                <a:latin typeface="+mn-lt"/>
                <a:cs typeface="Times New Roman" pitchFamily="18" charset="0"/>
              </a:rPr>
              <a:t> </a:t>
            </a:r>
            <a:r>
              <a:rPr sz="4000" dirty="0" err="1">
                <a:latin typeface="+mn-lt"/>
                <a:cs typeface="Times New Roman" pitchFamily="18" charset="0"/>
              </a:rPr>
              <a:t>tốt</a:t>
            </a:r>
            <a:r>
              <a:rPr sz="4000" dirty="0">
                <a:latin typeface="+mn-lt"/>
                <a:cs typeface="Times New Roman" pitchFamily="18" charset="0"/>
              </a:rPr>
              <a:t> </a:t>
            </a:r>
            <a:r>
              <a:rPr sz="4000" dirty="0" err="1">
                <a:latin typeface="+mn-lt"/>
                <a:cs typeface="Times New Roman" pitchFamily="18" charset="0"/>
              </a:rPr>
              <a:t>đê</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a:latin typeface="+mn-lt"/>
                <a:cs typeface="Times New Roman" pitchFamily="18" charset="0"/>
              </a:rPr>
              <a:t>ba</a:t>
            </a:r>
            <a:r>
              <a:rPr sz="4000" dirty="0">
                <a:latin typeface="+mn-lt"/>
                <a:cs typeface="Times New Roman" pitchFamily="18" charset="0"/>
              </a:rPr>
              <a:t>̀ </a:t>
            </a:r>
            <a:r>
              <a:rPr sz="4000" dirty="0" err="1">
                <a:latin typeface="+mn-lt"/>
                <a:cs typeface="Times New Roman" pitchFamily="18" charset="0"/>
              </a:rPr>
              <a:t>vui</a:t>
            </a:r>
            <a:r>
              <a:rPr sz="4000" dirty="0">
                <a:latin typeface="+mn-lt"/>
                <a:cs typeface="Times New Roman" pitchFamily="18" charset="0"/>
              </a:rPr>
              <a:t> </a:t>
            </a:r>
            <a:r>
              <a:rPr sz="4000" dirty="0" err="1">
                <a:latin typeface="+mn-lt"/>
                <a:cs typeface="Times New Roman" pitchFamily="18" charset="0"/>
              </a:rPr>
              <a:t>lòng</a:t>
            </a:r>
            <a:r>
              <a:rPr sz="4000" dirty="0">
                <a:latin typeface="+mn-lt"/>
                <a:cs typeface="Times New Roman" pitchFamily="18" charset="0"/>
              </a:rPr>
              <a:t>. </a:t>
            </a:r>
            <a:r>
              <a:rPr sz="4000" dirty="0" err="1">
                <a:latin typeface="+mn-lt"/>
                <a:cs typeface="Times New Roman" pitchFamily="18" charset="0"/>
              </a:rPr>
              <a:t>Yêu</a:t>
            </a:r>
            <a:r>
              <a:rPr sz="4000" dirty="0">
                <a:latin typeface="+mn-lt"/>
                <a:cs typeface="Times New Roman" pitchFamily="18" charset="0"/>
              </a:rPr>
              <a:t> </a:t>
            </a:r>
            <a:r>
              <a:rPr sz="4000" dirty="0" err="1">
                <a:latin typeface="+mn-lt"/>
                <a:cs typeface="Times New Roman" pitchFamily="18" charset="0"/>
              </a:rPr>
              <a:t>ông</a:t>
            </a:r>
            <a:r>
              <a:rPr sz="4000" dirty="0">
                <a:latin typeface="+mn-lt"/>
                <a:cs typeface="Times New Roman" pitchFamily="18" charset="0"/>
              </a:rPr>
              <a:t> </a:t>
            </a:r>
            <a:r>
              <a:rPr sz="4000" dirty="0" err="1" smtClean="0">
                <a:latin typeface="+mn-lt"/>
                <a:cs typeface="Times New Roman" pitchFamily="18" charset="0"/>
              </a:rPr>
              <a:t>b</a:t>
            </a:r>
            <a:r>
              <a:rPr lang="en-US" sz="4000" dirty="0" err="1">
                <a:latin typeface="+mn-lt"/>
                <a:cs typeface="Times New Roman" pitchFamily="18" charset="0"/>
              </a:rPr>
              <a:t>à</a:t>
            </a:r>
            <a:r>
              <a:rPr sz="4000" dirty="0" smtClean="0">
                <a:latin typeface="+mn-lt"/>
                <a:cs typeface="Times New Roman" pitchFamily="18" charset="0"/>
              </a:rPr>
              <a:t> </a:t>
            </a:r>
            <a:r>
              <a:rPr sz="4000" dirty="0" err="1">
                <a:latin typeface="+mn-lt"/>
                <a:cs typeface="Times New Roman" pitchFamily="18" charset="0"/>
              </a:rPr>
              <a:t>nhiều</a:t>
            </a:r>
            <a:r>
              <a:rPr sz="4000" dirty="0">
                <a:latin typeface="+mn-lt"/>
                <a:cs typeface="Times New Roman" pitchFamily="18" charset="0"/>
              </a:rPr>
              <a:t>!</a:t>
            </a:r>
          </a:p>
        </p:txBody>
      </p:sp>
    </p:spTree>
    <p:extLst>
      <p:ext uri="{BB962C8B-B14F-4D97-AF65-F5344CB8AC3E}">
        <p14:creationId xmlns:p14="http://schemas.microsoft.com/office/powerpoint/2010/main" val="1471605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2457450"/>
            <a:ext cx="46577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3"/>
          <p:cNvSpPr txBox="1">
            <a:spLocks noChangeArrowheads="1"/>
          </p:cNvSpPr>
          <p:nvPr/>
        </p:nvSpPr>
        <p:spPr bwMode="auto">
          <a:xfrm>
            <a:off x="304800" y="381000"/>
            <a:ext cx="112871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Năm mới sắp đến rồi, cháu chúc gia đình cô luôn luôn mạnh khỏe, sống vui vẻ, vạn sự như ý, cả cô chú đều thành công trong công việc. Cháu cũng chúc em Chíp hay ăn chóng lớn ạ. Tết sắp đến rồi, luôn nhớ về quê nhà cô nhé!</a:t>
            </a:r>
          </a:p>
          <a:p>
            <a:pPr>
              <a:spcBef>
                <a:spcPct val="0"/>
              </a:spcBef>
              <a:buFontTx/>
              <a:buNone/>
            </a:pPr>
            <a:r>
              <a:rPr lang="en-US" altLang="en-US">
                <a:latin typeface="Times New Roman" panose="02020603050405020304" pitchFamily="18" charset="0"/>
                <a:cs typeface="Times New Roman" panose="02020603050405020304" pitchFamily="18" charset="0"/>
              </a:rPr>
              <a:t>      Cả nhà nhớ và mong cô nhiều lắm!</a:t>
            </a:r>
          </a:p>
          <a:p>
            <a:pPr>
              <a:spcBef>
                <a:spcPct val="0"/>
              </a:spcBef>
              <a:buFontTx/>
              <a:buNone/>
            </a:pPr>
            <a:r>
              <a:rPr lang="en-US" altLang="en-US">
                <a:latin typeface="Times New Roman" panose="02020603050405020304" pitchFamily="18" charset="0"/>
                <a:cs typeface="Times New Roman" panose="02020603050405020304" pitchFamily="18" charset="0"/>
              </a:rPr>
              <a:t>                              Cháu yêu của cô</a:t>
            </a:r>
          </a:p>
          <a:p>
            <a:pPr>
              <a:spcBef>
                <a:spcPct val="0"/>
              </a:spcBef>
              <a:buFontTx/>
              <a:buNone/>
            </a:pPr>
            <a:r>
              <a:rPr lang="en-US" altLang="en-US">
                <a:latin typeface="Times New Roman" panose="02020603050405020304" pitchFamily="18" charset="0"/>
                <a:cs typeface="Times New Roman" panose="02020603050405020304" pitchFamily="18" charset="0"/>
              </a:rPr>
              <a:t>                                        An</a:t>
            </a:r>
          </a:p>
          <a:p>
            <a:pPr>
              <a:spcBef>
                <a:spcPct val="0"/>
              </a:spcBef>
              <a:buFontTx/>
              <a:buNone/>
            </a:pPr>
            <a:r>
              <a:rPr lang="en-US" altLang="en-US">
                <a:latin typeface="Times New Roman" panose="02020603050405020304" pitchFamily="18" charset="0"/>
                <a:cs typeface="Times New Roman" panose="02020603050405020304" pitchFamily="18" charset="0"/>
              </a:rPr>
              <a:t>                               Trần Mai An</a:t>
            </a:r>
          </a:p>
        </p:txBody>
      </p:sp>
    </p:spTree>
    <p:extLst>
      <p:ext uri="{BB962C8B-B14F-4D97-AF65-F5344CB8AC3E}">
        <p14:creationId xmlns:p14="http://schemas.microsoft.com/office/powerpoint/2010/main" val="251015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04800" y="228600"/>
            <a:ext cx="11430000" cy="6524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000" i="1" dirty="0" smtClean="0">
                <a:latin typeface="inherit"/>
              </a:rPr>
              <a:t>…..</a:t>
            </a:r>
            <a:r>
              <a:rPr lang="vi-VN" altLang="en-US" sz="2000" i="1" dirty="0" smtClean="0">
                <a:latin typeface="inherit"/>
              </a:rPr>
              <a:t>, </a:t>
            </a:r>
            <a:r>
              <a:rPr lang="vi-VN" altLang="en-US" sz="2000" i="1" dirty="0">
                <a:latin typeface="inherit"/>
              </a:rPr>
              <a:t>ngày</a:t>
            </a:r>
            <a:r>
              <a:rPr lang="en-US" altLang="en-US" sz="2000" i="1" dirty="0">
                <a:latin typeface="inherit"/>
              </a:rPr>
              <a:t> </a:t>
            </a:r>
            <a:r>
              <a:rPr lang="en-US" altLang="en-US" sz="2000" i="1" dirty="0" smtClean="0">
                <a:latin typeface="inherit"/>
              </a:rPr>
              <a:t>… </a:t>
            </a:r>
            <a:r>
              <a:rPr lang="vi-VN" altLang="en-US" sz="2000" i="1" dirty="0">
                <a:latin typeface="inherit"/>
              </a:rPr>
              <a:t>tháng</a:t>
            </a:r>
            <a:r>
              <a:rPr lang="en-US" altLang="en-US" sz="2000" i="1" dirty="0">
                <a:latin typeface="inherit"/>
              </a:rPr>
              <a:t> </a:t>
            </a:r>
            <a:r>
              <a:rPr lang="en-US" altLang="en-US" sz="2000" i="1" dirty="0" smtClean="0">
                <a:latin typeface="inherit"/>
              </a:rPr>
              <a:t>… </a:t>
            </a:r>
            <a:r>
              <a:rPr lang="vi-VN" altLang="en-US" sz="2000" i="1" dirty="0">
                <a:latin typeface="inherit"/>
              </a:rPr>
              <a:t>năm</a:t>
            </a:r>
            <a:r>
              <a:rPr lang="en-US" altLang="en-US" sz="2000" i="1" dirty="0">
                <a:latin typeface="inherit"/>
              </a:rPr>
              <a:t> </a:t>
            </a:r>
            <a:r>
              <a:rPr lang="en-US" altLang="en-US" sz="2000" i="1" dirty="0" smtClean="0">
                <a:latin typeface="inherit"/>
              </a:rPr>
              <a:t>……</a:t>
            </a:r>
            <a:endParaRPr lang="vi-VN" altLang="en-US" sz="2000" dirty="0">
              <a:latin typeface="Arial" panose="020B0604020202020204" pitchFamily="34" charset="0"/>
            </a:endParaRPr>
          </a:p>
          <a:p>
            <a:pPr>
              <a:spcBef>
                <a:spcPct val="0"/>
              </a:spcBef>
              <a:buFontTx/>
              <a:buNone/>
            </a:pPr>
            <a:r>
              <a:rPr lang="en-US" altLang="en-US" sz="2000" i="1" dirty="0">
                <a:latin typeface="inherit"/>
              </a:rPr>
              <a:t>                                        </a:t>
            </a:r>
            <a:r>
              <a:rPr lang="vi-VN" altLang="en-US" sz="2000" i="1" dirty="0">
                <a:latin typeface="inherit"/>
              </a:rPr>
              <a:t>Ông bà kính yêu!</a:t>
            </a:r>
            <a:endParaRPr lang="vi-VN"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Năm cũ sắp hết, mùa xuân đang về ông bà ạ. Tết này nhà cháu không về quê đón Tết cùng ông bà được nên cháu viết thư này thăm hỏi và chúc Tết ông bà.</a:t>
            </a: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Mùa đông năm nay ông bà có khỏe không? Ông bà có ăn được nhiều cơm không? Khi trời trở gió bấc nhiều. Bà nhớ đi tất cho chân đỡ nứt nẻ nhé! Cả ông cũng thế, ông cũng nhớ phải quàng thêm khăn cổ cho ấm để đỡ ho đấy ông ạ. Con </a:t>
            </a:r>
            <a:r>
              <a:rPr lang="en-US" altLang="en-US" sz="2000" dirty="0" err="1">
                <a:latin typeface="Arial" panose="020B0604020202020204" pitchFamily="34" charset="0"/>
              </a:rPr>
              <a:t>Cún</a:t>
            </a:r>
            <a:r>
              <a:rPr lang="vi-VN" altLang="en-US" sz="2000" dirty="0">
                <a:latin typeface="Arial" panose="020B0604020202020204" pitchFamily="34" charset="0"/>
              </a:rPr>
              <a:t> bố cháu đem về quê dạo hè nay lớn nhiều chưa hả ông bà? Nó đã biết trông nhà chưa ạ? Ông bà nhớ nhắc em Phong tắm cho nó để kẻo bẩn mà rụng hết lông đấy ông bà ạ. </a:t>
            </a:r>
            <a:r>
              <a:rPr lang="en-US" altLang="en-US" sz="2000" dirty="0" err="1">
                <a:latin typeface="Arial" panose="020B0604020202020204" pitchFamily="34" charset="0"/>
              </a:rPr>
              <a:t>Cún</a:t>
            </a:r>
            <a:r>
              <a:rPr lang="en-US" altLang="en-US" sz="2000" dirty="0">
                <a:latin typeface="Arial" panose="020B0604020202020204" pitchFamily="34" charset="0"/>
              </a:rPr>
              <a:t> </a:t>
            </a:r>
            <a:r>
              <a:rPr lang="vi-VN" altLang="en-US" sz="2000" dirty="0">
                <a:latin typeface="Arial" panose="020B0604020202020204" pitchFamily="34" charset="0"/>
              </a:rPr>
              <a:t>có giúp chú Hưng được việc gì không hả ông bà? Cháu lo nó không biết làm gì thì khổ chú chăm nó mệt lắm đấy ạ. Cháu nghe bố cháu kể </a:t>
            </a:r>
            <a:r>
              <a:rPr lang="en-US" altLang="en-US" sz="2000" dirty="0" err="1">
                <a:latin typeface="Arial" panose="020B0604020202020204" pitchFamily="34" charset="0"/>
              </a:rPr>
              <a:t>Cún</a:t>
            </a:r>
            <a:r>
              <a:rPr lang="vi-VN" altLang="en-US" sz="2000" dirty="0">
                <a:latin typeface="Arial" panose="020B0604020202020204" pitchFamily="34" charset="0"/>
              </a:rPr>
              <a:t> khôn lắm, chú Hưng dạy cho nó biết nhiều việc. Tiếc quá, Tết này cháu nghỉ có ít ngày nên về quê không tiện, bố mẹ cháu bảo để hè về được nhiều ngày hơn. Cháu nhớ ông bà, các cô chú và em Phong, cả con </a:t>
            </a:r>
            <a:r>
              <a:rPr lang="en-US" altLang="en-US" sz="2000" dirty="0" err="1">
                <a:latin typeface="Arial" panose="020B0604020202020204" pitchFamily="34" charset="0"/>
              </a:rPr>
              <a:t>Cún</a:t>
            </a:r>
            <a:r>
              <a:rPr lang="vi-VN" altLang="en-US" sz="2000" dirty="0">
                <a:latin typeface="Arial" panose="020B0604020202020204" pitchFamily="34" charset="0"/>
              </a:rPr>
              <a:t> nữa.</a:t>
            </a: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Cả nhà cháu đều </a:t>
            </a:r>
            <a:r>
              <a:rPr lang="en-US" altLang="en-US" sz="2000" dirty="0" err="1">
                <a:latin typeface="Arial" panose="020B0604020202020204" pitchFamily="34" charset="0"/>
              </a:rPr>
              <a:t>rất</a:t>
            </a:r>
            <a:r>
              <a:rPr lang="en-US" altLang="en-US" sz="2000" dirty="0">
                <a:latin typeface="Arial" panose="020B0604020202020204" pitchFamily="34" charset="0"/>
              </a:rPr>
              <a:t> </a:t>
            </a:r>
            <a:r>
              <a:rPr lang="en-US" altLang="en-US" sz="2000" dirty="0" err="1">
                <a:latin typeface="Arial" panose="020B0604020202020204" pitchFamily="34" charset="0"/>
              </a:rPr>
              <a:t>khoẻ</a:t>
            </a:r>
            <a:r>
              <a:rPr lang="vi-VN" altLang="en-US" sz="2000" dirty="0">
                <a:latin typeface="Arial" panose="020B0604020202020204" pitchFamily="34" charset="0"/>
              </a:rPr>
              <a:t>. Cháu</a:t>
            </a:r>
            <a:r>
              <a:rPr lang="en-US" altLang="en-US" sz="2000" dirty="0">
                <a:latin typeface="Arial" panose="020B0604020202020204" pitchFamily="34" charset="0"/>
              </a:rPr>
              <a:t> </a:t>
            </a:r>
            <a:r>
              <a:rPr lang="en-US" altLang="en-US" sz="2000" dirty="0" err="1">
                <a:latin typeface="Arial" panose="020B0604020202020204" pitchFamily="34" charset="0"/>
              </a:rPr>
              <a:t>và</a:t>
            </a:r>
            <a:r>
              <a:rPr lang="en-US" altLang="en-US" sz="2000" dirty="0">
                <a:latin typeface="Arial" panose="020B0604020202020204" pitchFamily="34" charset="0"/>
              </a:rPr>
              <a:t> </a:t>
            </a:r>
            <a:r>
              <a:rPr lang="en-US" altLang="en-US" sz="2000" dirty="0" err="1">
                <a:latin typeface="Arial" panose="020B0604020202020204" pitchFamily="34" charset="0"/>
              </a:rPr>
              <a:t>em</a:t>
            </a:r>
            <a:r>
              <a:rPr lang="en-US" altLang="en-US" sz="2000" dirty="0">
                <a:latin typeface="Arial" panose="020B0604020202020204" pitchFamily="34" charset="0"/>
              </a:rPr>
              <a:t> Bi </a:t>
            </a:r>
            <a:r>
              <a:rPr lang="en-US" altLang="en-US" sz="2000" dirty="0" err="1">
                <a:latin typeface="Arial" panose="020B0604020202020204" pitchFamily="34" charset="0"/>
              </a:rPr>
              <a:t>được</a:t>
            </a:r>
            <a:r>
              <a:rPr lang="en-US" altLang="en-US" sz="2000" dirty="0">
                <a:latin typeface="Arial" panose="020B0604020202020204" pitchFamily="34" charset="0"/>
              </a:rPr>
              <a:t> </a:t>
            </a:r>
            <a:r>
              <a:rPr lang="en-US" altLang="en-US" sz="2000" dirty="0" err="1">
                <a:latin typeface="Arial" panose="020B0604020202020204" pitchFamily="34" charset="0"/>
              </a:rPr>
              <a:t>mẹ</a:t>
            </a:r>
            <a:r>
              <a:rPr lang="en-US" altLang="en-US" sz="2000" dirty="0">
                <a:latin typeface="Arial" panose="020B0604020202020204" pitchFamily="34" charset="0"/>
              </a:rPr>
              <a:t> </a:t>
            </a:r>
            <a:r>
              <a:rPr lang="en-US" altLang="en-US" sz="2000" dirty="0" err="1">
                <a:latin typeface="Arial" panose="020B0604020202020204" pitchFamily="34" charset="0"/>
              </a:rPr>
              <a:t>mua</a:t>
            </a:r>
            <a:r>
              <a:rPr lang="en-US" altLang="en-US" sz="2000" dirty="0">
                <a:latin typeface="Arial" panose="020B0604020202020204" pitchFamily="34" charset="0"/>
              </a:rPr>
              <a:t> </a:t>
            </a:r>
            <a:r>
              <a:rPr lang="en-US" altLang="en-US" sz="2000" dirty="0" err="1">
                <a:latin typeface="Arial" panose="020B0604020202020204" pitchFamily="34" charset="0"/>
              </a:rPr>
              <a:t>nhiều</a:t>
            </a:r>
            <a:r>
              <a:rPr lang="en-US" altLang="en-US" sz="2000" dirty="0">
                <a:latin typeface="Arial" panose="020B0604020202020204" pitchFamily="34" charset="0"/>
              </a:rPr>
              <a:t> </a:t>
            </a:r>
            <a:r>
              <a:rPr lang="en-US" altLang="en-US" sz="2000" dirty="0" err="1">
                <a:latin typeface="Arial" panose="020B0604020202020204" pitchFamily="34" charset="0"/>
              </a:rPr>
              <a:t>đồ</a:t>
            </a:r>
            <a:r>
              <a:rPr lang="en-US" altLang="en-US" sz="2000" dirty="0">
                <a:latin typeface="Arial" panose="020B0604020202020204" pitchFamily="34" charset="0"/>
              </a:rPr>
              <a:t> </a:t>
            </a:r>
            <a:r>
              <a:rPr lang="en-US" altLang="en-US" sz="2000" dirty="0" err="1">
                <a:latin typeface="Arial" panose="020B0604020202020204" pitchFamily="34" charset="0"/>
              </a:rPr>
              <a:t>mới</a:t>
            </a:r>
            <a:r>
              <a:rPr lang="en-US" altLang="en-US" sz="2000" dirty="0">
                <a:latin typeface="Arial" panose="020B0604020202020204" pitchFamily="34" charset="0"/>
              </a:rPr>
              <a:t> </a:t>
            </a:r>
            <a:r>
              <a:rPr lang="en-US" altLang="en-US" sz="2000" dirty="0" err="1">
                <a:latin typeface="Arial" panose="020B0604020202020204" pitchFamily="34" charset="0"/>
              </a:rPr>
              <a:t>lắm</a:t>
            </a:r>
            <a:r>
              <a:rPr lang="en-US" altLang="en-US" sz="2000" dirty="0">
                <a:latin typeface="Arial" panose="020B0604020202020204" pitchFamily="34" charset="0"/>
              </a:rPr>
              <a:t>. </a:t>
            </a:r>
            <a:r>
              <a:rPr lang="vi-VN" altLang="en-US" sz="2000" dirty="0">
                <a:latin typeface="Arial" panose="020B0604020202020204" pitchFamily="34" charset="0"/>
              </a:rPr>
              <a:t>Mẹ cháu đang bận gói quà gửi về biếu Tết ông bà đấy ạ! Cháu xin thay mặt cả nhà kính chúc ông bà một năm mới được nhiều sức khỏe, bình an và luôn luôn vui tươi, sảng khoái. Cháu kính chúc chú thím Hưng và các em một năm mới mạnh khỏe, làm ăn phát đạt, các em đều giỏi giang và nhiều niềm vui.</a:t>
            </a:r>
          </a:p>
          <a:p>
            <a:pPr>
              <a:spcBef>
                <a:spcPct val="0"/>
              </a:spcBef>
              <a:buFontTx/>
              <a:buNone/>
            </a:pPr>
            <a:r>
              <a:rPr lang="en-US" altLang="en-US" sz="2000" dirty="0">
                <a:latin typeface="Arial" panose="020B0604020202020204" pitchFamily="34" charset="0"/>
              </a:rPr>
              <a:t>          </a:t>
            </a:r>
            <a:r>
              <a:rPr lang="vi-VN" altLang="en-US" sz="2000" dirty="0">
                <a:latin typeface="Arial" panose="020B0604020202020204" pitchFamily="34" charset="0"/>
              </a:rPr>
              <a:t>Khi nào ông bà nhận được thư này và quà Tết mẹ cháu gửi biếu, ông bà nhớ điện thoại cho cháu ông bà nhé!</a:t>
            </a:r>
            <a:r>
              <a:rPr lang="en-US" altLang="en-US" sz="2000" dirty="0">
                <a:latin typeface="Arial" panose="020B0604020202020204" pitchFamily="34" charset="0"/>
              </a:rPr>
              <a:t> </a:t>
            </a:r>
            <a:r>
              <a:rPr lang="vi-VN" altLang="en-US" sz="2000" dirty="0">
                <a:latin typeface="Arial" panose="020B0604020202020204" pitchFamily="34" charset="0"/>
              </a:rPr>
              <a:t>Cháu xin phép dừng bút. Cháu thơm ông bà thật kêu!</a:t>
            </a:r>
            <a:endParaRPr lang="en-US" altLang="en-US" sz="2000" dirty="0">
              <a:latin typeface="Arial" panose="020B0604020202020204" pitchFamily="34" charset="0"/>
            </a:endParaRPr>
          </a:p>
          <a:p>
            <a:pPr>
              <a:spcBef>
                <a:spcPct val="0"/>
              </a:spcBef>
              <a:buFontTx/>
              <a:buNone/>
            </a:pPr>
            <a:r>
              <a:rPr lang="en-US" altLang="en-US" sz="2000" dirty="0">
                <a:latin typeface="Arial" panose="020B0604020202020204" pitchFamily="34" charset="0"/>
              </a:rPr>
              <a:t>                                                                                               </a:t>
            </a:r>
            <a:r>
              <a:rPr lang="vi-VN" altLang="en-US" sz="2000" i="1" dirty="0">
                <a:latin typeface="inherit"/>
              </a:rPr>
              <a:t>Cháu của ông bà</a:t>
            </a:r>
            <a:endParaRPr lang="en-US" altLang="en-US" sz="2000" dirty="0">
              <a:latin typeface="Arial" panose="020B0604020202020204" pitchFamily="34" charset="0"/>
            </a:endParaRPr>
          </a:p>
          <a:p>
            <a:pPr>
              <a:spcBef>
                <a:spcPct val="0"/>
              </a:spcBef>
              <a:buFontTx/>
              <a:buNone/>
            </a:pPr>
            <a:r>
              <a:rPr lang="en-US" altLang="en-US" sz="2000" i="1" dirty="0">
                <a:latin typeface="Arial" panose="020B0604020202020204" pitchFamily="34" charset="0"/>
              </a:rPr>
              <a:t>                                                                                            </a:t>
            </a:r>
            <a:r>
              <a:rPr lang="vi-VN" altLang="en-US" sz="2000" i="1" dirty="0">
                <a:latin typeface="inherit"/>
              </a:rPr>
              <a:t>Nguyễn </a:t>
            </a:r>
            <a:r>
              <a:rPr lang="en-US" altLang="en-US" sz="2000" i="1" dirty="0" err="1">
                <a:latin typeface="inherit"/>
              </a:rPr>
              <a:t>Phương</a:t>
            </a:r>
            <a:r>
              <a:rPr lang="en-US" altLang="en-US" sz="2000" i="1" dirty="0">
                <a:latin typeface="inherit"/>
              </a:rPr>
              <a:t> </a:t>
            </a:r>
            <a:r>
              <a:rPr lang="en-US" altLang="en-US" sz="2000" i="1" dirty="0" err="1">
                <a:latin typeface="inherit"/>
              </a:rPr>
              <a:t>Nhi</a:t>
            </a:r>
            <a:endParaRPr lang="vi-VN" altLang="en-US" sz="2000" dirty="0">
              <a:latin typeface="Arial" panose="020B0604020202020204" pitchFamily="34" charset="0"/>
            </a:endParaRPr>
          </a:p>
        </p:txBody>
      </p:sp>
    </p:spTree>
    <p:extLst>
      <p:ext uri="{BB962C8B-B14F-4D97-AF65-F5344CB8AC3E}">
        <p14:creationId xmlns:p14="http://schemas.microsoft.com/office/powerpoint/2010/main" val="3508045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457200" y="152400"/>
            <a:ext cx="10972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Nội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tháng</a:t>
            </a:r>
            <a:r>
              <a:rPr lang="en-US" altLang="en-US" sz="2400" dirty="0">
                <a:latin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mến</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dịp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xin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phép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gửi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luôn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dịp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hè</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được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gặp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mặt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trong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thím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đón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Ngoài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giáp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rét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đậm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nhưng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tràn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đường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làng</a:t>
            </a:r>
            <a:r>
              <a:rPr lang="en-US" altLang="en-US" sz="2400" dirty="0">
                <a:latin typeface="Times New Roman" panose="02020603050405020304" pitchFamily="18" charset="0"/>
                <a:cs typeface="Times New Roman" panose="02020603050405020304" pitchFamily="18" charset="0"/>
              </a:rPr>
              <a:t>. Hai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xóm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đang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trút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trổ</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nụ.Mỗi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nhìn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đỏ</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nhớ</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da </a:t>
            </a:r>
            <a:r>
              <a:rPr lang="en-US" altLang="en-US" sz="2400" dirty="0" err="1">
                <a:latin typeface="Times New Roman" panose="02020603050405020304" pitchFamily="18" charset="0"/>
                <a:cs typeface="Times New Roman" panose="02020603050405020304" pitchFamily="18" charset="0"/>
              </a:rPr>
              <a:t>diết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Còn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gói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mật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chè</a:t>
            </a:r>
            <a:r>
              <a:rPr lang="en-US" altLang="en-US" sz="2400" dirty="0">
                <a:latin typeface="Times New Roman" panose="02020603050405020304" pitchFamily="18" charset="0"/>
                <a:cs typeface="Times New Roman" panose="02020603050405020304" pitchFamily="18" charset="0"/>
              </a:rPr>
              <a:t> Lam,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nhớ</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tay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khéo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Quê</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làng</a:t>
            </a:r>
            <a:r>
              <a:rPr lang="en-US" altLang="en-US" sz="2400" dirty="0">
                <a:latin typeface="Times New Roman" panose="02020603050405020304" pitchFamily="18" charset="0"/>
                <a:cs typeface="Times New Roman" panose="02020603050405020304" pitchFamily="18" charset="0"/>
              </a:rPr>
              <a:t> ta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nay </a:t>
            </a:r>
            <a:r>
              <a:rPr lang="en-US" altLang="en-US" sz="2400" dirty="0" err="1">
                <a:latin typeface="Times New Roman" panose="02020603050405020304" pitchFamily="18" charset="0"/>
                <a:cs typeface="Times New Roman" panose="02020603050405020304" pitchFamily="18" charset="0"/>
              </a:rPr>
              <a:t>ăn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cấy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lúa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chiêm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ngô</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đỗ</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cánh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màu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mọi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thì</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giờ</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rảnh</a:t>
            </a:r>
            <a:r>
              <a:rPr lang="en-US" altLang="en-US" sz="2400" dirty="0">
                <a:latin typeface="Times New Roman" panose="02020603050405020304" pitchFamily="18" charset="0"/>
                <a:cs typeface="Times New Roman" panose="02020603050405020304" pitchFamily="18" charset="0"/>
              </a:rPr>
              <a:t> rang </a:t>
            </a:r>
            <a:r>
              <a:rPr lang="en-US" altLang="en-US" sz="2400" dirty="0" err="1">
                <a:latin typeface="Times New Roman" panose="02020603050405020304" pitchFamily="18" charset="0"/>
                <a:cs typeface="Times New Roman" panose="02020603050405020304" pitchFamily="18" charset="0"/>
              </a:rPr>
              <a:t>sắm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Tết</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dừng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bút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lần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nữa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chúc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năm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vui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khoẻ</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bố</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mẹ</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tâm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tập</a:t>
            </a:r>
            <a:r>
              <a:rPr lang="en-US" altLang="en-US" sz="2400" dirty="0">
                <a:latin typeface="Times New Roman" panose="02020603050405020304" pitchFamily="18" charset="0"/>
                <a:cs typeface="Times New Roman" panose="02020603050405020304" pitchFamily="18" charset="0"/>
              </a:rPr>
              <a:t>.</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91622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FA8AF7-5A8F-4FB3-83A4-7F9A62290E00}"/>
              </a:ext>
            </a:extLst>
          </p:cNvPr>
          <p:cNvPicPr>
            <a:picLocks noChangeAspect="1"/>
          </p:cNvPicPr>
          <p:nvPr/>
        </p:nvPicPr>
        <p:blipFill>
          <a:blip r:embed="rId3"/>
          <a:stretch>
            <a:fillRect/>
          </a:stretch>
        </p:blipFill>
        <p:spPr>
          <a:xfrm>
            <a:off x="1417982" y="880214"/>
            <a:ext cx="9740347" cy="4476978"/>
          </a:xfrm>
          <a:prstGeom prst="rect">
            <a:avLst/>
          </a:prstGeom>
        </p:spPr>
      </p:pic>
    </p:spTree>
    <p:extLst>
      <p:ext uri="{BB962C8B-B14F-4D97-AF65-F5344CB8AC3E}">
        <p14:creationId xmlns:p14="http://schemas.microsoft.com/office/powerpoint/2010/main" val="20744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152400" y="30163"/>
            <a:ext cx="11811000" cy="711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400">
                <a:latin typeface="Times New Roman" panose="02020603050405020304" pitchFamily="18" charset="0"/>
                <a:cs typeface="Times New Roman" panose="02020603050405020304" pitchFamily="18" charset="0"/>
              </a:rPr>
              <a:t>……….., ngày …. tháng ….. năm 2021</a:t>
            </a:r>
          </a:p>
          <a:p>
            <a:pPr>
              <a:spcBef>
                <a:spcPct val="0"/>
              </a:spcBef>
              <a:buFontTx/>
              <a:buNone/>
            </a:pPr>
            <a:r>
              <a:rPr lang="en-US" altLang="en-US" sz="2400">
                <a:latin typeface="Times New Roman" panose="02020603050405020304" pitchFamily="18" charset="0"/>
                <a:cs typeface="Times New Roman" panose="02020603050405020304" pitchFamily="18" charset="0"/>
              </a:rPr>
              <a:t>                            Ông bà kính yêu!</a:t>
            </a:r>
          </a:p>
          <a:p>
            <a:pPr>
              <a:spcBef>
                <a:spcPct val="0"/>
              </a:spcBef>
              <a:buFontTx/>
              <a:buNone/>
            </a:pPr>
            <a:r>
              <a:rPr lang="en-US" altLang="en-US" sz="2400">
                <a:latin typeface="Times New Roman" panose="02020603050405020304" pitchFamily="18" charset="0"/>
                <a:cs typeface="Times New Roman" panose="02020603050405020304" pitchFamily="18" charset="0"/>
              </a:rPr>
              <a:t>           Năm cũ sắp hết, mùa xuân đang về ông bà ạ. Tết này nhà cháu không về quê đón Tết cùng ông bà được nên cháu viết thư này thăm hỏi và chúc Tết ông bà.</a:t>
            </a:r>
          </a:p>
          <a:p>
            <a:pPr>
              <a:spcBef>
                <a:spcPct val="0"/>
              </a:spcBef>
              <a:buFontTx/>
              <a:buNone/>
            </a:pPr>
            <a:r>
              <a:rPr lang="en-US" altLang="en-US" sz="2400">
                <a:latin typeface="Times New Roman" panose="02020603050405020304" pitchFamily="18" charset="0"/>
                <a:cs typeface="Times New Roman" panose="02020603050405020304" pitchFamily="18" charset="0"/>
              </a:rPr>
              <a:t>    Mùa đông năm nay ông bà có khỏe không? Ông bà có ăn được nhiều cơm không? Khi trời trở gió bấc nhiều. Bà nhớ đi tất cho chân đỡ nứt nẻ nhé! Cả ông cũng thế, ông cũng nhớ phải quàng thêm khăn cổ cho ấm để đỡ ho đấy ông ạ. Con Bê-tô bố cháu đem về quê dạo hè nay lớn nhiều chưa hả ông bà? Nó đã biết trông nhà chưa ạ? Cháu nghe bố cháu kể Bê-tô khôn lắm, chú Hưng dạy cho nó biết nhiều việc. Tiếc quá, Tết này cháu nghỉ có ít ngày nên về quê không tiện, bố mẹ cháu bảo để hè về được nhiều ngày hơn. Cháu nhớ ông bà, các cô chú và em Phong.Cả nhà cháu đều bình thường. Cháu và em Ngân đều được xếp loại học sinh giỏi học kì I. Mẹ cháu đang bận gói quà gửi về biếu Tết ông bà đấy ạ! Cháu xin thay mặt cả nhà kính chúc ông bà một năm mới được nhiều sức khỏe, bình an và luôn luôn vui tươi, sảng khoái. Cháu kính chúc chú thím Hưng và các em một năm mới mạnh khỏe, làm ăn phát đạt, các em đều giỏi giang và nhiều niềm vui. </a:t>
            </a:r>
          </a:p>
          <a:p>
            <a:pPr>
              <a:spcBef>
                <a:spcPct val="0"/>
              </a:spcBef>
              <a:buFontTx/>
              <a:buNone/>
            </a:pPr>
            <a:r>
              <a:rPr lang="en-US" altLang="en-US" sz="2400">
                <a:latin typeface="Times New Roman" panose="02020603050405020304" pitchFamily="18" charset="0"/>
                <a:cs typeface="Times New Roman" panose="02020603050405020304" pitchFamily="18" charset="0"/>
              </a:rPr>
              <a:t>          Khi nào ông bà nhận được thư này và quà Tết mẹ cháu gửi biếu, ông bà nhớ điện thoại cho cháu ông bà nhé!Cháu xin phép dừng bút. Cháu thơm ông bà thật kêu!</a:t>
            </a:r>
          </a:p>
          <a:p>
            <a:pPr algn="r">
              <a:spcBef>
                <a:spcPct val="0"/>
              </a:spcBef>
              <a:buFontTx/>
              <a:buNone/>
            </a:pPr>
            <a:r>
              <a:rPr lang="en-US" altLang="en-US" sz="2400">
                <a:latin typeface="Times New Roman" panose="02020603050405020304" pitchFamily="18" charset="0"/>
                <a:cs typeface="Times New Roman" panose="02020603050405020304" pitchFamily="18" charset="0"/>
              </a:rPr>
              <a:t>                                              Cháu của ông bà</a:t>
            </a:r>
          </a:p>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01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4850284A-FEA6-41AF-8DE3-412221E596D2}"/>
              </a:ext>
            </a:extLst>
          </p:cNvPr>
          <p:cNvPicPr>
            <a:picLocks noChangeAspect="1"/>
          </p:cNvPicPr>
          <p:nvPr/>
        </p:nvPicPr>
        <p:blipFill rotWithShape="1">
          <a:blip r:embed="rId2"/>
          <a:srcRect t="10040" b="7020"/>
          <a:stretch/>
        </p:blipFill>
        <p:spPr>
          <a:xfrm>
            <a:off x="0" y="0"/>
            <a:ext cx="12306773" cy="6858000"/>
          </a:xfrm>
          <a:prstGeom prst="rect">
            <a:avLst/>
          </a:prstGeom>
        </p:spPr>
      </p:pic>
      <p:sp>
        <p:nvSpPr>
          <p:cNvPr id="4" name="TextBox 3">
            <a:extLst>
              <a:ext uri="{FF2B5EF4-FFF2-40B4-BE49-F238E27FC236}">
                <a16:creationId xmlns:a16="http://schemas.microsoft.com/office/drawing/2014/main" id="{6F7AB981-34C3-46EA-8410-43DD6C45035C}"/>
              </a:ext>
            </a:extLst>
          </p:cNvPr>
          <p:cNvSpPr txBox="1"/>
          <p:nvPr/>
        </p:nvSpPr>
        <p:spPr>
          <a:xfrm>
            <a:off x="359492" y="1278041"/>
            <a:ext cx="11073031" cy="1107996"/>
          </a:xfrm>
          <a:prstGeom prst="rect">
            <a:avLst/>
          </a:prstGeom>
          <a:noFill/>
        </p:spPr>
        <p:txBody>
          <a:bodyPr wrap="none" rtlCol="0">
            <a:spAutoFit/>
          </a:bodyPr>
          <a:lstStyle/>
          <a:p>
            <a:pPr algn="l"/>
            <a:r>
              <a:rPr lang="en-US" sz="6600" b="1" dirty="0">
                <a:solidFill>
                  <a:srgbClr val="FF0000"/>
                </a:solidFill>
                <a:latin typeface="Times New Roman" panose="02020603050405020304" pitchFamily="18" charset="0"/>
                <a:cs typeface="Times New Roman" panose="02020603050405020304" pitchFamily="18" charset="0"/>
              </a:rPr>
              <a:t>VẬN DỤNG, TRẢI NGHIỆM</a:t>
            </a:r>
          </a:p>
        </p:txBody>
      </p:sp>
    </p:spTree>
    <p:extLst>
      <p:ext uri="{BB962C8B-B14F-4D97-AF65-F5344CB8AC3E}">
        <p14:creationId xmlns:p14="http://schemas.microsoft.com/office/powerpoint/2010/main" val="1348594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4"/>
          <p:cNvGrpSpPr>
            <a:grpSpLocks/>
          </p:cNvGrpSpPr>
          <p:nvPr/>
        </p:nvGrpSpPr>
        <p:grpSpPr bwMode="auto">
          <a:xfrm>
            <a:off x="0" y="0"/>
            <a:ext cx="12192000" cy="6858000"/>
            <a:chOff x="-588" y="0"/>
            <a:chExt cx="12192588" cy="6858000"/>
          </a:xfrm>
        </p:grpSpPr>
        <p:sp>
          <p:nvSpPr>
            <p:cNvPr id="17414" name="Freeform 19"/>
            <p:cNvSpPr>
              <a:spLocks/>
            </p:cNvSpPr>
            <p:nvPr/>
          </p:nvSpPr>
          <p:spPr bwMode="auto">
            <a:xfrm>
              <a:off x="0"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5" name="Freeform 19"/>
            <p:cNvSpPr>
              <a:spLocks/>
            </p:cNvSpPr>
            <p:nvPr/>
          </p:nvSpPr>
          <p:spPr bwMode="auto">
            <a:xfrm>
              <a:off x="1198573"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6" name="Freeform 19"/>
            <p:cNvSpPr>
              <a:spLocks/>
            </p:cNvSpPr>
            <p:nvPr/>
          </p:nvSpPr>
          <p:spPr bwMode="auto">
            <a:xfrm>
              <a:off x="2397146"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7" name="Freeform 19"/>
            <p:cNvSpPr>
              <a:spLocks/>
            </p:cNvSpPr>
            <p:nvPr/>
          </p:nvSpPr>
          <p:spPr bwMode="auto">
            <a:xfrm>
              <a:off x="3595719"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8" name="Freeform 19"/>
            <p:cNvSpPr>
              <a:spLocks/>
            </p:cNvSpPr>
            <p:nvPr/>
          </p:nvSpPr>
          <p:spPr bwMode="auto">
            <a:xfrm>
              <a:off x="4794293"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 name="Freeform 19"/>
            <p:cNvSpPr>
              <a:spLocks/>
            </p:cNvSpPr>
            <p:nvPr/>
          </p:nvSpPr>
          <p:spPr bwMode="auto">
            <a:xfrm>
              <a:off x="5992866"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0" name="Freeform 19"/>
            <p:cNvSpPr>
              <a:spLocks/>
            </p:cNvSpPr>
            <p:nvPr/>
          </p:nvSpPr>
          <p:spPr bwMode="auto">
            <a:xfrm>
              <a:off x="7191439"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1" name="Freeform 19"/>
            <p:cNvSpPr>
              <a:spLocks/>
            </p:cNvSpPr>
            <p:nvPr/>
          </p:nvSpPr>
          <p:spPr bwMode="auto">
            <a:xfrm>
              <a:off x="8390012"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2" name="Freeform 19"/>
            <p:cNvSpPr>
              <a:spLocks/>
            </p:cNvSpPr>
            <p:nvPr/>
          </p:nvSpPr>
          <p:spPr bwMode="auto">
            <a:xfrm>
              <a:off x="9524190"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3" name="Freeform 19"/>
            <p:cNvSpPr>
              <a:spLocks/>
            </p:cNvSpPr>
            <p:nvPr/>
          </p:nvSpPr>
          <p:spPr bwMode="auto">
            <a:xfrm>
              <a:off x="10658369" y="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Freeform 19"/>
            <p:cNvSpPr>
              <a:spLocks/>
            </p:cNvSpPr>
            <p:nvPr/>
          </p:nvSpPr>
          <p:spPr bwMode="auto">
            <a:xfrm flipH="1">
              <a:off x="10793509"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5" name="Freeform 19"/>
            <p:cNvSpPr>
              <a:spLocks/>
            </p:cNvSpPr>
            <p:nvPr/>
          </p:nvSpPr>
          <p:spPr bwMode="auto">
            <a:xfrm flipH="1">
              <a:off x="9594936"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6" name="Freeform 19"/>
            <p:cNvSpPr>
              <a:spLocks/>
            </p:cNvSpPr>
            <p:nvPr/>
          </p:nvSpPr>
          <p:spPr bwMode="auto">
            <a:xfrm flipH="1">
              <a:off x="8396363"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7" name="Freeform 19"/>
            <p:cNvSpPr>
              <a:spLocks/>
            </p:cNvSpPr>
            <p:nvPr/>
          </p:nvSpPr>
          <p:spPr bwMode="auto">
            <a:xfrm flipH="1">
              <a:off x="7197790"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19"/>
            <p:cNvSpPr>
              <a:spLocks/>
            </p:cNvSpPr>
            <p:nvPr/>
          </p:nvSpPr>
          <p:spPr bwMode="auto">
            <a:xfrm flipH="1">
              <a:off x="5999216"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9" name="Freeform 19"/>
            <p:cNvSpPr>
              <a:spLocks/>
            </p:cNvSpPr>
            <p:nvPr/>
          </p:nvSpPr>
          <p:spPr bwMode="auto">
            <a:xfrm flipH="1">
              <a:off x="4800643"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0" name="Freeform 19"/>
            <p:cNvSpPr>
              <a:spLocks/>
            </p:cNvSpPr>
            <p:nvPr/>
          </p:nvSpPr>
          <p:spPr bwMode="auto">
            <a:xfrm flipH="1">
              <a:off x="3602070"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1" name="Freeform 19"/>
            <p:cNvSpPr>
              <a:spLocks/>
            </p:cNvSpPr>
            <p:nvPr/>
          </p:nvSpPr>
          <p:spPr bwMode="auto">
            <a:xfrm flipH="1">
              <a:off x="2403497"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2" name="Freeform 19"/>
            <p:cNvSpPr>
              <a:spLocks/>
            </p:cNvSpPr>
            <p:nvPr/>
          </p:nvSpPr>
          <p:spPr bwMode="auto">
            <a:xfrm flipH="1">
              <a:off x="1204924"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3" name="Freeform 19"/>
            <p:cNvSpPr>
              <a:spLocks/>
            </p:cNvSpPr>
            <p:nvPr/>
          </p:nvSpPr>
          <p:spPr bwMode="auto">
            <a:xfrm flipH="1">
              <a:off x="6350" y="6604000"/>
              <a:ext cx="1023938" cy="254000"/>
            </a:xfrm>
            <a:custGeom>
              <a:avLst/>
              <a:gdLst>
                <a:gd name="T0" fmla="*/ 0 w 645"/>
                <a:gd name="T1" fmla="*/ 0 h 160"/>
                <a:gd name="T2" fmla="*/ 1189514331 w 645"/>
                <a:gd name="T3" fmla="*/ 0 h 160"/>
                <a:gd name="T4" fmla="*/ 1625502369 w 645"/>
                <a:gd name="T5" fmla="*/ 403225000 h 160"/>
                <a:gd name="T6" fmla="*/ 415826778 w 645"/>
                <a:gd name="T7" fmla="*/ 403225000 h 160"/>
                <a:gd name="T8" fmla="*/ 0 w 645"/>
                <a:gd name="T9" fmla="*/ 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4" name="Freeform 37"/>
            <p:cNvSpPr>
              <a:spLocks/>
            </p:cNvSpPr>
            <p:nvPr/>
          </p:nvSpPr>
          <p:spPr bwMode="auto">
            <a:xfrm>
              <a:off x="6350" y="231773"/>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5" name="Freeform 37"/>
            <p:cNvSpPr>
              <a:spLocks/>
            </p:cNvSpPr>
            <p:nvPr/>
          </p:nvSpPr>
          <p:spPr bwMode="auto">
            <a:xfrm>
              <a:off x="0" y="10286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6" name="Freeform 37"/>
            <p:cNvSpPr>
              <a:spLocks/>
            </p:cNvSpPr>
            <p:nvPr/>
          </p:nvSpPr>
          <p:spPr bwMode="auto">
            <a:xfrm>
              <a:off x="0" y="18287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7" name="Freeform 37"/>
            <p:cNvSpPr>
              <a:spLocks/>
            </p:cNvSpPr>
            <p:nvPr/>
          </p:nvSpPr>
          <p:spPr bwMode="auto">
            <a:xfrm>
              <a:off x="0" y="26288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8" name="Freeform 37"/>
            <p:cNvSpPr>
              <a:spLocks/>
            </p:cNvSpPr>
            <p:nvPr/>
          </p:nvSpPr>
          <p:spPr bwMode="auto">
            <a:xfrm>
              <a:off x="0" y="34289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9" name="Freeform 37"/>
            <p:cNvSpPr>
              <a:spLocks/>
            </p:cNvSpPr>
            <p:nvPr/>
          </p:nvSpPr>
          <p:spPr bwMode="auto">
            <a:xfrm>
              <a:off x="0" y="42290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0" name="Freeform 37"/>
            <p:cNvSpPr>
              <a:spLocks/>
            </p:cNvSpPr>
            <p:nvPr/>
          </p:nvSpPr>
          <p:spPr bwMode="auto">
            <a:xfrm>
              <a:off x="0" y="502919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1" name="Freeform 37"/>
            <p:cNvSpPr>
              <a:spLocks/>
            </p:cNvSpPr>
            <p:nvPr/>
          </p:nvSpPr>
          <p:spPr bwMode="auto">
            <a:xfrm>
              <a:off x="-588" y="5759606"/>
              <a:ext cx="256176" cy="793065"/>
            </a:xfrm>
            <a:custGeom>
              <a:avLst/>
              <a:gdLst>
                <a:gd name="T0" fmla="*/ 15029 w 10023"/>
                <a:gd name="T1" fmla="*/ 0 h 13010"/>
                <a:gd name="T2" fmla="*/ 6547555 w 10023"/>
                <a:gd name="T3" fmla="*/ 11656775 h 13010"/>
                <a:gd name="T4" fmla="*/ 6547555 w 10023"/>
                <a:gd name="T5" fmla="*/ 37158905 h 13010"/>
                <a:gd name="T6" fmla="*/ 15029 w 10023"/>
                <a:gd name="T7" fmla="*/ 48343743 h 13010"/>
                <a:gd name="T8" fmla="*/ 15029 w 10023"/>
                <a:gd name="T9" fmla="*/ 0 h 13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2" name="Freeform 37"/>
            <p:cNvSpPr>
              <a:spLocks/>
            </p:cNvSpPr>
            <p:nvPr/>
          </p:nvSpPr>
          <p:spPr bwMode="auto">
            <a:xfrm flipH="1">
              <a:off x="11936412" y="283639"/>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3" name="Freeform 37"/>
            <p:cNvSpPr>
              <a:spLocks/>
            </p:cNvSpPr>
            <p:nvPr/>
          </p:nvSpPr>
          <p:spPr bwMode="auto">
            <a:xfrm flipH="1">
              <a:off x="11936412" y="10551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4" name="Freeform 37"/>
            <p:cNvSpPr>
              <a:spLocks/>
            </p:cNvSpPr>
            <p:nvPr/>
          </p:nvSpPr>
          <p:spPr bwMode="auto">
            <a:xfrm flipH="1">
              <a:off x="11936412" y="18552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5" name="Freeform 37"/>
            <p:cNvSpPr>
              <a:spLocks/>
            </p:cNvSpPr>
            <p:nvPr/>
          </p:nvSpPr>
          <p:spPr bwMode="auto">
            <a:xfrm flipH="1">
              <a:off x="11936412" y="26553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6" name="Freeform 37"/>
            <p:cNvSpPr>
              <a:spLocks/>
            </p:cNvSpPr>
            <p:nvPr/>
          </p:nvSpPr>
          <p:spPr bwMode="auto">
            <a:xfrm flipH="1">
              <a:off x="11936412" y="34554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7" name="Freeform 37"/>
            <p:cNvSpPr>
              <a:spLocks/>
            </p:cNvSpPr>
            <p:nvPr/>
          </p:nvSpPr>
          <p:spPr bwMode="auto">
            <a:xfrm flipH="1">
              <a:off x="11936412" y="4255564"/>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8" name="Freeform 37"/>
            <p:cNvSpPr>
              <a:spLocks/>
            </p:cNvSpPr>
            <p:nvPr/>
          </p:nvSpPr>
          <p:spPr bwMode="auto">
            <a:xfrm flipH="1">
              <a:off x="11936412" y="5036612"/>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49" name="Freeform 37"/>
            <p:cNvSpPr>
              <a:spLocks/>
            </p:cNvSpPr>
            <p:nvPr/>
          </p:nvSpPr>
          <p:spPr bwMode="auto">
            <a:xfrm flipH="1">
              <a:off x="11936412" y="5798608"/>
              <a:ext cx="255588" cy="754063"/>
            </a:xfrm>
            <a:custGeom>
              <a:avLst/>
              <a:gdLst>
                <a:gd name="T0" fmla="*/ 0 w 161"/>
                <a:gd name="T1" fmla="*/ 0 h 475"/>
                <a:gd name="T2" fmla="*/ 405746744 w 161"/>
                <a:gd name="T3" fmla="*/ 375504324 h 475"/>
                <a:gd name="T4" fmla="*/ 405746744 w 161"/>
                <a:gd name="T5" fmla="*/ 1197075806 h 475"/>
                <a:gd name="T6" fmla="*/ 0 w 161"/>
                <a:gd name="T7" fmla="*/ 690523270 h 475"/>
                <a:gd name="T8" fmla="*/ 0 w 161"/>
                <a:gd name="T9" fmla="*/ 0 h 4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直角三角形 228">
              <a:extLst>
                <a:ext uri="{FF2B5EF4-FFF2-40B4-BE49-F238E27FC236}">
                  <a16:creationId xmlns:a16="http://schemas.microsoft.com/office/drawing/2014/main" id="{BF82A12D-91E4-453F-B4F4-7F9BBB120427}"/>
                </a:ext>
              </a:extLst>
            </p:cNvPr>
            <p:cNvSpPr/>
            <p:nvPr/>
          </p:nvSpPr>
          <p:spPr>
            <a:xfrm rot="16200000">
              <a:off x="11777653" y="6443653"/>
              <a:ext cx="414337" cy="414357"/>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直角三角形 1">
              <a:extLst>
                <a:ext uri="{FF2B5EF4-FFF2-40B4-BE49-F238E27FC236}">
                  <a16:creationId xmlns:a16="http://schemas.microsoft.com/office/drawing/2014/main" id="{A1ADD289-8104-469B-867A-24FC85B096EA}"/>
                </a:ext>
              </a:extLst>
            </p:cNvPr>
            <p:cNvSpPr/>
            <p:nvPr/>
          </p:nvSpPr>
          <p:spPr>
            <a:xfrm rot="10800000">
              <a:off x="11644287" y="0"/>
              <a:ext cx="292114"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矩形 2">
              <a:extLst>
                <a:ext uri="{FF2B5EF4-FFF2-40B4-BE49-F238E27FC236}">
                  <a16:creationId xmlns:a16="http://schemas.microsoft.com/office/drawing/2014/main" id="{DA0EFA43-E74D-4770-BDB6-264B9CD7E67C}"/>
                </a:ext>
              </a:extLst>
            </p:cNvPr>
            <p:cNvSpPr/>
            <p:nvPr/>
          </p:nvSpPr>
          <p:spPr>
            <a:xfrm>
              <a:off x="11936401" y="0"/>
              <a:ext cx="255599"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43" name="Picture 42" descr="A close-up of a dollar bill&#10;&#10;Description automatically generated with low confiden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12573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42563708-0776-4076-A940-BF5C7287EF01}"/>
              </a:ext>
            </a:extLst>
          </p:cNvPr>
          <p:cNvSpPr txBox="1"/>
          <p:nvPr/>
        </p:nvSpPr>
        <p:spPr>
          <a:xfrm>
            <a:off x="1096327" y="76769"/>
            <a:ext cx="10201275" cy="905056"/>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 TẠO CỦA MỘT BỨC THƯ: </a:t>
            </a:r>
            <a:endParaRPr lang="vi-VN"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42563708-0776-4076-A940-BF5C7287EF01}"/>
              </a:ext>
            </a:extLst>
          </p:cNvPr>
          <p:cNvSpPr txBox="1"/>
          <p:nvPr/>
        </p:nvSpPr>
        <p:spPr>
          <a:xfrm>
            <a:off x="5167960" y="760090"/>
            <a:ext cx="6963455" cy="752065"/>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gian</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endParaRPr lang="en-US" sz="32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42563708-0776-4076-A940-BF5C7287EF01}"/>
              </a:ext>
            </a:extLst>
          </p:cNvPr>
          <p:cNvSpPr txBox="1"/>
          <p:nvPr/>
        </p:nvSpPr>
        <p:spPr>
          <a:xfrm>
            <a:off x="1096327" y="1376668"/>
            <a:ext cx="7199471" cy="4524315"/>
          </a:xfrm>
          <a:prstGeom prst="rect">
            <a:avLst/>
          </a:prstGeom>
          <a:noFill/>
        </p:spPr>
        <p:txBody>
          <a:bodyPr wrap="square">
            <a:spAutoFit/>
          </a:bodyPr>
          <a:lstStyle/>
          <a:p>
            <a:pPr marL="694690" marR="0" indent="-514350">
              <a:lnSpc>
                <a:spcPct val="150000"/>
              </a:lnSpc>
              <a:spcBef>
                <a:spcPts val="0"/>
              </a:spcBef>
              <a:spcAft>
                <a:spcPts val="0"/>
              </a:spcAft>
              <a:buAutoNum type="arabicPeriod"/>
              <a:tabLst>
                <a:tab pos="270510" algn="l"/>
              </a:tabLst>
            </a:pP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chào</a:t>
            </a:r>
            <a:endPar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694690" marR="0" indent="-514350">
              <a:lnSpc>
                <a:spcPct val="150000"/>
              </a:lnSpc>
              <a:spcBef>
                <a:spcPts val="0"/>
              </a:spcBef>
              <a:spcAft>
                <a:spcPts val="0"/>
              </a:spcAft>
              <a:buAutoNum type="arabicPeriod"/>
              <a:tabLst>
                <a:tab pos="270510" algn="l"/>
              </a:tabLst>
            </a:pP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tự</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nếu</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180340" marR="0">
              <a:lnSpc>
                <a:spcPct val="150000"/>
              </a:lnSpc>
              <a:spcBef>
                <a:spcPts val="0"/>
              </a:spcBef>
              <a:spcAft>
                <a:spcPts val="0"/>
              </a:spcAft>
              <a:tabLst>
                <a:tab pos="270510" algn="l"/>
              </a:tabLst>
            </a:pP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Lí</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endPar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thăm</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hỏi</a:t>
            </a:r>
            <a:endPar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tin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bản</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thân</a:t>
            </a:r>
            <a:endPar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5.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chúc</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8" name="TextBox 47">
            <a:extLst>
              <a:ext uri="{FF2B5EF4-FFF2-40B4-BE49-F238E27FC236}">
                <a16:creationId xmlns:a16="http://schemas.microsoft.com/office/drawing/2014/main" id="{42563708-0776-4076-A940-BF5C7287EF01}"/>
              </a:ext>
            </a:extLst>
          </p:cNvPr>
          <p:cNvSpPr txBox="1"/>
          <p:nvPr/>
        </p:nvSpPr>
        <p:spPr>
          <a:xfrm>
            <a:off x="5426762" y="5617030"/>
            <a:ext cx="6963455" cy="752065"/>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Chữ</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kí</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tên</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gửi</a:t>
            </a:r>
            <a:r>
              <a:rPr lang="en-US" sz="32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endParaRPr lang="en-US" sz="3200" b="1" kern="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749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100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71">
                                          <p:stCondLst>
                                            <p:cond delay="0"/>
                                          </p:stCondLst>
                                        </p:cTn>
                                        <p:tgtEl>
                                          <p:spTgt spid="43"/>
                                        </p:tgtEl>
                                      </p:cBhvr>
                                    </p:animEffect>
                                    <p:anim calcmode="lin" valueType="num">
                                      <p:cBhvr>
                                        <p:cTn id="8" dur="224"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43"/>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43"/>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43"/>
                                        </p:tgtEl>
                                        <p:attrNameLst>
                                          <p:attrName>ppt_y</p:attrName>
                                        </p:attrNameLst>
                                      </p:cBhvr>
                                      <p:tavLst>
                                        <p:tav tm="0" fmla="#ppt_y-sin(pi*$)/81">
                                          <p:val>
                                            <p:fltVal val="0"/>
                                          </p:val>
                                        </p:tav>
                                        <p:tav tm="100000">
                                          <p:val>
                                            <p:fltVal val="1"/>
                                          </p:val>
                                        </p:tav>
                                      </p:tavLst>
                                    </p:anim>
                                    <p:animScale>
                                      <p:cBhvr>
                                        <p:cTn id="13" dur="1">
                                          <p:stCondLst>
                                            <p:cond delay="80"/>
                                          </p:stCondLst>
                                        </p:cTn>
                                        <p:tgtEl>
                                          <p:spTgt spid="43"/>
                                        </p:tgtEl>
                                      </p:cBhvr>
                                      <p:to x="100000" y="60000"/>
                                    </p:animScale>
                                    <p:animScale>
                                      <p:cBhvr>
                                        <p:cTn id="14" dur="1" decel="50000">
                                          <p:stCondLst>
                                            <p:cond delay="83"/>
                                          </p:stCondLst>
                                        </p:cTn>
                                        <p:tgtEl>
                                          <p:spTgt spid="43"/>
                                        </p:tgtEl>
                                      </p:cBhvr>
                                      <p:to x="100000" y="100000"/>
                                    </p:animScale>
                                    <p:animScale>
                                      <p:cBhvr>
                                        <p:cTn id="15" dur="1">
                                          <p:stCondLst>
                                            <p:cond delay="161"/>
                                          </p:stCondLst>
                                        </p:cTn>
                                        <p:tgtEl>
                                          <p:spTgt spid="43"/>
                                        </p:tgtEl>
                                      </p:cBhvr>
                                      <p:to x="100000" y="80000"/>
                                    </p:animScale>
                                    <p:animScale>
                                      <p:cBhvr>
                                        <p:cTn id="16" dur="1" decel="50000">
                                          <p:stCondLst>
                                            <p:cond delay="164"/>
                                          </p:stCondLst>
                                        </p:cTn>
                                        <p:tgtEl>
                                          <p:spTgt spid="43"/>
                                        </p:tgtEl>
                                      </p:cBhvr>
                                      <p:to x="100000" y="100000"/>
                                    </p:animScale>
                                    <p:animScale>
                                      <p:cBhvr>
                                        <p:cTn id="17" dur="1">
                                          <p:stCondLst>
                                            <p:cond delay="249"/>
                                          </p:stCondLst>
                                        </p:cTn>
                                        <p:tgtEl>
                                          <p:spTgt spid="43"/>
                                        </p:tgtEl>
                                      </p:cBhvr>
                                      <p:to x="100000" y="90000"/>
                                    </p:animScale>
                                    <p:animScale>
                                      <p:cBhvr>
                                        <p:cTn id="18" dur="1" decel="50000">
                                          <p:stCondLst>
                                            <p:cond delay="249"/>
                                          </p:stCondLst>
                                        </p:cTn>
                                        <p:tgtEl>
                                          <p:spTgt spid="43"/>
                                        </p:tgtEl>
                                      </p:cBhvr>
                                      <p:to x="100000" y="100000"/>
                                    </p:animScale>
                                    <p:animScale>
                                      <p:cBhvr>
                                        <p:cTn id="19" dur="1">
                                          <p:stCondLst>
                                            <p:cond delay="249"/>
                                          </p:stCondLst>
                                        </p:cTn>
                                        <p:tgtEl>
                                          <p:spTgt spid="43"/>
                                        </p:tgtEl>
                                      </p:cBhvr>
                                      <p:to x="100000" y="95000"/>
                                    </p:animScale>
                                    <p:animScale>
                                      <p:cBhvr>
                                        <p:cTn id="20" dur="1" decel="50000">
                                          <p:stCondLst>
                                            <p:cond delay="249"/>
                                          </p:stCondLst>
                                        </p:cTn>
                                        <p:tgtEl>
                                          <p:spTgt spid="43"/>
                                        </p:tgtEl>
                                      </p:cBhvr>
                                      <p:to x="100000" y="100000"/>
                                    </p:animScale>
                                  </p:childTnLst>
                                </p:cTn>
                              </p:par>
                              <p:par>
                                <p:cTn id="21" presetID="32" presetClass="emph" presetSubtype="0" fill="hold" nodeType="withEffect">
                                  <p:stCondLst>
                                    <p:cond delay="3000"/>
                                  </p:stCondLst>
                                  <p:childTnLst>
                                    <p:animRot by="120000">
                                      <p:cBhvr>
                                        <p:cTn id="22" dur="1" fill="hold">
                                          <p:stCondLst>
                                            <p:cond delay="0"/>
                                          </p:stCondLst>
                                        </p:cTn>
                                        <p:tgtEl>
                                          <p:spTgt spid="43"/>
                                        </p:tgtEl>
                                        <p:attrNameLst>
                                          <p:attrName>r</p:attrName>
                                        </p:attrNameLst>
                                      </p:cBhvr>
                                    </p:animRot>
                                    <p:animRot by="-240000">
                                      <p:cBhvr>
                                        <p:cTn id="23" dur="2" fill="hold">
                                          <p:stCondLst>
                                            <p:cond delay="50"/>
                                          </p:stCondLst>
                                        </p:cTn>
                                        <p:tgtEl>
                                          <p:spTgt spid="43"/>
                                        </p:tgtEl>
                                        <p:attrNameLst>
                                          <p:attrName>r</p:attrName>
                                        </p:attrNameLst>
                                      </p:cBhvr>
                                    </p:animRot>
                                    <p:animRot by="240000">
                                      <p:cBhvr>
                                        <p:cTn id="24" dur="2" fill="hold">
                                          <p:stCondLst>
                                            <p:cond delay="100"/>
                                          </p:stCondLst>
                                        </p:cTn>
                                        <p:tgtEl>
                                          <p:spTgt spid="43"/>
                                        </p:tgtEl>
                                        <p:attrNameLst>
                                          <p:attrName>r</p:attrName>
                                        </p:attrNameLst>
                                      </p:cBhvr>
                                    </p:animRot>
                                    <p:animRot by="-240000">
                                      <p:cBhvr>
                                        <p:cTn id="25" dur="2" fill="hold">
                                          <p:stCondLst>
                                            <p:cond delay="150"/>
                                          </p:stCondLst>
                                        </p:cTn>
                                        <p:tgtEl>
                                          <p:spTgt spid="43"/>
                                        </p:tgtEl>
                                        <p:attrNameLst>
                                          <p:attrName>r</p:attrName>
                                        </p:attrNameLst>
                                      </p:cBhvr>
                                    </p:animRot>
                                    <p:animRot by="120000">
                                      <p:cBhvr>
                                        <p:cTn id="26" dur="2" fill="hold">
                                          <p:stCondLst>
                                            <p:cond delay="249"/>
                                          </p:stCondLst>
                                        </p:cTn>
                                        <p:tgtEl>
                                          <p:spTgt spid="4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1157287" y="1269843"/>
            <a:ext cx="10201275" cy="1938992"/>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vi-VN"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vi-VN"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 bài viết thư thăm hỏi</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525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563708-0776-4076-A940-BF5C7287EF01}"/>
              </a:ext>
            </a:extLst>
          </p:cNvPr>
          <p:cNvSpPr txBox="1"/>
          <p:nvPr/>
        </p:nvSpPr>
        <p:spPr>
          <a:xfrm>
            <a:off x="726982" y="-74863"/>
            <a:ext cx="10201275" cy="6555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4000" b="1" u="sng" kern="1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BÀI</a:t>
            </a:r>
            <a:r>
              <a:rPr lang="en-US" sz="4000" b="1" u="sng"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4000" b="1" kern="1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80340" marR="0">
              <a:lnSpc>
                <a:spcPct val="150000"/>
              </a:lnSpc>
              <a:spcBef>
                <a:spcPts val="0"/>
              </a:spcBef>
              <a:spcAft>
                <a:spcPts val="0"/>
              </a:spcAft>
              <a:tabLst>
                <a:tab pos="270510" algn="l"/>
              </a:tabLst>
            </a:pP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923290" marR="0" indent="-742950">
              <a:lnSpc>
                <a:spcPct val="150000"/>
              </a:lnSpc>
              <a:spcBef>
                <a:spcPts val="0"/>
              </a:spcBef>
              <a:spcAft>
                <a:spcPts val="0"/>
              </a:spcAft>
              <a:buAutoNum type="alphaLcPeriod"/>
              <a:tabLst>
                <a:tab pos="270510" algn="l"/>
              </a:tabLst>
            </a:pP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thân</a:t>
            </a:r>
            <a:endPar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923290" marR="0" indent="-742950">
              <a:lnSpc>
                <a:spcPct val="150000"/>
              </a:lnSpc>
              <a:spcBef>
                <a:spcPts val="0"/>
              </a:spcBef>
              <a:spcAft>
                <a:spcPts val="0"/>
              </a:spcAft>
              <a:buAutoNum type="alphaLcPeriod"/>
              <a:tabLst>
                <a:tab pos="270510" algn="l"/>
              </a:tabLst>
            </a:pP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cô</a:t>
            </a:r>
            <a:endPar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23290" marR="0" indent="-742950">
              <a:lnSpc>
                <a:spcPct val="150000"/>
              </a:lnSpc>
              <a:spcBef>
                <a:spcPts val="0"/>
              </a:spcBef>
              <a:spcAft>
                <a:spcPts val="0"/>
              </a:spcAft>
              <a:buAutoNum type="alphaLcPeriod"/>
              <a:tabLst>
                <a:tab pos="270510" algn="l"/>
              </a:tabLst>
            </a:pP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bạn</a:t>
            </a:r>
            <a:endParaRPr lang="en-US" sz="4000" b="1" kern="1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923290" marR="0" indent="-742950">
              <a:lnSpc>
                <a:spcPct val="150000"/>
              </a:lnSpc>
              <a:spcBef>
                <a:spcPts val="0"/>
              </a:spcBef>
              <a:spcAft>
                <a:spcPts val="0"/>
              </a:spcAft>
              <a:buAutoNum type="alphaLcPeriod"/>
              <a:tabLst>
                <a:tab pos="270510" algn="l"/>
              </a:tabLst>
            </a:pP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Thư</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gửi</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000" b="1" kern="1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kern="10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khác</a:t>
            </a:r>
            <a:endParaRPr lang="en-US" sz="40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694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7AB981-34C3-46EA-8410-43DD6C45035C}"/>
              </a:ext>
            </a:extLst>
          </p:cNvPr>
          <p:cNvSpPr txBox="1"/>
          <p:nvPr/>
        </p:nvSpPr>
        <p:spPr>
          <a:xfrm>
            <a:off x="1010760" y="1739240"/>
            <a:ext cx="10491590" cy="1938992"/>
          </a:xfrm>
          <a:prstGeom prst="rect">
            <a:avLst/>
          </a:prstGeom>
          <a:noFill/>
        </p:spPr>
        <p:txBody>
          <a:bodyPr wrap="none" rtlCol="0">
            <a:spAutoFit/>
          </a:bodyPr>
          <a:lstStyle/>
          <a:p>
            <a:pPr algn="ctr"/>
            <a:r>
              <a:rPr lang="vi-VN" sz="4000" b="1" dirty="0" smtClean="0">
                <a:solidFill>
                  <a:srgbClr val="FF0000"/>
                </a:solidFill>
                <a:latin typeface="Times New Roman" panose="02020603050405020304" pitchFamily="18" charset="0"/>
                <a:cs typeface="Times New Roman" panose="02020603050405020304" pitchFamily="18" charset="0"/>
              </a:rPr>
              <a:t>H</a:t>
            </a:r>
            <a:r>
              <a:rPr lang="en-US" sz="4000" b="1" dirty="0" smtClean="0">
                <a:solidFill>
                  <a:srgbClr val="FF0000"/>
                </a:solidFill>
                <a:latin typeface="Times New Roman" panose="02020603050405020304" pitchFamily="18" charset="0"/>
                <a:cs typeface="Times New Roman" panose="02020603050405020304" pitchFamily="18" charset="0"/>
              </a:rPr>
              <a:t>OẠT ĐỘNG </a:t>
            </a:r>
            <a:r>
              <a:rPr lang="vi-VN" sz="4000" b="1" dirty="0" smtClean="0">
                <a:solidFill>
                  <a:srgbClr val="FF0000"/>
                </a:solidFill>
                <a:latin typeface="Times New Roman" panose="02020603050405020304" pitchFamily="18" charset="0"/>
                <a:cs typeface="Times New Roman" panose="02020603050405020304" pitchFamily="18" charset="0"/>
              </a:rPr>
              <a:t>1:</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vi-VN"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0070C0"/>
                </a:solidFill>
                <a:latin typeface="Times New Roman" panose="02020603050405020304" pitchFamily="18" charset="0"/>
                <a:cs typeface="Times New Roman" panose="02020603050405020304" pitchFamily="18" charset="0"/>
              </a:rPr>
              <a:t>NHẬN XÉT CHUNG VỀ BÀI LÀM CỦA LỚP</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1">
            <a:extLst>
              <a:ext uri="{FF2B5EF4-FFF2-40B4-BE49-F238E27FC236}">
                <a16:creationId xmlns:a16="http://schemas.microsoft.com/office/drawing/2014/main" id="{B57A25B5-6B0D-4E8D-9639-01E0A1B2AF24}"/>
              </a:ext>
            </a:extLst>
          </p:cNvPr>
          <p:cNvPicPr>
            <a:picLocks noChangeAspect="1"/>
          </p:cNvPicPr>
          <p:nvPr/>
        </p:nvPicPr>
        <p:blipFill>
          <a:blip r:embed="rId2"/>
          <a:stretch>
            <a:fillRect/>
          </a:stretch>
        </p:blipFill>
        <p:spPr>
          <a:xfrm flipH="1">
            <a:off x="-280815" y="-165847"/>
            <a:ext cx="3137915" cy="3034041"/>
          </a:xfrm>
          <a:prstGeom prst="rect">
            <a:avLst/>
          </a:prstGeom>
        </p:spPr>
      </p:pic>
    </p:spTree>
    <p:extLst>
      <p:ext uri="{BB962C8B-B14F-4D97-AF65-F5344CB8AC3E}">
        <p14:creationId xmlns:p14="http://schemas.microsoft.com/office/powerpoint/2010/main" val="783936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46909" y="1486399"/>
            <a:ext cx="11049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b="1" dirty="0" err="1">
                <a:solidFill>
                  <a:srgbClr val="0070C0"/>
                </a:solidFill>
                <a:latin typeface="+mn-lt"/>
              </a:rPr>
              <a:t>Bài</a:t>
            </a:r>
            <a:r>
              <a:rPr lang="en-US" altLang="en-US" b="1" dirty="0">
                <a:solidFill>
                  <a:srgbClr val="0070C0"/>
                </a:solidFill>
                <a:latin typeface="+mn-lt"/>
              </a:rPr>
              <a:t> </a:t>
            </a:r>
            <a:r>
              <a:rPr lang="en-US" altLang="en-US" b="1" dirty="0" err="1">
                <a:solidFill>
                  <a:srgbClr val="0070C0"/>
                </a:solidFill>
                <a:latin typeface="+mn-lt"/>
              </a:rPr>
              <a:t>làm</a:t>
            </a:r>
            <a:r>
              <a:rPr lang="en-US" altLang="en-US" b="1" dirty="0">
                <a:solidFill>
                  <a:srgbClr val="0070C0"/>
                </a:solidFill>
                <a:latin typeface="+mn-lt"/>
              </a:rPr>
              <a:t> </a:t>
            </a:r>
            <a:r>
              <a:rPr lang="en-US" altLang="en-US" b="1" dirty="0" err="1">
                <a:solidFill>
                  <a:srgbClr val="0070C0"/>
                </a:solidFill>
                <a:latin typeface="+mn-lt"/>
              </a:rPr>
              <a:t>xác</a:t>
            </a:r>
            <a:r>
              <a:rPr lang="en-US" altLang="en-US" b="1" dirty="0">
                <a:solidFill>
                  <a:srgbClr val="0070C0"/>
                </a:solidFill>
                <a:latin typeface="+mn-lt"/>
              </a:rPr>
              <a:t> </a:t>
            </a:r>
            <a:r>
              <a:rPr lang="en-US" altLang="en-US" b="1" dirty="0" err="1">
                <a:solidFill>
                  <a:srgbClr val="0070C0"/>
                </a:solidFill>
                <a:latin typeface="+mn-lt"/>
              </a:rPr>
              <a:t>định</a:t>
            </a:r>
            <a:r>
              <a:rPr lang="en-US" altLang="en-US" b="1" dirty="0">
                <a:solidFill>
                  <a:srgbClr val="0070C0"/>
                </a:solidFill>
                <a:latin typeface="+mn-lt"/>
              </a:rPr>
              <a:t> </a:t>
            </a:r>
            <a:r>
              <a:rPr lang="en-US" altLang="en-US" b="1" dirty="0" err="1">
                <a:solidFill>
                  <a:srgbClr val="0070C0"/>
                </a:solidFill>
                <a:latin typeface="+mn-lt"/>
              </a:rPr>
              <a:t>đúng</a:t>
            </a:r>
            <a:r>
              <a:rPr lang="en-US" altLang="en-US" b="1" dirty="0">
                <a:solidFill>
                  <a:srgbClr val="0070C0"/>
                </a:solidFill>
                <a:latin typeface="+mn-lt"/>
              </a:rPr>
              <a:t> </a:t>
            </a:r>
            <a:r>
              <a:rPr lang="en-US" altLang="en-US" b="1" dirty="0" err="1">
                <a:solidFill>
                  <a:srgbClr val="0070C0"/>
                </a:solidFill>
                <a:latin typeface="+mn-lt"/>
              </a:rPr>
              <a:t>yêu</a:t>
            </a:r>
            <a:r>
              <a:rPr lang="en-US" altLang="en-US" b="1" dirty="0">
                <a:solidFill>
                  <a:srgbClr val="0070C0"/>
                </a:solidFill>
                <a:latin typeface="+mn-lt"/>
              </a:rPr>
              <a:t> </a:t>
            </a:r>
            <a:r>
              <a:rPr lang="en-US" altLang="en-US" b="1" dirty="0" err="1">
                <a:solidFill>
                  <a:srgbClr val="0070C0"/>
                </a:solidFill>
                <a:latin typeface="+mn-lt"/>
              </a:rPr>
              <a:t>cầu</a:t>
            </a:r>
            <a:r>
              <a:rPr lang="en-US" altLang="en-US" b="1" dirty="0">
                <a:solidFill>
                  <a:srgbClr val="0070C0"/>
                </a:solidFill>
                <a:latin typeface="+mn-lt"/>
              </a:rPr>
              <a:t> </a:t>
            </a:r>
            <a:r>
              <a:rPr lang="en-US" altLang="en-US" b="1" dirty="0" err="1">
                <a:solidFill>
                  <a:srgbClr val="0070C0"/>
                </a:solidFill>
                <a:latin typeface="+mn-lt"/>
              </a:rPr>
              <a:t>của</a:t>
            </a:r>
            <a:r>
              <a:rPr lang="en-US" altLang="en-US" b="1" dirty="0">
                <a:solidFill>
                  <a:srgbClr val="0070C0"/>
                </a:solidFill>
                <a:latin typeface="+mn-lt"/>
              </a:rPr>
              <a:t> </a:t>
            </a:r>
            <a:r>
              <a:rPr lang="en-US" altLang="en-US" b="1" dirty="0" err="1">
                <a:solidFill>
                  <a:srgbClr val="0070C0"/>
                </a:solidFill>
                <a:latin typeface="+mn-lt"/>
              </a:rPr>
              <a:t>thê</a:t>
            </a:r>
            <a:r>
              <a:rPr lang="en-US" altLang="en-US" b="1" dirty="0">
                <a:solidFill>
                  <a:srgbClr val="0070C0"/>
                </a:solidFill>
                <a:latin typeface="+mn-lt"/>
              </a:rPr>
              <a:t>̉ </a:t>
            </a:r>
            <a:r>
              <a:rPr lang="en-US" altLang="en-US" b="1" dirty="0" err="1">
                <a:solidFill>
                  <a:srgbClr val="0070C0"/>
                </a:solidFill>
                <a:latin typeface="+mn-lt"/>
              </a:rPr>
              <a:t>loại</a:t>
            </a:r>
            <a:r>
              <a:rPr lang="en-US" altLang="en-US" b="1" dirty="0">
                <a:solidFill>
                  <a:srgbClr val="0070C0"/>
                </a:solidFill>
                <a:latin typeface="+mn-lt"/>
              </a:rPr>
              <a:t> </a:t>
            </a:r>
            <a:r>
              <a:rPr lang="en-US" altLang="en-US" b="1" dirty="0" err="1">
                <a:solidFill>
                  <a:srgbClr val="0070C0"/>
                </a:solidFill>
                <a:latin typeface="+mn-lt"/>
              </a:rPr>
              <a:t>văn</a:t>
            </a:r>
            <a:r>
              <a:rPr lang="en-US" altLang="en-US" b="1" dirty="0">
                <a:solidFill>
                  <a:srgbClr val="0070C0"/>
                </a:solidFill>
                <a:latin typeface="+mn-lt"/>
              </a:rPr>
              <a:t> </a:t>
            </a:r>
            <a:r>
              <a:rPr lang="en-US" altLang="en-US" b="1" dirty="0" err="1">
                <a:solidFill>
                  <a:srgbClr val="0070C0"/>
                </a:solidFill>
                <a:latin typeface="+mn-lt"/>
              </a:rPr>
              <a:t>viết</a:t>
            </a:r>
            <a:r>
              <a:rPr lang="en-US" altLang="en-US" b="1" dirty="0">
                <a:solidFill>
                  <a:srgbClr val="0070C0"/>
                </a:solidFill>
                <a:latin typeface="+mn-lt"/>
              </a:rPr>
              <a:t> </a:t>
            </a:r>
            <a:r>
              <a:rPr lang="en-US" altLang="en-US" b="1" dirty="0" err="1">
                <a:solidFill>
                  <a:srgbClr val="0070C0"/>
                </a:solidFill>
                <a:latin typeface="+mn-lt"/>
              </a:rPr>
              <a:t>thư</a:t>
            </a:r>
            <a:r>
              <a:rPr lang="en-US" altLang="en-US" b="1" dirty="0">
                <a:solidFill>
                  <a:srgbClr val="0070C0"/>
                </a:solidFill>
                <a:latin typeface="+mn-lt"/>
              </a:rPr>
              <a:t>.</a:t>
            </a:r>
          </a:p>
          <a:p>
            <a:pPr>
              <a:spcBef>
                <a:spcPct val="0"/>
              </a:spcBef>
              <a:buFontTx/>
              <a:buChar char="-"/>
            </a:pPr>
            <a:r>
              <a:rPr lang="en-US" altLang="en-US" b="1" dirty="0" err="1" smtClean="0">
                <a:solidFill>
                  <a:srgbClr val="0070C0"/>
                </a:solidFill>
                <a:latin typeface="+mn-lt"/>
              </a:rPr>
              <a:t>Bức</a:t>
            </a:r>
            <a:r>
              <a:rPr lang="en-US" altLang="en-US" b="1" dirty="0" smtClean="0">
                <a:solidFill>
                  <a:srgbClr val="0070C0"/>
                </a:solidFill>
                <a:latin typeface="+mn-lt"/>
              </a:rPr>
              <a:t> </a:t>
            </a:r>
            <a:r>
              <a:rPr lang="en-US" altLang="en-US" b="1" dirty="0" err="1" smtClean="0">
                <a:solidFill>
                  <a:srgbClr val="0070C0"/>
                </a:solidFill>
                <a:latin typeface="+mn-lt"/>
              </a:rPr>
              <a:t>thư</a:t>
            </a:r>
            <a:r>
              <a:rPr lang="en-US" altLang="en-US" b="1" dirty="0" smtClean="0">
                <a:solidFill>
                  <a:srgbClr val="0070C0"/>
                </a:solidFill>
                <a:latin typeface="+mn-lt"/>
              </a:rPr>
              <a:t> </a:t>
            </a:r>
            <a:r>
              <a:rPr lang="en-US" altLang="en-US" b="1" dirty="0" err="1" smtClean="0">
                <a:solidFill>
                  <a:srgbClr val="0070C0"/>
                </a:solidFill>
                <a:latin typeface="+mn-lt"/>
              </a:rPr>
              <a:t>đầy</a:t>
            </a:r>
            <a:r>
              <a:rPr lang="en-US" altLang="en-US" b="1" dirty="0" smtClean="0">
                <a:solidFill>
                  <a:srgbClr val="0070C0"/>
                </a:solidFill>
                <a:latin typeface="+mn-lt"/>
              </a:rPr>
              <a:t> </a:t>
            </a:r>
            <a:r>
              <a:rPr lang="en-US" altLang="en-US" b="1" dirty="0" err="1" smtClean="0">
                <a:solidFill>
                  <a:srgbClr val="0070C0"/>
                </a:solidFill>
                <a:latin typeface="+mn-lt"/>
              </a:rPr>
              <a:t>đủ</a:t>
            </a:r>
            <a:r>
              <a:rPr lang="en-US" altLang="en-US" b="1" dirty="0" smtClean="0">
                <a:solidFill>
                  <a:srgbClr val="0070C0"/>
                </a:solidFill>
                <a:latin typeface="+mn-lt"/>
              </a:rPr>
              <a:t> </a:t>
            </a:r>
            <a:r>
              <a:rPr lang="en-US" altLang="en-US" b="1" dirty="0" err="1" smtClean="0">
                <a:solidFill>
                  <a:srgbClr val="0070C0"/>
                </a:solidFill>
                <a:latin typeface="+mn-lt"/>
              </a:rPr>
              <a:t>cấu</a:t>
            </a:r>
            <a:r>
              <a:rPr lang="en-US" altLang="en-US" b="1" dirty="0" smtClean="0">
                <a:solidFill>
                  <a:srgbClr val="0070C0"/>
                </a:solidFill>
                <a:latin typeface="+mn-lt"/>
              </a:rPr>
              <a:t> </a:t>
            </a:r>
            <a:r>
              <a:rPr lang="en-US" altLang="en-US" b="1" dirty="0" err="1" smtClean="0">
                <a:solidFill>
                  <a:srgbClr val="0070C0"/>
                </a:solidFill>
                <a:latin typeface="+mn-lt"/>
              </a:rPr>
              <a:t>tạo</a:t>
            </a:r>
            <a:endParaRPr lang="en-US" altLang="en-US" b="1" dirty="0">
              <a:solidFill>
                <a:srgbClr val="0070C0"/>
              </a:solidFill>
              <a:latin typeface="+mn-lt"/>
            </a:endParaRPr>
          </a:p>
          <a:p>
            <a:pPr>
              <a:spcBef>
                <a:spcPct val="0"/>
              </a:spcBef>
              <a:buFontTx/>
              <a:buChar char="-"/>
            </a:pPr>
            <a:r>
              <a:rPr lang="en-US" altLang="en-US" b="1" dirty="0" err="1">
                <a:solidFill>
                  <a:srgbClr val="0070C0"/>
                </a:solidFill>
                <a:latin typeface="+mn-lt"/>
              </a:rPr>
              <a:t>Biết</a:t>
            </a:r>
            <a:r>
              <a:rPr lang="en-US" altLang="en-US" b="1" dirty="0">
                <a:solidFill>
                  <a:srgbClr val="0070C0"/>
                </a:solidFill>
                <a:latin typeface="+mn-lt"/>
              </a:rPr>
              <a:t> </a:t>
            </a:r>
            <a:r>
              <a:rPr lang="en-US" altLang="en-US" b="1" dirty="0" err="1">
                <a:solidFill>
                  <a:srgbClr val="0070C0"/>
                </a:solidFill>
                <a:latin typeface="+mn-lt"/>
              </a:rPr>
              <a:t>cách</a:t>
            </a:r>
            <a:r>
              <a:rPr lang="en-US" altLang="en-US" b="1" dirty="0">
                <a:solidFill>
                  <a:srgbClr val="0070C0"/>
                </a:solidFill>
                <a:latin typeface="+mn-lt"/>
              </a:rPr>
              <a:t> </a:t>
            </a:r>
            <a:r>
              <a:rPr lang="en-US" altLang="en-US" b="1" dirty="0" err="1">
                <a:solidFill>
                  <a:srgbClr val="0070C0"/>
                </a:solidFill>
                <a:latin typeface="+mn-lt"/>
              </a:rPr>
              <a:t>xưng</a:t>
            </a:r>
            <a:r>
              <a:rPr lang="en-US" altLang="en-US" b="1" dirty="0">
                <a:solidFill>
                  <a:srgbClr val="0070C0"/>
                </a:solidFill>
                <a:latin typeface="+mn-lt"/>
              </a:rPr>
              <a:t> </a:t>
            </a:r>
            <a:r>
              <a:rPr lang="en-US" altLang="en-US" b="1" dirty="0" err="1">
                <a:solidFill>
                  <a:srgbClr val="0070C0"/>
                </a:solidFill>
                <a:latin typeface="+mn-lt"/>
              </a:rPr>
              <a:t>hô</a:t>
            </a:r>
            <a:r>
              <a:rPr lang="en-US" altLang="en-US" b="1" dirty="0">
                <a:solidFill>
                  <a:srgbClr val="0070C0"/>
                </a:solidFill>
                <a:latin typeface="+mn-lt"/>
              </a:rPr>
              <a:t> </a:t>
            </a:r>
            <a:r>
              <a:rPr lang="en-US" altLang="en-US" b="1" dirty="0" err="1" smtClean="0">
                <a:solidFill>
                  <a:srgbClr val="0070C0"/>
                </a:solidFill>
                <a:latin typeface="+mn-lt"/>
              </a:rPr>
              <a:t>phù</a:t>
            </a:r>
            <a:r>
              <a:rPr lang="en-US" altLang="en-US" b="1" dirty="0" smtClean="0">
                <a:solidFill>
                  <a:srgbClr val="0070C0"/>
                </a:solidFill>
                <a:latin typeface="+mn-lt"/>
              </a:rPr>
              <a:t> </a:t>
            </a:r>
            <a:r>
              <a:rPr lang="en-US" altLang="en-US" b="1" dirty="0" err="1">
                <a:solidFill>
                  <a:srgbClr val="0070C0"/>
                </a:solidFill>
                <a:latin typeface="+mn-lt"/>
              </a:rPr>
              <a:t>hợp</a:t>
            </a:r>
            <a:r>
              <a:rPr lang="en-US" altLang="en-US" b="1" dirty="0">
                <a:solidFill>
                  <a:srgbClr val="0070C0"/>
                </a:solidFill>
                <a:latin typeface="+mn-lt"/>
              </a:rPr>
              <a:t> </a:t>
            </a:r>
            <a:r>
              <a:rPr lang="en-US" altLang="en-US" b="1" dirty="0" err="1">
                <a:solidFill>
                  <a:srgbClr val="0070C0"/>
                </a:solidFill>
                <a:latin typeface="+mn-lt"/>
              </a:rPr>
              <a:t>với</a:t>
            </a:r>
            <a:r>
              <a:rPr lang="en-US" altLang="en-US" b="1" dirty="0">
                <a:solidFill>
                  <a:srgbClr val="0070C0"/>
                </a:solidFill>
                <a:latin typeface="+mn-lt"/>
              </a:rPr>
              <a:t> </a:t>
            </a:r>
            <a:r>
              <a:rPr lang="en-US" altLang="en-US" b="1" dirty="0" err="1">
                <a:solidFill>
                  <a:srgbClr val="0070C0"/>
                </a:solidFill>
                <a:latin typeface="+mn-lt"/>
              </a:rPr>
              <a:t>đê</a:t>
            </a:r>
            <a:r>
              <a:rPr lang="en-US" altLang="en-US" b="1" dirty="0">
                <a:solidFill>
                  <a:srgbClr val="0070C0"/>
                </a:solidFill>
                <a:latin typeface="+mn-lt"/>
              </a:rPr>
              <a:t>̀ </a:t>
            </a:r>
            <a:r>
              <a:rPr lang="en-US" altLang="en-US" b="1" dirty="0" err="1">
                <a:solidFill>
                  <a:srgbClr val="0070C0"/>
                </a:solidFill>
                <a:latin typeface="+mn-lt"/>
              </a:rPr>
              <a:t>bài</a:t>
            </a:r>
            <a:r>
              <a:rPr lang="en-US" altLang="en-US" b="1" dirty="0">
                <a:solidFill>
                  <a:srgbClr val="0070C0"/>
                </a:solidFill>
                <a:latin typeface="+mn-lt"/>
              </a:rPr>
              <a:t> </a:t>
            </a:r>
            <a:r>
              <a:rPr lang="en-US" altLang="en-US" b="1" dirty="0" err="1" smtClean="0">
                <a:solidFill>
                  <a:srgbClr val="0070C0"/>
                </a:solidFill>
                <a:latin typeface="+mn-lt"/>
              </a:rPr>
              <a:t>đã</a:t>
            </a:r>
            <a:r>
              <a:rPr lang="en-US" altLang="en-US" b="1" dirty="0" smtClean="0">
                <a:solidFill>
                  <a:srgbClr val="0070C0"/>
                </a:solidFill>
                <a:latin typeface="+mn-lt"/>
              </a:rPr>
              <a:t> </a:t>
            </a:r>
            <a:r>
              <a:rPr lang="en-US" altLang="en-US" b="1" dirty="0" err="1">
                <a:solidFill>
                  <a:srgbClr val="0070C0"/>
                </a:solidFill>
                <a:latin typeface="+mn-lt"/>
              </a:rPr>
              <a:t>chọn</a:t>
            </a:r>
            <a:r>
              <a:rPr lang="en-US" altLang="en-US" b="1" dirty="0">
                <a:solidFill>
                  <a:srgbClr val="0070C0"/>
                </a:solidFill>
                <a:latin typeface="+mn-lt"/>
              </a:rPr>
              <a:t>, </a:t>
            </a:r>
            <a:r>
              <a:rPr lang="en-US" altLang="en-US" b="1" dirty="0" err="1">
                <a:solidFill>
                  <a:srgbClr val="0070C0"/>
                </a:solidFill>
                <a:latin typeface="+mn-lt"/>
              </a:rPr>
              <a:t>đúng</a:t>
            </a:r>
            <a:r>
              <a:rPr lang="en-US" altLang="en-US" b="1" dirty="0">
                <a:solidFill>
                  <a:srgbClr val="0070C0"/>
                </a:solidFill>
                <a:latin typeface="+mn-lt"/>
              </a:rPr>
              <a:t> </a:t>
            </a:r>
            <a:r>
              <a:rPr lang="en-US" altLang="en-US" b="1" dirty="0" err="1">
                <a:solidFill>
                  <a:srgbClr val="0070C0"/>
                </a:solidFill>
                <a:latin typeface="+mn-lt"/>
              </a:rPr>
              <a:t>đối</a:t>
            </a:r>
            <a:r>
              <a:rPr lang="en-US" altLang="en-US" b="1" dirty="0">
                <a:solidFill>
                  <a:srgbClr val="0070C0"/>
                </a:solidFill>
                <a:latin typeface="+mn-lt"/>
              </a:rPr>
              <a:t> </a:t>
            </a:r>
            <a:r>
              <a:rPr lang="en-US" altLang="en-US" b="1" dirty="0" err="1">
                <a:solidFill>
                  <a:srgbClr val="0070C0"/>
                </a:solidFill>
                <a:latin typeface="+mn-lt"/>
              </a:rPr>
              <a:t>tượng</a:t>
            </a:r>
            <a:r>
              <a:rPr lang="en-US" altLang="en-US" b="1" dirty="0">
                <a:solidFill>
                  <a:srgbClr val="0070C0"/>
                </a:solidFill>
                <a:latin typeface="+mn-lt"/>
              </a:rPr>
              <a:t> </a:t>
            </a:r>
            <a:r>
              <a:rPr lang="en-US" altLang="en-US" b="1" dirty="0" err="1">
                <a:solidFill>
                  <a:srgbClr val="0070C0"/>
                </a:solidFill>
                <a:latin typeface="+mn-lt"/>
              </a:rPr>
              <a:t>người</a:t>
            </a:r>
            <a:r>
              <a:rPr lang="en-US" altLang="en-US" b="1" dirty="0">
                <a:solidFill>
                  <a:srgbClr val="0070C0"/>
                </a:solidFill>
                <a:latin typeface="+mn-lt"/>
              </a:rPr>
              <a:t> </a:t>
            </a:r>
            <a:r>
              <a:rPr lang="en-US" altLang="en-US" b="1" dirty="0" err="1">
                <a:solidFill>
                  <a:srgbClr val="0070C0"/>
                </a:solidFill>
                <a:latin typeface="+mn-lt"/>
              </a:rPr>
              <a:t>nhận</a:t>
            </a:r>
            <a:r>
              <a:rPr lang="en-US" altLang="en-US" b="1" dirty="0">
                <a:solidFill>
                  <a:srgbClr val="0070C0"/>
                </a:solidFill>
                <a:latin typeface="+mn-lt"/>
              </a:rPr>
              <a:t> </a:t>
            </a:r>
            <a:r>
              <a:rPr lang="en-US" altLang="en-US" b="1" dirty="0" err="1">
                <a:solidFill>
                  <a:srgbClr val="0070C0"/>
                </a:solidFill>
                <a:latin typeface="+mn-lt"/>
              </a:rPr>
              <a:t>thư</a:t>
            </a:r>
            <a:r>
              <a:rPr lang="en-US" altLang="en-US" b="1" dirty="0">
                <a:solidFill>
                  <a:srgbClr val="0070C0"/>
                </a:solidFill>
                <a:latin typeface="+mn-lt"/>
              </a:rPr>
              <a:t>.</a:t>
            </a:r>
          </a:p>
          <a:p>
            <a:pPr>
              <a:spcBef>
                <a:spcPct val="0"/>
              </a:spcBef>
              <a:buFontTx/>
              <a:buChar char="-"/>
            </a:pPr>
            <a:r>
              <a:rPr lang="en-US" altLang="en-US" b="1" dirty="0" err="1">
                <a:solidFill>
                  <a:srgbClr val="0070C0"/>
                </a:solidFill>
                <a:latin typeface="+mn-lt"/>
              </a:rPr>
              <a:t>Dùng</a:t>
            </a:r>
            <a:r>
              <a:rPr lang="en-US" altLang="en-US" b="1" dirty="0">
                <a:solidFill>
                  <a:srgbClr val="0070C0"/>
                </a:solidFill>
                <a:latin typeface="+mn-lt"/>
              </a:rPr>
              <a:t> </a:t>
            </a:r>
            <a:r>
              <a:rPr lang="en-US" altLang="en-US" b="1" dirty="0" err="1" smtClean="0">
                <a:solidFill>
                  <a:srgbClr val="0070C0"/>
                </a:solidFill>
                <a:latin typeface="+mn-lt"/>
              </a:rPr>
              <a:t>từ</a:t>
            </a:r>
            <a:r>
              <a:rPr lang="en-US" altLang="en-US" b="1" dirty="0" smtClean="0">
                <a:solidFill>
                  <a:srgbClr val="0070C0"/>
                </a:solidFill>
                <a:latin typeface="+mn-lt"/>
              </a:rPr>
              <a:t> </a:t>
            </a:r>
            <a:r>
              <a:rPr lang="en-US" altLang="en-US" b="1" dirty="0" err="1" smtClean="0">
                <a:solidFill>
                  <a:srgbClr val="0070C0"/>
                </a:solidFill>
                <a:latin typeface="+mn-lt"/>
              </a:rPr>
              <a:t>phù</a:t>
            </a:r>
            <a:r>
              <a:rPr lang="en-US" altLang="en-US" b="1" dirty="0" smtClean="0">
                <a:solidFill>
                  <a:srgbClr val="0070C0"/>
                </a:solidFill>
                <a:latin typeface="+mn-lt"/>
              </a:rPr>
              <a:t> </a:t>
            </a:r>
            <a:r>
              <a:rPr lang="en-US" altLang="en-US" b="1" dirty="0" err="1" smtClean="0">
                <a:solidFill>
                  <a:srgbClr val="0070C0"/>
                </a:solidFill>
                <a:latin typeface="+mn-lt"/>
              </a:rPr>
              <a:t>hợp</a:t>
            </a:r>
            <a:r>
              <a:rPr lang="en-US" altLang="en-US" b="1" dirty="0">
                <a:solidFill>
                  <a:srgbClr val="0070C0"/>
                </a:solidFill>
                <a:latin typeface="+mn-lt"/>
              </a:rPr>
              <a:t>, </a:t>
            </a:r>
            <a:r>
              <a:rPr lang="en-US" altLang="en-US" b="1" dirty="0" err="1">
                <a:solidFill>
                  <a:srgbClr val="0070C0"/>
                </a:solidFill>
                <a:latin typeface="+mn-lt"/>
              </a:rPr>
              <a:t>câu</a:t>
            </a:r>
            <a:r>
              <a:rPr lang="en-US" altLang="en-US" b="1" dirty="0">
                <a:solidFill>
                  <a:srgbClr val="0070C0"/>
                </a:solidFill>
                <a:latin typeface="+mn-lt"/>
              </a:rPr>
              <a:t> </a:t>
            </a:r>
            <a:r>
              <a:rPr lang="en-US" altLang="en-US" b="1" dirty="0" err="1">
                <a:solidFill>
                  <a:srgbClr val="0070C0"/>
                </a:solidFill>
                <a:latin typeface="+mn-lt"/>
              </a:rPr>
              <a:t>văn</a:t>
            </a:r>
            <a:r>
              <a:rPr lang="en-US" altLang="en-US" b="1" dirty="0">
                <a:solidFill>
                  <a:srgbClr val="0070C0"/>
                </a:solidFill>
                <a:latin typeface="+mn-lt"/>
              </a:rPr>
              <a:t> có </a:t>
            </a:r>
            <a:r>
              <a:rPr lang="en-US" altLang="en-US" b="1" dirty="0" err="1">
                <a:solidFill>
                  <a:srgbClr val="0070C0"/>
                </a:solidFill>
                <a:latin typeface="+mn-lt"/>
              </a:rPr>
              <a:t>hình</a:t>
            </a:r>
            <a:r>
              <a:rPr lang="en-US" altLang="en-US" b="1" dirty="0">
                <a:solidFill>
                  <a:srgbClr val="0070C0"/>
                </a:solidFill>
                <a:latin typeface="+mn-lt"/>
              </a:rPr>
              <a:t> </a:t>
            </a:r>
            <a:r>
              <a:rPr lang="en-US" altLang="en-US" b="1" dirty="0" err="1">
                <a:solidFill>
                  <a:srgbClr val="0070C0"/>
                </a:solidFill>
                <a:latin typeface="+mn-lt"/>
              </a:rPr>
              <a:t>ảnh</a:t>
            </a:r>
            <a:r>
              <a:rPr lang="en-US" altLang="en-US" b="1" dirty="0">
                <a:solidFill>
                  <a:srgbClr val="0070C0"/>
                </a:solidFill>
                <a:latin typeface="+mn-lt"/>
              </a:rPr>
              <a:t>.</a:t>
            </a:r>
          </a:p>
          <a:p>
            <a:pPr>
              <a:spcBef>
                <a:spcPct val="0"/>
              </a:spcBef>
              <a:buFontTx/>
              <a:buChar char="-"/>
            </a:pPr>
            <a:r>
              <a:rPr lang="en-US" altLang="en-US" b="1" dirty="0" err="1">
                <a:solidFill>
                  <a:srgbClr val="0070C0"/>
                </a:solidFill>
                <a:latin typeface="+mn-lt"/>
              </a:rPr>
              <a:t>Thê</a:t>
            </a:r>
            <a:r>
              <a:rPr lang="en-US" altLang="en-US" b="1" dirty="0">
                <a:solidFill>
                  <a:srgbClr val="0070C0"/>
                </a:solidFill>
                <a:latin typeface="+mn-lt"/>
              </a:rPr>
              <a:t>̉ </a:t>
            </a:r>
            <a:r>
              <a:rPr lang="en-US" altLang="en-US" b="1" dirty="0" err="1">
                <a:solidFill>
                  <a:srgbClr val="0070C0"/>
                </a:solidFill>
                <a:latin typeface="+mn-lt"/>
              </a:rPr>
              <a:t>hiện</a:t>
            </a:r>
            <a:r>
              <a:rPr lang="en-US" altLang="en-US" b="1" dirty="0">
                <a:solidFill>
                  <a:srgbClr val="0070C0"/>
                </a:solidFill>
                <a:latin typeface="+mn-lt"/>
              </a:rPr>
              <a:t> </a:t>
            </a:r>
            <a:r>
              <a:rPr lang="en-US" altLang="en-US" b="1" dirty="0" err="1">
                <a:solidFill>
                  <a:srgbClr val="0070C0"/>
                </a:solidFill>
                <a:latin typeface="+mn-lt"/>
              </a:rPr>
              <a:t>được</a:t>
            </a:r>
            <a:r>
              <a:rPr lang="en-US" altLang="en-US" b="1" dirty="0">
                <a:solidFill>
                  <a:srgbClr val="0070C0"/>
                </a:solidFill>
                <a:latin typeface="+mn-lt"/>
              </a:rPr>
              <a:t> </a:t>
            </a:r>
            <a:r>
              <a:rPr lang="en-US" altLang="en-US" b="1" dirty="0" err="1">
                <a:solidFill>
                  <a:srgbClr val="0070C0"/>
                </a:solidFill>
                <a:latin typeface="+mn-lt"/>
              </a:rPr>
              <a:t>cảm</a:t>
            </a:r>
            <a:r>
              <a:rPr lang="en-US" altLang="en-US" b="1" dirty="0">
                <a:solidFill>
                  <a:srgbClr val="0070C0"/>
                </a:solidFill>
                <a:latin typeface="+mn-lt"/>
              </a:rPr>
              <a:t> </a:t>
            </a:r>
            <a:r>
              <a:rPr lang="en-US" altLang="en-US" b="1" dirty="0" err="1">
                <a:solidFill>
                  <a:srgbClr val="0070C0"/>
                </a:solidFill>
                <a:latin typeface="+mn-lt"/>
              </a:rPr>
              <a:t>xúc</a:t>
            </a:r>
            <a:r>
              <a:rPr lang="en-US" altLang="en-US" b="1" dirty="0">
                <a:solidFill>
                  <a:srgbClr val="0070C0"/>
                </a:solidFill>
                <a:latin typeface="+mn-lt"/>
              </a:rPr>
              <a:t> </a:t>
            </a:r>
            <a:r>
              <a:rPr lang="en-US" altLang="en-US" b="1" dirty="0" err="1">
                <a:solidFill>
                  <a:srgbClr val="0070C0"/>
                </a:solidFill>
                <a:latin typeface="+mn-lt"/>
              </a:rPr>
              <a:t>chân</a:t>
            </a:r>
            <a:r>
              <a:rPr lang="en-US" altLang="en-US" b="1" dirty="0">
                <a:solidFill>
                  <a:srgbClr val="0070C0"/>
                </a:solidFill>
                <a:latin typeface="+mn-lt"/>
              </a:rPr>
              <a:t> </a:t>
            </a:r>
            <a:r>
              <a:rPr lang="en-US" altLang="en-US" b="1" dirty="0" err="1">
                <a:solidFill>
                  <a:srgbClr val="0070C0"/>
                </a:solidFill>
                <a:latin typeface="+mn-lt"/>
              </a:rPr>
              <a:t>thật</a:t>
            </a:r>
            <a:r>
              <a:rPr lang="en-US" altLang="en-US" b="1" dirty="0">
                <a:solidFill>
                  <a:srgbClr val="0070C0"/>
                </a:solidFill>
                <a:latin typeface="+mn-lt"/>
              </a:rPr>
              <a:t> </a:t>
            </a:r>
            <a:r>
              <a:rPr lang="en-US" altLang="en-US" b="1" dirty="0" err="1">
                <a:solidFill>
                  <a:srgbClr val="0070C0"/>
                </a:solidFill>
                <a:latin typeface="+mn-lt"/>
              </a:rPr>
              <a:t>vào</a:t>
            </a:r>
            <a:r>
              <a:rPr lang="en-US" altLang="en-US" b="1" dirty="0">
                <a:solidFill>
                  <a:srgbClr val="0070C0"/>
                </a:solidFill>
                <a:latin typeface="+mn-lt"/>
              </a:rPr>
              <a:t> </a:t>
            </a:r>
            <a:r>
              <a:rPr lang="en-US" altLang="en-US" b="1" dirty="0" err="1">
                <a:solidFill>
                  <a:srgbClr val="0070C0"/>
                </a:solidFill>
                <a:latin typeface="+mn-lt"/>
              </a:rPr>
              <a:t>bài</a:t>
            </a:r>
            <a:r>
              <a:rPr lang="en-US" altLang="en-US" b="1" dirty="0">
                <a:solidFill>
                  <a:srgbClr val="0070C0"/>
                </a:solidFill>
                <a:latin typeface="+mn-lt"/>
              </a:rPr>
              <a:t> </a:t>
            </a:r>
            <a:r>
              <a:rPr lang="en-US" altLang="en-US" b="1" dirty="0" err="1">
                <a:solidFill>
                  <a:srgbClr val="0070C0"/>
                </a:solidFill>
                <a:latin typeface="+mn-lt"/>
              </a:rPr>
              <a:t>làm</a:t>
            </a:r>
            <a:r>
              <a:rPr lang="en-US" altLang="en-US" b="1" dirty="0">
                <a:solidFill>
                  <a:srgbClr val="0070C0"/>
                </a:solidFill>
                <a:latin typeface="+mn-lt"/>
              </a:rPr>
              <a:t>.</a:t>
            </a:r>
          </a:p>
          <a:p>
            <a:pPr>
              <a:spcBef>
                <a:spcPct val="0"/>
              </a:spcBef>
              <a:buFontTx/>
              <a:buChar char="-"/>
            </a:pPr>
            <a:r>
              <a:rPr lang="en-US" altLang="en-US" b="1" dirty="0" err="1" smtClean="0">
                <a:solidFill>
                  <a:srgbClr val="0070C0"/>
                </a:solidFill>
                <a:latin typeface="+mn-lt"/>
              </a:rPr>
              <a:t>Chữ</a:t>
            </a:r>
            <a:r>
              <a:rPr lang="en-US" altLang="en-US" b="1" dirty="0" smtClean="0">
                <a:solidFill>
                  <a:srgbClr val="0070C0"/>
                </a:solidFill>
                <a:latin typeface="+mn-lt"/>
              </a:rPr>
              <a:t> </a:t>
            </a:r>
            <a:r>
              <a:rPr lang="en-US" altLang="en-US" b="1" dirty="0" err="1" smtClean="0">
                <a:solidFill>
                  <a:srgbClr val="0070C0"/>
                </a:solidFill>
                <a:latin typeface="+mn-lt"/>
              </a:rPr>
              <a:t>viết</a:t>
            </a:r>
            <a:r>
              <a:rPr lang="en-US" altLang="en-US" b="1" dirty="0" smtClean="0">
                <a:solidFill>
                  <a:srgbClr val="0070C0"/>
                </a:solidFill>
                <a:latin typeface="+mn-lt"/>
              </a:rPr>
              <a:t> </a:t>
            </a:r>
            <a:r>
              <a:rPr lang="en-US" altLang="en-US" b="1" dirty="0" err="1" smtClean="0">
                <a:solidFill>
                  <a:srgbClr val="0070C0"/>
                </a:solidFill>
                <a:latin typeface="+mn-lt"/>
              </a:rPr>
              <a:t>rõ</a:t>
            </a:r>
            <a:r>
              <a:rPr lang="en-US" altLang="en-US" b="1" dirty="0" smtClean="0">
                <a:solidFill>
                  <a:srgbClr val="0070C0"/>
                </a:solidFill>
                <a:latin typeface="+mn-lt"/>
              </a:rPr>
              <a:t> </a:t>
            </a:r>
            <a:r>
              <a:rPr lang="en-US" altLang="en-US" b="1" dirty="0" err="1">
                <a:solidFill>
                  <a:srgbClr val="0070C0"/>
                </a:solidFill>
                <a:latin typeface="+mn-lt"/>
              </a:rPr>
              <a:t>ràng</a:t>
            </a:r>
            <a:r>
              <a:rPr lang="en-US" altLang="en-US" b="1" dirty="0">
                <a:solidFill>
                  <a:srgbClr val="0070C0"/>
                </a:solidFill>
                <a:latin typeface="+mn-lt"/>
              </a:rPr>
              <a:t>, </a:t>
            </a:r>
            <a:r>
              <a:rPr lang="en-US" altLang="en-US" b="1" dirty="0" err="1">
                <a:solidFill>
                  <a:srgbClr val="0070C0"/>
                </a:solidFill>
                <a:latin typeface="+mn-lt"/>
              </a:rPr>
              <a:t>ngắt</a:t>
            </a:r>
            <a:r>
              <a:rPr lang="en-US" altLang="en-US" b="1" dirty="0">
                <a:solidFill>
                  <a:srgbClr val="0070C0"/>
                </a:solidFill>
                <a:latin typeface="+mn-lt"/>
              </a:rPr>
              <a:t> </a:t>
            </a:r>
            <a:r>
              <a:rPr lang="en-US" altLang="en-US" b="1" dirty="0" err="1">
                <a:solidFill>
                  <a:srgbClr val="0070C0"/>
                </a:solidFill>
                <a:latin typeface="+mn-lt"/>
              </a:rPr>
              <a:t>câu</a:t>
            </a:r>
            <a:r>
              <a:rPr lang="en-US" altLang="en-US" b="1" dirty="0">
                <a:solidFill>
                  <a:srgbClr val="0070C0"/>
                </a:solidFill>
                <a:latin typeface="+mn-lt"/>
              </a:rPr>
              <a:t> </a:t>
            </a:r>
            <a:r>
              <a:rPr lang="en-US" altLang="en-US" b="1" dirty="0" err="1">
                <a:solidFill>
                  <a:srgbClr val="0070C0"/>
                </a:solidFill>
                <a:latin typeface="+mn-lt"/>
              </a:rPr>
              <a:t>hợp</a:t>
            </a:r>
            <a:r>
              <a:rPr lang="en-US" altLang="en-US" b="1" dirty="0">
                <a:solidFill>
                  <a:srgbClr val="0070C0"/>
                </a:solidFill>
                <a:latin typeface="+mn-lt"/>
              </a:rPr>
              <a:t> lí.</a:t>
            </a:r>
          </a:p>
        </p:txBody>
      </p:sp>
      <p:sp>
        <p:nvSpPr>
          <p:cNvPr id="3" name="TextBox 2">
            <a:extLst>
              <a:ext uri="{FF2B5EF4-FFF2-40B4-BE49-F238E27FC236}">
                <a16:creationId xmlns:a16="http://schemas.microsoft.com/office/drawing/2014/main" id="{6F7AB981-34C3-46EA-8410-43DD6C45035C}"/>
              </a:ext>
            </a:extLst>
          </p:cNvPr>
          <p:cNvSpPr txBox="1"/>
          <p:nvPr/>
        </p:nvSpPr>
        <p:spPr>
          <a:xfrm>
            <a:off x="3330739" y="354549"/>
            <a:ext cx="2646878" cy="1323439"/>
          </a:xfrm>
          <a:prstGeom prst="rect">
            <a:avLst/>
          </a:prstGeom>
          <a:noFill/>
        </p:spPr>
        <p:txBody>
          <a:bodyPr wrap="non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 </a:t>
            </a:r>
            <a:r>
              <a:rPr lang="vi-VN" sz="4000" b="1" dirty="0" smtClean="0">
                <a:solidFill>
                  <a:srgbClr val="FF0000"/>
                </a:solidFill>
                <a:latin typeface="Times New Roman" panose="02020603050405020304" pitchFamily="18" charset="0"/>
                <a:cs typeface="Times New Roman" panose="02020603050405020304" pitchFamily="18" charset="0"/>
              </a:rPr>
              <a:t>Ư</a:t>
            </a:r>
            <a:r>
              <a:rPr lang="en-US" sz="4000" b="1" dirty="0" smtClean="0">
                <a:solidFill>
                  <a:srgbClr val="FF0000"/>
                </a:solidFill>
                <a:latin typeface="Times New Roman" panose="02020603050405020304" pitchFamily="18" charset="0"/>
                <a:cs typeface="Times New Roman" panose="02020603050405020304" pitchFamily="18" charset="0"/>
              </a:rPr>
              <a:t>u </a:t>
            </a:r>
            <a:r>
              <a:rPr lang="en-US" sz="4000" b="1" dirty="0" err="1" smtClean="0">
                <a:solidFill>
                  <a:srgbClr val="FF0000"/>
                </a:solidFill>
                <a:latin typeface="Times New Roman" panose="02020603050405020304" pitchFamily="18" charset="0"/>
                <a:cs typeface="Times New Roman" panose="02020603050405020304" pitchFamily="18" charset="0"/>
              </a:rPr>
              <a:t>điểm</a:t>
            </a:r>
            <a:r>
              <a:rPr lang="en-US" sz="4000" b="1" dirty="0" smtClean="0">
                <a:solidFill>
                  <a:srgbClr val="FF0000"/>
                </a:solidFill>
                <a:latin typeface="Times New Roman" panose="02020603050405020304" pitchFamily="18" charset="0"/>
                <a:cs typeface="Times New Roman" panose="02020603050405020304" pitchFamily="18" charset="0"/>
              </a:rPr>
              <a:t>:</a:t>
            </a:r>
          </a:p>
          <a:p>
            <a:pPr algn="ctr"/>
            <a:r>
              <a:rPr lang="vi-VN"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1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AB981-34C3-46EA-8410-43DD6C45035C}"/>
              </a:ext>
            </a:extLst>
          </p:cNvPr>
          <p:cNvSpPr txBox="1"/>
          <p:nvPr/>
        </p:nvSpPr>
        <p:spPr>
          <a:xfrm>
            <a:off x="3378832" y="885772"/>
            <a:ext cx="2550698" cy="1323439"/>
          </a:xfrm>
          <a:prstGeom prst="rect">
            <a:avLst/>
          </a:prstGeom>
          <a:noFill/>
        </p:spPr>
        <p:txBody>
          <a:bodyPr wrap="non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a:t>
            </a:r>
            <a:r>
              <a:rPr lang="en-US" sz="4000" b="1" dirty="0" err="1" smtClean="0">
                <a:solidFill>
                  <a:srgbClr val="FF0000"/>
                </a:solidFill>
                <a:latin typeface="Times New Roman" panose="02020603050405020304" pitchFamily="18" charset="0"/>
                <a:cs typeface="Times New Roman" panose="02020603050405020304" pitchFamily="18" charset="0"/>
              </a:rPr>
              <a:t>ạn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chế</a:t>
            </a:r>
            <a:r>
              <a:rPr lang="en-US" sz="4000" b="1" dirty="0" smtClean="0">
                <a:solidFill>
                  <a:srgbClr val="FF0000"/>
                </a:solidFill>
                <a:latin typeface="Times New Roman" panose="02020603050405020304" pitchFamily="18" charset="0"/>
                <a:cs typeface="Times New Roman" panose="02020603050405020304" pitchFamily="18" charset="0"/>
              </a:rPr>
              <a:t>:</a:t>
            </a:r>
          </a:p>
          <a:p>
            <a:pPr algn="ctr"/>
            <a:r>
              <a:rPr lang="vi-VN"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4" name="TextBox 2"/>
          <p:cNvSpPr txBox="1">
            <a:spLocks noChangeArrowheads="1"/>
          </p:cNvSpPr>
          <p:nvPr/>
        </p:nvSpPr>
        <p:spPr bwMode="auto">
          <a:xfrm>
            <a:off x="838200" y="1712913"/>
            <a:ext cx="10744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Char char="-"/>
            </a:pPr>
            <a:r>
              <a:rPr lang="en-US" altLang="en-US" sz="4000" b="1" dirty="0" err="1">
                <a:solidFill>
                  <a:srgbClr val="7030A0"/>
                </a:solidFill>
                <a:latin typeface="+mn-lt"/>
              </a:rPr>
              <a:t>Một</a:t>
            </a:r>
            <a:r>
              <a:rPr lang="en-US" altLang="en-US" sz="4000" b="1" dirty="0">
                <a:solidFill>
                  <a:srgbClr val="7030A0"/>
                </a:solidFill>
                <a:latin typeface="+mn-lt"/>
              </a:rPr>
              <a:t> </a:t>
            </a:r>
            <a:r>
              <a:rPr lang="en-US" altLang="en-US" sz="4000" b="1" dirty="0" err="1">
                <a:solidFill>
                  <a:srgbClr val="7030A0"/>
                </a:solidFill>
                <a:latin typeface="+mn-lt"/>
              </a:rPr>
              <a:t>sô</a:t>
            </a:r>
            <a:r>
              <a:rPr lang="en-US" altLang="en-US" sz="4000" b="1" dirty="0">
                <a:solidFill>
                  <a:srgbClr val="7030A0"/>
                </a:solidFill>
                <a:latin typeface="+mn-lt"/>
              </a:rPr>
              <a:t>́ </a:t>
            </a:r>
            <a:r>
              <a:rPr lang="en-US" altLang="en-US" sz="4000" b="1" dirty="0" err="1">
                <a:solidFill>
                  <a:srgbClr val="7030A0"/>
                </a:solidFill>
                <a:latin typeface="+mn-lt"/>
              </a:rPr>
              <a:t>bài</a:t>
            </a:r>
            <a:r>
              <a:rPr lang="en-US" altLang="en-US" sz="4000" b="1" dirty="0">
                <a:solidFill>
                  <a:srgbClr val="7030A0"/>
                </a:solidFill>
                <a:latin typeface="+mn-lt"/>
              </a:rPr>
              <a:t> </a:t>
            </a:r>
            <a:r>
              <a:rPr lang="en-US" altLang="en-US" sz="4000" b="1" dirty="0" err="1">
                <a:solidFill>
                  <a:srgbClr val="7030A0"/>
                </a:solidFill>
                <a:latin typeface="+mn-lt"/>
              </a:rPr>
              <a:t>văn</a:t>
            </a:r>
            <a:r>
              <a:rPr lang="en-US" altLang="en-US" sz="4000" b="1" dirty="0">
                <a:solidFill>
                  <a:srgbClr val="7030A0"/>
                </a:solidFill>
                <a:latin typeface="+mn-lt"/>
              </a:rPr>
              <a:t> </a:t>
            </a:r>
            <a:r>
              <a:rPr lang="en-US" altLang="en-US" sz="4000" b="1" dirty="0" err="1">
                <a:solidFill>
                  <a:srgbClr val="7030A0"/>
                </a:solidFill>
                <a:latin typeface="+mn-lt"/>
              </a:rPr>
              <a:t>còn</a:t>
            </a:r>
            <a:r>
              <a:rPr lang="en-US" altLang="en-US" sz="4000" b="1" dirty="0">
                <a:solidFill>
                  <a:srgbClr val="7030A0"/>
                </a:solidFill>
                <a:latin typeface="+mn-lt"/>
              </a:rPr>
              <a:t> </a:t>
            </a:r>
            <a:r>
              <a:rPr lang="en-US" altLang="en-US" sz="4000" b="1" dirty="0" err="1">
                <a:solidFill>
                  <a:srgbClr val="7030A0"/>
                </a:solidFill>
                <a:latin typeface="+mn-lt"/>
              </a:rPr>
              <a:t>mắc</a:t>
            </a:r>
            <a:r>
              <a:rPr lang="en-US" altLang="en-US" sz="4000" b="1" dirty="0">
                <a:solidFill>
                  <a:srgbClr val="7030A0"/>
                </a:solidFill>
                <a:latin typeface="+mn-lt"/>
              </a:rPr>
              <a:t> </a:t>
            </a:r>
            <a:r>
              <a:rPr lang="en-US" altLang="en-US" sz="4000" b="1" dirty="0" err="1">
                <a:solidFill>
                  <a:srgbClr val="7030A0"/>
                </a:solidFill>
                <a:latin typeface="+mn-lt"/>
              </a:rPr>
              <a:t>lỗi</a:t>
            </a:r>
            <a:r>
              <a:rPr lang="en-US" altLang="en-US" sz="4000" b="1" dirty="0">
                <a:solidFill>
                  <a:srgbClr val="7030A0"/>
                </a:solidFill>
                <a:latin typeface="+mn-lt"/>
              </a:rPr>
              <a:t> </a:t>
            </a:r>
            <a:r>
              <a:rPr lang="en-US" altLang="en-US" sz="4000" b="1" dirty="0" err="1">
                <a:solidFill>
                  <a:srgbClr val="7030A0"/>
                </a:solidFill>
                <a:latin typeface="+mn-lt"/>
              </a:rPr>
              <a:t>chính</a:t>
            </a:r>
            <a:r>
              <a:rPr lang="en-US" altLang="en-US" sz="4000" b="1" dirty="0">
                <a:solidFill>
                  <a:srgbClr val="7030A0"/>
                </a:solidFill>
                <a:latin typeface="+mn-lt"/>
              </a:rPr>
              <a:t> tả.</a:t>
            </a:r>
          </a:p>
          <a:p>
            <a:pPr>
              <a:spcBef>
                <a:spcPct val="0"/>
              </a:spcBef>
              <a:buFontTx/>
              <a:buChar char="-"/>
            </a:pPr>
            <a:r>
              <a:rPr lang="en-US" altLang="en-US" sz="4000" b="1" dirty="0" err="1">
                <a:solidFill>
                  <a:srgbClr val="7030A0"/>
                </a:solidFill>
                <a:latin typeface="+mn-lt"/>
              </a:rPr>
              <a:t>Chưa</a:t>
            </a:r>
            <a:r>
              <a:rPr lang="en-US" altLang="en-US" sz="4000" b="1" dirty="0">
                <a:solidFill>
                  <a:srgbClr val="7030A0"/>
                </a:solidFill>
                <a:latin typeface="+mn-lt"/>
              </a:rPr>
              <a:t> </a:t>
            </a:r>
            <a:r>
              <a:rPr lang="en-US" altLang="en-US" sz="4000" b="1" dirty="0" err="1">
                <a:solidFill>
                  <a:srgbClr val="7030A0"/>
                </a:solidFill>
                <a:latin typeface="+mn-lt"/>
              </a:rPr>
              <a:t>biết</a:t>
            </a:r>
            <a:r>
              <a:rPr lang="en-US" altLang="en-US" sz="4000" b="1" dirty="0">
                <a:solidFill>
                  <a:srgbClr val="7030A0"/>
                </a:solidFill>
                <a:latin typeface="+mn-lt"/>
              </a:rPr>
              <a:t> </a:t>
            </a:r>
            <a:r>
              <a:rPr lang="en-US" altLang="en-US" sz="4000" b="1" dirty="0" err="1">
                <a:solidFill>
                  <a:srgbClr val="7030A0"/>
                </a:solidFill>
                <a:latin typeface="+mn-lt"/>
              </a:rPr>
              <a:t>chọn</a:t>
            </a:r>
            <a:r>
              <a:rPr lang="en-US" altLang="en-US" sz="4000" b="1" dirty="0">
                <a:solidFill>
                  <a:srgbClr val="7030A0"/>
                </a:solidFill>
                <a:latin typeface="+mn-lt"/>
              </a:rPr>
              <a:t> </a:t>
            </a:r>
            <a:r>
              <a:rPr lang="en-US" altLang="en-US" sz="4000" b="1" dirty="0" err="1">
                <a:solidFill>
                  <a:srgbClr val="7030A0"/>
                </a:solidFill>
                <a:latin typeface="+mn-lt"/>
              </a:rPr>
              <a:t>tư</a:t>
            </a:r>
            <a:r>
              <a:rPr lang="en-US" altLang="en-US" sz="4000" b="1" dirty="0">
                <a:solidFill>
                  <a:srgbClr val="7030A0"/>
                </a:solidFill>
                <a:latin typeface="+mn-lt"/>
              </a:rPr>
              <a:t>̀ </a:t>
            </a:r>
            <a:r>
              <a:rPr lang="en-US" altLang="en-US" sz="4000" b="1" dirty="0" err="1">
                <a:solidFill>
                  <a:srgbClr val="7030A0"/>
                </a:solidFill>
                <a:latin typeface="+mn-lt"/>
              </a:rPr>
              <a:t>ngư</a:t>
            </a:r>
            <a:r>
              <a:rPr lang="en-US" altLang="en-US" sz="4000" b="1" dirty="0">
                <a:solidFill>
                  <a:srgbClr val="7030A0"/>
                </a:solidFill>
                <a:latin typeface="+mn-lt"/>
              </a:rPr>
              <a:t>̃ </a:t>
            </a:r>
            <a:r>
              <a:rPr lang="en-US" altLang="en-US" sz="4000" b="1" dirty="0" err="1">
                <a:solidFill>
                  <a:srgbClr val="7030A0"/>
                </a:solidFill>
                <a:latin typeface="+mn-lt"/>
              </a:rPr>
              <a:t>hợp</a:t>
            </a:r>
            <a:r>
              <a:rPr lang="en-US" altLang="en-US" sz="4000" b="1" dirty="0">
                <a:solidFill>
                  <a:srgbClr val="7030A0"/>
                </a:solidFill>
                <a:latin typeface="+mn-lt"/>
              </a:rPr>
              <a:t> lí, </a:t>
            </a:r>
            <a:r>
              <a:rPr lang="en-US" altLang="en-US" sz="4000" b="1" dirty="0" err="1">
                <a:solidFill>
                  <a:srgbClr val="7030A0"/>
                </a:solidFill>
                <a:latin typeface="+mn-lt"/>
              </a:rPr>
              <a:t>một</a:t>
            </a:r>
            <a:r>
              <a:rPr lang="en-US" altLang="en-US" sz="4000" b="1" dirty="0">
                <a:solidFill>
                  <a:srgbClr val="7030A0"/>
                </a:solidFill>
                <a:latin typeface="+mn-lt"/>
              </a:rPr>
              <a:t> </a:t>
            </a:r>
            <a:r>
              <a:rPr lang="en-US" altLang="en-US" sz="4000" b="1" dirty="0" err="1">
                <a:solidFill>
                  <a:srgbClr val="7030A0"/>
                </a:solidFill>
                <a:latin typeface="+mn-lt"/>
              </a:rPr>
              <a:t>sô</a:t>
            </a:r>
            <a:r>
              <a:rPr lang="en-US" altLang="en-US" sz="4000" b="1" dirty="0">
                <a:solidFill>
                  <a:srgbClr val="7030A0"/>
                </a:solidFill>
                <a:latin typeface="+mn-lt"/>
              </a:rPr>
              <a:t>́ </a:t>
            </a:r>
            <a:r>
              <a:rPr lang="en-US" altLang="en-US" sz="4000" b="1" dirty="0" err="1">
                <a:solidFill>
                  <a:srgbClr val="7030A0"/>
                </a:solidFill>
                <a:latin typeface="+mn-lt"/>
              </a:rPr>
              <a:t>trường</a:t>
            </a:r>
            <a:r>
              <a:rPr lang="en-US" altLang="en-US" sz="4000" b="1" dirty="0">
                <a:solidFill>
                  <a:srgbClr val="7030A0"/>
                </a:solidFill>
                <a:latin typeface="+mn-lt"/>
              </a:rPr>
              <a:t> </a:t>
            </a:r>
            <a:r>
              <a:rPr lang="en-US" altLang="en-US" sz="4000" b="1" dirty="0" err="1">
                <a:solidFill>
                  <a:srgbClr val="7030A0"/>
                </a:solidFill>
                <a:latin typeface="+mn-lt"/>
              </a:rPr>
              <a:t>hợp</a:t>
            </a:r>
            <a:r>
              <a:rPr lang="en-US" altLang="en-US" sz="4000" b="1" dirty="0">
                <a:solidFill>
                  <a:srgbClr val="7030A0"/>
                </a:solidFill>
                <a:latin typeface="+mn-lt"/>
              </a:rPr>
              <a:t> </a:t>
            </a:r>
            <a:r>
              <a:rPr lang="en-US" altLang="en-US" sz="4000" b="1" dirty="0" err="1">
                <a:solidFill>
                  <a:srgbClr val="7030A0"/>
                </a:solidFill>
                <a:latin typeface="+mn-lt"/>
              </a:rPr>
              <a:t>diễn</a:t>
            </a:r>
            <a:r>
              <a:rPr lang="en-US" altLang="en-US" sz="4000" b="1" dirty="0">
                <a:solidFill>
                  <a:srgbClr val="7030A0"/>
                </a:solidFill>
                <a:latin typeface="+mn-lt"/>
              </a:rPr>
              <a:t> </a:t>
            </a:r>
            <a:r>
              <a:rPr lang="en-US" altLang="en-US" sz="4000" b="1" dirty="0" err="1">
                <a:solidFill>
                  <a:srgbClr val="7030A0"/>
                </a:solidFill>
                <a:latin typeface="+mn-lt"/>
              </a:rPr>
              <a:t>đạt</a:t>
            </a:r>
            <a:r>
              <a:rPr lang="en-US" altLang="en-US" sz="4000" b="1" dirty="0">
                <a:solidFill>
                  <a:srgbClr val="7030A0"/>
                </a:solidFill>
                <a:latin typeface="+mn-lt"/>
              </a:rPr>
              <a:t> ý </a:t>
            </a:r>
            <a:r>
              <a:rPr lang="en-US" altLang="en-US" sz="4000" b="1" dirty="0" err="1">
                <a:solidFill>
                  <a:srgbClr val="7030A0"/>
                </a:solidFill>
                <a:latin typeface="+mn-lt"/>
              </a:rPr>
              <a:t>còn</a:t>
            </a:r>
            <a:r>
              <a:rPr lang="en-US" altLang="en-US" sz="4000" b="1" dirty="0">
                <a:solidFill>
                  <a:srgbClr val="7030A0"/>
                </a:solidFill>
                <a:latin typeface="+mn-lt"/>
              </a:rPr>
              <a:t> </a:t>
            </a:r>
            <a:r>
              <a:rPr lang="en-US" altLang="en-US" sz="4000" b="1" dirty="0" err="1">
                <a:solidFill>
                  <a:srgbClr val="7030A0"/>
                </a:solidFill>
                <a:latin typeface="+mn-lt"/>
              </a:rPr>
              <a:t>chưa</a:t>
            </a:r>
            <a:r>
              <a:rPr lang="en-US" altLang="en-US" sz="4000" b="1" dirty="0">
                <a:solidFill>
                  <a:srgbClr val="7030A0"/>
                </a:solidFill>
                <a:latin typeface="+mn-lt"/>
              </a:rPr>
              <a:t> </a:t>
            </a:r>
            <a:r>
              <a:rPr lang="en-US" altLang="en-US" sz="4000" b="1" dirty="0" err="1">
                <a:solidFill>
                  <a:srgbClr val="7030A0"/>
                </a:solidFill>
                <a:latin typeface="+mn-lt"/>
              </a:rPr>
              <a:t>mạch</a:t>
            </a:r>
            <a:r>
              <a:rPr lang="en-US" altLang="en-US" sz="4000" b="1" dirty="0">
                <a:solidFill>
                  <a:srgbClr val="7030A0"/>
                </a:solidFill>
                <a:latin typeface="+mn-lt"/>
              </a:rPr>
              <a:t> </a:t>
            </a:r>
            <a:r>
              <a:rPr lang="en-US" altLang="en-US" sz="4000" b="1" dirty="0" err="1">
                <a:solidFill>
                  <a:srgbClr val="7030A0"/>
                </a:solidFill>
                <a:latin typeface="+mn-lt"/>
              </a:rPr>
              <a:t>lạc</a:t>
            </a:r>
            <a:r>
              <a:rPr lang="en-US" altLang="en-US" sz="4000" b="1" dirty="0">
                <a:solidFill>
                  <a:srgbClr val="7030A0"/>
                </a:solidFill>
                <a:latin typeface="+mn-lt"/>
              </a:rPr>
              <a:t>.</a:t>
            </a:r>
          </a:p>
          <a:p>
            <a:pPr>
              <a:spcBef>
                <a:spcPct val="0"/>
              </a:spcBef>
              <a:buFontTx/>
              <a:buChar char="-"/>
            </a:pPr>
            <a:r>
              <a:rPr lang="en-US" altLang="en-US" sz="4000" b="1" dirty="0" err="1">
                <a:solidFill>
                  <a:srgbClr val="7030A0"/>
                </a:solidFill>
                <a:latin typeface="+mn-lt"/>
              </a:rPr>
              <a:t>Nhiều</a:t>
            </a:r>
            <a:r>
              <a:rPr lang="en-US" altLang="en-US" sz="4000" b="1" dirty="0">
                <a:solidFill>
                  <a:srgbClr val="7030A0"/>
                </a:solidFill>
                <a:latin typeface="+mn-lt"/>
              </a:rPr>
              <a:t> </a:t>
            </a:r>
            <a:r>
              <a:rPr lang="en-US" altLang="en-US" sz="4000" b="1" dirty="0" err="1">
                <a:solidFill>
                  <a:srgbClr val="7030A0"/>
                </a:solidFill>
                <a:latin typeface="+mn-lt"/>
              </a:rPr>
              <a:t>em</a:t>
            </a:r>
            <a:r>
              <a:rPr lang="en-US" altLang="en-US" sz="4000" b="1" dirty="0">
                <a:solidFill>
                  <a:srgbClr val="7030A0"/>
                </a:solidFill>
                <a:latin typeface="+mn-lt"/>
              </a:rPr>
              <a:t> </a:t>
            </a:r>
            <a:r>
              <a:rPr lang="en-US" altLang="en-US" sz="4000" b="1" dirty="0" err="1">
                <a:solidFill>
                  <a:srgbClr val="7030A0"/>
                </a:solidFill>
                <a:latin typeface="+mn-lt"/>
              </a:rPr>
              <a:t>viết</a:t>
            </a:r>
            <a:r>
              <a:rPr lang="en-US" altLang="en-US" sz="4000" b="1" dirty="0">
                <a:solidFill>
                  <a:srgbClr val="7030A0"/>
                </a:solidFill>
                <a:latin typeface="+mn-lt"/>
              </a:rPr>
              <a:t> </a:t>
            </a:r>
            <a:r>
              <a:rPr lang="en-US" altLang="en-US" sz="4000" b="1" dirty="0" err="1">
                <a:solidFill>
                  <a:srgbClr val="7030A0"/>
                </a:solidFill>
                <a:latin typeface="+mn-lt"/>
              </a:rPr>
              <a:t>chư</a:t>
            </a:r>
            <a:r>
              <a:rPr lang="en-US" altLang="en-US" sz="4000" b="1" dirty="0">
                <a:solidFill>
                  <a:srgbClr val="7030A0"/>
                </a:solidFill>
                <a:latin typeface="+mn-lt"/>
              </a:rPr>
              <a:t>̃ </a:t>
            </a:r>
            <a:r>
              <a:rPr lang="en-US" altLang="en-US" sz="4000" b="1" dirty="0" err="1">
                <a:solidFill>
                  <a:srgbClr val="7030A0"/>
                </a:solidFill>
                <a:latin typeface="+mn-lt"/>
              </a:rPr>
              <a:t>chưa</a:t>
            </a:r>
            <a:r>
              <a:rPr lang="en-US" altLang="en-US" sz="4000" b="1" dirty="0">
                <a:solidFill>
                  <a:srgbClr val="7030A0"/>
                </a:solidFill>
                <a:latin typeface="+mn-lt"/>
              </a:rPr>
              <a:t> </a:t>
            </a:r>
            <a:r>
              <a:rPr lang="en-US" altLang="en-US" sz="4000" b="1" dirty="0" err="1">
                <a:solidFill>
                  <a:srgbClr val="7030A0"/>
                </a:solidFill>
                <a:latin typeface="+mn-lt"/>
              </a:rPr>
              <a:t>được</a:t>
            </a:r>
            <a:r>
              <a:rPr lang="en-US" altLang="en-US" sz="4000" b="1" dirty="0">
                <a:solidFill>
                  <a:srgbClr val="7030A0"/>
                </a:solidFill>
                <a:latin typeface="+mn-lt"/>
              </a:rPr>
              <a:t> </a:t>
            </a:r>
            <a:r>
              <a:rPr lang="en-US" altLang="en-US" sz="4000" b="1" dirty="0" err="1">
                <a:solidFill>
                  <a:srgbClr val="7030A0"/>
                </a:solidFill>
                <a:latin typeface="+mn-lt"/>
              </a:rPr>
              <a:t>đẹp</a:t>
            </a:r>
            <a:r>
              <a:rPr lang="en-US" altLang="en-US" sz="4000" b="1" dirty="0">
                <a:solidFill>
                  <a:srgbClr val="7030A0"/>
                </a:solidFill>
                <a:latin typeface="+mn-lt"/>
              </a:rPr>
              <a:t>.</a:t>
            </a:r>
          </a:p>
        </p:txBody>
      </p:sp>
    </p:spTree>
    <p:extLst>
      <p:ext uri="{BB962C8B-B14F-4D97-AF65-F5344CB8AC3E}">
        <p14:creationId xmlns:p14="http://schemas.microsoft.com/office/powerpoint/2010/main" val="290256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7AB981-34C3-46EA-8410-43DD6C45035C}"/>
              </a:ext>
            </a:extLst>
          </p:cNvPr>
          <p:cNvSpPr txBox="1"/>
          <p:nvPr/>
        </p:nvSpPr>
        <p:spPr>
          <a:xfrm>
            <a:off x="4302174" y="1739240"/>
            <a:ext cx="3908762" cy="1938992"/>
          </a:xfrm>
          <a:prstGeom prst="rect">
            <a:avLst/>
          </a:prstGeom>
          <a:noFill/>
        </p:spPr>
        <p:txBody>
          <a:bodyPr wrap="none" rtlCol="0">
            <a:spAutoFit/>
          </a:bodyPr>
          <a:lstStyle/>
          <a:p>
            <a:pPr algn="ctr"/>
            <a:r>
              <a:rPr lang="vi-VN" sz="4000" b="1" dirty="0" smtClean="0">
                <a:solidFill>
                  <a:srgbClr val="FF0000"/>
                </a:solidFill>
                <a:latin typeface="Times New Roman" panose="02020603050405020304" pitchFamily="18" charset="0"/>
                <a:cs typeface="Times New Roman" panose="02020603050405020304" pitchFamily="18" charset="0"/>
              </a:rPr>
              <a:t>H</a:t>
            </a:r>
            <a:r>
              <a:rPr lang="en-US" sz="4000" b="1" dirty="0" smtClean="0">
                <a:solidFill>
                  <a:srgbClr val="FF0000"/>
                </a:solidFill>
                <a:latin typeface="Times New Roman" panose="02020603050405020304" pitchFamily="18" charset="0"/>
                <a:cs typeface="Times New Roman" panose="02020603050405020304" pitchFamily="18" charset="0"/>
              </a:rPr>
              <a:t>OẠT ĐỘNG 2</a:t>
            </a:r>
            <a:r>
              <a:rPr lang="vi-VN" sz="4000" b="1" dirty="0" smtClean="0">
                <a:solidFill>
                  <a:srgbClr val="FF0000"/>
                </a:solidFill>
                <a:latin typeface="Times New Roman" panose="02020603050405020304" pitchFamily="18" charset="0"/>
                <a:cs typeface="Times New Roman" panose="02020603050405020304" pitchFamily="18" charset="0"/>
              </a:rPr>
              <a:t>:</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vi-VN" sz="4000" b="1" dirty="0" smtClean="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0070C0"/>
                </a:solidFill>
                <a:latin typeface="Times New Roman" panose="02020603050405020304" pitchFamily="18" charset="0"/>
                <a:cs typeface="Times New Roman" panose="02020603050405020304" pitchFamily="18" charset="0"/>
              </a:rPr>
              <a:t>SỬA BÀI</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1">
            <a:extLst>
              <a:ext uri="{FF2B5EF4-FFF2-40B4-BE49-F238E27FC236}">
                <a16:creationId xmlns:a16="http://schemas.microsoft.com/office/drawing/2014/main" id="{B57A25B5-6B0D-4E8D-9639-01E0A1B2AF24}"/>
              </a:ext>
            </a:extLst>
          </p:cNvPr>
          <p:cNvPicPr>
            <a:picLocks noChangeAspect="1"/>
          </p:cNvPicPr>
          <p:nvPr/>
        </p:nvPicPr>
        <p:blipFill>
          <a:blip r:embed="rId2"/>
          <a:stretch>
            <a:fillRect/>
          </a:stretch>
        </p:blipFill>
        <p:spPr>
          <a:xfrm flipH="1">
            <a:off x="-280815" y="-165847"/>
            <a:ext cx="3137915" cy="3034041"/>
          </a:xfrm>
          <a:prstGeom prst="rect">
            <a:avLst/>
          </a:prstGeom>
        </p:spPr>
      </p:pic>
    </p:spTree>
    <p:extLst>
      <p:ext uri="{BB962C8B-B14F-4D97-AF65-F5344CB8AC3E}">
        <p14:creationId xmlns:p14="http://schemas.microsoft.com/office/powerpoint/2010/main" val="3443831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553</TotalTime>
  <Words>1723</Words>
  <Application>Microsoft Office PowerPoint</Application>
  <PresentationFormat>Widescreen</PresentationFormat>
  <Paragraphs>135</Paragraphs>
  <Slides>21</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A3.OpenSansBold-San</vt:lpstr>
      <vt:lpstr>A3.OpenSans-San</vt:lpstr>
      <vt:lpstr>Arial</vt:lpstr>
      <vt:lpstr>Calibri</vt:lpstr>
      <vt:lpstr>Calibri Light</vt:lpstr>
      <vt:lpstr>inherit</vt:lpstr>
      <vt:lpstr>Tahoma</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Đã đến giờ con phải học bài nên con xin dừng bút ở đây ạ. Hẹn thư sau con sẽ viết nhiều hơn. Một lần nữa con kính chúc ông bà nhiều sức khỏe, an khang thịnh vượng! Tết năm sau con và gia đình sẽ về thăm ông bà. Con sẽ cố gắng học tập thật tốt để ông bà vui lòng. Yêu ông bà nhiều!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43</cp:revision>
  <dcterms:created xsi:type="dcterms:W3CDTF">2023-08-23T14:28:38Z</dcterms:created>
  <dcterms:modified xsi:type="dcterms:W3CDTF">2024-01-14T19:17:54Z</dcterms:modified>
</cp:coreProperties>
</file>