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9144000" cx="16276625"/>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5127">
          <p15:clr>
            <a:srgbClr val="A4A3A4"/>
          </p15:clr>
        </p15:guide>
      </p15:sldGuideLst>
    </p:ext>
    <p:ext uri="GoogleSlidesCustomDataVersion2">
      <go:slidesCustomData xmlns:go="http://customooxmlschemas.google.com/" r:id="rId16" roundtripDataSignature="AMtx7mhsRtA2zKTay7RqenwJW9iJQKRV2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5127"/>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570"/>
              </a:spcBef>
              <a:spcAft>
                <a:spcPts val="0"/>
              </a:spcAft>
              <a:buSzPts val="1400"/>
              <a:buNone/>
              <a:defRPr b="0" i="0" sz="1900" u="none" cap="none" strike="noStrike">
                <a:solidFill>
                  <a:schemeClr val="dk1"/>
                </a:solidFill>
                <a:latin typeface="Arial"/>
                <a:ea typeface="Arial"/>
                <a:cs typeface="Arial"/>
                <a:sym typeface="Arial"/>
              </a:defRPr>
            </a:lvl1pPr>
            <a:lvl2pPr indent="-228600" lvl="1" marL="914400" marR="0" rtl="0" algn="l">
              <a:spcBef>
                <a:spcPts val="570"/>
              </a:spcBef>
              <a:spcAft>
                <a:spcPts val="0"/>
              </a:spcAft>
              <a:buSzPts val="1400"/>
              <a:buNone/>
              <a:defRPr b="0" i="0" sz="1900" u="none" cap="none" strike="noStrike">
                <a:solidFill>
                  <a:schemeClr val="dk1"/>
                </a:solidFill>
                <a:latin typeface="Arial"/>
                <a:ea typeface="Arial"/>
                <a:cs typeface="Arial"/>
                <a:sym typeface="Arial"/>
              </a:defRPr>
            </a:lvl2pPr>
            <a:lvl3pPr indent="-228600" lvl="2" marL="1371600" marR="0" rtl="0" algn="l">
              <a:spcBef>
                <a:spcPts val="570"/>
              </a:spcBef>
              <a:spcAft>
                <a:spcPts val="0"/>
              </a:spcAft>
              <a:buSzPts val="1400"/>
              <a:buNone/>
              <a:defRPr b="0" i="0" sz="1900" u="none" cap="none" strike="noStrike">
                <a:solidFill>
                  <a:schemeClr val="dk1"/>
                </a:solidFill>
                <a:latin typeface="Arial"/>
                <a:ea typeface="Arial"/>
                <a:cs typeface="Arial"/>
                <a:sym typeface="Arial"/>
              </a:defRPr>
            </a:lvl3pPr>
            <a:lvl4pPr indent="-228600" lvl="3" marL="1828800" marR="0" rtl="0" algn="l">
              <a:spcBef>
                <a:spcPts val="570"/>
              </a:spcBef>
              <a:spcAft>
                <a:spcPts val="0"/>
              </a:spcAft>
              <a:buSzPts val="1400"/>
              <a:buNone/>
              <a:defRPr b="0" i="0" sz="1900" u="none" cap="none" strike="noStrike">
                <a:solidFill>
                  <a:schemeClr val="dk1"/>
                </a:solidFill>
                <a:latin typeface="Arial"/>
                <a:ea typeface="Arial"/>
                <a:cs typeface="Arial"/>
                <a:sym typeface="Arial"/>
              </a:defRPr>
            </a:lvl4pPr>
            <a:lvl5pPr indent="-228600" lvl="4" marL="2286000" marR="0" rtl="0" algn="l">
              <a:spcBef>
                <a:spcPts val="570"/>
              </a:spcBef>
              <a:spcAft>
                <a:spcPts val="0"/>
              </a:spcAft>
              <a:buSzPts val="1400"/>
              <a:buNone/>
              <a:defRPr b="0" i="0" sz="19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9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9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9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9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70"/>
              </a:spcBef>
              <a:spcAft>
                <a:spcPts val="0"/>
              </a:spcAft>
              <a:buNone/>
            </a:pPr>
            <a:r>
              <a:t/>
            </a:r>
            <a:endParaRPr/>
          </a:p>
        </p:txBody>
      </p:sp>
      <p:sp>
        <p:nvSpPr>
          <p:cNvPr id="86" name="Google Shape;86;p1: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70"/>
              </a:spcBef>
              <a:spcAft>
                <a:spcPts val="0"/>
              </a:spcAft>
              <a:buNone/>
            </a:pPr>
            <a:r>
              <a:t/>
            </a:r>
            <a:endParaRPr/>
          </a:p>
        </p:txBody>
      </p:sp>
      <p:sp>
        <p:nvSpPr>
          <p:cNvPr id="235" name="Google Shape;235;p10: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70"/>
              </a:spcBef>
              <a:spcAft>
                <a:spcPts val="0"/>
              </a:spcAft>
              <a:buNone/>
            </a:pPr>
            <a:r>
              <a:t/>
            </a:r>
            <a:endParaRPr/>
          </a:p>
        </p:txBody>
      </p:sp>
      <p:sp>
        <p:nvSpPr>
          <p:cNvPr id="97" name="Google Shape;97;p2: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70"/>
              </a:spcBef>
              <a:spcAft>
                <a:spcPts val="0"/>
              </a:spcAft>
              <a:buNone/>
            </a:pPr>
            <a:r>
              <a:t/>
            </a:r>
            <a:endParaRPr/>
          </a:p>
        </p:txBody>
      </p:sp>
      <p:sp>
        <p:nvSpPr>
          <p:cNvPr id="102" name="Google Shape;102;p3: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70"/>
              </a:spcBef>
              <a:spcAft>
                <a:spcPts val="0"/>
              </a:spcAft>
              <a:buNone/>
            </a:pPr>
            <a:r>
              <a:t/>
            </a:r>
            <a:endParaRPr/>
          </a:p>
        </p:txBody>
      </p:sp>
      <p:sp>
        <p:nvSpPr>
          <p:cNvPr id="118" name="Google Shape;118;p4: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70"/>
              </a:spcBef>
              <a:spcAft>
                <a:spcPts val="0"/>
              </a:spcAft>
              <a:buNone/>
            </a:pPr>
            <a:r>
              <a:t/>
            </a:r>
            <a:endParaRPr/>
          </a:p>
        </p:txBody>
      </p:sp>
      <p:sp>
        <p:nvSpPr>
          <p:cNvPr id="148" name="Google Shape;148;p5: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70"/>
              </a:spcBef>
              <a:spcAft>
                <a:spcPts val="0"/>
              </a:spcAft>
              <a:buNone/>
            </a:pPr>
            <a:r>
              <a:t/>
            </a:r>
            <a:endParaRPr/>
          </a:p>
        </p:txBody>
      </p:sp>
      <p:sp>
        <p:nvSpPr>
          <p:cNvPr id="165" name="Google Shape;165;p6: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70"/>
              </a:spcBef>
              <a:spcAft>
                <a:spcPts val="0"/>
              </a:spcAft>
              <a:buNone/>
            </a:pPr>
            <a:r>
              <a:t/>
            </a:r>
            <a:endParaRPr/>
          </a:p>
        </p:txBody>
      </p:sp>
      <p:sp>
        <p:nvSpPr>
          <p:cNvPr id="182" name="Google Shape;182;p7: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70"/>
              </a:spcBef>
              <a:spcAft>
                <a:spcPts val="0"/>
              </a:spcAft>
              <a:buNone/>
            </a:pPr>
            <a:r>
              <a:t/>
            </a:r>
            <a:endParaRPr/>
          </a:p>
        </p:txBody>
      </p:sp>
      <p:sp>
        <p:nvSpPr>
          <p:cNvPr id="200" name="Google Shape;200;p8: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70"/>
              </a:spcBef>
              <a:spcAft>
                <a:spcPts val="0"/>
              </a:spcAft>
              <a:buNone/>
            </a:pPr>
            <a:r>
              <a:t/>
            </a:r>
            <a:endParaRPr/>
          </a:p>
        </p:txBody>
      </p:sp>
      <p:sp>
        <p:nvSpPr>
          <p:cNvPr id="217" name="Google Shape;217;p9: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12"/>
          <p:cNvSpPr txBox="1"/>
          <p:nvPr>
            <p:ph type="title"/>
          </p:nvPr>
        </p:nvSpPr>
        <p:spPr>
          <a:xfrm>
            <a:off x="813832" y="366713"/>
            <a:ext cx="14648974" cy="1524000"/>
          </a:xfrm>
          <a:prstGeom prst="rect">
            <a:avLst/>
          </a:prstGeom>
          <a:noFill/>
          <a:ln>
            <a:noFill/>
          </a:ln>
        </p:spPr>
        <p:txBody>
          <a:bodyPr anchorCtr="0" anchor="ctr" bIns="71825" lIns="143675" spcFirstLastPara="1" rIns="143675" wrap="square" tIns="718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12"/>
          <p:cNvSpPr txBox="1"/>
          <p:nvPr>
            <p:ph idx="1" type="body"/>
          </p:nvPr>
        </p:nvSpPr>
        <p:spPr>
          <a:xfrm>
            <a:off x="813832" y="2133600"/>
            <a:ext cx="14648974" cy="6034088"/>
          </a:xfrm>
          <a:prstGeom prst="rect">
            <a:avLst/>
          </a:prstGeom>
          <a:noFill/>
          <a:ln>
            <a:noFill/>
          </a:ln>
        </p:spPr>
        <p:txBody>
          <a:bodyPr anchorCtr="0" anchor="t" bIns="71825" lIns="143675" spcFirstLastPara="1" rIns="143675" wrap="square" tIns="71825">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 name="Google Shape;18;p12"/>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2"/>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2"/>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b="0" i="0" sz="2200" u="none" cap="none" strike="noStrike">
                <a:solidFill>
                  <a:schemeClr val="dk1"/>
                </a:solidFill>
                <a:latin typeface="Arial"/>
                <a:ea typeface="Arial"/>
                <a:cs typeface="Arial"/>
                <a:sym typeface="Arial"/>
              </a:defRPr>
            </a:lvl1pPr>
            <a:lvl2pPr indent="0" lvl="1" marL="0" marR="0" algn="r">
              <a:spcBef>
                <a:spcPts val="0"/>
              </a:spcBef>
              <a:spcAft>
                <a:spcPts val="0"/>
              </a:spcAft>
              <a:buNone/>
              <a:defRPr b="0" i="0" sz="2200" u="none" cap="none" strike="noStrike">
                <a:solidFill>
                  <a:schemeClr val="dk1"/>
                </a:solidFill>
                <a:latin typeface="Arial"/>
                <a:ea typeface="Arial"/>
                <a:cs typeface="Arial"/>
                <a:sym typeface="Arial"/>
              </a:defRPr>
            </a:lvl2pPr>
            <a:lvl3pPr indent="0" lvl="2" marL="0" marR="0" algn="r">
              <a:spcBef>
                <a:spcPts val="0"/>
              </a:spcBef>
              <a:spcAft>
                <a:spcPts val="0"/>
              </a:spcAft>
              <a:buNone/>
              <a:defRPr b="0" i="0" sz="2200" u="none" cap="none" strike="noStrike">
                <a:solidFill>
                  <a:schemeClr val="dk1"/>
                </a:solidFill>
                <a:latin typeface="Arial"/>
                <a:ea typeface="Arial"/>
                <a:cs typeface="Arial"/>
                <a:sym typeface="Arial"/>
              </a:defRPr>
            </a:lvl3pPr>
            <a:lvl4pPr indent="0" lvl="3" marL="0" marR="0" algn="r">
              <a:spcBef>
                <a:spcPts val="0"/>
              </a:spcBef>
              <a:spcAft>
                <a:spcPts val="0"/>
              </a:spcAft>
              <a:buNone/>
              <a:defRPr b="0" i="0" sz="2200" u="none" cap="none" strike="noStrike">
                <a:solidFill>
                  <a:schemeClr val="dk1"/>
                </a:solidFill>
                <a:latin typeface="Arial"/>
                <a:ea typeface="Arial"/>
                <a:cs typeface="Arial"/>
                <a:sym typeface="Arial"/>
              </a:defRPr>
            </a:lvl4pPr>
            <a:lvl5pPr indent="0" lvl="4" marL="0" marR="0" algn="r">
              <a:spcBef>
                <a:spcPts val="0"/>
              </a:spcBef>
              <a:spcAft>
                <a:spcPts val="0"/>
              </a:spcAft>
              <a:buNone/>
              <a:defRPr b="0" i="0" sz="2200" u="none" cap="none" strike="noStrike">
                <a:solidFill>
                  <a:schemeClr val="dk1"/>
                </a:solidFill>
                <a:latin typeface="Arial"/>
                <a:ea typeface="Arial"/>
                <a:cs typeface="Arial"/>
                <a:sym typeface="Arial"/>
              </a:defRPr>
            </a:lvl5pPr>
            <a:lvl6pPr indent="0" lvl="5" marL="0" marR="0" algn="r">
              <a:spcBef>
                <a:spcPts val="0"/>
              </a:spcBef>
              <a:spcAft>
                <a:spcPts val="0"/>
              </a:spcAft>
              <a:buNone/>
              <a:defRPr b="0" i="0" sz="2200" u="none" cap="none" strike="noStrike">
                <a:solidFill>
                  <a:schemeClr val="dk1"/>
                </a:solidFill>
                <a:latin typeface="Arial"/>
                <a:ea typeface="Arial"/>
                <a:cs typeface="Arial"/>
                <a:sym typeface="Arial"/>
              </a:defRPr>
            </a:lvl6pPr>
            <a:lvl7pPr indent="0" lvl="6" marL="0" marR="0" algn="r">
              <a:spcBef>
                <a:spcPts val="0"/>
              </a:spcBef>
              <a:spcAft>
                <a:spcPts val="0"/>
              </a:spcAft>
              <a:buNone/>
              <a:defRPr b="0" i="0" sz="2200" u="none" cap="none" strike="noStrike">
                <a:solidFill>
                  <a:schemeClr val="dk1"/>
                </a:solidFill>
                <a:latin typeface="Arial"/>
                <a:ea typeface="Arial"/>
                <a:cs typeface="Arial"/>
                <a:sym typeface="Arial"/>
              </a:defRPr>
            </a:lvl7pPr>
            <a:lvl8pPr indent="0" lvl="7" marL="0" marR="0" algn="r">
              <a:spcBef>
                <a:spcPts val="0"/>
              </a:spcBef>
              <a:spcAft>
                <a:spcPts val="0"/>
              </a:spcAft>
              <a:buNone/>
              <a:defRPr b="0" i="0" sz="2200" u="none" cap="none" strike="noStrike">
                <a:solidFill>
                  <a:schemeClr val="dk1"/>
                </a:solidFill>
                <a:latin typeface="Arial"/>
                <a:ea typeface="Arial"/>
                <a:cs typeface="Arial"/>
                <a:sym typeface="Arial"/>
              </a:defRPr>
            </a:lvl8pPr>
            <a:lvl9pPr indent="0" lvl="8" marL="0" marR="0" algn="r">
              <a:spcBef>
                <a:spcPts val="0"/>
              </a:spcBef>
              <a:spcAft>
                <a:spcPts val="0"/>
              </a:spcAft>
              <a:buNone/>
              <a:defRPr b="0" i="0" sz="2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1"/>
          <p:cNvSpPr txBox="1"/>
          <p:nvPr>
            <p:ph type="title"/>
          </p:nvPr>
        </p:nvSpPr>
        <p:spPr>
          <a:xfrm>
            <a:off x="813832" y="366713"/>
            <a:ext cx="14648974" cy="1524000"/>
          </a:xfrm>
          <a:prstGeom prst="rect">
            <a:avLst/>
          </a:prstGeom>
          <a:noFill/>
          <a:ln>
            <a:noFill/>
          </a:ln>
        </p:spPr>
        <p:txBody>
          <a:bodyPr anchorCtr="0" anchor="ctr" bIns="71825" lIns="143675" spcFirstLastPara="1" rIns="143675" wrap="square" tIns="718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 name="Google Shape;74;p21"/>
          <p:cNvSpPr txBox="1"/>
          <p:nvPr>
            <p:ph idx="1" type="body"/>
          </p:nvPr>
        </p:nvSpPr>
        <p:spPr>
          <a:xfrm rot="5400000">
            <a:off x="5121275" y="-2173843"/>
            <a:ext cx="6034088" cy="14648974"/>
          </a:xfrm>
          <a:prstGeom prst="rect">
            <a:avLst/>
          </a:prstGeom>
          <a:noFill/>
          <a:ln>
            <a:noFill/>
          </a:ln>
        </p:spPr>
        <p:txBody>
          <a:bodyPr anchorCtr="0" anchor="t" bIns="71825" lIns="143675" spcFirstLastPara="1" rIns="143675" wrap="square" tIns="71825">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21"/>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1"/>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1"/>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sz="2200">
                <a:solidFill>
                  <a:schemeClr val="dk1"/>
                </a:solidFill>
                <a:latin typeface="Arial"/>
                <a:ea typeface="Arial"/>
                <a:cs typeface="Arial"/>
                <a:sym typeface="Arial"/>
              </a:defRPr>
            </a:lvl1pPr>
            <a:lvl2pPr indent="0" lvl="1" marL="0" marR="0" algn="r">
              <a:spcBef>
                <a:spcPts val="0"/>
              </a:spcBef>
              <a:spcAft>
                <a:spcPts val="0"/>
              </a:spcAft>
              <a:buNone/>
              <a:defRPr sz="2200">
                <a:solidFill>
                  <a:schemeClr val="dk1"/>
                </a:solidFill>
                <a:latin typeface="Arial"/>
                <a:ea typeface="Arial"/>
                <a:cs typeface="Arial"/>
                <a:sym typeface="Arial"/>
              </a:defRPr>
            </a:lvl2pPr>
            <a:lvl3pPr indent="0" lvl="2" marL="0" marR="0" algn="r">
              <a:spcBef>
                <a:spcPts val="0"/>
              </a:spcBef>
              <a:spcAft>
                <a:spcPts val="0"/>
              </a:spcAft>
              <a:buNone/>
              <a:defRPr sz="2200">
                <a:solidFill>
                  <a:schemeClr val="dk1"/>
                </a:solidFill>
                <a:latin typeface="Arial"/>
                <a:ea typeface="Arial"/>
                <a:cs typeface="Arial"/>
                <a:sym typeface="Arial"/>
              </a:defRPr>
            </a:lvl3pPr>
            <a:lvl4pPr indent="0" lvl="3" marL="0" marR="0" algn="r">
              <a:spcBef>
                <a:spcPts val="0"/>
              </a:spcBef>
              <a:spcAft>
                <a:spcPts val="0"/>
              </a:spcAft>
              <a:buNone/>
              <a:defRPr sz="2200">
                <a:solidFill>
                  <a:schemeClr val="dk1"/>
                </a:solidFill>
                <a:latin typeface="Arial"/>
                <a:ea typeface="Arial"/>
                <a:cs typeface="Arial"/>
                <a:sym typeface="Arial"/>
              </a:defRPr>
            </a:lvl4pPr>
            <a:lvl5pPr indent="0" lvl="4" marL="0" marR="0" algn="r">
              <a:spcBef>
                <a:spcPts val="0"/>
              </a:spcBef>
              <a:spcAft>
                <a:spcPts val="0"/>
              </a:spcAft>
              <a:buNone/>
              <a:defRPr sz="2200">
                <a:solidFill>
                  <a:schemeClr val="dk1"/>
                </a:solidFill>
                <a:latin typeface="Arial"/>
                <a:ea typeface="Arial"/>
                <a:cs typeface="Arial"/>
                <a:sym typeface="Arial"/>
              </a:defRPr>
            </a:lvl5pPr>
            <a:lvl6pPr indent="0" lvl="5" marL="0" marR="0" algn="r">
              <a:spcBef>
                <a:spcPts val="0"/>
              </a:spcBef>
              <a:spcAft>
                <a:spcPts val="0"/>
              </a:spcAft>
              <a:buNone/>
              <a:defRPr sz="2200">
                <a:solidFill>
                  <a:schemeClr val="dk1"/>
                </a:solidFill>
                <a:latin typeface="Arial"/>
                <a:ea typeface="Arial"/>
                <a:cs typeface="Arial"/>
                <a:sym typeface="Arial"/>
              </a:defRPr>
            </a:lvl6pPr>
            <a:lvl7pPr indent="0" lvl="6" marL="0" marR="0" algn="r">
              <a:spcBef>
                <a:spcPts val="0"/>
              </a:spcBef>
              <a:spcAft>
                <a:spcPts val="0"/>
              </a:spcAft>
              <a:buNone/>
              <a:defRPr sz="2200">
                <a:solidFill>
                  <a:schemeClr val="dk1"/>
                </a:solidFill>
                <a:latin typeface="Arial"/>
                <a:ea typeface="Arial"/>
                <a:cs typeface="Arial"/>
                <a:sym typeface="Arial"/>
              </a:defRPr>
            </a:lvl7pPr>
            <a:lvl8pPr indent="0" lvl="7" marL="0" marR="0" algn="r">
              <a:spcBef>
                <a:spcPts val="0"/>
              </a:spcBef>
              <a:spcAft>
                <a:spcPts val="0"/>
              </a:spcAft>
              <a:buNone/>
              <a:defRPr sz="2200">
                <a:solidFill>
                  <a:schemeClr val="dk1"/>
                </a:solidFill>
                <a:latin typeface="Arial"/>
                <a:ea typeface="Arial"/>
                <a:cs typeface="Arial"/>
                <a:sym typeface="Arial"/>
              </a:defRPr>
            </a:lvl8pPr>
            <a:lvl9pPr indent="0" lvl="8" marL="0" marR="0" algn="r">
              <a:spcBef>
                <a:spcPts val="0"/>
              </a:spcBef>
              <a:spcAft>
                <a:spcPts val="0"/>
              </a:spcAft>
              <a:buNone/>
              <a:defRPr sz="2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2"/>
          <p:cNvSpPr txBox="1"/>
          <p:nvPr>
            <p:ph type="title"/>
          </p:nvPr>
        </p:nvSpPr>
        <p:spPr>
          <a:xfrm rot="5400000">
            <a:off x="9730667" y="2436081"/>
            <a:ext cx="7802033" cy="3662244"/>
          </a:xfrm>
          <a:prstGeom prst="rect">
            <a:avLst/>
          </a:prstGeom>
          <a:noFill/>
          <a:ln>
            <a:noFill/>
          </a:ln>
        </p:spPr>
        <p:txBody>
          <a:bodyPr anchorCtr="0" anchor="ctr" bIns="71825" lIns="143675" spcFirstLastPara="1" rIns="143675" wrap="square" tIns="718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22"/>
          <p:cNvSpPr txBox="1"/>
          <p:nvPr>
            <p:ph idx="1" type="body"/>
          </p:nvPr>
        </p:nvSpPr>
        <p:spPr>
          <a:xfrm rot="5400000">
            <a:off x="2270542" y="-1090524"/>
            <a:ext cx="7802033" cy="10715453"/>
          </a:xfrm>
          <a:prstGeom prst="rect">
            <a:avLst/>
          </a:prstGeom>
          <a:noFill/>
          <a:ln>
            <a:noFill/>
          </a:ln>
        </p:spPr>
        <p:txBody>
          <a:bodyPr anchorCtr="0" anchor="t" bIns="71825" lIns="143675" spcFirstLastPara="1" rIns="143675" wrap="square" tIns="71825">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22"/>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2"/>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2"/>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sz="2200">
                <a:solidFill>
                  <a:schemeClr val="dk1"/>
                </a:solidFill>
                <a:latin typeface="Arial"/>
                <a:ea typeface="Arial"/>
                <a:cs typeface="Arial"/>
                <a:sym typeface="Arial"/>
              </a:defRPr>
            </a:lvl1pPr>
            <a:lvl2pPr indent="0" lvl="1" marL="0" marR="0" algn="r">
              <a:spcBef>
                <a:spcPts val="0"/>
              </a:spcBef>
              <a:spcAft>
                <a:spcPts val="0"/>
              </a:spcAft>
              <a:buNone/>
              <a:defRPr sz="2200">
                <a:solidFill>
                  <a:schemeClr val="dk1"/>
                </a:solidFill>
                <a:latin typeface="Arial"/>
                <a:ea typeface="Arial"/>
                <a:cs typeface="Arial"/>
                <a:sym typeface="Arial"/>
              </a:defRPr>
            </a:lvl2pPr>
            <a:lvl3pPr indent="0" lvl="2" marL="0" marR="0" algn="r">
              <a:spcBef>
                <a:spcPts val="0"/>
              </a:spcBef>
              <a:spcAft>
                <a:spcPts val="0"/>
              </a:spcAft>
              <a:buNone/>
              <a:defRPr sz="2200">
                <a:solidFill>
                  <a:schemeClr val="dk1"/>
                </a:solidFill>
                <a:latin typeface="Arial"/>
                <a:ea typeface="Arial"/>
                <a:cs typeface="Arial"/>
                <a:sym typeface="Arial"/>
              </a:defRPr>
            </a:lvl3pPr>
            <a:lvl4pPr indent="0" lvl="3" marL="0" marR="0" algn="r">
              <a:spcBef>
                <a:spcPts val="0"/>
              </a:spcBef>
              <a:spcAft>
                <a:spcPts val="0"/>
              </a:spcAft>
              <a:buNone/>
              <a:defRPr sz="2200">
                <a:solidFill>
                  <a:schemeClr val="dk1"/>
                </a:solidFill>
                <a:latin typeface="Arial"/>
                <a:ea typeface="Arial"/>
                <a:cs typeface="Arial"/>
                <a:sym typeface="Arial"/>
              </a:defRPr>
            </a:lvl4pPr>
            <a:lvl5pPr indent="0" lvl="4" marL="0" marR="0" algn="r">
              <a:spcBef>
                <a:spcPts val="0"/>
              </a:spcBef>
              <a:spcAft>
                <a:spcPts val="0"/>
              </a:spcAft>
              <a:buNone/>
              <a:defRPr sz="2200">
                <a:solidFill>
                  <a:schemeClr val="dk1"/>
                </a:solidFill>
                <a:latin typeface="Arial"/>
                <a:ea typeface="Arial"/>
                <a:cs typeface="Arial"/>
                <a:sym typeface="Arial"/>
              </a:defRPr>
            </a:lvl5pPr>
            <a:lvl6pPr indent="0" lvl="5" marL="0" marR="0" algn="r">
              <a:spcBef>
                <a:spcPts val="0"/>
              </a:spcBef>
              <a:spcAft>
                <a:spcPts val="0"/>
              </a:spcAft>
              <a:buNone/>
              <a:defRPr sz="2200">
                <a:solidFill>
                  <a:schemeClr val="dk1"/>
                </a:solidFill>
                <a:latin typeface="Arial"/>
                <a:ea typeface="Arial"/>
                <a:cs typeface="Arial"/>
                <a:sym typeface="Arial"/>
              </a:defRPr>
            </a:lvl6pPr>
            <a:lvl7pPr indent="0" lvl="6" marL="0" marR="0" algn="r">
              <a:spcBef>
                <a:spcPts val="0"/>
              </a:spcBef>
              <a:spcAft>
                <a:spcPts val="0"/>
              </a:spcAft>
              <a:buNone/>
              <a:defRPr sz="2200">
                <a:solidFill>
                  <a:schemeClr val="dk1"/>
                </a:solidFill>
                <a:latin typeface="Arial"/>
                <a:ea typeface="Arial"/>
                <a:cs typeface="Arial"/>
                <a:sym typeface="Arial"/>
              </a:defRPr>
            </a:lvl7pPr>
            <a:lvl8pPr indent="0" lvl="7" marL="0" marR="0" algn="r">
              <a:spcBef>
                <a:spcPts val="0"/>
              </a:spcBef>
              <a:spcAft>
                <a:spcPts val="0"/>
              </a:spcAft>
              <a:buNone/>
              <a:defRPr sz="2200">
                <a:solidFill>
                  <a:schemeClr val="dk1"/>
                </a:solidFill>
                <a:latin typeface="Arial"/>
                <a:ea typeface="Arial"/>
                <a:cs typeface="Arial"/>
                <a:sym typeface="Arial"/>
              </a:defRPr>
            </a:lvl8pPr>
            <a:lvl9pPr indent="0" lvl="8" marL="0" marR="0" algn="r">
              <a:spcBef>
                <a:spcPts val="0"/>
              </a:spcBef>
              <a:spcAft>
                <a:spcPts val="0"/>
              </a:spcAft>
              <a:buNone/>
              <a:defRPr sz="2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13"/>
          <p:cNvSpPr txBox="1"/>
          <p:nvPr>
            <p:ph type="ctrTitle"/>
          </p:nvPr>
        </p:nvSpPr>
        <p:spPr>
          <a:xfrm>
            <a:off x="1220748" y="2840569"/>
            <a:ext cx="13835142" cy="1960033"/>
          </a:xfrm>
          <a:prstGeom prst="rect">
            <a:avLst/>
          </a:prstGeom>
          <a:noFill/>
          <a:ln>
            <a:noFill/>
          </a:ln>
        </p:spPr>
        <p:txBody>
          <a:bodyPr anchorCtr="0" anchor="ctr" bIns="71825" lIns="143675" spcFirstLastPara="1" rIns="143675" wrap="square" tIns="718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13"/>
          <p:cNvSpPr txBox="1"/>
          <p:nvPr>
            <p:ph idx="1" type="subTitle"/>
          </p:nvPr>
        </p:nvSpPr>
        <p:spPr>
          <a:xfrm>
            <a:off x="2441496" y="5181600"/>
            <a:ext cx="11393647" cy="2336800"/>
          </a:xfrm>
          <a:prstGeom prst="rect">
            <a:avLst/>
          </a:prstGeom>
          <a:noFill/>
          <a:ln>
            <a:noFill/>
          </a:ln>
        </p:spPr>
        <p:txBody>
          <a:bodyPr anchorCtr="0" anchor="t" bIns="71825" lIns="143675" spcFirstLastPara="1" rIns="143675" wrap="square" tIns="71825">
            <a:noAutofit/>
          </a:bodyPr>
          <a:lstStyle>
            <a:lvl1pPr lvl="0" algn="ctr">
              <a:spcBef>
                <a:spcPts val="1000"/>
              </a:spcBef>
              <a:spcAft>
                <a:spcPts val="0"/>
              </a:spcAft>
              <a:buClr>
                <a:schemeClr val="dk1"/>
              </a:buClr>
              <a:buSzPts val="5000"/>
              <a:buFont typeface="Arial"/>
              <a:buNone/>
              <a:defRPr/>
            </a:lvl1pPr>
            <a:lvl2pPr lvl="1" algn="ctr">
              <a:spcBef>
                <a:spcPts val="880"/>
              </a:spcBef>
              <a:spcAft>
                <a:spcPts val="0"/>
              </a:spcAft>
              <a:buClr>
                <a:schemeClr val="dk1"/>
              </a:buClr>
              <a:buSzPts val="4400"/>
              <a:buFont typeface="Arial"/>
              <a:buNone/>
              <a:defRPr/>
            </a:lvl2pPr>
            <a:lvl3pPr lvl="2" algn="ctr">
              <a:spcBef>
                <a:spcPts val="760"/>
              </a:spcBef>
              <a:spcAft>
                <a:spcPts val="0"/>
              </a:spcAft>
              <a:buClr>
                <a:schemeClr val="dk1"/>
              </a:buClr>
              <a:buSzPts val="3800"/>
              <a:buFont typeface="Arial"/>
              <a:buNone/>
              <a:defRPr/>
            </a:lvl3pPr>
            <a:lvl4pPr lvl="3" algn="ctr">
              <a:spcBef>
                <a:spcPts val="620"/>
              </a:spcBef>
              <a:spcAft>
                <a:spcPts val="0"/>
              </a:spcAft>
              <a:buClr>
                <a:schemeClr val="dk1"/>
              </a:buClr>
              <a:buSzPts val="3100"/>
              <a:buFont typeface="Arial"/>
              <a:buNone/>
              <a:defRPr/>
            </a:lvl4pPr>
            <a:lvl5pPr lvl="4" algn="ctr">
              <a:spcBef>
                <a:spcPts val="620"/>
              </a:spcBef>
              <a:spcAft>
                <a:spcPts val="0"/>
              </a:spcAft>
              <a:buClr>
                <a:schemeClr val="dk1"/>
              </a:buClr>
              <a:buSzPts val="3100"/>
              <a:buFont typeface="Arial"/>
              <a:buNone/>
              <a:defRPr/>
            </a:lvl5pPr>
            <a:lvl6pPr lvl="5" algn="ctr">
              <a:spcBef>
                <a:spcPts val="620"/>
              </a:spcBef>
              <a:spcAft>
                <a:spcPts val="0"/>
              </a:spcAft>
              <a:buClr>
                <a:schemeClr val="dk1"/>
              </a:buClr>
              <a:buSzPts val="3100"/>
              <a:buFont typeface="Arial"/>
              <a:buNone/>
              <a:defRPr/>
            </a:lvl6pPr>
            <a:lvl7pPr lvl="6" algn="ctr">
              <a:spcBef>
                <a:spcPts val="620"/>
              </a:spcBef>
              <a:spcAft>
                <a:spcPts val="0"/>
              </a:spcAft>
              <a:buClr>
                <a:schemeClr val="dk1"/>
              </a:buClr>
              <a:buSzPts val="3100"/>
              <a:buFont typeface="Arial"/>
              <a:buNone/>
              <a:defRPr/>
            </a:lvl7pPr>
            <a:lvl8pPr lvl="7" algn="ctr">
              <a:spcBef>
                <a:spcPts val="620"/>
              </a:spcBef>
              <a:spcAft>
                <a:spcPts val="0"/>
              </a:spcAft>
              <a:buClr>
                <a:schemeClr val="dk1"/>
              </a:buClr>
              <a:buSzPts val="3100"/>
              <a:buFont typeface="Arial"/>
              <a:buNone/>
              <a:defRPr/>
            </a:lvl8pPr>
            <a:lvl9pPr lvl="8" algn="ctr">
              <a:spcBef>
                <a:spcPts val="620"/>
              </a:spcBef>
              <a:spcAft>
                <a:spcPts val="0"/>
              </a:spcAft>
              <a:buClr>
                <a:schemeClr val="dk1"/>
              </a:buClr>
              <a:buSzPts val="3100"/>
              <a:buFont typeface="Arial"/>
              <a:buNone/>
              <a:defRPr/>
            </a:lvl9pPr>
          </a:lstStyle>
          <a:p/>
        </p:txBody>
      </p:sp>
      <p:sp>
        <p:nvSpPr>
          <p:cNvPr id="24" name="Google Shape;24;p13"/>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3"/>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3"/>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sz="2200">
                <a:solidFill>
                  <a:schemeClr val="dk1"/>
                </a:solidFill>
                <a:latin typeface="Arial"/>
                <a:ea typeface="Arial"/>
                <a:cs typeface="Arial"/>
                <a:sym typeface="Arial"/>
              </a:defRPr>
            </a:lvl1pPr>
            <a:lvl2pPr indent="0" lvl="1" marL="0" marR="0" algn="r">
              <a:spcBef>
                <a:spcPts val="0"/>
              </a:spcBef>
              <a:spcAft>
                <a:spcPts val="0"/>
              </a:spcAft>
              <a:buNone/>
              <a:defRPr sz="2200">
                <a:solidFill>
                  <a:schemeClr val="dk1"/>
                </a:solidFill>
                <a:latin typeface="Arial"/>
                <a:ea typeface="Arial"/>
                <a:cs typeface="Arial"/>
                <a:sym typeface="Arial"/>
              </a:defRPr>
            </a:lvl2pPr>
            <a:lvl3pPr indent="0" lvl="2" marL="0" marR="0" algn="r">
              <a:spcBef>
                <a:spcPts val="0"/>
              </a:spcBef>
              <a:spcAft>
                <a:spcPts val="0"/>
              </a:spcAft>
              <a:buNone/>
              <a:defRPr sz="2200">
                <a:solidFill>
                  <a:schemeClr val="dk1"/>
                </a:solidFill>
                <a:latin typeface="Arial"/>
                <a:ea typeface="Arial"/>
                <a:cs typeface="Arial"/>
                <a:sym typeface="Arial"/>
              </a:defRPr>
            </a:lvl3pPr>
            <a:lvl4pPr indent="0" lvl="3" marL="0" marR="0" algn="r">
              <a:spcBef>
                <a:spcPts val="0"/>
              </a:spcBef>
              <a:spcAft>
                <a:spcPts val="0"/>
              </a:spcAft>
              <a:buNone/>
              <a:defRPr sz="2200">
                <a:solidFill>
                  <a:schemeClr val="dk1"/>
                </a:solidFill>
                <a:latin typeface="Arial"/>
                <a:ea typeface="Arial"/>
                <a:cs typeface="Arial"/>
                <a:sym typeface="Arial"/>
              </a:defRPr>
            </a:lvl4pPr>
            <a:lvl5pPr indent="0" lvl="4" marL="0" marR="0" algn="r">
              <a:spcBef>
                <a:spcPts val="0"/>
              </a:spcBef>
              <a:spcAft>
                <a:spcPts val="0"/>
              </a:spcAft>
              <a:buNone/>
              <a:defRPr sz="2200">
                <a:solidFill>
                  <a:schemeClr val="dk1"/>
                </a:solidFill>
                <a:latin typeface="Arial"/>
                <a:ea typeface="Arial"/>
                <a:cs typeface="Arial"/>
                <a:sym typeface="Arial"/>
              </a:defRPr>
            </a:lvl5pPr>
            <a:lvl6pPr indent="0" lvl="5" marL="0" marR="0" algn="r">
              <a:spcBef>
                <a:spcPts val="0"/>
              </a:spcBef>
              <a:spcAft>
                <a:spcPts val="0"/>
              </a:spcAft>
              <a:buNone/>
              <a:defRPr sz="2200">
                <a:solidFill>
                  <a:schemeClr val="dk1"/>
                </a:solidFill>
                <a:latin typeface="Arial"/>
                <a:ea typeface="Arial"/>
                <a:cs typeface="Arial"/>
                <a:sym typeface="Arial"/>
              </a:defRPr>
            </a:lvl6pPr>
            <a:lvl7pPr indent="0" lvl="6" marL="0" marR="0" algn="r">
              <a:spcBef>
                <a:spcPts val="0"/>
              </a:spcBef>
              <a:spcAft>
                <a:spcPts val="0"/>
              </a:spcAft>
              <a:buNone/>
              <a:defRPr sz="2200">
                <a:solidFill>
                  <a:schemeClr val="dk1"/>
                </a:solidFill>
                <a:latin typeface="Arial"/>
                <a:ea typeface="Arial"/>
                <a:cs typeface="Arial"/>
                <a:sym typeface="Arial"/>
              </a:defRPr>
            </a:lvl7pPr>
            <a:lvl8pPr indent="0" lvl="7" marL="0" marR="0" algn="r">
              <a:spcBef>
                <a:spcPts val="0"/>
              </a:spcBef>
              <a:spcAft>
                <a:spcPts val="0"/>
              </a:spcAft>
              <a:buNone/>
              <a:defRPr sz="2200">
                <a:solidFill>
                  <a:schemeClr val="dk1"/>
                </a:solidFill>
                <a:latin typeface="Arial"/>
                <a:ea typeface="Arial"/>
                <a:cs typeface="Arial"/>
                <a:sym typeface="Arial"/>
              </a:defRPr>
            </a:lvl8pPr>
            <a:lvl9pPr indent="0" lvl="8" marL="0" marR="0" algn="r">
              <a:spcBef>
                <a:spcPts val="0"/>
              </a:spcBef>
              <a:spcAft>
                <a:spcPts val="0"/>
              </a:spcAft>
              <a:buNone/>
              <a:defRPr sz="2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4"/>
          <p:cNvSpPr txBox="1"/>
          <p:nvPr>
            <p:ph type="title"/>
          </p:nvPr>
        </p:nvSpPr>
        <p:spPr>
          <a:xfrm>
            <a:off x="1285743" y="5875867"/>
            <a:ext cx="13835142" cy="18161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b="1" sz="63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 name="Google Shape;29;p14"/>
          <p:cNvSpPr txBox="1"/>
          <p:nvPr>
            <p:ph idx="1" type="body"/>
          </p:nvPr>
        </p:nvSpPr>
        <p:spPr>
          <a:xfrm>
            <a:off x="1285743" y="3875619"/>
            <a:ext cx="13835142" cy="2000249"/>
          </a:xfrm>
          <a:prstGeom prst="rect">
            <a:avLst/>
          </a:prstGeom>
          <a:noFill/>
          <a:ln>
            <a:noFill/>
          </a:ln>
        </p:spPr>
        <p:txBody>
          <a:bodyPr anchorCtr="0" anchor="b" bIns="71825" lIns="143675" spcFirstLastPara="1" rIns="143675" wrap="square" tIns="71825">
            <a:noAutofit/>
          </a:bodyPr>
          <a:lstStyle>
            <a:lvl1pPr indent="-228600" lvl="0" marL="457200" algn="l">
              <a:spcBef>
                <a:spcPts val="620"/>
              </a:spcBef>
              <a:spcAft>
                <a:spcPts val="0"/>
              </a:spcAft>
              <a:buClr>
                <a:schemeClr val="dk1"/>
              </a:buClr>
              <a:buSzPts val="3100"/>
              <a:buFont typeface="Arial"/>
              <a:buNone/>
              <a:defRPr sz="3100"/>
            </a:lvl1pPr>
            <a:lvl2pPr indent="-228600" lvl="1" marL="914400" algn="l">
              <a:spcBef>
                <a:spcPts val="560"/>
              </a:spcBef>
              <a:spcAft>
                <a:spcPts val="0"/>
              </a:spcAft>
              <a:buClr>
                <a:schemeClr val="dk1"/>
              </a:buClr>
              <a:buSzPts val="2800"/>
              <a:buFont typeface="Arial"/>
              <a:buNone/>
              <a:defRPr sz="2800"/>
            </a:lvl2pPr>
            <a:lvl3pPr indent="-228600" lvl="2" marL="1371600" algn="l">
              <a:spcBef>
                <a:spcPts val="500"/>
              </a:spcBef>
              <a:spcAft>
                <a:spcPts val="0"/>
              </a:spcAft>
              <a:buClr>
                <a:schemeClr val="dk1"/>
              </a:buClr>
              <a:buSzPts val="2500"/>
              <a:buFont typeface="Arial"/>
              <a:buNone/>
              <a:defRPr sz="2500"/>
            </a:lvl3pPr>
            <a:lvl4pPr indent="-228600" lvl="3" marL="1828800" algn="l">
              <a:spcBef>
                <a:spcPts val="440"/>
              </a:spcBef>
              <a:spcAft>
                <a:spcPts val="0"/>
              </a:spcAft>
              <a:buClr>
                <a:schemeClr val="dk1"/>
              </a:buClr>
              <a:buSzPts val="2200"/>
              <a:buFont typeface="Arial"/>
              <a:buNone/>
              <a:defRPr sz="2200"/>
            </a:lvl4pPr>
            <a:lvl5pPr indent="-228600" lvl="4" marL="2286000" algn="l">
              <a:spcBef>
                <a:spcPts val="440"/>
              </a:spcBef>
              <a:spcAft>
                <a:spcPts val="0"/>
              </a:spcAft>
              <a:buClr>
                <a:schemeClr val="dk1"/>
              </a:buClr>
              <a:buSzPts val="2200"/>
              <a:buFont typeface="Arial"/>
              <a:buNone/>
              <a:defRPr sz="2200"/>
            </a:lvl5pPr>
            <a:lvl6pPr indent="-228600" lvl="5" marL="2743200" algn="l">
              <a:spcBef>
                <a:spcPts val="440"/>
              </a:spcBef>
              <a:spcAft>
                <a:spcPts val="0"/>
              </a:spcAft>
              <a:buClr>
                <a:schemeClr val="dk1"/>
              </a:buClr>
              <a:buSzPts val="2200"/>
              <a:buFont typeface="Arial"/>
              <a:buNone/>
              <a:defRPr sz="2200"/>
            </a:lvl6pPr>
            <a:lvl7pPr indent="-228600" lvl="6" marL="3200400" algn="l">
              <a:spcBef>
                <a:spcPts val="440"/>
              </a:spcBef>
              <a:spcAft>
                <a:spcPts val="0"/>
              </a:spcAft>
              <a:buClr>
                <a:schemeClr val="dk1"/>
              </a:buClr>
              <a:buSzPts val="2200"/>
              <a:buFont typeface="Arial"/>
              <a:buNone/>
              <a:defRPr sz="2200"/>
            </a:lvl7pPr>
            <a:lvl8pPr indent="-228600" lvl="7" marL="3657600" algn="l">
              <a:spcBef>
                <a:spcPts val="440"/>
              </a:spcBef>
              <a:spcAft>
                <a:spcPts val="0"/>
              </a:spcAft>
              <a:buClr>
                <a:schemeClr val="dk1"/>
              </a:buClr>
              <a:buSzPts val="2200"/>
              <a:buFont typeface="Arial"/>
              <a:buNone/>
              <a:defRPr sz="2200"/>
            </a:lvl8pPr>
            <a:lvl9pPr indent="-228600" lvl="8" marL="4114800" algn="l">
              <a:spcBef>
                <a:spcPts val="440"/>
              </a:spcBef>
              <a:spcAft>
                <a:spcPts val="0"/>
              </a:spcAft>
              <a:buClr>
                <a:schemeClr val="dk1"/>
              </a:buClr>
              <a:buSzPts val="2200"/>
              <a:buFont typeface="Arial"/>
              <a:buNone/>
              <a:defRPr sz="2200"/>
            </a:lvl9pPr>
          </a:lstStyle>
          <a:p/>
        </p:txBody>
      </p:sp>
      <p:sp>
        <p:nvSpPr>
          <p:cNvPr id="30" name="Google Shape;30;p14"/>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4"/>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4"/>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sz="2200">
                <a:solidFill>
                  <a:schemeClr val="dk1"/>
                </a:solidFill>
                <a:latin typeface="Arial"/>
                <a:ea typeface="Arial"/>
                <a:cs typeface="Arial"/>
                <a:sym typeface="Arial"/>
              </a:defRPr>
            </a:lvl1pPr>
            <a:lvl2pPr indent="0" lvl="1" marL="0" marR="0" algn="r">
              <a:spcBef>
                <a:spcPts val="0"/>
              </a:spcBef>
              <a:spcAft>
                <a:spcPts val="0"/>
              </a:spcAft>
              <a:buNone/>
              <a:defRPr sz="2200">
                <a:solidFill>
                  <a:schemeClr val="dk1"/>
                </a:solidFill>
                <a:latin typeface="Arial"/>
                <a:ea typeface="Arial"/>
                <a:cs typeface="Arial"/>
                <a:sym typeface="Arial"/>
              </a:defRPr>
            </a:lvl2pPr>
            <a:lvl3pPr indent="0" lvl="2" marL="0" marR="0" algn="r">
              <a:spcBef>
                <a:spcPts val="0"/>
              </a:spcBef>
              <a:spcAft>
                <a:spcPts val="0"/>
              </a:spcAft>
              <a:buNone/>
              <a:defRPr sz="2200">
                <a:solidFill>
                  <a:schemeClr val="dk1"/>
                </a:solidFill>
                <a:latin typeface="Arial"/>
                <a:ea typeface="Arial"/>
                <a:cs typeface="Arial"/>
                <a:sym typeface="Arial"/>
              </a:defRPr>
            </a:lvl3pPr>
            <a:lvl4pPr indent="0" lvl="3" marL="0" marR="0" algn="r">
              <a:spcBef>
                <a:spcPts val="0"/>
              </a:spcBef>
              <a:spcAft>
                <a:spcPts val="0"/>
              </a:spcAft>
              <a:buNone/>
              <a:defRPr sz="2200">
                <a:solidFill>
                  <a:schemeClr val="dk1"/>
                </a:solidFill>
                <a:latin typeface="Arial"/>
                <a:ea typeface="Arial"/>
                <a:cs typeface="Arial"/>
                <a:sym typeface="Arial"/>
              </a:defRPr>
            </a:lvl4pPr>
            <a:lvl5pPr indent="0" lvl="4" marL="0" marR="0" algn="r">
              <a:spcBef>
                <a:spcPts val="0"/>
              </a:spcBef>
              <a:spcAft>
                <a:spcPts val="0"/>
              </a:spcAft>
              <a:buNone/>
              <a:defRPr sz="2200">
                <a:solidFill>
                  <a:schemeClr val="dk1"/>
                </a:solidFill>
                <a:latin typeface="Arial"/>
                <a:ea typeface="Arial"/>
                <a:cs typeface="Arial"/>
                <a:sym typeface="Arial"/>
              </a:defRPr>
            </a:lvl5pPr>
            <a:lvl6pPr indent="0" lvl="5" marL="0" marR="0" algn="r">
              <a:spcBef>
                <a:spcPts val="0"/>
              </a:spcBef>
              <a:spcAft>
                <a:spcPts val="0"/>
              </a:spcAft>
              <a:buNone/>
              <a:defRPr sz="2200">
                <a:solidFill>
                  <a:schemeClr val="dk1"/>
                </a:solidFill>
                <a:latin typeface="Arial"/>
                <a:ea typeface="Arial"/>
                <a:cs typeface="Arial"/>
                <a:sym typeface="Arial"/>
              </a:defRPr>
            </a:lvl6pPr>
            <a:lvl7pPr indent="0" lvl="6" marL="0" marR="0" algn="r">
              <a:spcBef>
                <a:spcPts val="0"/>
              </a:spcBef>
              <a:spcAft>
                <a:spcPts val="0"/>
              </a:spcAft>
              <a:buNone/>
              <a:defRPr sz="2200">
                <a:solidFill>
                  <a:schemeClr val="dk1"/>
                </a:solidFill>
                <a:latin typeface="Arial"/>
                <a:ea typeface="Arial"/>
                <a:cs typeface="Arial"/>
                <a:sym typeface="Arial"/>
              </a:defRPr>
            </a:lvl7pPr>
            <a:lvl8pPr indent="0" lvl="7" marL="0" marR="0" algn="r">
              <a:spcBef>
                <a:spcPts val="0"/>
              </a:spcBef>
              <a:spcAft>
                <a:spcPts val="0"/>
              </a:spcAft>
              <a:buNone/>
              <a:defRPr sz="2200">
                <a:solidFill>
                  <a:schemeClr val="dk1"/>
                </a:solidFill>
                <a:latin typeface="Arial"/>
                <a:ea typeface="Arial"/>
                <a:cs typeface="Arial"/>
                <a:sym typeface="Arial"/>
              </a:defRPr>
            </a:lvl8pPr>
            <a:lvl9pPr indent="0" lvl="8" marL="0" marR="0" algn="r">
              <a:spcBef>
                <a:spcPts val="0"/>
              </a:spcBef>
              <a:spcAft>
                <a:spcPts val="0"/>
              </a:spcAft>
              <a:buNone/>
              <a:defRPr sz="2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5"/>
          <p:cNvSpPr txBox="1"/>
          <p:nvPr>
            <p:ph type="title"/>
          </p:nvPr>
        </p:nvSpPr>
        <p:spPr>
          <a:xfrm>
            <a:off x="813832" y="366713"/>
            <a:ext cx="14648974" cy="1524000"/>
          </a:xfrm>
          <a:prstGeom prst="rect">
            <a:avLst/>
          </a:prstGeom>
          <a:noFill/>
          <a:ln>
            <a:noFill/>
          </a:ln>
        </p:spPr>
        <p:txBody>
          <a:bodyPr anchorCtr="0" anchor="ctr" bIns="71825" lIns="143675" spcFirstLastPara="1" rIns="143675" wrap="square" tIns="718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5" name="Google Shape;35;p15"/>
          <p:cNvSpPr txBox="1"/>
          <p:nvPr>
            <p:ph idx="1" type="body"/>
          </p:nvPr>
        </p:nvSpPr>
        <p:spPr>
          <a:xfrm>
            <a:off x="813832" y="2133602"/>
            <a:ext cx="7188848" cy="6034617"/>
          </a:xfrm>
          <a:prstGeom prst="rect">
            <a:avLst/>
          </a:prstGeom>
          <a:noFill/>
          <a:ln>
            <a:noFill/>
          </a:ln>
        </p:spPr>
        <p:txBody>
          <a:bodyPr anchorCtr="0" anchor="t" bIns="71825" lIns="143675" spcFirstLastPara="1" rIns="143675" wrap="square" tIns="71825">
            <a:noAutofit/>
          </a:bodyPr>
          <a:lstStyle>
            <a:lvl1pPr indent="-508000" lvl="0" marL="457200" algn="l">
              <a:spcBef>
                <a:spcPts val="880"/>
              </a:spcBef>
              <a:spcAft>
                <a:spcPts val="0"/>
              </a:spcAft>
              <a:buClr>
                <a:schemeClr val="dk1"/>
              </a:buClr>
              <a:buSzPts val="4400"/>
              <a:buFont typeface="Arial"/>
              <a:buChar char="•"/>
              <a:defRPr sz="4400"/>
            </a:lvl1pPr>
            <a:lvl2pPr indent="-469900" lvl="1" marL="914400" algn="l">
              <a:spcBef>
                <a:spcPts val="760"/>
              </a:spcBef>
              <a:spcAft>
                <a:spcPts val="0"/>
              </a:spcAft>
              <a:buClr>
                <a:schemeClr val="dk1"/>
              </a:buClr>
              <a:buSzPts val="3800"/>
              <a:buFont typeface="Arial"/>
              <a:buChar char="–"/>
              <a:defRPr sz="3800"/>
            </a:lvl2pPr>
            <a:lvl3pPr indent="-425450" lvl="2" marL="1371600" algn="l">
              <a:spcBef>
                <a:spcPts val="620"/>
              </a:spcBef>
              <a:spcAft>
                <a:spcPts val="0"/>
              </a:spcAft>
              <a:buClr>
                <a:schemeClr val="dk1"/>
              </a:buClr>
              <a:buSzPts val="3100"/>
              <a:buFont typeface="Arial"/>
              <a:buChar char="•"/>
              <a:defRPr sz="3100"/>
            </a:lvl3pPr>
            <a:lvl4pPr indent="-406400" lvl="3" marL="1828800" algn="l">
              <a:spcBef>
                <a:spcPts val="560"/>
              </a:spcBef>
              <a:spcAft>
                <a:spcPts val="0"/>
              </a:spcAft>
              <a:buClr>
                <a:schemeClr val="dk1"/>
              </a:buClr>
              <a:buSzPts val="2800"/>
              <a:buFont typeface="Arial"/>
              <a:buChar char="–"/>
              <a:defRPr sz="2800"/>
            </a:lvl4pPr>
            <a:lvl5pPr indent="-406400" lvl="4" marL="2286000" algn="l">
              <a:spcBef>
                <a:spcPts val="560"/>
              </a:spcBef>
              <a:spcAft>
                <a:spcPts val="0"/>
              </a:spcAft>
              <a:buClr>
                <a:schemeClr val="dk1"/>
              </a:buClr>
              <a:buSzPts val="2800"/>
              <a:buFont typeface="Arial"/>
              <a:buChar char="»"/>
              <a:defRPr sz="2800"/>
            </a:lvl5pPr>
            <a:lvl6pPr indent="-406400" lvl="5" marL="2743200" algn="l">
              <a:spcBef>
                <a:spcPts val="560"/>
              </a:spcBef>
              <a:spcAft>
                <a:spcPts val="0"/>
              </a:spcAft>
              <a:buClr>
                <a:schemeClr val="dk1"/>
              </a:buClr>
              <a:buSzPts val="2800"/>
              <a:buFont typeface="Arial"/>
              <a:buChar char="»"/>
              <a:defRPr sz="2800"/>
            </a:lvl6pPr>
            <a:lvl7pPr indent="-406400" lvl="6" marL="3200400" algn="l">
              <a:spcBef>
                <a:spcPts val="560"/>
              </a:spcBef>
              <a:spcAft>
                <a:spcPts val="0"/>
              </a:spcAft>
              <a:buClr>
                <a:schemeClr val="dk1"/>
              </a:buClr>
              <a:buSzPts val="2800"/>
              <a:buFont typeface="Arial"/>
              <a:buChar char="»"/>
              <a:defRPr sz="2800"/>
            </a:lvl7pPr>
            <a:lvl8pPr indent="-406400" lvl="7" marL="3657600" algn="l">
              <a:spcBef>
                <a:spcPts val="560"/>
              </a:spcBef>
              <a:spcAft>
                <a:spcPts val="0"/>
              </a:spcAft>
              <a:buClr>
                <a:schemeClr val="dk1"/>
              </a:buClr>
              <a:buSzPts val="2800"/>
              <a:buFont typeface="Arial"/>
              <a:buChar char="»"/>
              <a:defRPr sz="2800"/>
            </a:lvl8pPr>
            <a:lvl9pPr indent="-406400" lvl="8" marL="4114800" algn="l">
              <a:spcBef>
                <a:spcPts val="560"/>
              </a:spcBef>
              <a:spcAft>
                <a:spcPts val="0"/>
              </a:spcAft>
              <a:buClr>
                <a:schemeClr val="dk1"/>
              </a:buClr>
              <a:buSzPts val="2800"/>
              <a:buFont typeface="Arial"/>
              <a:buChar char="»"/>
              <a:defRPr sz="2800"/>
            </a:lvl9pPr>
          </a:lstStyle>
          <a:p/>
        </p:txBody>
      </p:sp>
      <p:sp>
        <p:nvSpPr>
          <p:cNvPr id="36" name="Google Shape;36;p15"/>
          <p:cNvSpPr txBox="1"/>
          <p:nvPr>
            <p:ph idx="2" type="body"/>
          </p:nvPr>
        </p:nvSpPr>
        <p:spPr>
          <a:xfrm>
            <a:off x="8273958" y="2133602"/>
            <a:ext cx="7188848" cy="6034617"/>
          </a:xfrm>
          <a:prstGeom prst="rect">
            <a:avLst/>
          </a:prstGeom>
          <a:noFill/>
          <a:ln>
            <a:noFill/>
          </a:ln>
        </p:spPr>
        <p:txBody>
          <a:bodyPr anchorCtr="0" anchor="t" bIns="71825" lIns="143675" spcFirstLastPara="1" rIns="143675" wrap="square" tIns="71825">
            <a:noAutofit/>
          </a:bodyPr>
          <a:lstStyle>
            <a:lvl1pPr indent="-508000" lvl="0" marL="457200" algn="l">
              <a:spcBef>
                <a:spcPts val="880"/>
              </a:spcBef>
              <a:spcAft>
                <a:spcPts val="0"/>
              </a:spcAft>
              <a:buClr>
                <a:schemeClr val="dk1"/>
              </a:buClr>
              <a:buSzPts val="4400"/>
              <a:buFont typeface="Arial"/>
              <a:buChar char="•"/>
              <a:defRPr sz="4400"/>
            </a:lvl1pPr>
            <a:lvl2pPr indent="-469900" lvl="1" marL="914400" algn="l">
              <a:spcBef>
                <a:spcPts val="760"/>
              </a:spcBef>
              <a:spcAft>
                <a:spcPts val="0"/>
              </a:spcAft>
              <a:buClr>
                <a:schemeClr val="dk1"/>
              </a:buClr>
              <a:buSzPts val="3800"/>
              <a:buFont typeface="Arial"/>
              <a:buChar char="–"/>
              <a:defRPr sz="3800"/>
            </a:lvl2pPr>
            <a:lvl3pPr indent="-425450" lvl="2" marL="1371600" algn="l">
              <a:spcBef>
                <a:spcPts val="620"/>
              </a:spcBef>
              <a:spcAft>
                <a:spcPts val="0"/>
              </a:spcAft>
              <a:buClr>
                <a:schemeClr val="dk1"/>
              </a:buClr>
              <a:buSzPts val="3100"/>
              <a:buFont typeface="Arial"/>
              <a:buChar char="•"/>
              <a:defRPr sz="3100"/>
            </a:lvl3pPr>
            <a:lvl4pPr indent="-406400" lvl="3" marL="1828800" algn="l">
              <a:spcBef>
                <a:spcPts val="560"/>
              </a:spcBef>
              <a:spcAft>
                <a:spcPts val="0"/>
              </a:spcAft>
              <a:buClr>
                <a:schemeClr val="dk1"/>
              </a:buClr>
              <a:buSzPts val="2800"/>
              <a:buFont typeface="Arial"/>
              <a:buChar char="–"/>
              <a:defRPr sz="2800"/>
            </a:lvl4pPr>
            <a:lvl5pPr indent="-406400" lvl="4" marL="2286000" algn="l">
              <a:spcBef>
                <a:spcPts val="560"/>
              </a:spcBef>
              <a:spcAft>
                <a:spcPts val="0"/>
              </a:spcAft>
              <a:buClr>
                <a:schemeClr val="dk1"/>
              </a:buClr>
              <a:buSzPts val="2800"/>
              <a:buFont typeface="Arial"/>
              <a:buChar char="»"/>
              <a:defRPr sz="2800"/>
            </a:lvl5pPr>
            <a:lvl6pPr indent="-406400" lvl="5" marL="2743200" algn="l">
              <a:spcBef>
                <a:spcPts val="560"/>
              </a:spcBef>
              <a:spcAft>
                <a:spcPts val="0"/>
              </a:spcAft>
              <a:buClr>
                <a:schemeClr val="dk1"/>
              </a:buClr>
              <a:buSzPts val="2800"/>
              <a:buFont typeface="Arial"/>
              <a:buChar char="»"/>
              <a:defRPr sz="2800"/>
            </a:lvl6pPr>
            <a:lvl7pPr indent="-406400" lvl="6" marL="3200400" algn="l">
              <a:spcBef>
                <a:spcPts val="560"/>
              </a:spcBef>
              <a:spcAft>
                <a:spcPts val="0"/>
              </a:spcAft>
              <a:buClr>
                <a:schemeClr val="dk1"/>
              </a:buClr>
              <a:buSzPts val="2800"/>
              <a:buFont typeface="Arial"/>
              <a:buChar char="»"/>
              <a:defRPr sz="2800"/>
            </a:lvl7pPr>
            <a:lvl8pPr indent="-406400" lvl="7" marL="3657600" algn="l">
              <a:spcBef>
                <a:spcPts val="560"/>
              </a:spcBef>
              <a:spcAft>
                <a:spcPts val="0"/>
              </a:spcAft>
              <a:buClr>
                <a:schemeClr val="dk1"/>
              </a:buClr>
              <a:buSzPts val="2800"/>
              <a:buFont typeface="Arial"/>
              <a:buChar char="»"/>
              <a:defRPr sz="2800"/>
            </a:lvl8pPr>
            <a:lvl9pPr indent="-406400" lvl="8" marL="4114800" algn="l">
              <a:spcBef>
                <a:spcPts val="560"/>
              </a:spcBef>
              <a:spcAft>
                <a:spcPts val="0"/>
              </a:spcAft>
              <a:buClr>
                <a:schemeClr val="dk1"/>
              </a:buClr>
              <a:buSzPts val="2800"/>
              <a:buFont typeface="Arial"/>
              <a:buChar char="»"/>
              <a:defRPr sz="2800"/>
            </a:lvl9pPr>
          </a:lstStyle>
          <a:p/>
        </p:txBody>
      </p:sp>
      <p:sp>
        <p:nvSpPr>
          <p:cNvPr id="37" name="Google Shape;37;p15"/>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5"/>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5"/>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sz="2200">
                <a:solidFill>
                  <a:schemeClr val="dk1"/>
                </a:solidFill>
                <a:latin typeface="Arial"/>
                <a:ea typeface="Arial"/>
                <a:cs typeface="Arial"/>
                <a:sym typeface="Arial"/>
              </a:defRPr>
            </a:lvl1pPr>
            <a:lvl2pPr indent="0" lvl="1" marL="0" marR="0" algn="r">
              <a:spcBef>
                <a:spcPts val="0"/>
              </a:spcBef>
              <a:spcAft>
                <a:spcPts val="0"/>
              </a:spcAft>
              <a:buNone/>
              <a:defRPr sz="2200">
                <a:solidFill>
                  <a:schemeClr val="dk1"/>
                </a:solidFill>
                <a:latin typeface="Arial"/>
                <a:ea typeface="Arial"/>
                <a:cs typeface="Arial"/>
                <a:sym typeface="Arial"/>
              </a:defRPr>
            </a:lvl2pPr>
            <a:lvl3pPr indent="0" lvl="2" marL="0" marR="0" algn="r">
              <a:spcBef>
                <a:spcPts val="0"/>
              </a:spcBef>
              <a:spcAft>
                <a:spcPts val="0"/>
              </a:spcAft>
              <a:buNone/>
              <a:defRPr sz="2200">
                <a:solidFill>
                  <a:schemeClr val="dk1"/>
                </a:solidFill>
                <a:latin typeface="Arial"/>
                <a:ea typeface="Arial"/>
                <a:cs typeface="Arial"/>
                <a:sym typeface="Arial"/>
              </a:defRPr>
            </a:lvl3pPr>
            <a:lvl4pPr indent="0" lvl="3" marL="0" marR="0" algn="r">
              <a:spcBef>
                <a:spcPts val="0"/>
              </a:spcBef>
              <a:spcAft>
                <a:spcPts val="0"/>
              </a:spcAft>
              <a:buNone/>
              <a:defRPr sz="2200">
                <a:solidFill>
                  <a:schemeClr val="dk1"/>
                </a:solidFill>
                <a:latin typeface="Arial"/>
                <a:ea typeface="Arial"/>
                <a:cs typeface="Arial"/>
                <a:sym typeface="Arial"/>
              </a:defRPr>
            </a:lvl4pPr>
            <a:lvl5pPr indent="0" lvl="4" marL="0" marR="0" algn="r">
              <a:spcBef>
                <a:spcPts val="0"/>
              </a:spcBef>
              <a:spcAft>
                <a:spcPts val="0"/>
              </a:spcAft>
              <a:buNone/>
              <a:defRPr sz="2200">
                <a:solidFill>
                  <a:schemeClr val="dk1"/>
                </a:solidFill>
                <a:latin typeface="Arial"/>
                <a:ea typeface="Arial"/>
                <a:cs typeface="Arial"/>
                <a:sym typeface="Arial"/>
              </a:defRPr>
            </a:lvl5pPr>
            <a:lvl6pPr indent="0" lvl="5" marL="0" marR="0" algn="r">
              <a:spcBef>
                <a:spcPts val="0"/>
              </a:spcBef>
              <a:spcAft>
                <a:spcPts val="0"/>
              </a:spcAft>
              <a:buNone/>
              <a:defRPr sz="2200">
                <a:solidFill>
                  <a:schemeClr val="dk1"/>
                </a:solidFill>
                <a:latin typeface="Arial"/>
                <a:ea typeface="Arial"/>
                <a:cs typeface="Arial"/>
                <a:sym typeface="Arial"/>
              </a:defRPr>
            </a:lvl6pPr>
            <a:lvl7pPr indent="0" lvl="6" marL="0" marR="0" algn="r">
              <a:spcBef>
                <a:spcPts val="0"/>
              </a:spcBef>
              <a:spcAft>
                <a:spcPts val="0"/>
              </a:spcAft>
              <a:buNone/>
              <a:defRPr sz="2200">
                <a:solidFill>
                  <a:schemeClr val="dk1"/>
                </a:solidFill>
                <a:latin typeface="Arial"/>
                <a:ea typeface="Arial"/>
                <a:cs typeface="Arial"/>
                <a:sym typeface="Arial"/>
              </a:defRPr>
            </a:lvl7pPr>
            <a:lvl8pPr indent="0" lvl="7" marL="0" marR="0" algn="r">
              <a:spcBef>
                <a:spcPts val="0"/>
              </a:spcBef>
              <a:spcAft>
                <a:spcPts val="0"/>
              </a:spcAft>
              <a:buNone/>
              <a:defRPr sz="2200">
                <a:solidFill>
                  <a:schemeClr val="dk1"/>
                </a:solidFill>
                <a:latin typeface="Arial"/>
                <a:ea typeface="Arial"/>
                <a:cs typeface="Arial"/>
                <a:sym typeface="Arial"/>
              </a:defRPr>
            </a:lvl8pPr>
            <a:lvl9pPr indent="0" lvl="8" marL="0" marR="0" algn="r">
              <a:spcBef>
                <a:spcPts val="0"/>
              </a:spcBef>
              <a:spcAft>
                <a:spcPts val="0"/>
              </a:spcAft>
              <a:buNone/>
              <a:defRPr sz="2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6"/>
          <p:cNvSpPr txBox="1"/>
          <p:nvPr>
            <p:ph type="title"/>
          </p:nvPr>
        </p:nvSpPr>
        <p:spPr>
          <a:xfrm>
            <a:off x="813832" y="366713"/>
            <a:ext cx="14648974" cy="1524000"/>
          </a:xfrm>
          <a:prstGeom prst="rect">
            <a:avLst/>
          </a:prstGeom>
          <a:noFill/>
          <a:ln>
            <a:noFill/>
          </a:ln>
        </p:spPr>
        <p:txBody>
          <a:bodyPr anchorCtr="0" anchor="ctr" bIns="71825" lIns="143675" spcFirstLastPara="1" rIns="143675" wrap="square" tIns="718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2" name="Google Shape;42;p16"/>
          <p:cNvSpPr txBox="1"/>
          <p:nvPr>
            <p:ph idx="1" type="body"/>
          </p:nvPr>
        </p:nvSpPr>
        <p:spPr>
          <a:xfrm>
            <a:off x="813832" y="2046817"/>
            <a:ext cx="7191675" cy="853016"/>
          </a:xfrm>
          <a:prstGeom prst="rect">
            <a:avLst/>
          </a:prstGeom>
          <a:noFill/>
          <a:ln>
            <a:noFill/>
          </a:ln>
        </p:spPr>
        <p:txBody>
          <a:bodyPr anchorCtr="0" anchor="b" bIns="71825" lIns="143675" spcFirstLastPara="1" rIns="143675" wrap="square" tIns="71825">
            <a:noAutofit/>
          </a:bodyPr>
          <a:lstStyle>
            <a:lvl1pPr indent="-228600" lvl="0" marL="457200" algn="l">
              <a:spcBef>
                <a:spcPts val="760"/>
              </a:spcBef>
              <a:spcAft>
                <a:spcPts val="0"/>
              </a:spcAft>
              <a:buClr>
                <a:schemeClr val="dk1"/>
              </a:buClr>
              <a:buSzPts val="3800"/>
              <a:buFont typeface="Arial"/>
              <a:buNone/>
              <a:defRPr b="1" sz="3800"/>
            </a:lvl1pPr>
            <a:lvl2pPr indent="-228600" lvl="1" marL="914400" algn="l">
              <a:spcBef>
                <a:spcPts val="620"/>
              </a:spcBef>
              <a:spcAft>
                <a:spcPts val="0"/>
              </a:spcAft>
              <a:buClr>
                <a:schemeClr val="dk1"/>
              </a:buClr>
              <a:buSzPts val="3100"/>
              <a:buFont typeface="Arial"/>
              <a:buNone/>
              <a:defRPr b="1" sz="3100"/>
            </a:lvl2pPr>
            <a:lvl3pPr indent="-228600" lvl="2" marL="1371600" algn="l">
              <a:spcBef>
                <a:spcPts val="560"/>
              </a:spcBef>
              <a:spcAft>
                <a:spcPts val="0"/>
              </a:spcAft>
              <a:buClr>
                <a:schemeClr val="dk1"/>
              </a:buClr>
              <a:buSzPts val="2800"/>
              <a:buFont typeface="Arial"/>
              <a:buNone/>
              <a:defRPr b="1" sz="2800"/>
            </a:lvl3pPr>
            <a:lvl4pPr indent="-228600" lvl="3" marL="1828800" algn="l">
              <a:spcBef>
                <a:spcPts val="500"/>
              </a:spcBef>
              <a:spcAft>
                <a:spcPts val="0"/>
              </a:spcAft>
              <a:buClr>
                <a:schemeClr val="dk1"/>
              </a:buClr>
              <a:buSzPts val="2500"/>
              <a:buFont typeface="Arial"/>
              <a:buNone/>
              <a:defRPr b="1" sz="2500"/>
            </a:lvl4pPr>
            <a:lvl5pPr indent="-228600" lvl="4" marL="2286000" algn="l">
              <a:spcBef>
                <a:spcPts val="500"/>
              </a:spcBef>
              <a:spcAft>
                <a:spcPts val="0"/>
              </a:spcAft>
              <a:buClr>
                <a:schemeClr val="dk1"/>
              </a:buClr>
              <a:buSzPts val="2500"/>
              <a:buFont typeface="Arial"/>
              <a:buNone/>
              <a:defRPr b="1" sz="2500"/>
            </a:lvl5pPr>
            <a:lvl6pPr indent="-228600" lvl="5" marL="2743200" algn="l">
              <a:spcBef>
                <a:spcPts val="500"/>
              </a:spcBef>
              <a:spcAft>
                <a:spcPts val="0"/>
              </a:spcAft>
              <a:buClr>
                <a:schemeClr val="dk1"/>
              </a:buClr>
              <a:buSzPts val="2500"/>
              <a:buFont typeface="Arial"/>
              <a:buNone/>
              <a:defRPr b="1" sz="2500"/>
            </a:lvl6pPr>
            <a:lvl7pPr indent="-228600" lvl="6" marL="3200400" algn="l">
              <a:spcBef>
                <a:spcPts val="500"/>
              </a:spcBef>
              <a:spcAft>
                <a:spcPts val="0"/>
              </a:spcAft>
              <a:buClr>
                <a:schemeClr val="dk1"/>
              </a:buClr>
              <a:buSzPts val="2500"/>
              <a:buFont typeface="Arial"/>
              <a:buNone/>
              <a:defRPr b="1" sz="2500"/>
            </a:lvl7pPr>
            <a:lvl8pPr indent="-228600" lvl="7" marL="3657600" algn="l">
              <a:spcBef>
                <a:spcPts val="500"/>
              </a:spcBef>
              <a:spcAft>
                <a:spcPts val="0"/>
              </a:spcAft>
              <a:buClr>
                <a:schemeClr val="dk1"/>
              </a:buClr>
              <a:buSzPts val="2500"/>
              <a:buFont typeface="Arial"/>
              <a:buNone/>
              <a:defRPr b="1" sz="2500"/>
            </a:lvl8pPr>
            <a:lvl9pPr indent="-228600" lvl="8" marL="4114800" algn="l">
              <a:spcBef>
                <a:spcPts val="500"/>
              </a:spcBef>
              <a:spcAft>
                <a:spcPts val="0"/>
              </a:spcAft>
              <a:buClr>
                <a:schemeClr val="dk1"/>
              </a:buClr>
              <a:buSzPts val="2500"/>
              <a:buFont typeface="Arial"/>
              <a:buNone/>
              <a:defRPr b="1" sz="2500"/>
            </a:lvl9pPr>
          </a:lstStyle>
          <a:p/>
        </p:txBody>
      </p:sp>
      <p:sp>
        <p:nvSpPr>
          <p:cNvPr id="43" name="Google Shape;43;p16"/>
          <p:cNvSpPr txBox="1"/>
          <p:nvPr>
            <p:ph idx="2" type="body"/>
          </p:nvPr>
        </p:nvSpPr>
        <p:spPr>
          <a:xfrm>
            <a:off x="813832" y="2899833"/>
            <a:ext cx="7191675" cy="5268384"/>
          </a:xfrm>
          <a:prstGeom prst="rect">
            <a:avLst/>
          </a:prstGeom>
          <a:noFill/>
          <a:ln>
            <a:noFill/>
          </a:ln>
        </p:spPr>
        <p:txBody>
          <a:bodyPr anchorCtr="0" anchor="t" bIns="71825" lIns="143675" spcFirstLastPara="1" rIns="143675" wrap="square" tIns="71825">
            <a:noAutofit/>
          </a:bodyPr>
          <a:lstStyle>
            <a:lvl1pPr indent="-469900" lvl="0" marL="457200" algn="l">
              <a:spcBef>
                <a:spcPts val="760"/>
              </a:spcBef>
              <a:spcAft>
                <a:spcPts val="0"/>
              </a:spcAft>
              <a:buClr>
                <a:schemeClr val="dk1"/>
              </a:buClr>
              <a:buSzPts val="3800"/>
              <a:buFont typeface="Arial"/>
              <a:buChar char="•"/>
              <a:defRPr sz="3800"/>
            </a:lvl1pPr>
            <a:lvl2pPr indent="-425450" lvl="1" marL="914400" algn="l">
              <a:spcBef>
                <a:spcPts val="620"/>
              </a:spcBef>
              <a:spcAft>
                <a:spcPts val="0"/>
              </a:spcAft>
              <a:buClr>
                <a:schemeClr val="dk1"/>
              </a:buClr>
              <a:buSzPts val="3100"/>
              <a:buFont typeface="Arial"/>
              <a:buChar char="–"/>
              <a:defRPr sz="3100"/>
            </a:lvl2pPr>
            <a:lvl3pPr indent="-406400" lvl="2" marL="1371600" algn="l">
              <a:spcBef>
                <a:spcPts val="560"/>
              </a:spcBef>
              <a:spcAft>
                <a:spcPts val="0"/>
              </a:spcAft>
              <a:buClr>
                <a:schemeClr val="dk1"/>
              </a:buClr>
              <a:buSzPts val="2800"/>
              <a:buFont typeface="Arial"/>
              <a:buChar char="•"/>
              <a:defRPr sz="2800"/>
            </a:lvl3pPr>
            <a:lvl4pPr indent="-387350" lvl="3" marL="1828800" algn="l">
              <a:spcBef>
                <a:spcPts val="500"/>
              </a:spcBef>
              <a:spcAft>
                <a:spcPts val="0"/>
              </a:spcAft>
              <a:buClr>
                <a:schemeClr val="dk1"/>
              </a:buClr>
              <a:buSzPts val="2500"/>
              <a:buFont typeface="Arial"/>
              <a:buChar char="–"/>
              <a:defRPr sz="2500"/>
            </a:lvl4pPr>
            <a:lvl5pPr indent="-387350" lvl="4" marL="2286000" algn="l">
              <a:spcBef>
                <a:spcPts val="500"/>
              </a:spcBef>
              <a:spcAft>
                <a:spcPts val="0"/>
              </a:spcAft>
              <a:buClr>
                <a:schemeClr val="dk1"/>
              </a:buClr>
              <a:buSzPts val="2500"/>
              <a:buFont typeface="Arial"/>
              <a:buChar char="»"/>
              <a:defRPr sz="2500"/>
            </a:lvl5pPr>
            <a:lvl6pPr indent="-387350" lvl="5" marL="2743200" algn="l">
              <a:spcBef>
                <a:spcPts val="500"/>
              </a:spcBef>
              <a:spcAft>
                <a:spcPts val="0"/>
              </a:spcAft>
              <a:buClr>
                <a:schemeClr val="dk1"/>
              </a:buClr>
              <a:buSzPts val="2500"/>
              <a:buFont typeface="Arial"/>
              <a:buChar char="»"/>
              <a:defRPr sz="2500"/>
            </a:lvl6pPr>
            <a:lvl7pPr indent="-387350" lvl="6" marL="3200400" algn="l">
              <a:spcBef>
                <a:spcPts val="500"/>
              </a:spcBef>
              <a:spcAft>
                <a:spcPts val="0"/>
              </a:spcAft>
              <a:buClr>
                <a:schemeClr val="dk1"/>
              </a:buClr>
              <a:buSzPts val="2500"/>
              <a:buFont typeface="Arial"/>
              <a:buChar char="»"/>
              <a:defRPr sz="2500"/>
            </a:lvl7pPr>
            <a:lvl8pPr indent="-387350" lvl="7" marL="3657600" algn="l">
              <a:spcBef>
                <a:spcPts val="500"/>
              </a:spcBef>
              <a:spcAft>
                <a:spcPts val="0"/>
              </a:spcAft>
              <a:buClr>
                <a:schemeClr val="dk1"/>
              </a:buClr>
              <a:buSzPts val="2500"/>
              <a:buFont typeface="Arial"/>
              <a:buChar char="»"/>
              <a:defRPr sz="2500"/>
            </a:lvl8pPr>
            <a:lvl9pPr indent="-387350" lvl="8" marL="4114800" algn="l">
              <a:spcBef>
                <a:spcPts val="500"/>
              </a:spcBef>
              <a:spcAft>
                <a:spcPts val="0"/>
              </a:spcAft>
              <a:buClr>
                <a:schemeClr val="dk1"/>
              </a:buClr>
              <a:buSzPts val="2500"/>
              <a:buFont typeface="Arial"/>
              <a:buChar char="»"/>
              <a:defRPr sz="2500"/>
            </a:lvl9pPr>
          </a:lstStyle>
          <a:p/>
        </p:txBody>
      </p:sp>
      <p:sp>
        <p:nvSpPr>
          <p:cNvPr id="44" name="Google Shape;44;p16"/>
          <p:cNvSpPr txBox="1"/>
          <p:nvPr>
            <p:ph idx="3" type="body"/>
          </p:nvPr>
        </p:nvSpPr>
        <p:spPr>
          <a:xfrm>
            <a:off x="8268307" y="2046817"/>
            <a:ext cx="7194500" cy="853016"/>
          </a:xfrm>
          <a:prstGeom prst="rect">
            <a:avLst/>
          </a:prstGeom>
          <a:noFill/>
          <a:ln>
            <a:noFill/>
          </a:ln>
        </p:spPr>
        <p:txBody>
          <a:bodyPr anchorCtr="0" anchor="b" bIns="71825" lIns="143675" spcFirstLastPara="1" rIns="143675" wrap="square" tIns="71825">
            <a:noAutofit/>
          </a:bodyPr>
          <a:lstStyle>
            <a:lvl1pPr indent="-228600" lvl="0" marL="457200" algn="l">
              <a:spcBef>
                <a:spcPts val="760"/>
              </a:spcBef>
              <a:spcAft>
                <a:spcPts val="0"/>
              </a:spcAft>
              <a:buClr>
                <a:schemeClr val="dk1"/>
              </a:buClr>
              <a:buSzPts val="3800"/>
              <a:buFont typeface="Arial"/>
              <a:buNone/>
              <a:defRPr b="1" sz="3800"/>
            </a:lvl1pPr>
            <a:lvl2pPr indent="-228600" lvl="1" marL="914400" algn="l">
              <a:spcBef>
                <a:spcPts val="620"/>
              </a:spcBef>
              <a:spcAft>
                <a:spcPts val="0"/>
              </a:spcAft>
              <a:buClr>
                <a:schemeClr val="dk1"/>
              </a:buClr>
              <a:buSzPts val="3100"/>
              <a:buFont typeface="Arial"/>
              <a:buNone/>
              <a:defRPr b="1" sz="3100"/>
            </a:lvl2pPr>
            <a:lvl3pPr indent="-228600" lvl="2" marL="1371600" algn="l">
              <a:spcBef>
                <a:spcPts val="560"/>
              </a:spcBef>
              <a:spcAft>
                <a:spcPts val="0"/>
              </a:spcAft>
              <a:buClr>
                <a:schemeClr val="dk1"/>
              </a:buClr>
              <a:buSzPts val="2800"/>
              <a:buFont typeface="Arial"/>
              <a:buNone/>
              <a:defRPr b="1" sz="2800"/>
            </a:lvl3pPr>
            <a:lvl4pPr indent="-228600" lvl="3" marL="1828800" algn="l">
              <a:spcBef>
                <a:spcPts val="500"/>
              </a:spcBef>
              <a:spcAft>
                <a:spcPts val="0"/>
              </a:spcAft>
              <a:buClr>
                <a:schemeClr val="dk1"/>
              </a:buClr>
              <a:buSzPts val="2500"/>
              <a:buFont typeface="Arial"/>
              <a:buNone/>
              <a:defRPr b="1" sz="2500"/>
            </a:lvl4pPr>
            <a:lvl5pPr indent="-228600" lvl="4" marL="2286000" algn="l">
              <a:spcBef>
                <a:spcPts val="500"/>
              </a:spcBef>
              <a:spcAft>
                <a:spcPts val="0"/>
              </a:spcAft>
              <a:buClr>
                <a:schemeClr val="dk1"/>
              </a:buClr>
              <a:buSzPts val="2500"/>
              <a:buFont typeface="Arial"/>
              <a:buNone/>
              <a:defRPr b="1" sz="2500"/>
            </a:lvl5pPr>
            <a:lvl6pPr indent="-228600" lvl="5" marL="2743200" algn="l">
              <a:spcBef>
                <a:spcPts val="500"/>
              </a:spcBef>
              <a:spcAft>
                <a:spcPts val="0"/>
              </a:spcAft>
              <a:buClr>
                <a:schemeClr val="dk1"/>
              </a:buClr>
              <a:buSzPts val="2500"/>
              <a:buFont typeface="Arial"/>
              <a:buNone/>
              <a:defRPr b="1" sz="2500"/>
            </a:lvl6pPr>
            <a:lvl7pPr indent="-228600" lvl="6" marL="3200400" algn="l">
              <a:spcBef>
                <a:spcPts val="500"/>
              </a:spcBef>
              <a:spcAft>
                <a:spcPts val="0"/>
              </a:spcAft>
              <a:buClr>
                <a:schemeClr val="dk1"/>
              </a:buClr>
              <a:buSzPts val="2500"/>
              <a:buFont typeface="Arial"/>
              <a:buNone/>
              <a:defRPr b="1" sz="2500"/>
            </a:lvl7pPr>
            <a:lvl8pPr indent="-228600" lvl="7" marL="3657600" algn="l">
              <a:spcBef>
                <a:spcPts val="500"/>
              </a:spcBef>
              <a:spcAft>
                <a:spcPts val="0"/>
              </a:spcAft>
              <a:buClr>
                <a:schemeClr val="dk1"/>
              </a:buClr>
              <a:buSzPts val="2500"/>
              <a:buFont typeface="Arial"/>
              <a:buNone/>
              <a:defRPr b="1" sz="2500"/>
            </a:lvl8pPr>
            <a:lvl9pPr indent="-228600" lvl="8" marL="4114800" algn="l">
              <a:spcBef>
                <a:spcPts val="500"/>
              </a:spcBef>
              <a:spcAft>
                <a:spcPts val="0"/>
              </a:spcAft>
              <a:buClr>
                <a:schemeClr val="dk1"/>
              </a:buClr>
              <a:buSzPts val="2500"/>
              <a:buFont typeface="Arial"/>
              <a:buNone/>
              <a:defRPr b="1" sz="2500"/>
            </a:lvl9pPr>
          </a:lstStyle>
          <a:p/>
        </p:txBody>
      </p:sp>
      <p:sp>
        <p:nvSpPr>
          <p:cNvPr id="45" name="Google Shape;45;p16"/>
          <p:cNvSpPr txBox="1"/>
          <p:nvPr>
            <p:ph idx="4" type="body"/>
          </p:nvPr>
        </p:nvSpPr>
        <p:spPr>
          <a:xfrm>
            <a:off x="8268307" y="2899833"/>
            <a:ext cx="7194500" cy="5268384"/>
          </a:xfrm>
          <a:prstGeom prst="rect">
            <a:avLst/>
          </a:prstGeom>
          <a:noFill/>
          <a:ln>
            <a:noFill/>
          </a:ln>
        </p:spPr>
        <p:txBody>
          <a:bodyPr anchorCtr="0" anchor="t" bIns="71825" lIns="143675" spcFirstLastPara="1" rIns="143675" wrap="square" tIns="71825">
            <a:noAutofit/>
          </a:bodyPr>
          <a:lstStyle>
            <a:lvl1pPr indent="-469900" lvl="0" marL="457200" algn="l">
              <a:spcBef>
                <a:spcPts val="760"/>
              </a:spcBef>
              <a:spcAft>
                <a:spcPts val="0"/>
              </a:spcAft>
              <a:buClr>
                <a:schemeClr val="dk1"/>
              </a:buClr>
              <a:buSzPts val="3800"/>
              <a:buFont typeface="Arial"/>
              <a:buChar char="•"/>
              <a:defRPr sz="3800"/>
            </a:lvl1pPr>
            <a:lvl2pPr indent="-425450" lvl="1" marL="914400" algn="l">
              <a:spcBef>
                <a:spcPts val="620"/>
              </a:spcBef>
              <a:spcAft>
                <a:spcPts val="0"/>
              </a:spcAft>
              <a:buClr>
                <a:schemeClr val="dk1"/>
              </a:buClr>
              <a:buSzPts val="3100"/>
              <a:buFont typeface="Arial"/>
              <a:buChar char="–"/>
              <a:defRPr sz="3100"/>
            </a:lvl2pPr>
            <a:lvl3pPr indent="-406400" lvl="2" marL="1371600" algn="l">
              <a:spcBef>
                <a:spcPts val="560"/>
              </a:spcBef>
              <a:spcAft>
                <a:spcPts val="0"/>
              </a:spcAft>
              <a:buClr>
                <a:schemeClr val="dk1"/>
              </a:buClr>
              <a:buSzPts val="2800"/>
              <a:buFont typeface="Arial"/>
              <a:buChar char="•"/>
              <a:defRPr sz="2800"/>
            </a:lvl3pPr>
            <a:lvl4pPr indent="-387350" lvl="3" marL="1828800" algn="l">
              <a:spcBef>
                <a:spcPts val="500"/>
              </a:spcBef>
              <a:spcAft>
                <a:spcPts val="0"/>
              </a:spcAft>
              <a:buClr>
                <a:schemeClr val="dk1"/>
              </a:buClr>
              <a:buSzPts val="2500"/>
              <a:buFont typeface="Arial"/>
              <a:buChar char="–"/>
              <a:defRPr sz="2500"/>
            </a:lvl4pPr>
            <a:lvl5pPr indent="-387350" lvl="4" marL="2286000" algn="l">
              <a:spcBef>
                <a:spcPts val="500"/>
              </a:spcBef>
              <a:spcAft>
                <a:spcPts val="0"/>
              </a:spcAft>
              <a:buClr>
                <a:schemeClr val="dk1"/>
              </a:buClr>
              <a:buSzPts val="2500"/>
              <a:buFont typeface="Arial"/>
              <a:buChar char="»"/>
              <a:defRPr sz="2500"/>
            </a:lvl5pPr>
            <a:lvl6pPr indent="-387350" lvl="5" marL="2743200" algn="l">
              <a:spcBef>
                <a:spcPts val="500"/>
              </a:spcBef>
              <a:spcAft>
                <a:spcPts val="0"/>
              </a:spcAft>
              <a:buClr>
                <a:schemeClr val="dk1"/>
              </a:buClr>
              <a:buSzPts val="2500"/>
              <a:buFont typeface="Arial"/>
              <a:buChar char="»"/>
              <a:defRPr sz="2500"/>
            </a:lvl6pPr>
            <a:lvl7pPr indent="-387350" lvl="6" marL="3200400" algn="l">
              <a:spcBef>
                <a:spcPts val="500"/>
              </a:spcBef>
              <a:spcAft>
                <a:spcPts val="0"/>
              </a:spcAft>
              <a:buClr>
                <a:schemeClr val="dk1"/>
              </a:buClr>
              <a:buSzPts val="2500"/>
              <a:buFont typeface="Arial"/>
              <a:buChar char="»"/>
              <a:defRPr sz="2500"/>
            </a:lvl7pPr>
            <a:lvl8pPr indent="-387350" lvl="7" marL="3657600" algn="l">
              <a:spcBef>
                <a:spcPts val="500"/>
              </a:spcBef>
              <a:spcAft>
                <a:spcPts val="0"/>
              </a:spcAft>
              <a:buClr>
                <a:schemeClr val="dk1"/>
              </a:buClr>
              <a:buSzPts val="2500"/>
              <a:buFont typeface="Arial"/>
              <a:buChar char="»"/>
              <a:defRPr sz="2500"/>
            </a:lvl8pPr>
            <a:lvl9pPr indent="-387350" lvl="8" marL="4114800" algn="l">
              <a:spcBef>
                <a:spcPts val="500"/>
              </a:spcBef>
              <a:spcAft>
                <a:spcPts val="0"/>
              </a:spcAft>
              <a:buClr>
                <a:schemeClr val="dk1"/>
              </a:buClr>
              <a:buSzPts val="2500"/>
              <a:buFont typeface="Arial"/>
              <a:buChar char="»"/>
              <a:defRPr sz="2500"/>
            </a:lvl9pPr>
          </a:lstStyle>
          <a:p/>
        </p:txBody>
      </p:sp>
      <p:sp>
        <p:nvSpPr>
          <p:cNvPr id="46" name="Google Shape;46;p16"/>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6"/>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6"/>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sz="2200">
                <a:solidFill>
                  <a:schemeClr val="dk1"/>
                </a:solidFill>
                <a:latin typeface="Arial"/>
                <a:ea typeface="Arial"/>
                <a:cs typeface="Arial"/>
                <a:sym typeface="Arial"/>
              </a:defRPr>
            </a:lvl1pPr>
            <a:lvl2pPr indent="0" lvl="1" marL="0" marR="0" algn="r">
              <a:spcBef>
                <a:spcPts val="0"/>
              </a:spcBef>
              <a:spcAft>
                <a:spcPts val="0"/>
              </a:spcAft>
              <a:buNone/>
              <a:defRPr sz="2200">
                <a:solidFill>
                  <a:schemeClr val="dk1"/>
                </a:solidFill>
                <a:latin typeface="Arial"/>
                <a:ea typeface="Arial"/>
                <a:cs typeface="Arial"/>
                <a:sym typeface="Arial"/>
              </a:defRPr>
            </a:lvl2pPr>
            <a:lvl3pPr indent="0" lvl="2" marL="0" marR="0" algn="r">
              <a:spcBef>
                <a:spcPts val="0"/>
              </a:spcBef>
              <a:spcAft>
                <a:spcPts val="0"/>
              </a:spcAft>
              <a:buNone/>
              <a:defRPr sz="2200">
                <a:solidFill>
                  <a:schemeClr val="dk1"/>
                </a:solidFill>
                <a:latin typeface="Arial"/>
                <a:ea typeface="Arial"/>
                <a:cs typeface="Arial"/>
                <a:sym typeface="Arial"/>
              </a:defRPr>
            </a:lvl3pPr>
            <a:lvl4pPr indent="0" lvl="3" marL="0" marR="0" algn="r">
              <a:spcBef>
                <a:spcPts val="0"/>
              </a:spcBef>
              <a:spcAft>
                <a:spcPts val="0"/>
              </a:spcAft>
              <a:buNone/>
              <a:defRPr sz="2200">
                <a:solidFill>
                  <a:schemeClr val="dk1"/>
                </a:solidFill>
                <a:latin typeface="Arial"/>
                <a:ea typeface="Arial"/>
                <a:cs typeface="Arial"/>
                <a:sym typeface="Arial"/>
              </a:defRPr>
            </a:lvl4pPr>
            <a:lvl5pPr indent="0" lvl="4" marL="0" marR="0" algn="r">
              <a:spcBef>
                <a:spcPts val="0"/>
              </a:spcBef>
              <a:spcAft>
                <a:spcPts val="0"/>
              </a:spcAft>
              <a:buNone/>
              <a:defRPr sz="2200">
                <a:solidFill>
                  <a:schemeClr val="dk1"/>
                </a:solidFill>
                <a:latin typeface="Arial"/>
                <a:ea typeface="Arial"/>
                <a:cs typeface="Arial"/>
                <a:sym typeface="Arial"/>
              </a:defRPr>
            </a:lvl5pPr>
            <a:lvl6pPr indent="0" lvl="5" marL="0" marR="0" algn="r">
              <a:spcBef>
                <a:spcPts val="0"/>
              </a:spcBef>
              <a:spcAft>
                <a:spcPts val="0"/>
              </a:spcAft>
              <a:buNone/>
              <a:defRPr sz="2200">
                <a:solidFill>
                  <a:schemeClr val="dk1"/>
                </a:solidFill>
                <a:latin typeface="Arial"/>
                <a:ea typeface="Arial"/>
                <a:cs typeface="Arial"/>
                <a:sym typeface="Arial"/>
              </a:defRPr>
            </a:lvl6pPr>
            <a:lvl7pPr indent="0" lvl="6" marL="0" marR="0" algn="r">
              <a:spcBef>
                <a:spcPts val="0"/>
              </a:spcBef>
              <a:spcAft>
                <a:spcPts val="0"/>
              </a:spcAft>
              <a:buNone/>
              <a:defRPr sz="2200">
                <a:solidFill>
                  <a:schemeClr val="dk1"/>
                </a:solidFill>
                <a:latin typeface="Arial"/>
                <a:ea typeface="Arial"/>
                <a:cs typeface="Arial"/>
                <a:sym typeface="Arial"/>
              </a:defRPr>
            </a:lvl7pPr>
            <a:lvl8pPr indent="0" lvl="7" marL="0" marR="0" algn="r">
              <a:spcBef>
                <a:spcPts val="0"/>
              </a:spcBef>
              <a:spcAft>
                <a:spcPts val="0"/>
              </a:spcAft>
              <a:buNone/>
              <a:defRPr sz="2200">
                <a:solidFill>
                  <a:schemeClr val="dk1"/>
                </a:solidFill>
                <a:latin typeface="Arial"/>
                <a:ea typeface="Arial"/>
                <a:cs typeface="Arial"/>
                <a:sym typeface="Arial"/>
              </a:defRPr>
            </a:lvl8pPr>
            <a:lvl9pPr indent="0" lvl="8" marL="0" marR="0" algn="r">
              <a:spcBef>
                <a:spcPts val="0"/>
              </a:spcBef>
              <a:spcAft>
                <a:spcPts val="0"/>
              </a:spcAft>
              <a:buNone/>
              <a:defRPr sz="2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7"/>
          <p:cNvSpPr txBox="1"/>
          <p:nvPr>
            <p:ph type="title"/>
          </p:nvPr>
        </p:nvSpPr>
        <p:spPr>
          <a:xfrm>
            <a:off x="813832" y="366713"/>
            <a:ext cx="14648974" cy="1524000"/>
          </a:xfrm>
          <a:prstGeom prst="rect">
            <a:avLst/>
          </a:prstGeom>
          <a:noFill/>
          <a:ln>
            <a:noFill/>
          </a:ln>
        </p:spPr>
        <p:txBody>
          <a:bodyPr anchorCtr="0" anchor="ctr" bIns="71825" lIns="143675" spcFirstLastPara="1" rIns="143675" wrap="square" tIns="718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1" name="Google Shape;51;p17"/>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7"/>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7"/>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sz="2200">
                <a:solidFill>
                  <a:schemeClr val="dk1"/>
                </a:solidFill>
                <a:latin typeface="Arial"/>
                <a:ea typeface="Arial"/>
                <a:cs typeface="Arial"/>
                <a:sym typeface="Arial"/>
              </a:defRPr>
            </a:lvl1pPr>
            <a:lvl2pPr indent="0" lvl="1" marL="0" marR="0" algn="r">
              <a:spcBef>
                <a:spcPts val="0"/>
              </a:spcBef>
              <a:spcAft>
                <a:spcPts val="0"/>
              </a:spcAft>
              <a:buNone/>
              <a:defRPr sz="2200">
                <a:solidFill>
                  <a:schemeClr val="dk1"/>
                </a:solidFill>
                <a:latin typeface="Arial"/>
                <a:ea typeface="Arial"/>
                <a:cs typeface="Arial"/>
                <a:sym typeface="Arial"/>
              </a:defRPr>
            </a:lvl2pPr>
            <a:lvl3pPr indent="0" lvl="2" marL="0" marR="0" algn="r">
              <a:spcBef>
                <a:spcPts val="0"/>
              </a:spcBef>
              <a:spcAft>
                <a:spcPts val="0"/>
              </a:spcAft>
              <a:buNone/>
              <a:defRPr sz="2200">
                <a:solidFill>
                  <a:schemeClr val="dk1"/>
                </a:solidFill>
                <a:latin typeface="Arial"/>
                <a:ea typeface="Arial"/>
                <a:cs typeface="Arial"/>
                <a:sym typeface="Arial"/>
              </a:defRPr>
            </a:lvl3pPr>
            <a:lvl4pPr indent="0" lvl="3" marL="0" marR="0" algn="r">
              <a:spcBef>
                <a:spcPts val="0"/>
              </a:spcBef>
              <a:spcAft>
                <a:spcPts val="0"/>
              </a:spcAft>
              <a:buNone/>
              <a:defRPr sz="2200">
                <a:solidFill>
                  <a:schemeClr val="dk1"/>
                </a:solidFill>
                <a:latin typeface="Arial"/>
                <a:ea typeface="Arial"/>
                <a:cs typeface="Arial"/>
                <a:sym typeface="Arial"/>
              </a:defRPr>
            </a:lvl4pPr>
            <a:lvl5pPr indent="0" lvl="4" marL="0" marR="0" algn="r">
              <a:spcBef>
                <a:spcPts val="0"/>
              </a:spcBef>
              <a:spcAft>
                <a:spcPts val="0"/>
              </a:spcAft>
              <a:buNone/>
              <a:defRPr sz="2200">
                <a:solidFill>
                  <a:schemeClr val="dk1"/>
                </a:solidFill>
                <a:latin typeface="Arial"/>
                <a:ea typeface="Arial"/>
                <a:cs typeface="Arial"/>
                <a:sym typeface="Arial"/>
              </a:defRPr>
            </a:lvl5pPr>
            <a:lvl6pPr indent="0" lvl="5" marL="0" marR="0" algn="r">
              <a:spcBef>
                <a:spcPts val="0"/>
              </a:spcBef>
              <a:spcAft>
                <a:spcPts val="0"/>
              </a:spcAft>
              <a:buNone/>
              <a:defRPr sz="2200">
                <a:solidFill>
                  <a:schemeClr val="dk1"/>
                </a:solidFill>
                <a:latin typeface="Arial"/>
                <a:ea typeface="Arial"/>
                <a:cs typeface="Arial"/>
                <a:sym typeface="Arial"/>
              </a:defRPr>
            </a:lvl6pPr>
            <a:lvl7pPr indent="0" lvl="6" marL="0" marR="0" algn="r">
              <a:spcBef>
                <a:spcPts val="0"/>
              </a:spcBef>
              <a:spcAft>
                <a:spcPts val="0"/>
              </a:spcAft>
              <a:buNone/>
              <a:defRPr sz="2200">
                <a:solidFill>
                  <a:schemeClr val="dk1"/>
                </a:solidFill>
                <a:latin typeface="Arial"/>
                <a:ea typeface="Arial"/>
                <a:cs typeface="Arial"/>
                <a:sym typeface="Arial"/>
              </a:defRPr>
            </a:lvl7pPr>
            <a:lvl8pPr indent="0" lvl="7" marL="0" marR="0" algn="r">
              <a:spcBef>
                <a:spcPts val="0"/>
              </a:spcBef>
              <a:spcAft>
                <a:spcPts val="0"/>
              </a:spcAft>
              <a:buNone/>
              <a:defRPr sz="2200">
                <a:solidFill>
                  <a:schemeClr val="dk1"/>
                </a:solidFill>
                <a:latin typeface="Arial"/>
                <a:ea typeface="Arial"/>
                <a:cs typeface="Arial"/>
                <a:sym typeface="Arial"/>
              </a:defRPr>
            </a:lvl8pPr>
            <a:lvl9pPr indent="0" lvl="8" marL="0" marR="0" algn="r">
              <a:spcBef>
                <a:spcPts val="0"/>
              </a:spcBef>
              <a:spcAft>
                <a:spcPts val="0"/>
              </a:spcAft>
              <a:buNone/>
              <a:defRPr sz="2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8"/>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8"/>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8"/>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sz="2200">
                <a:solidFill>
                  <a:schemeClr val="dk1"/>
                </a:solidFill>
                <a:latin typeface="Arial"/>
                <a:ea typeface="Arial"/>
                <a:cs typeface="Arial"/>
                <a:sym typeface="Arial"/>
              </a:defRPr>
            </a:lvl1pPr>
            <a:lvl2pPr indent="0" lvl="1" marL="0" marR="0" algn="r">
              <a:spcBef>
                <a:spcPts val="0"/>
              </a:spcBef>
              <a:spcAft>
                <a:spcPts val="0"/>
              </a:spcAft>
              <a:buNone/>
              <a:defRPr sz="2200">
                <a:solidFill>
                  <a:schemeClr val="dk1"/>
                </a:solidFill>
                <a:latin typeface="Arial"/>
                <a:ea typeface="Arial"/>
                <a:cs typeface="Arial"/>
                <a:sym typeface="Arial"/>
              </a:defRPr>
            </a:lvl2pPr>
            <a:lvl3pPr indent="0" lvl="2" marL="0" marR="0" algn="r">
              <a:spcBef>
                <a:spcPts val="0"/>
              </a:spcBef>
              <a:spcAft>
                <a:spcPts val="0"/>
              </a:spcAft>
              <a:buNone/>
              <a:defRPr sz="2200">
                <a:solidFill>
                  <a:schemeClr val="dk1"/>
                </a:solidFill>
                <a:latin typeface="Arial"/>
                <a:ea typeface="Arial"/>
                <a:cs typeface="Arial"/>
                <a:sym typeface="Arial"/>
              </a:defRPr>
            </a:lvl3pPr>
            <a:lvl4pPr indent="0" lvl="3" marL="0" marR="0" algn="r">
              <a:spcBef>
                <a:spcPts val="0"/>
              </a:spcBef>
              <a:spcAft>
                <a:spcPts val="0"/>
              </a:spcAft>
              <a:buNone/>
              <a:defRPr sz="2200">
                <a:solidFill>
                  <a:schemeClr val="dk1"/>
                </a:solidFill>
                <a:latin typeface="Arial"/>
                <a:ea typeface="Arial"/>
                <a:cs typeface="Arial"/>
                <a:sym typeface="Arial"/>
              </a:defRPr>
            </a:lvl4pPr>
            <a:lvl5pPr indent="0" lvl="4" marL="0" marR="0" algn="r">
              <a:spcBef>
                <a:spcPts val="0"/>
              </a:spcBef>
              <a:spcAft>
                <a:spcPts val="0"/>
              </a:spcAft>
              <a:buNone/>
              <a:defRPr sz="2200">
                <a:solidFill>
                  <a:schemeClr val="dk1"/>
                </a:solidFill>
                <a:latin typeface="Arial"/>
                <a:ea typeface="Arial"/>
                <a:cs typeface="Arial"/>
                <a:sym typeface="Arial"/>
              </a:defRPr>
            </a:lvl5pPr>
            <a:lvl6pPr indent="0" lvl="5" marL="0" marR="0" algn="r">
              <a:spcBef>
                <a:spcPts val="0"/>
              </a:spcBef>
              <a:spcAft>
                <a:spcPts val="0"/>
              </a:spcAft>
              <a:buNone/>
              <a:defRPr sz="2200">
                <a:solidFill>
                  <a:schemeClr val="dk1"/>
                </a:solidFill>
                <a:latin typeface="Arial"/>
                <a:ea typeface="Arial"/>
                <a:cs typeface="Arial"/>
                <a:sym typeface="Arial"/>
              </a:defRPr>
            </a:lvl6pPr>
            <a:lvl7pPr indent="0" lvl="6" marL="0" marR="0" algn="r">
              <a:spcBef>
                <a:spcPts val="0"/>
              </a:spcBef>
              <a:spcAft>
                <a:spcPts val="0"/>
              </a:spcAft>
              <a:buNone/>
              <a:defRPr sz="2200">
                <a:solidFill>
                  <a:schemeClr val="dk1"/>
                </a:solidFill>
                <a:latin typeface="Arial"/>
                <a:ea typeface="Arial"/>
                <a:cs typeface="Arial"/>
                <a:sym typeface="Arial"/>
              </a:defRPr>
            </a:lvl7pPr>
            <a:lvl8pPr indent="0" lvl="7" marL="0" marR="0" algn="r">
              <a:spcBef>
                <a:spcPts val="0"/>
              </a:spcBef>
              <a:spcAft>
                <a:spcPts val="0"/>
              </a:spcAft>
              <a:buNone/>
              <a:defRPr sz="2200">
                <a:solidFill>
                  <a:schemeClr val="dk1"/>
                </a:solidFill>
                <a:latin typeface="Arial"/>
                <a:ea typeface="Arial"/>
                <a:cs typeface="Arial"/>
                <a:sym typeface="Arial"/>
              </a:defRPr>
            </a:lvl8pPr>
            <a:lvl9pPr indent="0" lvl="8" marL="0" marR="0" algn="r">
              <a:spcBef>
                <a:spcPts val="0"/>
              </a:spcBef>
              <a:spcAft>
                <a:spcPts val="0"/>
              </a:spcAft>
              <a:buNone/>
              <a:defRPr sz="2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9"/>
          <p:cNvSpPr txBox="1"/>
          <p:nvPr>
            <p:ph type="title"/>
          </p:nvPr>
        </p:nvSpPr>
        <p:spPr>
          <a:xfrm>
            <a:off x="813833" y="364067"/>
            <a:ext cx="5354902" cy="1549400"/>
          </a:xfrm>
          <a:prstGeom prst="rect">
            <a:avLst/>
          </a:prstGeom>
          <a:noFill/>
          <a:ln>
            <a:noFill/>
          </a:ln>
        </p:spPr>
        <p:txBody>
          <a:bodyPr anchorCtr="0" anchor="b" bIns="71825" lIns="143675" spcFirstLastPara="1" rIns="143675" wrap="square" tIns="71825">
            <a:noAutofit/>
          </a:bodyPr>
          <a:lstStyle>
            <a:lvl1pPr lvl="0" algn="l">
              <a:spcBef>
                <a:spcPts val="0"/>
              </a:spcBef>
              <a:spcAft>
                <a:spcPts val="0"/>
              </a:spcAft>
              <a:buSzPts val="1400"/>
              <a:buNone/>
              <a:defRPr b="1" sz="31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19"/>
          <p:cNvSpPr txBox="1"/>
          <p:nvPr>
            <p:ph idx="1" type="body"/>
          </p:nvPr>
        </p:nvSpPr>
        <p:spPr>
          <a:xfrm>
            <a:off x="6363713" y="364068"/>
            <a:ext cx="9099093" cy="7804151"/>
          </a:xfrm>
          <a:prstGeom prst="rect">
            <a:avLst/>
          </a:prstGeom>
          <a:noFill/>
          <a:ln>
            <a:noFill/>
          </a:ln>
        </p:spPr>
        <p:txBody>
          <a:bodyPr anchorCtr="0" anchor="t" bIns="71825" lIns="143675" spcFirstLastPara="1" rIns="143675" wrap="square" tIns="71825">
            <a:noAutofit/>
          </a:bodyPr>
          <a:lstStyle>
            <a:lvl1pPr indent="-546100" lvl="0" marL="457200" algn="l">
              <a:spcBef>
                <a:spcPts val="1000"/>
              </a:spcBef>
              <a:spcAft>
                <a:spcPts val="0"/>
              </a:spcAft>
              <a:buClr>
                <a:schemeClr val="dk1"/>
              </a:buClr>
              <a:buSzPts val="5000"/>
              <a:buFont typeface="Arial"/>
              <a:buChar char="•"/>
              <a:defRPr sz="5000"/>
            </a:lvl1pPr>
            <a:lvl2pPr indent="-508000" lvl="1" marL="914400" algn="l">
              <a:spcBef>
                <a:spcPts val="880"/>
              </a:spcBef>
              <a:spcAft>
                <a:spcPts val="0"/>
              </a:spcAft>
              <a:buClr>
                <a:schemeClr val="dk1"/>
              </a:buClr>
              <a:buSzPts val="4400"/>
              <a:buFont typeface="Arial"/>
              <a:buChar char="–"/>
              <a:defRPr sz="4400"/>
            </a:lvl2pPr>
            <a:lvl3pPr indent="-469900" lvl="2" marL="1371600" algn="l">
              <a:spcBef>
                <a:spcPts val="760"/>
              </a:spcBef>
              <a:spcAft>
                <a:spcPts val="0"/>
              </a:spcAft>
              <a:buClr>
                <a:schemeClr val="dk1"/>
              </a:buClr>
              <a:buSzPts val="3800"/>
              <a:buFont typeface="Arial"/>
              <a:buChar char="•"/>
              <a:defRPr sz="3800"/>
            </a:lvl3pPr>
            <a:lvl4pPr indent="-425450" lvl="3" marL="1828800" algn="l">
              <a:spcBef>
                <a:spcPts val="620"/>
              </a:spcBef>
              <a:spcAft>
                <a:spcPts val="0"/>
              </a:spcAft>
              <a:buClr>
                <a:schemeClr val="dk1"/>
              </a:buClr>
              <a:buSzPts val="3100"/>
              <a:buFont typeface="Arial"/>
              <a:buChar char="–"/>
              <a:defRPr sz="3100"/>
            </a:lvl4pPr>
            <a:lvl5pPr indent="-425450" lvl="4" marL="2286000" algn="l">
              <a:spcBef>
                <a:spcPts val="620"/>
              </a:spcBef>
              <a:spcAft>
                <a:spcPts val="0"/>
              </a:spcAft>
              <a:buClr>
                <a:schemeClr val="dk1"/>
              </a:buClr>
              <a:buSzPts val="3100"/>
              <a:buFont typeface="Arial"/>
              <a:buChar char="»"/>
              <a:defRPr sz="3100"/>
            </a:lvl5pPr>
            <a:lvl6pPr indent="-425450" lvl="5" marL="2743200" algn="l">
              <a:spcBef>
                <a:spcPts val="620"/>
              </a:spcBef>
              <a:spcAft>
                <a:spcPts val="0"/>
              </a:spcAft>
              <a:buClr>
                <a:schemeClr val="dk1"/>
              </a:buClr>
              <a:buSzPts val="3100"/>
              <a:buFont typeface="Arial"/>
              <a:buChar char="»"/>
              <a:defRPr sz="3100"/>
            </a:lvl6pPr>
            <a:lvl7pPr indent="-425450" lvl="6" marL="3200400" algn="l">
              <a:spcBef>
                <a:spcPts val="620"/>
              </a:spcBef>
              <a:spcAft>
                <a:spcPts val="0"/>
              </a:spcAft>
              <a:buClr>
                <a:schemeClr val="dk1"/>
              </a:buClr>
              <a:buSzPts val="3100"/>
              <a:buFont typeface="Arial"/>
              <a:buChar char="»"/>
              <a:defRPr sz="3100"/>
            </a:lvl7pPr>
            <a:lvl8pPr indent="-425450" lvl="7" marL="3657600" algn="l">
              <a:spcBef>
                <a:spcPts val="620"/>
              </a:spcBef>
              <a:spcAft>
                <a:spcPts val="0"/>
              </a:spcAft>
              <a:buClr>
                <a:schemeClr val="dk1"/>
              </a:buClr>
              <a:buSzPts val="3100"/>
              <a:buFont typeface="Arial"/>
              <a:buChar char="»"/>
              <a:defRPr sz="3100"/>
            </a:lvl8pPr>
            <a:lvl9pPr indent="-425450" lvl="8" marL="4114800" algn="l">
              <a:spcBef>
                <a:spcPts val="620"/>
              </a:spcBef>
              <a:spcAft>
                <a:spcPts val="0"/>
              </a:spcAft>
              <a:buClr>
                <a:schemeClr val="dk1"/>
              </a:buClr>
              <a:buSzPts val="3100"/>
              <a:buFont typeface="Arial"/>
              <a:buChar char="»"/>
              <a:defRPr sz="3100"/>
            </a:lvl9pPr>
          </a:lstStyle>
          <a:p/>
        </p:txBody>
      </p:sp>
      <p:sp>
        <p:nvSpPr>
          <p:cNvPr id="61" name="Google Shape;61;p19"/>
          <p:cNvSpPr txBox="1"/>
          <p:nvPr>
            <p:ph idx="2" type="body"/>
          </p:nvPr>
        </p:nvSpPr>
        <p:spPr>
          <a:xfrm>
            <a:off x="813833" y="1913468"/>
            <a:ext cx="5354902" cy="6254751"/>
          </a:xfrm>
          <a:prstGeom prst="rect">
            <a:avLst/>
          </a:prstGeom>
          <a:noFill/>
          <a:ln>
            <a:noFill/>
          </a:ln>
        </p:spPr>
        <p:txBody>
          <a:bodyPr anchorCtr="0" anchor="t" bIns="71825" lIns="143675" spcFirstLastPara="1" rIns="143675" wrap="square" tIns="71825">
            <a:noAutofit/>
          </a:bodyPr>
          <a:lstStyle>
            <a:lvl1pPr indent="-228600" lvl="0" marL="457200" algn="l">
              <a:spcBef>
                <a:spcPts val="440"/>
              </a:spcBef>
              <a:spcAft>
                <a:spcPts val="0"/>
              </a:spcAft>
              <a:buClr>
                <a:schemeClr val="dk1"/>
              </a:buClr>
              <a:buSzPts val="2200"/>
              <a:buFont typeface="Arial"/>
              <a:buNone/>
              <a:defRPr sz="2200"/>
            </a:lvl1pPr>
            <a:lvl2pPr indent="-228600" lvl="1" marL="914400" algn="l">
              <a:spcBef>
                <a:spcPts val="380"/>
              </a:spcBef>
              <a:spcAft>
                <a:spcPts val="0"/>
              </a:spcAft>
              <a:buClr>
                <a:schemeClr val="dk1"/>
              </a:buClr>
              <a:buSzPts val="1900"/>
              <a:buFont typeface="Arial"/>
              <a:buNone/>
              <a:defRPr sz="19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62" name="Google Shape;62;p19"/>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9"/>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9"/>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sz="2200">
                <a:solidFill>
                  <a:schemeClr val="dk1"/>
                </a:solidFill>
                <a:latin typeface="Arial"/>
                <a:ea typeface="Arial"/>
                <a:cs typeface="Arial"/>
                <a:sym typeface="Arial"/>
              </a:defRPr>
            </a:lvl1pPr>
            <a:lvl2pPr indent="0" lvl="1" marL="0" marR="0" algn="r">
              <a:spcBef>
                <a:spcPts val="0"/>
              </a:spcBef>
              <a:spcAft>
                <a:spcPts val="0"/>
              </a:spcAft>
              <a:buNone/>
              <a:defRPr sz="2200">
                <a:solidFill>
                  <a:schemeClr val="dk1"/>
                </a:solidFill>
                <a:latin typeface="Arial"/>
                <a:ea typeface="Arial"/>
                <a:cs typeface="Arial"/>
                <a:sym typeface="Arial"/>
              </a:defRPr>
            </a:lvl2pPr>
            <a:lvl3pPr indent="0" lvl="2" marL="0" marR="0" algn="r">
              <a:spcBef>
                <a:spcPts val="0"/>
              </a:spcBef>
              <a:spcAft>
                <a:spcPts val="0"/>
              </a:spcAft>
              <a:buNone/>
              <a:defRPr sz="2200">
                <a:solidFill>
                  <a:schemeClr val="dk1"/>
                </a:solidFill>
                <a:latin typeface="Arial"/>
                <a:ea typeface="Arial"/>
                <a:cs typeface="Arial"/>
                <a:sym typeface="Arial"/>
              </a:defRPr>
            </a:lvl3pPr>
            <a:lvl4pPr indent="0" lvl="3" marL="0" marR="0" algn="r">
              <a:spcBef>
                <a:spcPts val="0"/>
              </a:spcBef>
              <a:spcAft>
                <a:spcPts val="0"/>
              </a:spcAft>
              <a:buNone/>
              <a:defRPr sz="2200">
                <a:solidFill>
                  <a:schemeClr val="dk1"/>
                </a:solidFill>
                <a:latin typeface="Arial"/>
                <a:ea typeface="Arial"/>
                <a:cs typeface="Arial"/>
                <a:sym typeface="Arial"/>
              </a:defRPr>
            </a:lvl4pPr>
            <a:lvl5pPr indent="0" lvl="4" marL="0" marR="0" algn="r">
              <a:spcBef>
                <a:spcPts val="0"/>
              </a:spcBef>
              <a:spcAft>
                <a:spcPts val="0"/>
              </a:spcAft>
              <a:buNone/>
              <a:defRPr sz="2200">
                <a:solidFill>
                  <a:schemeClr val="dk1"/>
                </a:solidFill>
                <a:latin typeface="Arial"/>
                <a:ea typeface="Arial"/>
                <a:cs typeface="Arial"/>
                <a:sym typeface="Arial"/>
              </a:defRPr>
            </a:lvl5pPr>
            <a:lvl6pPr indent="0" lvl="5" marL="0" marR="0" algn="r">
              <a:spcBef>
                <a:spcPts val="0"/>
              </a:spcBef>
              <a:spcAft>
                <a:spcPts val="0"/>
              </a:spcAft>
              <a:buNone/>
              <a:defRPr sz="2200">
                <a:solidFill>
                  <a:schemeClr val="dk1"/>
                </a:solidFill>
                <a:latin typeface="Arial"/>
                <a:ea typeface="Arial"/>
                <a:cs typeface="Arial"/>
                <a:sym typeface="Arial"/>
              </a:defRPr>
            </a:lvl6pPr>
            <a:lvl7pPr indent="0" lvl="6" marL="0" marR="0" algn="r">
              <a:spcBef>
                <a:spcPts val="0"/>
              </a:spcBef>
              <a:spcAft>
                <a:spcPts val="0"/>
              </a:spcAft>
              <a:buNone/>
              <a:defRPr sz="2200">
                <a:solidFill>
                  <a:schemeClr val="dk1"/>
                </a:solidFill>
                <a:latin typeface="Arial"/>
                <a:ea typeface="Arial"/>
                <a:cs typeface="Arial"/>
                <a:sym typeface="Arial"/>
              </a:defRPr>
            </a:lvl7pPr>
            <a:lvl8pPr indent="0" lvl="7" marL="0" marR="0" algn="r">
              <a:spcBef>
                <a:spcPts val="0"/>
              </a:spcBef>
              <a:spcAft>
                <a:spcPts val="0"/>
              </a:spcAft>
              <a:buNone/>
              <a:defRPr sz="2200">
                <a:solidFill>
                  <a:schemeClr val="dk1"/>
                </a:solidFill>
                <a:latin typeface="Arial"/>
                <a:ea typeface="Arial"/>
                <a:cs typeface="Arial"/>
                <a:sym typeface="Arial"/>
              </a:defRPr>
            </a:lvl8pPr>
            <a:lvl9pPr indent="0" lvl="8" marL="0" marR="0" algn="r">
              <a:spcBef>
                <a:spcPts val="0"/>
              </a:spcBef>
              <a:spcAft>
                <a:spcPts val="0"/>
              </a:spcAft>
              <a:buNone/>
              <a:defRPr sz="2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0"/>
          <p:cNvSpPr txBox="1"/>
          <p:nvPr>
            <p:ph type="title"/>
          </p:nvPr>
        </p:nvSpPr>
        <p:spPr>
          <a:xfrm>
            <a:off x="3190335" y="6400801"/>
            <a:ext cx="9765983" cy="755651"/>
          </a:xfrm>
          <a:prstGeom prst="rect">
            <a:avLst/>
          </a:prstGeom>
          <a:noFill/>
          <a:ln>
            <a:noFill/>
          </a:ln>
        </p:spPr>
        <p:txBody>
          <a:bodyPr anchorCtr="0" anchor="b" bIns="71825" lIns="143675" spcFirstLastPara="1" rIns="143675" wrap="square" tIns="71825">
            <a:noAutofit/>
          </a:bodyPr>
          <a:lstStyle>
            <a:lvl1pPr lvl="0" algn="l">
              <a:spcBef>
                <a:spcPts val="0"/>
              </a:spcBef>
              <a:spcAft>
                <a:spcPts val="0"/>
              </a:spcAft>
              <a:buSzPts val="1400"/>
              <a:buNone/>
              <a:defRPr b="1" sz="31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7" name="Google Shape;67;p20"/>
          <p:cNvSpPr/>
          <p:nvPr>
            <p:ph idx="2" type="pic"/>
          </p:nvPr>
        </p:nvSpPr>
        <p:spPr>
          <a:xfrm>
            <a:off x="3190335" y="817033"/>
            <a:ext cx="9765983" cy="5486400"/>
          </a:xfrm>
          <a:prstGeom prst="rect">
            <a:avLst/>
          </a:prstGeom>
          <a:noFill/>
          <a:ln>
            <a:noFill/>
          </a:ln>
        </p:spPr>
      </p:sp>
      <p:sp>
        <p:nvSpPr>
          <p:cNvPr id="68" name="Google Shape;68;p20"/>
          <p:cNvSpPr txBox="1"/>
          <p:nvPr>
            <p:ph idx="1" type="body"/>
          </p:nvPr>
        </p:nvSpPr>
        <p:spPr>
          <a:xfrm>
            <a:off x="3190335" y="7156452"/>
            <a:ext cx="9765983" cy="1073149"/>
          </a:xfrm>
          <a:prstGeom prst="rect">
            <a:avLst/>
          </a:prstGeom>
          <a:noFill/>
          <a:ln>
            <a:noFill/>
          </a:ln>
        </p:spPr>
        <p:txBody>
          <a:bodyPr anchorCtr="0" anchor="t" bIns="71825" lIns="143675" spcFirstLastPara="1" rIns="143675" wrap="square" tIns="71825">
            <a:noAutofit/>
          </a:bodyPr>
          <a:lstStyle>
            <a:lvl1pPr indent="-228600" lvl="0" marL="457200" algn="l">
              <a:spcBef>
                <a:spcPts val="440"/>
              </a:spcBef>
              <a:spcAft>
                <a:spcPts val="0"/>
              </a:spcAft>
              <a:buClr>
                <a:schemeClr val="dk1"/>
              </a:buClr>
              <a:buSzPts val="2200"/>
              <a:buFont typeface="Arial"/>
              <a:buNone/>
              <a:defRPr sz="2200"/>
            </a:lvl1pPr>
            <a:lvl2pPr indent="-228600" lvl="1" marL="914400" algn="l">
              <a:spcBef>
                <a:spcPts val="380"/>
              </a:spcBef>
              <a:spcAft>
                <a:spcPts val="0"/>
              </a:spcAft>
              <a:buClr>
                <a:schemeClr val="dk1"/>
              </a:buClr>
              <a:buSzPts val="1900"/>
              <a:buFont typeface="Arial"/>
              <a:buNone/>
              <a:defRPr sz="19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69" name="Google Shape;69;p20"/>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0"/>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0"/>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sz="2200">
                <a:solidFill>
                  <a:schemeClr val="dk1"/>
                </a:solidFill>
                <a:latin typeface="Arial"/>
                <a:ea typeface="Arial"/>
                <a:cs typeface="Arial"/>
                <a:sym typeface="Arial"/>
              </a:defRPr>
            </a:lvl1pPr>
            <a:lvl2pPr indent="0" lvl="1" marL="0" marR="0" algn="r">
              <a:spcBef>
                <a:spcPts val="0"/>
              </a:spcBef>
              <a:spcAft>
                <a:spcPts val="0"/>
              </a:spcAft>
              <a:buNone/>
              <a:defRPr sz="2200">
                <a:solidFill>
                  <a:schemeClr val="dk1"/>
                </a:solidFill>
                <a:latin typeface="Arial"/>
                <a:ea typeface="Arial"/>
                <a:cs typeface="Arial"/>
                <a:sym typeface="Arial"/>
              </a:defRPr>
            </a:lvl2pPr>
            <a:lvl3pPr indent="0" lvl="2" marL="0" marR="0" algn="r">
              <a:spcBef>
                <a:spcPts val="0"/>
              </a:spcBef>
              <a:spcAft>
                <a:spcPts val="0"/>
              </a:spcAft>
              <a:buNone/>
              <a:defRPr sz="2200">
                <a:solidFill>
                  <a:schemeClr val="dk1"/>
                </a:solidFill>
                <a:latin typeface="Arial"/>
                <a:ea typeface="Arial"/>
                <a:cs typeface="Arial"/>
                <a:sym typeface="Arial"/>
              </a:defRPr>
            </a:lvl3pPr>
            <a:lvl4pPr indent="0" lvl="3" marL="0" marR="0" algn="r">
              <a:spcBef>
                <a:spcPts val="0"/>
              </a:spcBef>
              <a:spcAft>
                <a:spcPts val="0"/>
              </a:spcAft>
              <a:buNone/>
              <a:defRPr sz="2200">
                <a:solidFill>
                  <a:schemeClr val="dk1"/>
                </a:solidFill>
                <a:latin typeface="Arial"/>
                <a:ea typeface="Arial"/>
                <a:cs typeface="Arial"/>
                <a:sym typeface="Arial"/>
              </a:defRPr>
            </a:lvl4pPr>
            <a:lvl5pPr indent="0" lvl="4" marL="0" marR="0" algn="r">
              <a:spcBef>
                <a:spcPts val="0"/>
              </a:spcBef>
              <a:spcAft>
                <a:spcPts val="0"/>
              </a:spcAft>
              <a:buNone/>
              <a:defRPr sz="2200">
                <a:solidFill>
                  <a:schemeClr val="dk1"/>
                </a:solidFill>
                <a:latin typeface="Arial"/>
                <a:ea typeface="Arial"/>
                <a:cs typeface="Arial"/>
                <a:sym typeface="Arial"/>
              </a:defRPr>
            </a:lvl5pPr>
            <a:lvl6pPr indent="0" lvl="5" marL="0" marR="0" algn="r">
              <a:spcBef>
                <a:spcPts val="0"/>
              </a:spcBef>
              <a:spcAft>
                <a:spcPts val="0"/>
              </a:spcAft>
              <a:buNone/>
              <a:defRPr sz="2200">
                <a:solidFill>
                  <a:schemeClr val="dk1"/>
                </a:solidFill>
                <a:latin typeface="Arial"/>
                <a:ea typeface="Arial"/>
                <a:cs typeface="Arial"/>
                <a:sym typeface="Arial"/>
              </a:defRPr>
            </a:lvl6pPr>
            <a:lvl7pPr indent="0" lvl="6" marL="0" marR="0" algn="r">
              <a:spcBef>
                <a:spcPts val="0"/>
              </a:spcBef>
              <a:spcAft>
                <a:spcPts val="0"/>
              </a:spcAft>
              <a:buNone/>
              <a:defRPr sz="2200">
                <a:solidFill>
                  <a:schemeClr val="dk1"/>
                </a:solidFill>
                <a:latin typeface="Arial"/>
                <a:ea typeface="Arial"/>
                <a:cs typeface="Arial"/>
                <a:sym typeface="Arial"/>
              </a:defRPr>
            </a:lvl7pPr>
            <a:lvl8pPr indent="0" lvl="7" marL="0" marR="0" algn="r">
              <a:spcBef>
                <a:spcPts val="0"/>
              </a:spcBef>
              <a:spcAft>
                <a:spcPts val="0"/>
              </a:spcAft>
              <a:buNone/>
              <a:defRPr sz="2200">
                <a:solidFill>
                  <a:schemeClr val="dk1"/>
                </a:solidFill>
                <a:latin typeface="Arial"/>
                <a:ea typeface="Arial"/>
                <a:cs typeface="Arial"/>
                <a:sym typeface="Arial"/>
              </a:defRPr>
            </a:lvl8pPr>
            <a:lvl9pPr indent="0" lvl="8" marL="0" marR="0" algn="r">
              <a:spcBef>
                <a:spcPts val="0"/>
              </a:spcBef>
              <a:spcAft>
                <a:spcPts val="0"/>
              </a:spcAft>
              <a:buNone/>
              <a:defRPr sz="2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5.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813832" y="366713"/>
            <a:ext cx="14648974" cy="1524000"/>
          </a:xfrm>
          <a:prstGeom prst="rect">
            <a:avLst/>
          </a:prstGeom>
          <a:noFill/>
          <a:ln>
            <a:noFill/>
          </a:ln>
        </p:spPr>
        <p:txBody>
          <a:bodyPr anchorCtr="0" anchor="ctr" bIns="71825" lIns="143675" spcFirstLastPara="1" rIns="143675" wrap="square" tIns="71825">
            <a:noAutofit/>
          </a:bodyPr>
          <a:lstStyle>
            <a:lvl1pPr lvl="0" marR="0" rtl="0" algn="ctr">
              <a:spcBef>
                <a:spcPts val="0"/>
              </a:spcBef>
              <a:spcAft>
                <a:spcPts val="0"/>
              </a:spcAft>
              <a:buSzPts val="1400"/>
              <a:buNone/>
              <a:defRPr b="0" i="0" sz="69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69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69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69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69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69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69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69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6900" u="none" cap="none" strike="noStrike">
                <a:solidFill>
                  <a:schemeClr val="dk2"/>
                </a:solidFill>
                <a:latin typeface="Arial"/>
                <a:ea typeface="Arial"/>
                <a:cs typeface="Arial"/>
                <a:sym typeface="Arial"/>
              </a:defRPr>
            </a:lvl9pPr>
          </a:lstStyle>
          <a:p/>
        </p:txBody>
      </p:sp>
      <p:sp>
        <p:nvSpPr>
          <p:cNvPr id="11" name="Google Shape;11;p11"/>
          <p:cNvSpPr txBox="1"/>
          <p:nvPr>
            <p:ph idx="1" type="body"/>
          </p:nvPr>
        </p:nvSpPr>
        <p:spPr>
          <a:xfrm>
            <a:off x="813832" y="2133600"/>
            <a:ext cx="14648974" cy="6034088"/>
          </a:xfrm>
          <a:prstGeom prst="rect">
            <a:avLst/>
          </a:prstGeom>
          <a:noFill/>
          <a:ln>
            <a:noFill/>
          </a:ln>
        </p:spPr>
        <p:txBody>
          <a:bodyPr anchorCtr="0" anchor="t" bIns="71825" lIns="143675" spcFirstLastPara="1" rIns="143675" wrap="square" tIns="71825">
            <a:noAutofit/>
          </a:bodyPr>
          <a:lstStyle>
            <a:lvl1pPr indent="-546100" lvl="0" marL="457200" marR="0" rtl="0" algn="l">
              <a:spcBef>
                <a:spcPts val="1000"/>
              </a:spcBef>
              <a:spcAft>
                <a:spcPts val="0"/>
              </a:spcAft>
              <a:buClr>
                <a:schemeClr val="dk1"/>
              </a:buClr>
              <a:buSzPts val="5000"/>
              <a:buFont typeface="Arial"/>
              <a:buChar char="•"/>
              <a:defRPr b="0" i="0" sz="5000" u="none" cap="none" strike="noStrike">
                <a:solidFill>
                  <a:schemeClr val="dk1"/>
                </a:solidFill>
                <a:latin typeface="Arial"/>
                <a:ea typeface="Arial"/>
                <a:cs typeface="Arial"/>
                <a:sym typeface="Arial"/>
              </a:defRPr>
            </a:lvl1pPr>
            <a:lvl2pPr indent="-508000" lvl="1" marL="914400" marR="0" rtl="0" algn="l">
              <a:spcBef>
                <a:spcPts val="880"/>
              </a:spcBef>
              <a:spcAft>
                <a:spcPts val="0"/>
              </a:spcAft>
              <a:buClr>
                <a:schemeClr val="dk1"/>
              </a:buClr>
              <a:buSzPts val="4400"/>
              <a:buFont typeface="Arial"/>
              <a:buChar char="–"/>
              <a:defRPr b="0" i="0" sz="4400" u="none" cap="none" strike="noStrike">
                <a:solidFill>
                  <a:schemeClr val="dk1"/>
                </a:solidFill>
                <a:latin typeface="Arial"/>
                <a:ea typeface="Arial"/>
                <a:cs typeface="Arial"/>
                <a:sym typeface="Arial"/>
              </a:defRPr>
            </a:lvl2pPr>
            <a:lvl3pPr indent="-469900" lvl="2" marL="1371600" marR="0" rtl="0" algn="l">
              <a:spcBef>
                <a:spcPts val="760"/>
              </a:spcBef>
              <a:spcAft>
                <a:spcPts val="0"/>
              </a:spcAft>
              <a:buClr>
                <a:schemeClr val="dk1"/>
              </a:buClr>
              <a:buSzPts val="3800"/>
              <a:buFont typeface="Arial"/>
              <a:buChar char="•"/>
              <a:defRPr b="0" i="0" sz="3800" u="none" cap="none" strike="noStrike">
                <a:solidFill>
                  <a:schemeClr val="dk1"/>
                </a:solidFill>
                <a:latin typeface="Arial"/>
                <a:ea typeface="Arial"/>
                <a:cs typeface="Arial"/>
                <a:sym typeface="Arial"/>
              </a:defRPr>
            </a:lvl3pPr>
            <a:lvl4pPr indent="-425450" lvl="3" marL="1828800" marR="0" rtl="0" algn="l">
              <a:spcBef>
                <a:spcPts val="620"/>
              </a:spcBef>
              <a:spcAft>
                <a:spcPts val="0"/>
              </a:spcAft>
              <a:buClr>
                <a:schemeClr val="dk1"/>
              </a:buClr>
              <a:buSzPts val="3100"/>
              <a:buFont typeface="Arial"/>
              <a:buChar char="–"/>
              <a:defRPr b="0" i="0" sz="3100" u="none" cap="none" strike="noStrike">
                <a:solidFill>
                  <a:schemeClr val="dk1"/>
                </a:solidFill>
                <a:latin typeface="Arial"/>
                <a:ea typeface="Arial"/>
                <a:cs typeface="Arial"/>
                <a:sym typeface="Arial"/>
              </a:defRPr>
            </a:lvl4pPr>
            <a:lvl5pPr indent="-425450" lvl="4" marL="2286000" marR="0" rtl="0" algn="l">
              <a:spcBef>
                <a:spcPts val="620"/>
              </a:spcBef>
              <a:spcAft>
                <a:spcPts val="0"/>
              </a:spcAft>
              <a:buClr>
                <a:schemeClr val="dk1"/>
              </a:buClr>
              <a:buSzPts val="3100"/>
              <a:buFont typeface="Arial"/>
              <a:buChar char="»"/>
              <a:defRPr b="0" i="0" sz="3100" u="none" cap="none" strike="noStrike">
                <a:solidFill>
                  <a:schemeClr val="dk1"/>
                </a:solidFill>
                <a:latin typeface="Arial"/>
                <a:ea typeface="Arial"/>
                <a:cs typeface="Arial"/>
                <a:sym typeface="Arial"/>
              </a:defRPr>
            </a:lvl5pPr>
            <a:lvl6pPr indent="-425450" lvl="5" marL="2743200" marR="0" rtl="0" algn="l">
              <a:spcBef>
                <a:spcPts val="620"/>
              </a:spcBef>
              <a:spcAft>
                <a:spcPts val="0"/>
              </a:spcAft>
              <a:buClr>
                <a:schemeClr val="dk1"/>
              </a:buClr>
              <a:buSzPts val="3100"/>
              <a:buFont typeface="Arial"/>
              <a:buChar char="»"/>
              <a:defRPr b="0" i="0" sz="3100" u="none" cap="none" strike="noStrike">
                <a:solidFill>
                  <a:schemeClr val="dk1"/>
                </a:solidFill>
                <a:latin typeface="Arial"/>
                <a:ea typeface="Arial"/>
                <a:cs typeface="Arial"/>
                <a:sym typeface="Arial"/>
              </a:defRPr>
            </a:lvl6pPr>
            <a:lvl7pPr indent="-425450" lvl="6" marL="3200400" marR="0" rtl="0" algn="l">
              <a:spcBef>
                <a:spcPts val="620"/>
              </a:spcBef>
              <a:spcAft>
                <a:spcPts val="0"/>
              </a:spcAft>
              <a:buClr>
                <a:schemeClr val="dk1"/>
              </a:buClr>
              <a:buSzPts val="3100"/>
              <a:buFont typeface="Arial"/>
              <a:buChar char="»"/>
              <a:defRPr b="0" i="0" sz="3100" u="none" cap="none" strike="noStrike">
                <a:solidFill>
                  <a:schemeClr val="dk1"/>
                </a:solidFill>
                <a:latin typeface="Arial"/>
                <a:ea typeface="Arial"/>
                <a:cs typeface="Arial"/>
                <a:sym typeface="Arial"/>
              </a:defRPr>
            </a:lvl7pPr>
            <a:lvl8pPr indent="-425450" lvl="7" marL="3657600" marR="0" rtl="0" algn="l">
              <a:spcBef>
                <a:spcPts val="620"/>
              </a:spcBef>
              <a:spcAft>
                <a:spcPts val="0"/>
              </a:spcAft>
              <a:buClr>
                <a:schemeClr val="dk1"/>
              </a:buClr>
              <a:buSzPts val="3100"/>
              <a:buFont typeface="Arial"/>
              <a:buChar char="»"/>
              <a:defRPr b="0" i="0" sz="3100" u="none" cap="none" strike="noStrike">
                <a:solidFill>
                  <a:schemeClr val="dk1"/>
                </a:solidFill>
                <a:latin typeface="Arial"/>
                <a:ea typeface="Arial"/>
                <a:cs typeface="Arial"/>
                <a:sym typeface="Arial"/>
              </a:defRPr>
            </a:lvl8pPr>
            <a:lvl9pPr indent="-425450" lvl="8" marL="4114800" marR="0" rtl="0" algn="l">
              <a:spcBef>
                <a:spcPts val="620"/>
              </a:spcBef>
              <a:spcAft>
                <a:spcPts val="0"/>
              </a:spcAft>
              <a:buClr>
                <a:schemeClr val="dk1"/>
              </a:buClr>
              <a:buSzPts val="3100"/>
              <a:buFont typeface="Arial"/>
              <a:buChar char="»"/>
              <a:defRPr b="0" i="0" sz="3100" u="none" cap="none" strike="noStrike">
                <a:solidFill>
                  <a:schemeClr val="dk1"/>
                </a:solidFill>
                <a:latin typeface="Arial"/>
                <a:ea typeface="Arial"/>
                <a:cs typeface="Arial"/>
                <a:sym typeface="Arial"/>
              </a:defRPr>
            </a:lvl9pPr>
          </a:lstStyle>
          <a:p/>
        </p:txBody>
      </p:sp>
      <p:sp>
        <p:nvSpPr>
          <p:cNvPr id="12" name="Google Shape;12;p11"/>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marR="0" rtl="0" algn="l">
              <a:spcBef>
                <a:spcPts val="0"/>
              </a:spcBef>
              <a:spcAft>
                <a:spcPts val="0"/>
              </a:spcAft>
              <a:buSzPts val="1400"/>
              <a:buNone/>
              <a:defRPr b="0" i="0" sz="2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1"/>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marR="0" rtl="0" algn="ctr">
              <a:spcBef>
                <a:spcPts val="0"/>
              </a:spcBef>
              <a:spcAft>
                <a:spcPts val="0"/>
              </a:spcAft>
              <a:buSzPts val="1400"/>
              <a:buNone/>
              <a:defRPr b="0" i="0" sz="2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1"/>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rtl="0" algn="r">
              <a:spcBef>
                <a:spcPts val="0"/>
              </a:spcBef>
              <a:spcAft>
                <a:spcPts val="0"/>
              </a:spcAft>
              <a:buNone/>
              <a:defRPr b="0" i="0" sz="22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22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22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22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22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22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22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22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2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jp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6.jpg"/><Relationship Id="rId4" Type="http://schemas.openxmlformats.org/officeDocument/2006/relationships/image" Target="../media/image10.jpg"/><Relationship Id="rId9" Type="http://schemas.openxmlformats.org/officeDocument/2006/relationships/image" Target="../media/image3.jpg"/><Relationship Id="rId5" Type="http://schemas.openxmlformats.org/officeDocument/2006/relationships/image" Target="../media/image6.jpg"/><Relationship Id="rId6" Type="http://schemas.openxmlformats.org/officeDocument/2006/relationships/image" Target="../media/image17.jpg"/><Relationship Id="rId7" Type="http://schemas.openxmlformats.org/officeDocument/2006/relationships/image" Target="../media/image2.png"/><Relationship Id="rId8"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1"/>
          <p:cNvSpPr txBox="1"/>
          <p:nvPr/>
        </p:nvSpPr>
        <p:spPr>
          <a:xfrm>
            <a:off x="3197197" y="723901"/>
            <a:ext cx="10037260" cy="684213"/>
          </a:xfrm>
          <a:prstGeom prst="rect">
            <a:avLst/>
          </a:prstGeom>
          <a:noFill/>
          <a:ln>
            <a:noFill/>
          </a:ln>
        </p:spPr>
        <p:txBody>
          <a:bodyPr anchorCtr="0" anchor="t" bIns="71825" lIns="143675" spcFirstLastPara="1" rIns="143675" wrap="square" tIns="71825">
            <a:spAutoFit/>
          </a:bodyPr>
          <a:lstStyle/>
          <a:p>
            <a:pPr indent="0" lvl="0" marL="0" marR="0" rtl="0" algn="ctr">
              <a:spcBef>
                <a:spcPts val="0"/>
              </a:spcBef>
              <a:spcAft>
                <a:spcPts val="0"/>
              </a:spcAft>
              <a:buNone/>
            </a:pPr>
            <a:r>
              <a:rPr b="1" i="0" lang="en-US" sz="3500" u="none" cap="none" strike="noStrike">
                <a:solidFill>
                  <a:srgbClr val="FF0066"/>
                </a:solidFill>
                <a:latin typeface="Times New Roman"/>
                <a:ea typeface="Times New Roman"/>
                <a:cs typeface="Times New Roman"/>
                <a:sym typeface="Times New Roman"/>
              </a:rPr>
              <a:t>TRƯỜNG TIỂU HỌC ……</a:t>
            </a:r>
            <a:endParaRPr b="1" i="0" sz="3500" u="none" cap="none" strike="noStrike">
              <a:solidFill>
                <a:srgbClr val="FF0066"/>
              </a:solidFill>
              <a:latin typeface="Times New Roman"/>
              <a:ea typeface="Times New Roman"/>
              <a:cs typeface="Times New Roman"/>
              <a:sym typeface="Times New Roman"/>
            </a:endParaRPr>
          </a:p>
        </p:txBody>
      </p:sp>
      <p:sp>
        <p:nvSpPr>
          <p:cNvPr id="89" name="Google Shape;89;p1"/>
          <p:cNvSpPr txBox="1"/>
          <p:nvPr/>
        </p:nvSpPr>
        <p:spPr>
          <a:xfrm>
            <a:off x="1127919" y="4343401"/>
            <a:ext cx="13944600" cy="1822473"/>
          </a:xfrm>
          <a:prstGeom prst="rect">
            <a:avLst/>
          </a:prstGeom>
          <a:noFill/>
          <a:ln>
            <a:noFill/>
          </a:ln>
        </p:spPr>
        <p:txBody>
          <a:bodyPr anchorCtr="0" anchor="t" bIns="71825" lIns="143675" spcFirstLastPara="1" rIns="143675" wrap="square" tIns="71825">
            <a:spAutoFit/>
          </a:bodyPr>
          <a:lstStyle/>
          <a:p>
            <a:pPr indent="0" lvl="0" marL="0" marR="0" rtl="0" algn="ctr">
              <a:spcBef>
                <a:spcPts val="0"/>
              </a:spcBef>
              <a:spcAft>
                <a:spcPts val="0"/>
              </a:spcAft>
              <a:buNone/>
            </a:pPr>
            <a:r>
              <a:rPr b="1" i="0" lang="en-US" sz="4000" u="none" cap="none" strike="noStrike">
                <a:solidFill>
                  <a:srgbClr val="FF0000"/>
                </a:solidFill>
                <a:latin typeface="Times New Roman"/>
                <a:ea typeface="Times New Roman"/>
                <a:cs typeface="Times New Roman"/>
                <a:sym typeface="Times New Roman"/>
              </a:rPr>
              <a:t>Hoạt động trải nghiệm</a:t>
            </a:r>
            <a:endParaRPr b="1" i="0" sz="4000" u="none" cap="none" strike="noStrike">
              <a:solidFill>
                <a:srgbClr val="FF0000"/>
              </a:solidFill>
              <a:latin typeface="Times New Roman"/>
              <a:ea typeface="Times New Roman"/>
              <a:cs typeface="Times New Roman"/>
              <a:sym typeface="Times New Roman"/>
            </a:endParaRPr>
          </a:p>
          <a:p>
            <a:pPr indent="0" lvl="0" marL="0" marR="0" rtl="0" algn="ctr">
              <a:spcBef>
                <a:spcPts val="1800"/>
              </a:spcBef>
              <a:spcAft>
                <a:spcPts val="0"/>
              </a:spcAft>
              <a:buNone/>
            </a:pPr>
            <a:r>
              <a:rPr b="1" i="0" lang="en-US" sz="5400" u="none" cap="none" strike="noStrike">
                <a:solidFill>
                  <a:srgbClr val="FF0000"/>
                </a:solidFill>
                <a:latin typeface="Times New Roman"/>
                <a:ea typeface="Times New Roman"/>
                <a:cs typeface="Times New Roman"/>
                <a:sym typeface="Times New Roman"/>
              </a:rPr>
              <a:t>BÀI 21: HĐCD: CẢNH ĐẸP QUÊ HƯƠNG</a:t>
            </a:r>
            <a:endParaRPr b="1" i="0" sz="5400" u="none" cap="none" strike="noStrike">
              <a:solidFill>
                <a:srgbClr val="FF0000"/>
              </a:solidFill>
              <a:latin typeface="Times New Roman"/>
              <a:ea typeface="Times New Roman"/>
              <a:cs typeface="Times New Roman"/>
              <a:sym typeface="Times New Roman"/>
            </a:endParaRPr>
          </a:p>
        </p:txBody>
      </p:sp>
      <p:sp>
        <p:nvSpPr>
          <p:cNvPr id="90" name="Google Shape;90;p1"/>
          <p:cNvSpPr txBox="1"/>
          <p:nvPr/>
        </p:nvSpPr>
        <p:spPr>
          <a:xfrm>
            <a:off x="2347119" y="1905000"/>
            <a:ext cx="11471154" cy="1992313"/>
          </a:xfrm>
          <a:prstGeom prst="rect">
            <a:avLst/>
          </a:prstGeom>
          <a:noFill/>
          <a:ln>
            <a:noFill/>
          </a:ln>
        </p:spPr>
        <p:txBody>
          <a:bodyPr anchorCtr="0" anchor="t" bIns="71825" lIns="143675" spcFirstLastPara="1" rIns="143675" wrap="square" tIns="71825">
            <a:spAutoFit/>
          </a:bodyPr>
          <a:lstStyle/>
          <a:p>
            <a:pPr indent="0" lvl="0" marL="0" marR="0" rtl="0" algn="ctr">
              <a:spcBef>
                <a:spcPts val="0"/>
              </a:spcBef>
              <a:spcAft>
                <a:spcPts val="0"/>
              </a:spcAft>
              <a:buNone/>
            </a:pPr>
            <a:r>
              <a:rPr b="1" i="0" lang="en-US" sz="6000" u="none" cap="none" strike="noStrike">
                <a:solidFill>
                  <a:srgbClr val="0000CC"/>
                </a:solidFill>
                <a:latin typeface="Times New Roman"/>
                <a:ea typeface="Times New Roman"/>
                <a:cs typeface="Times New Roman"/>
                <a:sym typeface="Times New Roman"/>
              </a:rPr>
              <a:t>CHÀO MỪNG QUÝ THẦY CÔ</a:t>
            </a:r>
            <a:endParaRPr/>
          </a:p>
          <a:p>
            <a:pPr indent="0" lvl="0" marL="0" marR="0" rtl="0" algn="ctr">
              <a:spcBef>
                <a:spcPts val="0"/>
              </a:spcBef>
              <a:spcAft>
                <a:spcPts val="0"/>
              </a:spcAft>
              <a:buNone/>
            </a:pPr>
            <a:r>
              <a:rPr b="1" i="0" lang="en-US" sz="6000" u="none" cap="none" strike="noStrike">
                <a:solidFill>
                  <a:srgbClr val="0000CC"/>
                </a:solidFill>
                <a:latin typeface="Times New Roman"/>
                <a:ea typeface="Times New Roman"/>
                <a:cs typeface="Times New Roman"/>
                <a:sym typeface="Times New Roman"/>
              </a:rPr>
              <a:t>VỀ DỰ GIỜ THĂM LỚP</a:t>
            </a:r>
            <a:endParaRPr/>
          </a:p>
        </p:txBody>
      </p:sp>
      <p:pic>
        <p:nvPicPr>
          <p:cNvPr descr="bd21315_" id="91" name="Google Shape;91;p1"/>
          <p:cNvPicPr preferRelativeResize="0"/>
          <p:nvPr/>
        </p:nvPicPr>
        <p:blipFill rotWithShape="1">
          <a:blip r:embed="rId4">
            <a:alphaModFix/>
          </a:blip>
          <a:srcRect b="0" l="0" r="0" t="0"/>
          <a:stretch/>
        </p:blipFill>
        <p:spPr>
          <a:xfrm>
            <a:off x="5592672" y="6389846"/>
            <a:ext cx="5616086" cy="204787"/>
          </a:xfrm>
          <a:prstGeom prst="rect">
            <a:avLst/>
          </a:prstGeom>
          <a:noFill/>
          <a:ln>
            <a:noFill/>
          </a:ln>
        </p:spPr>
      </p:pic>
      <p:cxnSp>
        <p:nvCxnSpPr>
          <p:cNvPr id="92" name="Google Shape;92;p1"/>
          <p:cNvCxnSpPr/>
          <p:nvPr/>
        </p:nvCxnSpPr>
        <p:spPr>
          <a:xfrm>
            <a:off x="5407784" y="1447800"/>
            <a:ext cx="5985862" cy="0"/>
          </a:xfrm>
          <a:prstGeom prst="straightConnector1">
            <a:avLst/>
          </a:prstGeom>
          <a:noFill/>
          <a:ln cap="flat" cmpd="sng" w="25400">
            <a:solidFill>
              <a:srgbClr val="FF0066"/>
            </a:solidFill>
            <a:prstDash val="solid"/>
            <a:round/>
            <a:headEnd len="sm" w="sm" type="none"/>
            <a:tailEnd len="sm" w="sm" type="none"/>
          </a:ln>
          <a:effectLst>
            <a:outerShdw blurRad="40000" rotWithShape="0" dir="5400000" dist="20000">
              <a:srgbClr val="000000">
                <a:alpha val="37647"/>
              </a:srgbClr>
            </a:outerShdw>
          </a:effectLst>
        </p:spPr>
      </p:cxnSp>
      <p:pic>
        <p:nvPicPr>
          <p:cNvPr descr="POINSET3" id="93" name="Google Shape;93;p1"/>
          <p:cNvPicPr preferRelativeResize="0"/>
          <p:nvPr/>
        </p:nvPicPr>
        <p:blipFill rotWithShape="1">
          <a:blip r:embed="rId5">
            <a:alphaModFix/>
          </a:blip>
          <a:srcRect b="0" l="0" r="0" t="0"/>
          <a:stretch/>
        </p:blipFill>
        <p:spPr>
          <a:xfrm>
            <a:off x="13190379" y="6400800"/>
            <a:ext cx="2971800" cy="2561072"/>
          </a:xfrm>
          <a:prstGeom prst="rect">
            <a:avLst/>
          </a:prstGeom>
          <a:noFill/>
          <a:ln>
            <a:noFill/>
          </a:ln>
        </p:spPr>
      </p:pic>
      <p:pic>
        <p:nvPicPr>
          <p:cNvPr descr="POINSET2" id="94" name="Google Shape;94;p1"/>
          <p:cNvPicPr preferRelativeResize="0"/>
          <p:nvPr/>
        </p:nvPicPr>
        <p:blipFill rotWithShape="1">
          <a:blip r:embed="rId6">
            <a:alphaModFix/>
          </a:blip>
          <a:srcRect b="0" l="0" r="0" t="0"/>
          <a:stretch/>
        </p:blipFill>
        <p:spPr>
          <a:xfrm flipH="1" rot="-5400000">
            <a:off x="135682" y="51483"/>
            <a:ext cx="1382714" cy="1470881"/>
          </a:xfrm>
          <a:prstGeom prst="rect">
            <a:avLst/>
          </a:prstGeom>
          <a:noFill/>
          <a:ln>
            <a:noFill/>
          </a:ln>
        </p:spPr>
      </p:pic>
    </p:spTree>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descr="Anh dep 10" id="237" name="Google Shape;237;p10"/>
          <p:cNvPicPr preferRelativeResize="0"/>
          <p:nvPr/>
        </p:nvPicPr>
        <p:blipFill rotWithShape="1">
          <a:blip r:embed="rId3">
            <a:alphaModFix/>
          </a:blip>
          <a:srcRect b="0" l="0" r="0" t="0"/>
          <a:stretch/>
        </p:blipFill>
        <p:spPr>
          <a:xfrm>
            <a:off x="678193" y="388938"/>
            <a:ext cx="14920252" cy="8755062"/>
          </a:xfrm>
          <a:prstGeom prst="rect">
            <a:avLst/>
          </a:prstGeom>
          <a:noFill/>
          <a:ln>
            <a:noFill/>
          </a:ln>
        </p:spPr>
      </p:pic>
      <p:sp>
        <p:nvSpPr>
          <p:cNvPr id="238" name="Google Shape;238;p10"/>
          <p:cNvSpPr/>
          <p:nvPr/>
        </p:nvSpPr>
        <p:spPr>
          <a:xfrm>
            <a:off x="3642519" y="4114800"/>
            <a:ext cx="9220200" cy="1125538"/>
          </a:xfrm>
          <a:prstGeom prst="rect">
            <a:avLst/>
          </a:prstGeom>
        </p:spPr>
        <p:txBody>
          <a:bodyPr>
            <a:prstTxWarp prst="textPlain"/>
          </a:bodyPr>
          <a:lstStyle/>
          <a:p>
            <a:pPr lvl="0" algn="ctr"/>
            <a:r>
              <a:rPr b="1" i="0">
                <a:ln cap="flat" cmpd="sng" w="19050">
                  <a:solidFill>
                    <a:srgbClr val="FFFF00"/>
                  </a:solidFill>
                  <a:prstDash val="solid"/>
                  <a:round/>
                  <a:headEnd len="sm" w="sm" type="none"/>
                  <a:tailEnd len="sm" w="sm" type="none"/>
                </a:ln>
                <a:solidFill>
                  <a:srgbClr val="FF0000"/>
                </a:solidFill>
                <a:latin typeface="Arial"/>
              </a:rPr>
              <a:t>XIN CHÂN THÀNH CẢM ƠN </a:t>
            </a:r>
            <a:br>
              <a:rPr b="1" i="0">
                <a:ln cap="flat" cmpd="sng" w="19050">
                  <a:solidFill>
                    <a:srgbClr val="FFFF00"/>
                  </a:solidFill>
                  <a:prstDash val="solid"/>
                  <a:round/>
                  <a:headEnd len="sm" w="sm" type="none"/>
                  <a:tailEnd len="sm" w="sm" type="none"/>
                </a:ln>
                <a:solidFill>
                  <a:srgbClr val="FF0000"/>
                </a:solidFill>
                <a:latin typeface="Arial"/>
              </a:rPr>
            </a:br>
            <a:r>
              <a:rPr b="1" i="0">
                <a:ln cap="flat" cmpd="sng" w="19050">
                  <a:solidFill>
                    <a:srgbClr val="FFFF00"/>
                  </a:solidFill>
                  <a:prstDash val="solid"/>
                  <a:round/>
                  <a:headEnd len="sm" w="sm" type="none"/>
                  <a:tailEnd len="sm" w="sm" type="none"/>
                </a:ln>
                <a:solidFill>
                  <a:srgbClr val="FF0000"/>
                </a:solidFill>
                <a:latin typeface="Arial"/>
              </a:rPr>
              <a:t>QUÝ THẦY CÔ GIÁO VÀ CÁC EM</a:t>
            </a:r>
          </a:p>
        </p:txBody>
      </p:sp>
    </p:spTree>
  </p:cSld>
  <p:clrMapOvr>
    <a:masterClrMapping/>
  </p:clrMapOvr>
  <p:transition spd="slow">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38"/>
                                        </p:tgtEl>
                                        <p:attrNameLst>
                                          <p:attrName>style.visibility</p:attrName>
                                        </p:attrNameLst>
                                      </p:cBhvr>
                                      <p:to>
                                        <p:strVal val="visible"/>
                                      </p:to>
                                    </p:set>
                                    <p:anim calcmode="lin" valueType="num">
                                      <p:cBhvr additive="base">
                                        <p:cTn dur="5000"/>
                                        <p:tgtEl>
                                          <p:spTgt spid="238"/>
                                        </p:tgtEl>
                                        <p:attrNameLst>
                                          <p:attrName>ppt_w</p:attrName>
                                        </p:attrNameLst>
                                      </p:cBhvr>
                                      <p:tavLst>
                                        <p:tav fmla="" tm="0">
                                          <p:val>
                                            <p:strVal val="0"/>
                                          </p:val>
                                        </p:tav>
                                        <p:tav fmla="" tm="100000">
                                          <p:val>
                                            <p:strVal val="#ppt_w"/>
                                          </p:val>
                                        </p:tav>
                                      </p:tavLst>
                                    </p:anim>
                                    <p:anim calcmode="lin" valueType="num">
                                      <p:cBhvr additive="base">
                                        <p:cTn dur="5000"/>
                                        <p:tgtEl>
                                          <p:spTgt spid="23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2"/>
          <p:cNvPicPr preferRelativeResize="0"/>
          <p:nvPr/>
        </p:nvPicPr>
        <p:blipFill rotWithShape="1">
          <a:blip r:embed="rId3">
            <a:alphaModFix/>
          </a:blip>
          <a:srcRect b="0" l="0" r="0" t="0"/>
          <a:stretch/>
        </p:blipFill>
        <p:spPr>
          <a:xfrm>
            <a:off x="1051719" y="685800"/>
            <a:ext cx="14020800" cy="7620000"/>
          </a:xfrm>
          <a:prstGeom prst="rect">
            <a:avLst/>
          </a:prstGeom>
          <a:noFill/>
          <a:ln>
            <a:noFill/>
          </a:ln>
        </p:spPr>
      </p:pic>
    </p:spTree>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grpSp>
        <p:nvGrpSpPr>
          <p:cNvPr id="104" name="Google Shape;104;p3"/>
          <p:cNvGrpSpPr/>
          <p:nvPr/>
        </p:nvGrpSpPr>
        <p:grpSpPr>
          <a:xfrm>
            <a:off x="1508919" y="1676400"/>
            <a:ext cx="7696200" cy="677108"/>
            <a:chOff x="1508918" y="1888664"/>
            <a:chExt cx="6856614" cy="677108"/>
          </a:xfrm>
        </p:grpSpPr>
        <p:sp>
          <p:nvSpPr>
            <p:cNvPr id="105" name="Google Shape;105;p3"/>
            <p:cNvSpPr/>
            <p:nvPr/>
          </p:nvSpPr>
          <p:spPr>
            <a:xfrm>
              <a:off x="1508918" y="1888664"/>
              <a:ext cx="6856614" cy="677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800" u="none" cap="none" strike="noStrike">
                  <a:solidFill>
                    <a:srgbClr val="FF0066"/>
                  </a:solidFill>
                  <a:latin typeface="Times New Roman"/>
                  <a:ea typeface="Times New Roman"/>
                  <a:cs typeface="Times New Roman"/>
                  <a:sym typeface="Times New Roman"/>
                </a:rPr>
                <a:t>1. Nhận diện cảnh đẹp quê hương.</a:t>
              </a:r>
              <a:endParaRPr b="1" sz="3800">
                <a:solidFill>
                  <a:srgbClr val="FF0066"/>
                </a:solidFill>
                <a:latin typeface="Times New Roman"/>
                <a:ea typeface="Times New Roman"/>
                <a:cs typeface="Times New Roman"/>
                <a:sym typeface="Times New Roman"/>
              </a:endParaRPr>
            </a:p>
          </p:txBody>
        </p:sp>
        <p:cxnSp>
          <p:nvCxnSpPr>
            <p:cNvPr id="106" name="Google Shape;106;p3"/>
            <p:cNvCxnSpPr/>
            <p:nvPr/>
          </p:nvCxnSpPr>
          <p:spPr>
            <a:xfrm>
              <a:off x="1673234" y="2519755"/>
              <a:ext cx="6081313" cy="46017"/>
            </a:xfrm>
            <a:prstGeom prst="straightConnector1">
              <a:avLst/>
            </a:prstGeom>
            <a:noFill/>
            <a:ln cap="flat" cmpd="sng" w="38100">
              <a:solidFill>
                <a:srgbClr val="FF0066"/>
              </a:solidFill>
              <a:prstDash val="solid"/>
              <a:round/>
              <a:headEnd len="sm" w="sm" type="none"/>
              <a:tailEnd len="sm" w="sm" type="none"/>
            </a:ln>
            <a:effectLst>
              <a:outerShdw blurRad="40000" rotWithShape="0" dir="5400000" dist="23000">
                <a:srgbClr val="000000">
                  <a:alpha val="34901"/>
                </a:srgbClr>
              </a:outerShdw>
            </a:effectLst>
          </p:spPr>
        </p:cxnSp>
      </p:grpSp>
      <p:sp>
        <p:nvSpPr>
          <p:cNvPr id="107" name="Google Shape;107;p3"/>
          <p:cNvSpPr txBox="1"/>
          <p:nvPr/>
        </p:nvSpPr>
        <p:spPr>
          <a:xfrm>
            <a:off x="746919" y="2362200"/>
            <a:ext cx="14859000"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3600">
                <a:solidFill>
                  <a:srgbClr val="FF0066"/>
                </a:solidFill>
                <a:latin typeface="Times New Roman"/>
                <a:ea typeface="Times New Roman"/>
                <a:cs typeface="Times New Roman"/>
                <a:sym typeface="Times New Roman"/>
              </a:rPr>
              <a:t>      Kể tên những cảnh đẹp quê em.</a:t>
            </a:r>
            <a:endParaRPr b="1" i="1" sz="3600">
              <a:solidFill>
                <a:srgbClr val="FF0066"/>
              </a:solidFill>
              <a:latin typeface="Times New Roman"/>
              <a:ea typeface="Times New Roman"/>
              <a:cs typeface="Times New Roman"/>
              <a:sym typeface="Times New Roman"/>
            </a:endParaRPr>
          </a:p>
        </p:txBody>
      </p:sp>
      <p:grpSp>
        <p:nvGrpSpPr>
          <p:cNvPr id="108" name="Google Shape;108;p3"/>
          <p:cNvGrpSpPr/>
          <p:nvPr/>
        </p:nvGrpSpPr>
        <p:grpSpPr>
          <a:xfrm>
            <a:off x="5014119" y="103853"/>
            <a:ext cx="6096000" cy="1569405"/>
            <a:chOff x="5014119" y="103853"/>
            <a:chExt cx="6096000" cy="1569405"/>
          </a:xfrm>
        </p:grpSpPr>
        <p:sp>
          <p:nvSpPr>
            <p:cNvPr id="109" name="Google Shape;109;p3"/>
            <p:cNvSpPr txBox="1"/>
            <p:nvPr/>
          </p:nvSpPr>
          <p:spPr>
            <a:xfrm>
              <a:off x="5014119" y="1097280"/>
              <a:ext cx="6096000" cy="575978"/>
            </a:xfrm>
            <a:prstGeom prst="rect">
              <a:avLst/>
            </a:prstGeom>
            <a:noFill/>
            <a:ln>
              <a:noFill/>
            </a:ln>
          </p:spPr>
          <p:txBody>
            <a:bodyPr anchorCtr="0" anchor="t" bIns="71825" lIns="143675" spcFirstLastPara="1" rIns="143675" wrap="square" tIns="71825">
              <a:spAutoFit/>
            </a:bodyPr>
            <a:lstStyle/>
            <a:p>
              <a:pPr indent="0" lvl="0" marL="0" marR="0" rtl="0" algn="ctr">
                <a:spcBef>
                  <a:spcPts val="0"/>
                </a:spcBef>
                <a:spcAft>
                  <a:spcPts val="0"/>
                </a:spcAft>
                <a:buNone/>
              </a:pPr>
              <a:r>
                <a:rPr b="1" lang="en-US" sz="2800" u="none">
                  <a:solidFill>
                    <a:srgbClr val="0000CC"/>
                  </a:solidFill>
                  <a:latin typeface="Times New Roman"/>
                  <a:ea typeface="Times New Roman"/>
                  <a:cs typeface="Times New Roman"/>
                  <a:sym typeface="Times New Roman"/>
                </a:rPr>
                <a:t>Bài 21: CẢNH ĐẸP QUÊ HƯƠNG</a:t>
              </a:r>
              <a:endParaRPr/>
            </a:p>
          </p:txBody>
        </p:sp>
        <p:grpSp>
          <p:nvGrpSpPr>
            <p:cNvPr id="110" name="Google Shape;110;p3"/>
            <p:cNvGrpSpPr/>
            <p:nvPr/>
          </p:nvGrpSpPr>
          <p:grpSpPr>
            <a:xfrm>
              <a:off x="5211494" y="103853"/>
              <a:ext cx="5878532" cy="994830"/>
              <a:chOff x="5063633" y="164812"/>
              <a:chExt cx="5779343" cy="994830"/>
            </a:xfrm>
          </p:grpSpPr>
          <p:grpSp>
            <p:nvGrpSpPr>
              <p:cNvPr id="111" name="Google Shape;111;p3"/>
              <p:cNvGrpSpPr/>
              <p:nvPr/>
            </p:nvGrpSpPr>
            <p:grpSpPr>
              <a:xfrm>
                <a:off x="5063633" y="164812"/>
                <a:ext cx="5779343" cy="994830"/>
                <a:chOff x="5063633" y="164812"/>
                <a:chExt cx="5779343" cy="994830"/>
              </a:xfrm>
            </p:grpSpPr>
            <p:sp>
              <p:nvSpPr>
                <p:cNvPr id="112" name="Google Shape;112;p3"/>
                <p:cNvSpPr txBox="1"/>
                <p:nvPr/>
              </p:nvSpPr>
              <p:spPr>
                <a:xfrm>
                  <a:off x="5063633" y="164812"/>
                  <a:ext cx="5779343" cy="55399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rgbClr val="0000CC"/>
                      </a:solidFill>
                      <a:latin typeface="Times New Roman"/>
                      <a:ea typeface="Times New Roman"/>
                      <a:cs typeface="Times New Roman"/>
                      <a:sym typeface="Times New Roman"/>
                    </a:rPr>
                    <a:t>Thứ……ngày…..tháng…..năm…….</a:t>
                  </a:r>
                  <a:endParaRPr sz="3000">
                    <a:solidFill>
                      <a:srgbClr val="0000CC"/>
                    </a:solidFill>
                    <a:latin typeface="Times New Roman"/>
                    <a:ea typeface="Times New Roman"/>
                    <a:cs typeface="Times New Roman"/>
                    <a:sym typeface="Times New Roman"/>
                  </a:endParaRPr>
                </a:p>
              </p:txBody>
            </p:sp>
            <p:sp>
              <p:nvSpPr>
                <p:cNvPr id="113" name="Google Shape;113;p3"/>
                <p:cNvSpPr txBox="1"/>
                <p:nvPr/>
              </p:nvSpPr>
              <p:spPr>
                <a:xfrm>
                  <a:off x="5468902" y="636422"/>
                  <a:ext cx="492189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66"/>
                      </a:solidFill>
                      <a:latin typeface="Times New Roman"/>
                      <a:ea typeface="Times New Roman"/>
                      <a:cs typeface="Times New Roman"/>
                      <a:sym typeface="Times New Roman"/>
                    </a:rPr>
                    <a:t>HOẠT ĐỘNG TRẢI NGHIỆM</a:t>
                  </a:r>
                  <a:endParaRPr b="1" sz="2800">
                    <a:solidFill>
                      <a:srgbClr val="FF0066"/>
                    </a:solidFill>
                    <a:latin typeface="Times New Roman"/>
                    <a:ea typeface="Times New Roman"/>
                    <a:cs typeface="Times New Roman"/>
                    <a:sym typeface="Times New Roman"/>
                  </a:endParaRPr>
                </a:p>
              </p:txBody>
            </p:sp>
          </p:grpSp>
          <p:cxnSp>
            <p:nvCxnSpPr>
              <p:cNvPr id="114" name="Google Shape;114;p3"/>
              <p:cNvCxnSpPr/>
              <p:nvPr/>
            </p:nvCxnSpPr>
            <p:spPr>
              <a:xfrm>
                <a:off x="5618731" y="1136154"/>
                <a:ext cx="4569771" cy="0"/>
              </a:xfrm>
              <a:prstGeom prst="straightConnector1">
                <a:avLst/>
              </a:prstGeom>
              <a:noFill/>
              <a:ln cap="flat" cmpd="sng" w="25400">
                <a:solidFill>
                  <a:srgbClr val="FF0066"/>
                </a:solidFill>
                <a:prstDash val="solid"/>
                <a:round/>
                <a:headEnd len="sm" w="sm" type="none"/>
                <a:tailEnd len="sm" w="sm" type="none"/>
              </a:ln>
              <a:effectLst>
                <a:outerShdw blurRad="40000" rotWithShape="0" dir="5400000" dist="20000">
                  <a:srgbClr val="000000">
                    <a:alpha val="37647"/>
                  </a:srgbClr>
                </a:outerShdw>
              </a:effectLst>
            </p:spPr>
          </p:cxnSp>
        </p:grpSp>
      </p:grpSp>
      <p:pic>
        <p:nvPicPr>
          <p:cNvPr id="115" name="Google Shape;115;p3"/>
          <p:cNvPicPr preferRelativeResize="0"/>
          <p:nvPr/>
        </p:nvPicPr>
        <p:blipFill rotWithShape="1">
          <a:blip r:embed="rId3">
            <a:alphaModFix/>
          </a:blip>
          <a:srcRect b="16667" l="31845" r="27159" t="48957"/>
          <a:stretch/>
        </p:blipFill>
        <p:spPr>
          <a:xfrm>
            <a:off x="1356519" y="3054173"/>
            <a:ext cx="14249400" cy="5480227"/>
          </a:xfrm>
          <a:prstGeom prst="rect">
            <a:avLst/>
          </a:prstGeom>
          <a:noFill/>
          <a:ln>
            <a:noFill/>
          </a:ln>
        </p:spPr>
      </p:pic>
    </p:spTree>
  </p:cSld>
  <p:clrMapOvr>
    <a:masterClrMapping/>
  </p:clrMapOvr>
  <p:transition spd="slow">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grpSp>
        <p:nvGrpSpPr>
          <p:cNvPr id="120" name="Google Shape;120;p4"/>
          <p:cNvGrpSpPr/>
          <p:nvPr/>
        </p:nvGrpSpPr>
        <p:grpSpPr>
          <a:xfrm>
            <a:off x="1535205" y="1746287"/>
            <a:ext cx="7696200" cy="677108"/>
            <a:chOff x="1508918" y="1888664"/>
            <a:chExt cx="6856614" cy="677108"/>
          </a:xfrm>
        </p:grpSpPr>
        <p:sp>
          <p:nvSpPr>
            <p:cNvPr id="121" name="Google Shape;121;p4"/>
            <p:cNvSpPr/>
            <p:nvPr/>
          </p:nvSpPr>
          <p:spPr>
            <a:xfrm>
              <a:off x="1508918" y="1888664"/>
              <a:ext cx="6856614" cy="677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800">
                  <a:solidFill>
                    <a:srgbClr val="FF0066"/>
                  </a:solidFill>
                  <a:latin typeface="Times New Roman"/>
                  <a:ea typeface="Times New Roman"/>
                  <a:cs typeface="Times New Roman"/>
                  <a:sym typeface="Times New Roman"/>
                </a:rPr>
                <a:t>1. Nhận diện cảnh đẹp quê hương.</a:t>
              </a:r>
              <a:endParaRPr b="1" sz="3800">
                <a:solidFill>
                  <a:srgbClr val="FF0066"/>
                </a:solidFill>
                <a:latin typeface="Times New Roman"/>
                <a:ea typeface="Times New Roman"/>
                <a:cs typeface="Times New Roman"/>
                <a:sym typeface="Times New Roman"/>
              </a:endParaRPr>
            </a:p>
          </p:txBody>
        </p:sp>
        <p:cxnSp>
          <p:nvCxnSpPr>
            <p:cNvPr id="122" name="Google Shape;122;p4"/>
            <p:cNvCxnSpPr/>
            <p:nvPr/>
          </p:nvCxnSpPr>
          <p:spPr>
            <a:xfrm>
              <a:off x="1673234" y="2519755"/>
              <a:ext cx="6081313" cy="46017"/>
            </a:xfrm>
            <a:prstGeom prst="straightConnector1">
              <a:avLst/>
            </a:prstGeom>
            <a:noFill/>
            <a:ln cap="flat" cmpd="sng" w="38100">
              <a:solidFill>
                <a:srgbClr val="FF0066"/>
              </a:solidFill>
              <a:prstDash val="solid"/>
              <a:round/>
              <a:headEnd len="sm" w="sm" type="none"/>
              <a:tailEnd len="sm" w="sm" type="none"/>
            </a:ln>
            <a:effectLst>
              <a:outerShdw blurRad="40000" rotWithShape="0" dir="5400000" dist="23000">
                <a:srgbClr val="000000">
                  <a:alpha val="34901"/>
                </a:srgbClr>
              </a:outerShdw>
            </a:effectLst>
          </p:spPr>
        </p:cxnSp>
      </p:grpSp>
      <p:grpSp>
        <p:nvGrpSpPr>
          <p:cNvPr id="123" name="Google Shape;123;p4"/>
          <p:cNvGrpSpPr/>
          <p:nvPr/>
        </p:nvGrpSpPr>
        <p:grpSpPr>
          <a:xfrm>
            <a:off x="5014119" y="103853"/>
            <a:ext cx="6096000" cy="1569405"/>
            <a:chOff x="5014119" y="103853"/>
            <a:chExt cx="6096000" cy="1569405"/>
          </a:xfrm>
        </p:grpSpPr>
        <p:sp>
          <p:nvSpPr>
            <p:cNvPr id="124" name="Google Shape;124;p4"/>
            <p:cNvSpPr txBox="1"/>
            <p:nvPr/>
          </p:nvSpPr>
          <p:spPr>
            <a:xfrm>
              <a:off x="5014119" y="1097280"/>
              <a:ext cx="6096000" cy="575978"/>
            </a:xfrm>
            <a:prstGeom prst="rect">
              <a:avLst/>
            </a:prstGeom>
            <a:noFill/>
            <a:ln>
              <a:noFill/>
            </a:ln>
          </p:spPr>
          <p:txBody>
            <a:bodyPr anchorCtr="0" anchor="t" bIns="71825" lIns="143675" spcFirstLastPara="1" rIns="143675" wrap="square" tIns="71825">
              <a:spAutoFit/>
            </a:bodyPr>
            <a:lstStyle/>
            <a:p>
              <a:pPr indent="0" lvl="0" marL="0" marR="0" rtl="0" algn="ctr">
                <a:spcBef>
                  <a:spcPts val="0"/>
                </a:spcBef>
                <a:spcAft>
                  <a:spcPts val="0"/>
                </a:spcAft>
                <a:buNone/>
              </a:pPr>
              <a:r>
                <a:rPr b="1" lang="en-US" sz="2800">
                  <a:solidFill>
                    <a:srgbClr val="0000CC"/>
                  </a:solidFill>
                  <a:latin typeface="Times New Roman"/>
                  <a:ea typeface="Times New Roman"/>
                  <a:cs typeface="Times New Roman"/>
                  <a:sym typeface="Times New Roman"/>
                </a:rPr>
                <a:t>Bài 21: CẢNH ĐẸP QUÊ HƯƠNG</a:t>
              </a:r>
              <a:endParaRPr/>
            </a:p>
          </p:txBody>
        </p:sp>
        <p:grpSp>
          <p:nvGrpSpPr>
            <p:cNvPr id="125" name="Google Shape;125;p4"/>
            <p:cNvGrpSpPr/>
            <p:nvPr/>
          </p:nvGrpSpPr>
          <p:grpSpPr>
            <a:xfrm>
              <a:off x="5211494" y="103853"/>
              <a:ext cx="5878532" cy="994830"/>
              <a:chOff x="5063633" y="164812"/>
              <a:chExt cx="5779343" cy="994830"/>
            </a:xfrm>
          </p:grpSpPr>
          <p:grpSp>
            <p:nvGrpSpPr>
              <p:cNvPr id="126" name="Google Shape;126;p4"/>
              <p:cNvGrpSpPr/>
              <p:nvPr/>
            </p:nvGrpSpPr>
            <p:grpSpPr>
              <a:xfrm>
                <a:off x="5063633" y="164812"/>
                <a:ext cx="5779343" cy="994830"/>
                <a:chOff x="5063633" y="164812"/>
                <a:chExt cx="5779343" cy="994830"/>
              </a:xfrm>
            </p:grpSpPr>
            <p:sp>
              <p:nvSpPr>
                <p:cNvPr id="127" name="Google Shape;127;p4"/>
                <p:cNvSpPr txBox="1"/>
                <p:nvPr/>
              </p:nvSpPr>
              <p:spPr>
                <a:xfrm>
                  <a:off x="5063633" y="164812"/>
                  <a:ext cx="5779343" cy="55399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rgbClr val="0000CC"/>
                      </a:solidFill>
                      <a:latin typeface="Times New Roman"/>
                      <a:ea typeface="Times New Roman"/>
                      <a:cs typeface="Times New Roman"/>
                      <a:sym typeface="Times New Roman"/>
                    </a:rPr>
                    <a:t>Thứ……ngày…..tháng…..năm…….</a:t>
                  </a:r>
                  <a:endParaRPr sz="3000">
                    <a:solidFill>
                      <a:srgbClr val="0000CC"/>
                    </a:solidFill>
                    <a:latin typeface="Times New Roman"/>
                    <a:ea typeface="Times New Roman"/>
                    <a:cs typeface="Times New Roman"/>
                    <a:sym typeface="Times New Roman"/>
                  </a:endParaRPr>
                </a:p>
              </p:txBody>
            </p:sp>
            <p:sp>
              <p:nvSpPr>
                <p:cNvPr id="128" name="Google Shape;128;p4"/>
                <p:cNvSpPr txBox="1"/>
                <p:nvPr/>
              </p:nvSpPr>
              <p:spPr>
                <a:xfrm>
                  <a:off x="5468902" y="636422"/>
                  <a:ext cx="492189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66"/>
                      </a:solidFill>
                      <a:latin typeface="Times New Roman"/>
                      <a:ea typeface="Times New Roman"/>
                      <a:cs typeface="Times New Roman"/>
                      <a:sym typeface="Times New Roman"/>
                    </a:rPr>
                    <a:t>HOẠT ĐỘNG TRẢI NGHIỆM</a:t>
                  </a:r>
                  <a:endParaRPr b="1" sz="2800">
                    <a:solidFill>
                      <a:srgbClr val="FF0066"/>
                    </a:solidFill>
                    <a:latin typeface="Times New Roman"/>
                    <a:ea typeface="Times New Roman"/>
                    <a:cs typeface="Times New Roman"/>
                    <a:sym typeface="Times New Roman"/>
                  </a:endParaRPr>
                </a:p>
              </p:txBody>
            </p:sp>
          </p:grpSp>
          <p:cxnSp>
            <p:nvCxnSpPr>
              <p:cNvPr id="129" name="Google Shape;129;p4"/>
              <p:cNvCxnSpPr/>
              <p:nvPr/>
            </p:nvCxnSpPr>
            <p:spPr>
              <a:xfrm>
                <a:off x="5618731" y="1136154"/>
                <a:ext cx="4569771" cy="0"/>
              </a:xfrm>
              <a:prstGeom prst="straightConnector1">
                <a:avLst/>
              </a:prstGeom>
              <a:noFill/>
              <a:ln cap="flat" cmpd="sng" w="25400">
                <a:solidFill>
                  <a:srgbClr val="FF0066"/>
                </a:solidFill>
                <a:prstDash val="solid"/>
                <a:round/>
                <a:headEnd len="sm" w="sm" type="none"/>
                <a:tailEnd len="sm" w="sm" type="none"/>
              </a:ln>
              <a:effectLst>
                <a:outerShdw blurRad="40000" rotWithShape="0" dir="5400000" dist="20000">
                  <a:srgbClr val="000000">
                    <a:alpha val="37647"/>
                  </a:srgbClr>
                </a:outerShdw>
              </a:effectLst>
            </p:spPr>
          </p:cxnSp>
        </p:grpSp>
      </p:grpSp>
      <p:sp>
        <p:nvSpPr>
          <p:cNvPr id="130" name="Google Shape;130;p4"/>
          <p:cNvSpPr txBox="1"/>
          <p:nvPr/>
        </p:nvSpPr>
        <p:spPr>
          <a:xfrm>
            <a:off x="894836" y="7972877"/>
            <a:ext cx="14859000"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3600">
                <a:solidFill>
                  <a:srgbClr val="FF0066"/>
                </a:solidFill>
                <a:latin typeface="Times New Roman"/>
                <a:ea typeface="Times New Roman"/>
                <a:cs typeface="Times New Roman"/>
                <a:sym typeface="Times New Roman"/>
              </a:rPr>
              <a:t>      Chia sẻ ấn tượng của em về những cảnh đẹp đó.</a:t>
            </a:r>
            <a:endParaRPr b="1" i="1" sz="3600">
              <a:solidFill>
                <a:srgbClr val="FF0066"/>
              </a:solidFill>
              <a:latin typeface="Times New Roman"/>
              <a:ea typeface="Times New Roman"/>
              <a:cs typeface="Times New Roman"/>
              <a:sym typeface="Times New Roman"/>
            </a:endParaRPr>
          </a:p>
        </p:txBody>
      </p:sp>
      <p:pic>
        <p:nvPicPr>
          <p:cNvPr descr="Quê hương Việt Nam nơi đâu cũng đẹp!" id="131" name="Google Shape;131;p4"/>
          <p:cNvPicPr preferRelativeResize="0"/>
          <p:nvPr/>
        </p:nvPicPr>
        <p:blipFill rotWithShape="1">
          <a:blip r:embed="rId3">
            <a:alphaModFix/>
          </a:blip>
          <a:srcRect b="0" l="0" r="0" t="0"/>
          <a:stretch/>
        </p:blipFill>
        <p:spPr>
          <a:xfrm>
            <a:off x="4290219" y="2767786"/>
            <a:ext cx="7620000" cy="5076826"/>
          </a:xfrm>
          <a:prstGeom prst="rect">
            <a:avLst/>
          </a:prstGeom>
          <a:noFill/>
          <a:ln>
            <a:noFill/>
          </a:ln>
        </p:spPr>
      </p:pic>
      <p:sp>
        <p:nvSpPr>
          <p:cNvPr id="132" name="Google Shape;132;p4"/>
          <p:cNvSpPr txBox="1"/>
          <p:nvPr/>
        </p:nvSpPr>
        <p:spPr>
          <a:xfrm>
            <a:off x="5211494" y="7237457"/>
            <a:ext cx="506042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HỒ HOÀN KIẾM – HÀ NỘI</a:t>
            </a:r>
            <a:endParaRPr b="1" sz="2800">
              <a:solidFill>
                <a:srgbClr val="FF0000"/>
              </a:solidFill>
              <a:latin typeface="Times New Roman"/>
              <a:ea typeface="Times New Roman"/>
              <a:cs typeface="Times New Roman"/>
              <a:sym typeface="Times New Roman"/>
            </a:endParaRPr>
          </a:p>
        </p:txBody>
      </p:sp>
      <p:sp>
        <p:nvSpPr>
          <p:cNvPr descr="Những Hình ảnh đẹp Về Làng Quê, Quê Hương Việt Nam Chất Lượng 4K" id="133" name="Google Shape;133;p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descr="Những Hình Ảnh Đẹp Về Quê Hương Việt Nam Tươi Đẹp, Những Hình Ảnh Quê Hương  Đẹp Nhất" id="134" name="Google Shape;134;p4"/>
          <p:cNvPicPr preferRelativeResize="0"/>
          <p:nvPr/>
        </p:nvPicPr>
        <p:blipFill rotWithShape="1">
          <a:blip r:embed="rId4">
            <a:alphaModFix/>
          </a:blip>
          <a:srcRect b="0" l="0" r="0" t="0"/>
          <a:stretch/>
        </p:blipFill>
        <p:spPr>
          <a:xfrm>
            <a:off x="4290219" y="2761694"/>
            <a:ext cx="7655669" cy="5079857"/>
          </a:xfrm>
          <a:prstGeom prst="rect">
            <a:avLst/>
          </a:prstGeom>
          <a:noFill/>
          <a:ln>
            <a:noFill/>
          </a:ln>
        </p:spPr>
      </p:pic>
      <p:pic>
        <p:nvPicPr>
          <p:cNvPr descr="30 hình ảnh Vịnh Hạ Long Quảng Ninh đẹp làm hình nền máy tính" id="135" name="Google Shape;135;p4"/>
          <p:cNvPicPr preferRelativeResize="0"/>
          <p:nvPr/>
        </p:nvPicPr>
        <p:blipFill rotWithShape="1">
          <a:blip r:embed="rId5">
            <a:alphaModFix/>
          </a:blip>
          <a:srcRect b="0" l="0" r="0" t="0"/>
          <a:stretch/>
        </p:blipFill>
        <p:spPr>
          <a:xfrm>
            <a:off x="4278804" y="2818394"/>
            <a:ext cx="7696200" cy="4977626"/>
          </a:xfrm>
          <a:prstGeom prst="rect">
            <a:avLst/>
          </a:prstGeom>
          <a:noFill/>
          <a:ln>
            <a:noFill/>
          </a:ln>
        </p:spPr>
      </p:pic>
      <p:sp>
        <p:nvSpPr>
          <p:cNvPr id="136" name="Google Shape;136;p4"/>
          <p:cNvSpPr txBox="1"/>
          <p:nvPr/>
        </p:nvSpPr>
        <p:spPr>
          <a:xfrm>
            <a:off x="5809736" y="2869591"/>
            <a:ext cx="50292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ĐẢO KÌ VĨ – VỊNH HẠ LONG</a:t>
            </a:r>
            <a:endParaRPr b="1" sz="2800">
              <a:solidFill>
                <a:srgbClr val="FF0000"/>
              </a:solidFill>
              <a:latin typeface="Times New Roman"/>
              <a:ea typeface="Times New Roman"/>
              <a:cs typeface="Times New Roman"/>
              <a:sym typeface="Times New Roman"/>
            </a:endParaRPr>
          </a:p>
        </p:txBody>
      </p:sp>
      <p:pic>
        <p:nvPicPr>
          <p:cNvPr descr="Du lịch Phú Yên Gành Đá Đĩa điểm được yêu thích nhất" id="137" name="Google Shape;137;p4"/>
          <p:cNvPicPr preferRelativeResize="0"/>
          <p:nvPr/>
        </p:nvPicPr>
        <p:blipFill rotWithShape="1">
          <a:blip r:embed="rId6">
            <a:alphaModFix/>
          </a:blip>
          <a:srcRect b="0" l="0" r="0" t="0"/>
          <a:stretch/>
        </p:blipFill>
        <p:spPr>
          <a:xfrm>
            <a:off x="4304777" y="2761129"/>
            <a:ext cx="7681642" cy="5140978"/>
          </a:xfrm>
          <a:prstGeom prst="rect">
            <a:avLst/>
          </a:prstGeom>
          <a:noFill/>
          <a:ln>
            <a:noFill/>
          </a:ln>
        </p:spPr>
      </p:pic>
      <p:sp>
        <p:nvSpPr>
          <p:cNvPr id="138" name="Google Shape;138;p4"/>
          <p:cNvSpPr txBox="1"/>
          <p:nvPr/>
        </p:nvSpPr>
        <p:spPr>
          <a:xfrm>
            <a:off x="4944756" y="2856941"/>
            <a:ext cx="592077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0000"/>
                </a:solidFill>
                <a:latin typeface="Times New Roman"/>
                <a:ea typeface="Times New Roman"/>
                <a:cs typeface="Times New Roman"/>
                <a:sym typeface="Times New Roman"/>
              </a:rPr>
              <a:t>GHỀNH ĐÁ DĨA- PHÚ YÊN</a:t>
            </a:r>
            <a:endParaRPr b="1" sz="2800">
              <a:solidFill>
                <a:srgbClr val="FF0000"/>
              </a:solidFill>
              <a:latin typeface="Times New Roman"/>
              <a:ea typeface="Times New Roman"/>
              <a:cs typeface="Times New Roman"/>
              <a:sym typeface="Times New Roman"/>
            </a:endParaRPr>
          </a:p>
        </p:txBody>
      </p:sp>
      <p:sp>
        <p:nvSpPr>
          <p:cNvPr descr="khu du lịch Thác Prenn - Du Lịch Đà Lạt" id="139" name="Google Shape;139;p4"/>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140" name="Google Shape;140;p4"/>
          <p:cNvPicPr preferRelativeResize="0"/>
          <p:nvPr/>
        </p:nvPicPr>
        <p:blipFill rotWithShape="1">
          <a:blip r:embed="rId7">
            <a:alphaModFix/>
          </a:blip>
          <a:srcRect b="0" l="0" r="0" t="0"/>
          <a:stretch/>
        </p:blipFill>
        <p:spPr>
          <a:xfrm>
            <a:off x="4304777" y="2765028"/>
            <a:ext cx="7696200" cy="5069842"/>
          </a:xfrm>
          <a:prstGeom prst="rect">
            <a:avLst/>
          </a:prstGeom>
          <a:noFill/>
          <a:ln>
            <a:noFill/>
          </a:ln>
        </p:spPr>
      </p:pic>
      <p:sp>
        <p:nvSpPr>
          <p:cNvPr id="141" name="Google Shape;141;p4"/>
          <p:cNvSpPr txBox="1"/>
          <p:nvPr/>
        </p:nvSpPr>
        <p:spPr>
          <a:xfrm>
            <a:off x="6195219" y="7260150"/>
            <a:ext cx="464371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THÁC PRENN – ĐÀ LẠT</a:t>
            </a:r>
            <a:endParaRPr b="1" sz="2800">
              <a:solidFill>
                <a:srgbClr val="FF0000"/>
              </a:solidFill>
              <a:latin typeface="Times New Roman"/>
              <a:ea typeface="Times New Roman"/>
              <a:cs typeface="Times New Roman"/>
              <a:sym typeface="Times New Roman"/>
            </a:endParaRPr>
          </a:p>
        </p:txBody>
      </p:sp>
      <p:pic>
        <p:nvPicPr>
          <p:cNvPr descr="Photo] Chợ Bến Thành - biểu tượng độc đáo của TP.HCM | Điểm đến | Vietnam+  (VietnamPlus)" id="142" name="Google Shape;142;p4"/>
          <p:cNvPicPr preferRelativeResize="0"/>
          <p:nvPr/>
        </p:nvPicPr>
        <p:blipFill rotWithShape="1">
          <a:blip r:embed="rId8">
            <a:alphaModFix/>
          </a:blip>
          <a:srcRect b="0" l="0" r="0" t="0"/>
          <a:stretch/>
        </p:blipFill>
        <p:spPr>
          <a:xfrm>
            <a:off x="4267389" y="2774639"/>
            <a:ext cx="7765847" cy="5130368"/>
          </a:xfrm>
          <a:prstGeom prst="rect">
            <a:avLst/>
          </a:prstGeom>
          <a:noFill/>
          <a:ln>
            <a:noFill/>
          </a:ln>
        </p:spPr>
      </p:pic>
      <p:sp>
        <p:nvSpPr>
          <p:cNvPr id="143" name="Google Shape;143;p4"/>
          <p:cNvSpPr txBox="1"/>
          <p:nvPr/>
        </p:nvSpPr>
        <p:spPr>
          <a:xfrm>
            <a:off x="4290219" y="2693756"/>
            <a:ext cx="767022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Times New Roman"/>
                <a:ea typeface="Times New Roman"/>
                <a:cs typeface="Times New Roman"/>
                <a:sym typeface="Times New Roman"/>
              </a:rPr>
              <a:t>CHỢ BẾN THÀNH – TP HỒ CHÍ MINH</a:t>
            </a:r>
            <a:endParaRPr b="1" sz="2800">
              <a:solidFill>
                <a:schemeClr val="dk1"/>
              </a:solidFill>
              <a:latin typeface="Times New Roman"/>
              <a:ea typeface="Times New Roman"/>
              <a:cs typeface="Times New Roman"/>
              <a:sym typeface="Times New Roman"/>
            </a:endParaRPr>
          </a:p>
        </p:txBody>
      </p:sp>
      <p:pic>
        <p:nvPicPr>
          <p:cNvPr descr="Thái Bình mùa lúa chín - Đài Phát Thanh và Truyền Hình Thái Bình" id="144" name="Google Shape;144;p4"/>
          <p:cNvPicPr preferRelativeResize="0"/>
          <p:nvPr/>
        </p:nvPicPr>
        <p:blipFill rotWithShape="1">
          <a:blip r:embed="rId9">
            <a:alphaModFix/>
          </a:blip>
          <a:srcRect b="0" l="0" r="0" t="0"/>
          <a:stretch/>
        </p:blipFill>
        <p:spPr>
          <a:xfrm>
            <a:off x="4249687" y="2769478"/>
            <a:ext cx="7806379" cy="5143873"/>
          </a:xfrm>
          <a:prstGeom prst="rect">
            <a:avLst/>
          </a:prstGeom>
          <a:noFill/>
          <a:ln>
            <a:noFill/>
          </a:ln>
        </p:spPr>
      </p:pic>
      <p:sp>
        <p:nvSpPr>
          <p:cNvPr id="145" name="Google Shape;145;p4"/>
          <p:cNvSpPr txBox="1"/>
          <p:nvPr/>
        </p:nvSpPr>
        <p:spPr>
          <a:xfrm>
            <a:off x="5776119" y="2767484"/>
            <a:ext cx="54864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Times New Roman"/>
                <a:ea typeface="Times New Roman"/>
                <a:cs typeface="Times New Roman"/>
                <a:sym typeface="Times New Roman"/>
              </a:rPr>
              <a:t>CÁNH ĐỒNG LÚA CHÍN</a:t>
            </a:r>
            <a:endParaRPr b="1" sz="2800">
              <a:solidFill>
                <a:schemeClr val="dk1"/>
              </a:solidFill>
              <a:latin typeface="Times New Roman"/>
              <a:ea typeface="Times New Roman"/>
              <a:cs typeface="Times New Roman"/>
              <a:sym typeface="Times New Roman"/>
            </a:endParaRPr>
          </a:p>
        </p:txBody>
      </p:sp>
    </p:spTree>
  </p:cSld>
  <p:clrMapOvr>
    <a:masterClrMapping/>
  </p:clrMapOvr>
  <p:transition spd="slow">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5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2000"/>
                                        <p:tgtEl>
                                          <p:spTgt spid="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500"/>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20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20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2000"/>
                                        <p:tgtEl>
                                          <p:spTgt spid="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2000"/>
                                        <p:tgtEl>
                                          <p:spTgt spid="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500"/>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2000"/>
                                        <p:tgtEl>
                                          <p:spTgt spid="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500"/>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20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5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20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grpSp>
        <p:nvGrpSpPr>
          <p:cNvPr id="150" name="Google Shape;150;p5"/>
          <p:cNvGrpSpPr/>
          <p:nvPr/>
        </p:nvGrpSpPr>
        <p:grpSpPr>
          <a:xfrm>
            <a:off x="746919" y="1782783"/>
            <a:ext cx="11277600" cy="677108"/>
            <a:chOff x="1508918" y="1888664"/>
            <a:chExt cx="10047316" cy="677108"/>
          </a:xfrm>
        </p:grpSpPr>
        <p:sp>
          <p:nvSpPr>
            <p:cNvPr id="151" name="Google Shape;151;p5"/>
            <p:cNvSpPr/>
            <p:nvPr/>
          </p:nvSpPr>
          <p:spPr>
            <a:xfrm>
              <a:off x="1508918" y="1888664"/>
              <a:ext cx="10047316" cy="677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800">
                  <a:solidFill>
                    <a:srgbClr val="FF0066"/>
                  </a:solidFill>
                  <a:latin typeface="Times New Roman"/>
                  <a:ea typeface="Times New Roman"/>
                  <a:cs typeface="Times New Roman"/>
                  <a:sym typeface="Times New Roman"/>
                </a:rPr>
                <a:t>2. Xây dựng kế hoạch giới thiệu cảnh đẹp quê hương.</a:t>
              </a:r>
              <a:endParaRPr b="1" sz="3800">
                <a:solidFill>
                  <a:srgbClr val="FF0066"/>
                </a:solidFill>
                <a:latin typeface="Times New Roman"/>
                <a:ea typeface="Times New Roman"/>
                <a:cs typeface="Times New Roman"/>
                <a:sym typeface="Times New Roman"/>
              </a:endParaRPr>
            </a:p>
          </p:txBody>
        </p:sp>
        <p:cxnSp>
          <p:nvCxnSpPr>
            <p:cNvPr id="152" name="Google Shape;152;p5"/>
            <p:cNvCxnSpPr/>
            <p:nvPr/>
          </p:nvCxnSpPr>
          <p:spPr>
            <a:xfrm>
              <a:off x="1605346" y="2565475"/>
              <a:ext cx="9679338" cy="297"/>
            </a:xfrm>
            <a:prstGeom prst="straightConnector1">
              <a:avLst/>
            </a:prstGeom>
            <a:noFill/>
            <a:ln cap="flat" cmpd="sng" w="38100">
              <a:solidFill>
                <a:srgbClr val="FF0066"/>
              </a:solidFill>
              <a:prstDash val="solid"/>
              <a:round/>
              <a:headEnd len="sm" w="sm" type="none"/>
              <a:tailEnd len="sm" w="sm" type="none"/>
            </a:ln>
            <a:effectLst>
              <a:outerShdw blurRad="40000" rotWithShape="0" dir="5400000" dist="23000">
                <a:srgbClr val="000000">
                  <a:alpha val="34901"/>
                </a:srgbClr>
              </a:outerShdw>
            </a:effectLst>
          </p:spPr>
        </p:cxnSp>
      </p:grpSp>
      <p:sp>
        <p:nvSpPr>
          <p:cNvPr id="153" name="Google Shape;153;p5"/>
          <p:cNvSpPr txBox="1"/>
          <p:nvPr/>
        </p:nvSpPr>
        <p:spPr>
          <a:xfrm>
            <a:off x="855155" y="2921363"/>
            <a:ext cx="12481401"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3600">
                <a:solidFill>
                  <a:srgbClr val="0000CC"/>
                </a:solidFill>
                <a:latin typeface="Times New Roman"/>
                <a:ea typeface="Times New Roman"/>
                <a:cs typeface="Times New Roman"/>
                <a:sym typeface="Times New Roman"/>
              </a:rPr>
              <a:t>Xây dựng kế hoạch giới thiệu cảnh đẹp quê hương theo gợi ý:</a:t>
            </a:r>
            <a:endParaRPr b="1" i="1" sz="3600">
              <a:solidFill>
                <a:srgbClr val="0000CC"/>
              </a:solidFill>
              <a:latin typeface="Times New Roman"/>
              <a:ea typeface="Times New Roman"/>
              <a:cs typeface="Times New Roman"/>
              <a:sym typeface="Times New Roman"/>
            </a:endParaRPr>
          </a:p>
        </p:txBody>
      </p:sp>
      <p:grpSp>
        <p:nvGrpSpPr>
          <p:cNvPr id="154" name="Google Shape;154;p5"/>
          <p:cNvGrpSpPr/>
          <p:nvPr/>
        </p:nvGrpSpPr>
        <p:grpSpPr>
          <a:xfrm>
            <a:off x="5014119" y="103853"/>
            <a:ext cx="6096000" cy="1569405"/>
            <a:chOff x="5014119" y="103853"/>
            <a:chExt cx="6096000" cy="1569405"/>
          </a:xfrm>
        </p:grpSpPr>
        <p:sp>
          <p:nvSpPr>
            <p:cNvPr id="155" name="Google Shape;155;p5"/>
            <p:cNvSpPr txBox="1"/>
            <p:nvPr/>
          </p:nvSpPr>
          <p:spPr>
            <a:xfrm>
              <a:off x="5014119" y="1097280"/>
              <a:ext cx="6096000" cy="575978"/>
            </a:xfrm>
            <a:prstGeom prst="rect">
              <a:avLst/>
            </a:prstGeom>
            <a:noFill/>
            <a:ln>
              <a:noFill/>
            </a:ln>
          </p:spPr>
          <p:txBody>
            <a:bodyPr anchorCtr="0" anchor="t" bIns="71825" lIns="143675" spcFirstLastPara="1" rIns="143675" wrap="square" tIns="71825">
              <a:spAutoFit/>
            </a:bodyPr>
            <a:lstStyle/>
            <a:p>
              <a:pPr indent="0" lvl="0" marL="0" marR="0" rtl="0" algn="ctr">
                <a:spcBef>
                  <a:spcPts val="0"/>
                </a:spcBef>
                <a:spcAft>
                  <a:spcPts val="0"/>
                </a:spcAft>
                <a:buNone/>
              </a:pPr>
              <a:r>
                <a:rPr b="1" lang="en-US" sz="2800">
                  <a:solidFill>
                    <a:srgbClr val="0000CC"/>
                  </a:solidFill>
                  <a:latin typeface="Times New Roman"/>
                  <a:ea typeface="Times New Roman"/>
                  <a:cs typeface="Times New Roman"/>
                  <a:sym typeface="Times New Roman"/>
                </a:rPr>
                <a:t>Bài 21: CẢNH ĐẸP QUÊ HƯƠNG</a:t>
              </a:r>
              <a:endParaRPr/>
            </a:p>
          </p:txBody>
        </p:sp>
        <p:grpSp>
          <p:nvGrpSpPr>
            <p:cNvPr id="156" name="Google Shape;156;p5"/>
            <p:cNvGrpSpPr/>
            <p:nvPr/>
          </p:nvGrpSpPr>
          <p:grpSpPr>
            <a:xfrm>
              <a:off x="5211494" y="103853"/>
              <a:ext cx="5878532" cy="994830"/>
              <a:chOff x="5063633" y="164812"/>
              <a:chExt cx="5779343" cy="994830"/>
            </a:xfrm>
          </p:grpSpPr>
          <p:grpSp>
            <p:nvGrpSpPr>
              <p:cNvPr id="157" name="Google Shape;157;p5"/>
              <p:cNvGrpSpPr/>
              <p:nvPr/>
            </p:nvGrpSpPr>
            <p:grpSpPr>
              <a:xfrm>
                <a:off x="5063633" y="164812"/>
                <a:ext cx="5779343" cy="994830"/>
                <a:chOff x="5063633" y="164812"/>
                <a:chExt cx="5779343" cy="994830"/>
              </a:xfrm>
            </p:grpSpPr>
            <p:sp>
              <p:nvSpPr>
                <p:cNvPr id="158" name="Google Shape;158;p5"/>
                <p:cNvSpPr txBox="1"/>
                <p:nvPr/>
              </p:nvSpPr>
              <p:spPr>
                <a:xfrm>
                  <a:off x="5063633" y="164812"/>
                  <a:ext cx="5779343" cy="55399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rgbClr val="0000CC"/>
                      </a:solidFill>
                      <a:latin typeface="Times New Roman"/>
                      <a:ea typeface="Times New Roman"/>
                      <a:cs typeface="Times New Roman"/>
                      <a:sym typeface="Times New Roman"/>
                    </a:rPr>
                    <a:t>Thứ……ngày…..tháng…..năm…….</a:t>
                  </a:r>
                  <a:endParaRPr sz="3000">
                    <a:solidFill>
                      <a:srgbClr val="0000CC"/>
                    </a:solidFill>
                    <a:latin typeface="Times New Roman"/>
                    <a:ea typeface="Times New Roman"/>
                    <a:cs typeface="Times New Roman"/>
                    <a:sym typeface="Times New Roman"/>
                  </a:endParaRPr>
                </a:p>
              </p:txBody>
            </p:sp>
            <p:sp>
              <p:nvSpPr>
                <p:cNvPr id="159" name="Google Shape;159;p5"/>
                <p:cNvSpPr txBox="1"/>
                <p:nvPr/>
              </p:nvSpPr>
              <p:spPr>
                <a:xfrm>
                  <a:off x="5468902" y="636422"/>
                  <a:ext cx="492189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66"/>
                      </a:solidFill>
                      <a:latin typeface="Times New Roman"/>
                      <a:ea typeface="Times New Roman"/>
                      <a:cs typeface="Times New Roman"/>
                      <a:sym typeface="Times New Roman"/>
                    </a:rPr>
                    <a:t>HOẠT ĐỘNG TRẢI NGHIỆM</a:t>
                  </a:r>
                  <a:endParaRPr b="1" sz="2800">
                    <a:solidFill>
                      <a:srgbClr val="FF0066"/>
                    </a:solidFill>
                    <a:latin typeface="Times New Roman"/>
                    <a:ea typeface="Times New Roman"/>
                    <a:cs typeface="Times New Roman"/>
                    <a:sym typeface="Times New Roman"/>
                  </a:endParaRPr>
                </a:p>
              </p:txBody>
            </p:sp>
          </p:grpSp>
          <p:cxnSp>
            <p:nvCxnSpPr>
              <p:cNvPr id="160" name="Google Shape;160;p5"/>
              <p:cNvCxnSpPr/>
              <p:nvPr/>
            </p:nvCxnSpPr>
            <p:spPr>
              <a:xfrm>
                <a:off x="5618731" y="1136154"/>
                <a:ext cx="4569771" cy="0"/>
              </a:xfrm>
              <a:prstGeom prst="straightConnector1">
                <a:avLst/>
              </a:prstGeom>
              <a:noFill/>
              <a:ln cap="flat" cmpd="sng" w="25400">
                <a:solidFill>
                  <a:srgbClr val="FF0066"/>
                </a:solidFill>
                <a:prstDash val="solid"/>
                <a:round/>
                <a:headEnd len="sm" w="sm" type="none"/>
                <a:tailEnd len="sm" w="sm" type="none"/>
              </a:ln>
              <a:effectLst>
                <a:outerShdw blurRad="40000" rotWithShape="0" dir="5400000" dist="20000">
                  <a:srgbClr val="000000">
                    <a:alpha val="37647"/>
                  </a:srgbClr>
                </a:outerShdw>
              </a:effectLst>
            </p:spPr>
          </p:cxnSp>
        </p:grpSp>
      </p:grpSp>
      <p:sp>
        <p:nvSpPr>
          <p:cNvPr id="161" name="Google Shape;161;p5"/>
          <p:cNvSpPr txBox="1"/>
          <p:nvPr/>
        </p:nvSpPr>
        <p:spPr>
          <a:xfrm>
            <a:off x="775597" y="3854186"/>
            <a:ext cx="14563419"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3600">
                <a:solidFill>
                  <a:srgbClr val="0000CC"/>
                </a:solidFill>
                <a:latin typeface="Times New Roman"/>
                <a:ea typeface="Times New Roman"/>
                <a:cs typeface="Times New Roman"/>
                <a:sym typeface="Times New Roman"/>
              </a:rPr>
              <a:t>- Lựa chọn cảnh đẹp quê hương em muốn giới thiệu.</a:t>
            </a:r>
            <a:endParaRPr b="1" i="1" sz="3600">
              <a:solidFill>
                <a:srgbClr val="0000CC"/>
              </a:solidFill>
              <a:latin typeface="Times New Roman"/>
              <a:ea typeface="Times New Roman"/>
              <a:cs typeface="Times New Roman"/>
              <a:sym typeface="Times New Roman"/>
            </a:endParaRPr>
          </a:p>
        </p:txBody>
      </p:sp>
      <p:sp>
        <p:nvSpPr>
          <p:cNvPr id="162" name="Google Shape;162;p5"/>
          <p:cNvSpPr txBox="1"/>
          <p:nvPr/>
        </p:nvSpPr>
        <p:spPr>
          <a:xfrm>
            <a:off x="775597" y="4901559"/>
            <a:ext cx="14137714" cy="120032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3600">
                <a:solidFill>
                  <a:srgbClr val="0000CC"/>
                </a:solidFill>
                <a:latin typeface="Times New Roman"/>
                <a:ea typeface="Times New Roman"/>
                <a:cs typeface="Times New Roman"/>
                <a:sym typeface="Times New Roman"/>
              </a:rPr>
              <a:t>- Chuẩn bị nội dung giới thiệu là bài viết, tranh ảnh về cảnh đẹp mà em sưu tầm được.</a:t>
            </a:r>
            <a:endParaRPr b="1" i="1" sz="3600">
              <a:solidFill>
                <a:srgbClr val="0000CC"/>
              </a:solidFill>
              <a:latin typeface="Times New Roman"/>
              <a:ea typeface="Times New Roman"/>
              <a:cs typeface="Times New Roman"/>
              <a:sym typeface="Times New Roman"/>
            </a:endParaRPr>
          </a:p>
        </p:txBody>
      </p:sp>
    </p:spTree>
  </p:cSld>
  <p:clrMapOvr>
    <a:masterClrMapping/>
  </p:clrMapOvr>
  <p:transition spd="slow">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500"/>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5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grpSp>
        <p:nvGrpSpPr>
          <p:cNvPr id="167" name="Google Shape;167;p6"/>
          <p:cNvGrpSpPr/>
          <p:nvPr/>
        </p:nvGrpSpPr>
        <p:grpSpPr>
          <a:xfrm>
            <a:off x="746919" y="1782783"/>
            <a:ext cx="11277600" cy="677108"/>
            <a:chOff x="1508918" y="1888664"/>
            <a:chExt cx="10047316" cy="677108"/>
          </a:xfrm>
        </p:grpSpPr>
        <p:sp>
          <p:nvSpPr>
            <p:cNvPr id="168" name="Google Shape;168;p6"/>
            <p:cNvSpPr/>
            <p:nvPr/>
          </p:nvSpPr>
          <p:spPr>
            <a:xfrm>
              <a:off x="1508918" y="1888664"/>
              <a:ext cx="10047316" cy="677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800">
                  <a:solidFill>
                    <a:srgbClr val="FF0066"/>
                  </a:solidFill>
                  <a:latin typeface="Times New Roman"/>
                  <a:ea typeface="Times New Roman"/>
                  <a:cs typeface="Times New Roman"/>
                  <a:sym typeface="Times New Roman"/>
                </a:rPr>
                <a:t>2. Xây dựng kế hoạch giới thiệu cảnh đẹp quê hương.</a:t>
              </a:r>
              <a:endParaRPr b="1" sz="3800">
                <a:solidFill>
                  <a:srgbClr val="FF0066"/>
                </a:solidFill>
                <a:latin typeface="Times New Roman"/>
                <a:ea typeface="Times New Roman"/>
                <a:cs typeface="Times New Roman"/>
                <a:sym typeface="Times New Roman"/>
              </a:endParaRPr>
            </a:p>
          </p:txBody>
        </p:sp>
        <p:cxnSp>
          <p:nvCxnSpPr>
            <p:cNvPr id="169" name="Google Shape;169;p6"/>
            <p:cNvCxnSpPr/>
            <p:nvPr/>
          </p:nvCxnSpPr>
          <p:spPr>
            <a:xfrm>
              <a:off x="1605346" y="2565475"/>
              <a:ext cx="7099622" cy="0"/>
            </a:xfrm>
            <a:prstGeom prst="straightConnector1">
              <a:avLst/>
            </a:prstGeom>
            <a:noFill/>
            <a:ln cap="flat" cmpd="sng" w="38100">
              <a:solidFill>
                <a:srgbClr val="FF0066"/>
              </a:solidFill>
              <a:prstDash val="solid"/>
              <a:round/>
              <a:headEnd len="sm" w="sm" type="none"/>
              <a:tailEnd len="sm" w="sm" type="none"/>
            </a:ln>
            <a:effectLst>
              <a:outerShdw blurRad="40000" rotWithShape="0" dir="5400000" dist="23000">
                <a:srgbClr val="000000">
                  <a:alpha val="34901"/>
                </a:srgbClr>
              </a:outerShdw>
            </a:effectLst>
          </p:spPr>
        </p:cxnSp>
      </p:grpSp>
      <p:sp>
        <p:nvSpPr>
          <p:cNvPr id="170" name="Google Shape;170;p6"/>
          <p:cNvSpPr txBox="1"/>
          <p:nvPr/>
        </p:nvSpPr>
        <p:spPr>
          <a:xfrm>
            <a:off x="762317" y="2529840"/>
            <a:ext cx="12481401"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3600">
                <a:solidFill>
                  <a:srgbClr val="0000CC"/>
                </a:solidFill>
                <a:latin typeface="Times New Roman"/>
                <a:ea typeface="Times New Roman"/>
                <a:cs typeface="Times New Roman"/>
                <a:sym typeface="Times New Roman"/>
              </a:rPr>
              <a:t>Nhận xét về kế hoạch giới thiệu cảnh đẹp quê hương dưới đây:</a:t>
            </a:r>
            <a:endParaRPr b="1" i="1" sz="3600">
              <a:solidFill>
                <a:srgbClr val="0000CC"/>
              </a:solidFill>
              <a:latin typeface="Times New Roman"/>
              <a:ea typeface="Times New Roman"/>
              <a:cs typeface="Times New Roman"/>
              <a:sym typeface="Times New Roman"/>
            </a:endParaRPr>
          </a:p>
        </p:txBody>
      </p:sp>
      <p:grpSp>
        <p:nvGrpSpPr>
          <p:cNvPr id="171" name="Google Shape;171;p6"/>
          <p:cNvGrpSpPr/>
          <p:nvPr/>
        </p:nvGrpSpPr>
        <p:grpSpPr>
          <a:xfrm>
            <a:off x="5014119" y="103853"/>
            <a:ext cx="6096000" cy="1569405"/>
            <a:chOff x="5014119" y="103853"/>
            <a:chExt cx="6096000" cy="1569405"/>
          </a:xfrm>
        </p:grpSpPr>
        <p:sp>
          <p:nvSpPr>
            <p:cNvPr id="172" name="Google Shape;172;p6"/>
            <p:cNvSpPr txBox="1"/>
            <p:nvPr/>
          </p:nvSpPr>
          <p:spPr>
            <a:xfrm>
              <a:off x="5014119" y="1097280"/>
              <a:ext cx="6096000" cy="575978"/>
            </a:xfrm>
            <a:prstGeom prst="rect">
              <a:avLst/>
            </a:prstGeom>
            <a:noFill/>
            <a:ln>
              <a:noFill/>
            </a:ln>
          </p:spPr>
          <p:txBody>
            <a:bodyPr anchorCtr="0" anchor="t" bIns="71825" lIns="143675" spcFirstLastPara="1" rIns="143675" wrap="square" tIns="71825">
              <a:spAutoFit/>
            </a:bodyPr>
            <a:lstStyle/>
            <a:p>
              <a:pPr indent="0" lvl="0" marL="0" marR="0" rtl="0" algn="ctr">
                <a:spcBef>
                  <a:spcPts val="0"/>
                </a:spcBef>
                <a:spcAft>
                  <a:spcPts val="0"/>
                </a:spcAft>
                <a:buNone/>
              </a:pPr>
              <a:r>
                <a:rPr b="1" lang="en-US" sz="2800">
                  <a:solidFill>
                    <a:srgbClr val="0000CC"/>
                  </a:solidFill>
                  <a:latin typeface="Times New Roman"/>
                  <a:ea typeface="Times New Roman"/>
                  <a:cs typeface="Times New Roman"/>
                  <a:sym typeface="Times New Roman"/>
                </a:rPr>
                <a:t>Bài 21: CẢNH ĐẸP QUÊ HƯƠNG</a:t>
              </a:r>
              <a:endParaRPr/>
            </a:p>
          </p:txBody>
        </p:sp>
        <p:grpSp>
          <p:nvGrpSpPr>
            <p:cNvPr id="173" name="Google Shape;173;p6"/>
            <p:cNvGrpSpPr/>
            <p:nvPr/>
          </p:nvGrpSpPr>
          <p:grpSpPr>
            <a:xfrm>
              <a:off x="5211494" y="103853"/>
              <a:ext cx="5878532" cy="994830"/>
              <a:chOff x="5063633" y="164812"/>
              <a:chExt cx="5779343" cy="994830"/>
            </a:xfrm>
          </p:grpSpPr>
          <p:grpSp>
            <p:nvGrpSpPr>
              <p:cNvPr id="174" name="Google Shape;174;p6"/>
              <p:cNvGrpSpPr/>
              <p:nvPr/>
            </p:nvGrpSpPr>
            <p:grpSpPr>
              <a:xfrm>
                <a:off x="5063633" y="164812"/>
                <a:ext cx="5779343" cy="994830"/>
                <a:chOff x="5063633" y="164812"/>
                <a:chExt cx="5779343" cy="994830"/>
              </a:xfrm>
            </p:grpSpPr>
            <p:sp>
              <p:nvSpPr>
                <p:cNvPr id="175" name="Google Shape;175;p6"/>
                <p:cNvSpPr txBox="1"/>
                <p:nvPr/>
              </p:nvSpPr>
              <p:spPr>
                <a:xfrm>
                  <a:off x="5063633" y="164812"/>
                  <a:ext cx="5779343" cy="55399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rgbClr val="0000CC"/>
                      </a:solidFill>
                      <a:latin typeface="Times New Roman"/>
                      <a:ea typeface="Times New Roman"/>
                      <a:cs typeface="Times New Roman"/>
                      <a:sym typeface="Times New Roman"/>
                    </a:rPr>
                    <a:t>Thứ……ngày…..tháng…..năm…….</a:t>
                  </a:r>
                  <a:endParaRPr sz="3000">
                    <a:solidFill>
                      <a:srgbClr val="0000CC"/>
                    </a:solidFill>
                    <a:latin typeface="Times New Roman"/>
                    <a:ea typeface="Times New Roman"/>
                    <a:cs typeface="Times New Roman"/>
                    <a:sym typeface="Times New Roman"/>
                  </a:endParaRPr>
                </a:p>
              </p:txBody>
            </p:sp>
            <p:sp>
              <p:nvSpPr>
                <p:cNvPr id="176" name="Google Shape;176;p6"/>
                <p:cNvSpPr txBox="1"/>
                <p:nvPr/>
              </p:nvSpPr>
              <p:spPr>
                <a:xfrm>
                  <a:off x="5468902" y="636422"/>
                  <a:ext cx="492189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66"/>
                      </a:solidFill>
                      <a:latin typeface="Times New Roman"/>
                      <a:ea typeface="Times New Roman"/>
                      <a:cs typeface="Times New Roman"/>
                      <a:sym typeface="Times New Roman"/>
                    </a:rPr>
                    <a:t>HOẠT ĐỘNG TRẢI NGHIỆM</a:t>
                  </a:r>
                  <a:endParaRPr b="1" sz="2800">
                    <a:solidFill>
                      <a:srgbClr val="FF0066"/>
                    </a:solidFill>
                    <a:latin typeface="Times New Roman"/>
                    <a:ea typeface="Times New Roman"/>
                    <a:cs typeface="Times New Roman"/>
                    <a:sym typeface="Times New Roman"/>
                  </a:endParaRPr>
                </a:p>
              </p:txBody>
            </p:sp>
          </p:grpSp>
          <p:cxnSp>
            <p:nvCxnSpPr>
              <p:cNvPr id="177" name="Google Shape;177;p6"/>
              <p:cNvCxnSpPr/>
              <p:nvPr/>
            </p:nvCxnSpPr>
            <p:spPr>
              <a:xfrm>
                <a:off x="5618731" y="1136154"/>
                <a:ext cx="4569771" cy="0"/>
              </a:xfrm>
              <a:prstGeom prst="straightConnector1">
                <a:avLst/>
              </a:prstGeom>
              <a:noFill/>
              <a:ln cap="flat" cmpd="sng" w="25400">
                <a:solidFill>
                  <a:srgbClr val="FF0066"/>
                </a:solidFill>
                <a:prstDash val="solid"/>
                <a:round/>
                <a:headEnd len="sm" w="sm" type="none"/>
                <a:tailEnd len="sm" w="sm" type="none"/>
              </a:ln>
              <a:effectLst>
                <a:outerShdw blurRad="40000" rotWithShape="0" dir="5400000" dist="20000">
                  <a:srgbClr val="000000">
                    <a:alpha val="37647"/>
                  </a:srgbClr>
                </a:outerShdw>
              </a:effectLst>
            </p:spPr>
          </p:cxnSp>
        </p:grpSp>
      </p:grpSp>
      <p:sp>
        <p:nvSpPr>
          <p:cNvPr descr="Bật mí những ý tưởng trang trí lớp học cấp 3 đẹp và độc đáo" id="178" name="Google Shape;178;p6"/>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179" name="Google Shape;179;p6"/>
          <p:cNvPicPr preferRelativeResize="0"/>
          <p:nvPr/>
        </p:nvPicPr>
        <p:blipFill rotWithShape="1">
          <a:blip r:embed="rId3">
            <a:alphaModFix/>
          </a:blip>
          <a:srcRect b="0" l="0" r="0" t="0"/>
          <a:stretch/>
        </p:blipFill>
        <p:spPr>
          <a:xfrm>
            <a:off x="1280319" y="3581400"/>
            <a:ext cx="13487400" cy="4572000"/>
          </a:xfrm>
          <a:prstGeom prst="rect">
            <a:avLst/>
          </a:prstGeom>
          <a:noFill/>
          <a:ln>
            <a:noFill/>
          </a:ln>
        </p:spPr>
      </p:pic>
    </p:spTree>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grpSp>
        <p:nvGrpSpPr>
          <p:cNvPr id="184" name="Google Shape;184;p7"/>
          <p:cNvGrpSpPr/>
          <p:nvPr/>
        </p:nvGrpSpPr>
        <p:grpSpPr>
          <a:xfrm>
            <a:off x="746919" y="1782783"/>
            <a:ext cx="11277600" cy="677108"/>
            <a:chOff x="1508918" y="1888664"/>
            <a:chExt cx="10047316" cy="677108"/>
          </a:xfrm>
        </p:grpSpPr>
        <p:sp>
          <p:nvSpPr>
            <p:cNvPr id="185" name="Google Shape;185;p7"/>
            <p:cNvSpPr/>
            <p:nvPr/>
          </p:nvSpPr>
          <p:spPr>
            <a:xfrm>
              <a:off x="1508918" y="1888664"/>
              <a:ext cx="10047316" cy="677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800">
                  <a:solidFill>
                    <a:srgbClr val="FF0066"/>
                  </a:solidFill>
                  <a:latin typeface="Times New Roman"/>
                  <a:ea typeface="Times New Roman"/>
                  <a:cs typeface="Times New Roman"/>
                  <a:sym typeface="Times New Roman"/>
                </a:rPr>
                <a:t>2. Xây dựng kế hoạch giới thiệu cảnh đẹp quê hương.</a:t>
              </a:r>
              <a:endParaRPr b="1" sz="3800">
                <a:solidFill>
                  <a:srgbClr val="FF0066"/>
                </a:solidFill>
                <a:latin typeface="Times New Roman"/>
                <a:ea typeface="Times New Roman"/>
                <a:cs typeface="Times New Roman"/>
                <a:sym typeface="Times New Roman"/>
              </a:endParaRPr>
            </a:p>
          </p:txBody>
        </p:sp>
        <p:cxnSp>
          <p:nvCxnSpPr>
            <p:cNvPr id="186" name="Google Shape;186;p7"/>
            <p:cNvCxnSpPr/>
            <p:nvPr/>
          </p:nvCxnSpPr>
          <p:spPr>
            <a:xfrm>
              <a:off x="1605346" y="2565475"/>
              <a:ext cx="9611451" cy="297"/>
            </a:xfrm>
            <a:prstGeom prst="straightConnector1">
              <a:avLst/>
            </a:prstGeom>
            <a:noFill/>
            <a:ln cap="flat" cmpd="sng" w="38100">
              <a:solidFill>
                <a:srgbClr val="FF0066"/>
              </a:solidFill>
              <a:prstDash val="solid"/>
              <a:round/>
              <a:headEnd len="sm" w="sm" type="none"/>
              <a:tailEnd len="sm" w="sm" type="none"/>
            </a:ln>
            <a:effectLst>
              <a:outerShdw blurRad="40000" rotWithShape="0" dir="5400000" dist="23000">
                <a:srgbClr val="000000">
                  <a:alpha val="34901"/>
                </a:srgbClr>
              </a:outerShdw>
            </a:effectLst>
          </p:spPr>
        </p:cxnSp>
      </p:grpSp>
      <p:sp>
        <p:nvSpPr>
          <p:cNvPr id="187" name="Google Shape;187;p7"/>
          <p:cNvSpPr txBox="1"/>
          <p:nvPr/>
        </p:nvSpPr>
        <p:spPr>
          <a:xfrm>
            <a:off x="762317" y="2529840"/>
            <a:ext cx="12481401"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3600">
                <a:solidFill>
                  <a:srgbClr val="0000CC"/>
                </a:solidFill>
                <a:latin typeface="Times New Roman"/>
                <a:ea typeface="Times New Roman"/>
                <a:cs typeface="Times New Roman"/>
                <a:sym typeface="Times New Roman"/>
              </a:rPr>
              <a:t>Nhận xét về kế hoạch giới thiệu cảnh đẹp quê hương dưới đây:</a:t>
            </a:r>
            <a:endParaRPr b="1" i="1" sz="3600">
              <a:solidFill>
                <a:srgbClr val="0000CC"/>
              </a:solidFill>
              <a:latin typeface="Times New Roman"/>
              <a:ea typeface="Times New Roman"/>
              <a:cs typeface="Times New Roman"/>
              <a:sym typeface="Times New Roman"/>
            </a:endParaRPr>
          </a:p>
        </p:txBody>
      </p:sp>
      <p:grpSp>
        <p:nvGrpSpPr>
          <p:cNvPr id="188" name="Google Shape;188;p7"/>
          <p:cNvGrpSpPr/>
          <p:nvPr/>
        </p:nvGrpSpPr>
        <p:grpSpPr>
          <a:xfrm>
            <a:off x="5014119" y="103853"/>
            <a:ext cx="6096000" cy="1569405"/>
            <a:chOff x="5014119" y="103853"/>
            <a:chExt cx="6096000" cy="1569405"/>
          </a:xfrm>
        </p:grpSpPr>
        <p:sp>
          <p:nvSpPr>
            <p:cNvPr id="189" name="Google Shape;189;p7"/>
            <p:cNvSpPr txBox="1"/>
            <p:nvPr/>
          </p:nvSpPr>
          <p:spPr>
            <a:xfrm>
              <a:off x="5014119" y="1097280"/>
              <a:ext cx="6096000" cy="575978"/>
            </a:xfrm>
            <a:prstGeom prst="rect">
              <a:avLst/>
            </a:prstGeom>
            <a:noFill/>
            <a:ln>
              <a:noFill/>
            </a:ln>
          </p:spPr>
          <p:txBody>
            <a:bodyPr anchorCtr="0" anchor="t" bIns="71825" lIns="143675" spcFirstLastPara="1" rIns="143675" wrap="square" tIns="71825">
              <a:spAutoFit/>
            </a:bodyPr>
            <a:lstStyle/>
            <a:p>
              <a:pPr indent="0" lvl="0" marL="0" marR="0" rtl="0" algn="ctr">
                <a:spcBef>
                  <a:spcPts val="0"/>
                </a:spcBef>
                <a:spcAft>
                  <a:spcPts val="0"/>
                </a:spcAft>
                <a:buNone/>
              </a:pPr>
              <a:r>
                <a:rPr b="1" lang="en-US" sz="2800">
                  <a:solidFill>
                    <a:srgbClr val="0000CC"/>
                  </a:solidFill>
                  <a:latin typeface="Times New Roman"/>
                  <a:ea typeface="Times New Roman"/>
                  <a:cs typeface="Times New Roman"/>
                  <a:sym typeface="Times New Roman"/>
                </a:rPr>
                <a:t>Bài 21: CẢNH ĐẸP QUÊ HƯƠNG</a:t>
              </a:r>
              <a:endParaRPr/>
            </a:p>
          </p:txBody>
        </p:sp>
        <p:grpSp>
          <p:nvGrpSpPr>
            <p:cNvPr id="190" name="Google Shape;190;p7"/>
            <p:cNvGrpSpPr/>
            <p:nvPr/>
          </p:nvGrpSpPr>
          <p:grpSpPr>
            <a:xfrm>
              <a:off x="5211494" y="103853"/>
              <a:ext cx="5878532" cy="994830"/>
              <a:chOff x="5063633" y="164812"/>
              <a:chExt cx="5779343" cy="994830"/>
            </a:xfrm>
          </p:grpSpPr>
          <p:grpSp>
            <p:nvGrpSpPr>
              <p:cNvPr id="191" name="Google Shape;191;p7"/>
              <p:cNvGrpSpPr/>
              <p:nvPr/>
            </p:nvGrpSpPr>
            <p:grpSpPr>
              <a:xfrm>
                <a:off x="5063633" y="164812"/>
                <a:ext cx="5779343" cy="994830"/>
                <a:chOff x="5063633" y="164812"/>
                <a:chExt cx="5779343" cy="994830"/>
              </a:xfrm>
            </p:grpSpPr>
            <p:sp>
              <p:nvSpPr>
                <p:cNvPr id="192" name="Google Shape;192;p7"/>
                <p:cNvSpPr txBox="1"/>
                <p:nvPr/>
              </p:nvSpPr>
              <p:spPr>
                <a:xfrm>
                  <a:off x="5063633" y="164812"/>
                  <a:ext cx="5779343" cy="55399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rgbClr val="0000CC"/>
                      </a:solidFill>
                      <a:latin typeface="Times New Roman"/>
                      <a:ea typeface="Times New Roman"/>
                      <a:cs typeface="Times New Roman"/>
                      <a:sym typeface="Times New Roman"/>
                    </a:rPr>
                    <a:t>Thứ……ngày…..tháng…..năm…….</a:t>
                  </a:r>
                  <a:endParaRPr sz="3000">
                    <a:solidFill>
                      <a:srgbClr val="0000CC"/>
                    </a:solidFill>
                    <a:latin typeface="Times New Roman"/>
                    <a:ea typeface="Times New Roman"/>
                    <a:cs typeface="Times New Roman"/>
                    <a:sym typeface="Times New Roman"/>
                  </a:endParaRPr>
                </a:p>
              </p:txBody>
            </p:sp>
            <p:sp>
              <p:nvSpPr>
                <p:cNvPr id="193" name="Google Shape;193;p7"/>
                <p:cNvSpPr txBox="1"/>
                <p:nvPr/>
              </p:nvSpPr>
              <p:spPr>
                <a:xfrm>
                  <a:off x="5468902" y="636422"/>
                  <a:ext cx="492189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66"/>
                      </a:solidFill>
                      <a:latin typeface="Times New Roman"/>
                      <a:ea typeface="Times New Roman"/>
                      <a:cs typeface="Times New Roman"/>
                      <a:sym typeface="Times New Roman"/>
                    </a:rPr>
                    <a:t>HOẠT ĐỘNG TRẢI NGHIỆM</a:t>
                  </a:r>
                  <a:endParaRPr b="1" sz="2800">
                    <a:solidFill>
                      <a:srgbClr val="FF0066"/>
                    </a:solidFill>
                    <a:latin typeface="Times New Roman"/>
                    <a:ea typeface="Times New Roman"/>
                    <a:cs typeface="Times New Roman"/>
                    <a:sym typeface="Times New Roman"/>
                  </a:endParaRPr>
                </a:p>
              </p:txBody>
            </p:sp>
          </p:grpSp>
          <p:cxnSp>
            <p:nvCxnSpPr>
              <p:cNvPr id="194" name="Google Shape;194;p7"/>
              <p:cNvCxnSpPr/>
              <p:nvPr/>
            </p:nvCxnSpPr>
            <p:spPr>
              <a:xfrm>
                <a:off x="5618731" y="1136154"/>
                <a:ext cx="4569771" cy="0"/>
              </a:xfrm>
              <a:prstGeom prst="straightConnector1">
                <a:avLst/>
              </a:prstGeom>
              <a:noFill/>
              <a:ln cap="flat" cmpd="sng" w="25400">
                <a:solidFill>
                  <a:srgbClr val="FF0066"/>
                </a:solidFill>
                <a:prstDash val="solid"/>
                <a:round/>
                <a:headEnd len="sm" w="sm" type="none"/>
                <a:tailEnd len="sm" w="sm" type="none"/>
              </a:ln>
              <a:effectLst>
                <a:outerShdw blurRad="40000" rotWithShape="0" dir="5400000" dist="20000">
                  <a:srgbClr val="000000">
                    <a:alpha val="37647"/>
                  </a:srgbClr>
                </a:outerShdw>
              </a:effectLst>
            </p:spPr>
          </p:cxnSp>
        </p:grpSp>
      </p:grpSp>
      <p:sp>
        <p:nvSpPr>
          <p:cNvPr descr="Bật mí những ý tưởng trang trí lớp học cấp 3 đẹp và độc đáo" id="195" name="Google Shape;195;p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descr="Thác Pongour, Thác Prenn, Thác Cam Ly - Thác đẹp ở Đà Lạt" id="196" name="Google Shape;196;p7"/>
          <p:cNvPicPr preferRelativeResize="0"/>
          <p:nvPr/>
        </p:nvPicPr>
        <p:blipFill rotWithShape="1">
          <a:blip r:embed="rId3">
            <a:alphaModFix/>
          </a:blip>
          <a:srcRect b="0" l="0" r="0" t="0"/>
          <a:stretch/>
        </p:blipFill>
        <p:spPr>
          <a:xfrm>
            <a:off x="1966120" y="3505200"/>
            <a:ext cx="11277598" cy="5067300"/>
          </a:xfrm>
          <a:prstGeom prst="rect">
            <a:avLst/>
          </a:prstGeom>
          <a:noFill/>
          <a:ln>
            <a:noFill/>
          </a:ln>
        </p:spPr>
      </p:pic>
      <p:sp>
        <p:nvSpPr>
          <p:cNvPr id="197" name="Google Shape;197;p7"/>
          <p:cNvSpPr txBox="1"/>
          <p:nvPr/>
        </p:nvSpPr>
        <p:spPr>
          <a:xfrm>
            <a:off x="8420290" y="3505200"/>
            <a:ext cx="44196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THÁC PRENN – ĐÀ LẠT</a:t>
            </a:r>
            <a:endParaRPr b="1" sz="2800">
              <a:solidFill>
                <a:srgbClr val="FF0000"/>
              </a:solidFill>
              <a:latin typeface="Times New Roman"/>
              <a:ea typeface="Times New Roman"/>
              <a:cs typeface="Times New Roman"/>
              <a:sym typeface="Times New Roman"/>
            </a:endParaRPr>
          </a:p>
        </p:txBody>
      </p:sp>
    </p:spTree>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grpSp>
        <p:nvGrpSpPr>
          <p:cNvPr id="202" name="Google Shape;202;p8"/>
          <p:cNvGrpSpPr/>
          <p:nvPr/>
        </p:nvGrpSpPr>
        <p:grpSpPr>
          <a:xfrm>
            <a:off x="746919" y="1782783"/>
            <a:ext cx="11277600" cy="677108"/>
            <a:chOff x="1508918" y="1888664"/>
            <a:chExt cx="10047316" cy="677108"/>
          </a:xfrm>
        </p:grpSpPr>
        <p:sp>
          <p:nvSpPr>
            <p:cNvPr id="203" name="Google Shape;203;p8"/>
            <p:cNvSpPr/>
            <p:nvPr/>
          </p:nvSpPr>
          <p:spPr>
            <a:xfrm>
              <a:off x="1508918" y="1888664"/>
              <a:ext cx="10047316" cy="677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800">
                  <a:solidFill>
                    <a:srgbClr val="FF0066"/>
                  </a:solidFill>
                  <a:latin typeface="Times New Roman"/>
                  <a:ea typeface="Times New Roman"/>
                  <a:cs typeface="Times New Roman"/>
                  <a:sym typeface="Times New Roman"/>
                </a:rPr>
                <a:t>2. Xây dựng kế hoạch giới thiệu cảnh đẹp quê hương.</a:t>
              </a:r>
              <a:endParaRPr b="1" sz="3800">
                <a:solidFill>
                  <a:srgbClr val="FF0066"/>
                </a:solidFill>
                <a:latin typeface="Times New Roman"/>
                <a:ea typeface="Times New Roman"/>
                <a:cs typeface="Times New Roman"/>
                <a:sym typeface="Times New Roman"/>
              </a:endParaRPr>
            </a:p>
          </p:txBody>
        </p:sp>
        <p:cxnSp>
          <p:nvCxnSpPr>
            <p:cNvPr id="204" name="Google Shape;204;p8"/>
            <p:cNvCxnSpPr/>
            <p:nvPr/>
          </p:nvCxnSpPr>
          <p:spPr>
            <a:xfrm>
              <a:off x="1605346" y="2565475"/>
              <a:ext cx="9611451" cy="297"/>
            </a:xfrm>
            <a:prstGeom prst="straightConnector1">
              <a:avLst/>
            </a:prstGeom>
            <a:noFill/>
            <a:ln cap="flat" cmpd="sng" w="38100">
              <a:solidFill>
                <a:srgbClr val="FF0066"/>
              </a:solidFill>
              <a:prstDash val="solid"/>
              <a:round/>
              <a:headEnd len="sm" w="sm" type="none"/>
              <a:tailEnd len="sm" w="sm" type="none"/>
            </a:ln>
            <a:effectLst>
              <a:outerShdw blurRad="40000" rotWithShape="0" dir="5400000" dist="23000">
                <a:srgbClr val="000000">
                  <a:alpha val="34901"/>
                </a:srgbClr>
              </a:outerShdw>
            </a:effectLst>
          </p:spPr>
        </p:cxnSp>
      </p:grpSp>
      <p:sp>
        <p:nvSpPr>
          <p:cNvPr id="205" name="Google Shape;205;p8"/>
          <p:cNvSpPr txBox="1"/>
          <p:nvPr/>
        </p:nvSpPr>
        <p:spPr>
          <a:xfrm>
            <a:off x="762317" y="2529840"/>
            <a:ext cx="12481401"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3600">
                <a:solidFill>
                  <a:srgbClr val="0000CC"/>
                </a:solidFill>
                <a:latin typeface="Times New Roman"/>
                <a:ea typeface="Times New Roman"/>
                <a:cs typeface="Times New Roman"/>
                <a:sym typeface="Times New Roman"/>
              </a:rPr>
              <a:t>Nhận xét về kế hoạch giới thiệu cảnh đẹp quê hương dưới đây:</a:t>
            </a:r>
            <a:endParaRPr b="1" i="1" sz="3600">
              <a:solidFill>
                <a:srgbClr val="0000CC"/>
              </a:solidFill>
              <a:latin typeface="Times New Roman"/>
              <a:ea typeface="Times New Roman"/>
              <a:cs typeface="Times New Roman"/>
              <a:sym typeface="Times New Roman"/>
            </a:endParaRPr>
          </a:p>
        </p:txBody>
      </p:sp>
      <p:grpSp>
        <p:nvGrpSpPr>
          <p:cNvPr id="206" name="Google Shape;206;p8"/>
          <p:cNvGrpSpPr/>
          <p:nvPr/>
        </p:nvGrpSpPr>
        <p:grpSpPr>
          <a:xfrm>
            <a:off x="5014119" y="103853"/>
            <a:ext cx="6096000" cy="1569405"/>
            <a:chOff x="5014119" y="103853"/>
            <a:chExt cx="6096000" cy="1569405"/>
          </a:xfrm>
        </p:grpSpPr>
        <p:sp>
          <p:nvSpPr>
            <p:cNvPr id="207" name="Google Shape;207;p8"/>
            <p:cNvSpPr txBox="1"/>
            <p:nvPr/>
          </p:nvSpPr>
          <p:spPr>
            <a:xfrm>
              <a:off x="5014119" y="1097280"/>
              <a:ext cx="6096000" cy="575978"/>
            </a:xfrm>
            <a:prstGeom prst="rect">
              <a:avLst/>
            </a:prstGeom>
            <a:noFill/>
            <a:ln>
              <a:noFill/>
            </a:ln>
          </p:spPr>
          <p:txBody>
            <a:bodyPr anchorCtr="0" anchor="t" bIns="71825" lIns="143675" spcFirstLastPara="1" rIns="143675" wrap="square" tIns="71825">
              <a:spAutoFit/>
            </a:bodyPr>
            <a:lstStyle/>
            <a:p>
              <a:pPr indent="0" lvl="0" marL="0" marR="0" rtl="0" algn="ctr">
                <a:spcBef>
                  <a:spcPts val="0"/>
                </a:spcBef>
                <a:spcAft>
                  <a:spcPts val="0"/>
                </a:spcAft>
                <a:buNone/>
              </a:pPr>
              <a:r>
                <a:rPr b="1" lang="en-US" sz="2800">
                  <a:solidFill>
                    <a:srgbClr val="0000CC"/>
                  </a:solidFill>
                  <a:latin typeface="Times New Roman"/>
                  <a:ea typeface="Times New Roman"/>
                  <a:cs typeface="Times New Roman"/>
                  <a:sym typeface="Times New Roman"/>
                </a:rPr>
                <a:t>Bài 21: CẢNH ĐẸP QUÊ HƯƠNG</a:t>
              </a:r>
              <a:endParaRPr/>
            </a:p>
          </p:txBody>
        </p:sp>
        <p:grpSp>
          <p:nvGrpSpPr>
            <p:cNvPr id="208" name="Google Shape;208;p8"/>
            <p:cNvGrpSpPr/>
            <p:nvPr/>
          </p:nvGrpSpPr>
          <p:grpSpPr>
            <a:xfrm>
              <a:off x="5211494" y="103853"/>
              <a:ext cx="5878532" cy="994830"/>
              <a:chOff x="5063633" y="164812"/>
              <a:chExt cx="5779343" cy="994830"/>
            </a:xfrm>
          </p:grpSpPr>
          <p:grpSp>
            <p:nvGrpSpPr>
              <p:cNvPr id="209" name="Google Shape;209;p8"/>
              <p:cNvGrpSpPr/>
              <p:nvPr/>
            </p:nvGrpSpPr>
            <p:grpSpPr>
              <a:xfrm>
                <a:off x="5063633" y="164812"/>
                <a:ext cx="5779343" cy="994830"/>
                <a:chOff x="5063633" y="164812"/>
                <a:chExt cx="5779343" cy="994830"/>
              </a:xfrm>
            </p:grpSpPr>
            <p:sp>
              <p:nvSpPr>
                <p:cNvPr id="210" name="Google Shape;210;p8"/>
                <p:cNvSpPr txBox="1"/>
                <p:nvPr/>
              </p:nvSpPr>
              <p:spPr>
                <a:xfrm>
                  <a:off x="5063633" y="164812"/>
                  <a:ext cx="5779343" cy="55399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rgbClr val="0000CC"/>
                      </a:solidFill>
                      <a:latin typeface="Times New Roman"/>
                      <a:ea typeface="Times New Roman"/>
                      <a:cs typeface="Times New Roman"/>
                      <a:sym typeface="Times New Roman"/>
                    </a:rPr>
                    <a:t>Thứ……ngày…..tháng…..năm…….</a:t>
                  </a:r>
                  <a:endParaRPr sz="3000">
                    <a:solidFill>
                      <a:srgbClr val="0000CC"/>
                    </a:solidFill>
                    <a:latin typeface="Times New Roman"/>
                    <a:ea typeface="Times New Roman"/>
                    <a:cs typeface="Times New Roman"/>
                    <a:sym typeface="Times New Roman"/>
                  </a:endParaRPr>
                </a:p>
              </p:txBody>
            </p:sp>
            <p:sp>
              <p:nvSpPr>
                <p:cNvPr id="211" name="Google Shape;211;p8"/>
                <p:cNvSpPr txBox="1"/>
                <p:nvPr/>
              </p:nvSpPr>
              <p:spPr>
                <a:xfrm>
                  <a:off x="5468902" y="636422"/>
                  <a:ext cx="492189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66"/>
                      </a:solidFill>
                      <a:latin typeface="Times New Roman"/>
                      <a:ea typeface="Times New Roman"/>
                      <a:cs typeface="Times New Roman"/>
                      <a:sym typeface="Times New Roman"/>
                    </a:rPr>
                    <a:t>HOẠT ĐỘNG TRẢI NGHIỆM</a:t>
                  </a:r>
                  <a:endParaRPr b="1" sz="2800">
                    <a:solidFill>
                      <a:srgbClr val="FF0066"/>
                    </a:solidFill>
                    <a:latin typeface="Times New Roman"/>
                    <a:ea typeface="Times New Roman"/>
                    <a:cs typeface="Times New Roman"/>
                    <a:sym typeface="Times New Roman"/>
                  </a:endParaRPr>
                </a:p>
              </p:txBody>
            </p:sp>
          </p:grpSp>
          <p:cxnSp>
            <p:nvCxnSpPr>
              <p:cNvPr id="212" name="Google Shape;212;p8"/>
              <p:cNvCxnSpPr/>
              <p:nvPr/>
            </p:nvCxnSpPr>
            <p:spPr>
              <a:xfrm>
                <a:off x="5618731" y="1136154"/>
                <a:ext cx="4569771" cy="0"/>
              </a:xfrm>
              <a:prstGeom prst="straightConnector1">
                <a:avLst/>
              </a:prstGeom>
              <a:noFill/>
              <a:ln cap="flat" cmpd="sng" w="25400">
                <a:solidFill>
                  <a:srgbClr val="FF0066"/>
                </a:solidFill>
                <a:prstDash val="solid"/>
                <a:round/>
                <a:headEnd len="sm" w="sm" type="none"/>
                <a:tailEnd len="sm" w="sm" type="none"/>
              </a:ln>
              <a:effectLst>
                <a:outerShdw blurRad="40000" rotWithShape="0" dir="5400000" dist="20000">
                  <a:srgbClr val="000000">
                    <a:alpha val="37647"/>
                  </a:srgbClr>
                </a:outerShdw>
              </a:effectLst>
            </p:spPr>
          </p:cxnSp>
        </p:grpSp>
      </p:grpSp>
      <p:sp>
        <p:nvSpPr>
          <p:cNvPr descr="Bật mí những ý tưởng trang trí lớp học cấp 3 đẹp và độc đáo" id="213" name="Google Shape;213;p8"/>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4" name="Google Shape;214;p8"/>
          <p:cNvSpPr/>
          <p:nvPr/>
        </p:nvSpPr>
        <p:spPr>
          <a:xfrm>
            <a:off x="855155" y="3417838"/>
            <a:ext cx="14522164" cy="507831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600">
                <a:solidFill>
                  <a:srgbClr val="FF0000"/>
                </a:solidFill>
                <a:latin typeface="Times New Roman"/>
                <a:ea typeface="Times New Roman"/>
                <a:cs typeface="Times New Roman"/>
                <a:sym typeface="Times New Roman"/>
              </a:rPr>
              <a:t>	Vịnh Hạ Long là một thắng cảnh thiên nhiên nổi tiếng của Việt Nam, vùng lõi vịnh được UNESCO công nhận là Di sản thiên nhiên thế giới. Nổi bật ở bức tranh là những hòn núi đá với các kích cỡ to nhỏ khác nhau nổi lên trên mặt biển xanh màu ngọc bích. Ở góc phải của bức tranh là một chiếc thuyền buồm du lịch màu trắng đang rẽ sóng qua những hòn núi đá. Ngay phía trên là những chú chim hải âu trắng chao lượn cùng với những đám mây bồng bềnh trên bâu trời xanh biếc. Theo em, đây là một bức tranh phong cảnh rất đẹp. Em rất thích bức tranh này.</a:t>
            </a:r>
            <a:endParaRPr b="1" sz="3600">
              <a:solidFill>
                <a:srgbClr val="FF0000"/>
              </a:solidFill>
              <a:latin typeface="Times New Roman"/>
              <a:ea typeface="Times New Roman"/>
              <a:cs typeface="Times New Roman"/>
              <a:sym typeface="Times New Roman"/>
            </a:endParaRPr>
          </a:p>
        </p:txBody>
      </p:sp>
    </p:spTree>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grpSp>
        <p:nvGrpSpPr>
          <p:cNvPr id="219" name="Google Shape;219;p9"/>
          <p:cNvGrpSpPr/>
          <p:nvPr/>
        </p:nvGrpSpPr>
        <p:grpSpPr>
          <a:xfrm>
            <a:off x="746919" y="1782783"/>
            <a:ext cx="11277600" cy="677108"/>
            <a:chOff x="1508918" y="1888664"/>
            <a:chExt cx="10047316" cy="677108"/>
          </a:xfrm>
        </p:grpSpPr>
        <p:sp>
          <p:nvSpPr>
            <p:cNvPr id="220" name="Google Shape;220;p9"/>
            <p:cNvSpPr/>
            <p:nvPr/>
          </p:nvSpPr>
          <p:spPr>
            <a:xfrm>
              <a:off x="1508918" y="1888664"/>
              <a:ext cx="10047316" cy="677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800">
                  <a:solidFill>
                    <a:srgbClr val="FF0066"/>
                  </a:solidFill>
                  <a:latin typeface="Times New Roman"/>
                  <a:ea typeface="Times New Roman"/>
                  <a:cs typeface="Times New Roman"/>
                  <a:sym typeface="Times New Roman"/>
                </a:rPr>
                <a:t>2. Xây dựng kế hoạch giới thiệu cảnh đẹp quê hương.</a:t>
              </a:r>
              <a:endParaRPr b="1" sz="3800">
                <a:solidFill>
                  <a:srgbClr val="FF0066"/>
                </a:solidFill>
                <a:latin typeface="Times New Roman"/>
                <a:ea typeface="Times New Roman"/>
                <a:cs typeface="Times New Roman"/>
                <a:sym typeface="Times New Roman"/>
              </a:endParaRPr>
            </a:p>
          </p:txBody>
        </p:sp>
        <p:cxnSp>
          <p:nvCxnSpPr>
            <p:cNvPr id="221" name="Google Shape;221;p9"/>
            <p:cNvCxnSpPr/>
            <p:nvPr/>
          </p:nvCxnSpPr>
          <p:spPr>
            <a:xfrm>
              <a:off x="1605346" y="2565475"/>
              <a:ext cx="7099622" cy="0"/>
            </a:xfrm>
            <a:prstGeom prst="straightConnector1">
              <a:avLst/>
            </a:prstGeom>
            <a:noFill/>
            <a:ln cap="flat" cmpd="sng" w="38100">
              <a:solidFill>
                <a:srgbClr val="FF0066"/>
              </a:solidFill>
              <a:prstDash val="solid"/>
              <a:round/>
              <a:headEnd len="sm" w="sm" type="none"/>
              <a:tailEnd len="sm" w="sm" type="none"/>
            </a:ln>
            <a:effectLst>
              <a:outerShdw blurRad="40000" rotWithShape="0" dir="5400000" dist="23000">
                <a:srgbClr val="000000">
                  <a:alpha val="34901"/>
                </a:srgbClr>
              </a:outerShdw>
            </a:effectLst>
          </p:spPr>
        </p:cxnSp>
      </p:grpSp>
      <p:sp>
        <p:nvSpPr>
          <p:cNvPr id="222" name="Google Shape;222;p9"/>
          <p:cNvSpPr txBox="1"/>
          <p:nvPr/>
        </p:nvSpPr>
        <p:spPr>
          <a:xfrm>
            <a:off x="1585119" y="7696199"/>
            <a:ext cx="13335000"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3600">
                <a:solidFill>
                  <a:srgbClr val="0000CC"/>
                </a:solidFill>
                <a:latin typeface="Times New Roman"/>
                <a:ea typeface="Times New Roman"/>
                <a:cs typeface="Times New Roman"/>
                <a:sym typeface="Times New Roman"/>
              </a:rPr>
              <a:t>Chia sẻ kế hoạch giới thiệu cảnh đẹp quê hương trước lớp</a:t>
            </a:r>
            <a:endParaRPr b="1" i="1" sz="3600">
              <a:solidFill>
                <a:srgbClr val="0000CC"/>
              </a:solidFill>
              <a:latin typeface="Times New Roman"/>
              <a:ea typeface="Times New Roman"/>
              <a:cs typeface="Times New Roman"/>
              <a:sym typeface="Times New Roman"/>
            </a:endParaRPr>
          </a:p>
        </p:txBody>
      </p:sp>
      <p:grpSp>
        <p:nvGrpSpPr>
          <p:cNvPr id="223" name="Google Shape;223;p9"/>
          <p:cNvGrpSpPr/>
          <p:nvPr/>
        </p:nvGrpSpPr>
        <p:grpSpPr>
          <a:xfrm>
            <a:off x="5014119" y="103853"/>
            <a:ext cx="6096000" cy="1569405"/>
            <a:chOff x="5014119" y="103853"/>
            <a:chExt cx="6096000" cy="1569405"/>
          </a:xfrm>
        </p:grpSpPr>
        <p:sp>
          <p:nvSpPr>
            <p:cNvPr id="224" name="Google Shape;224;p9"/>
            <p:cNvSpPr txBox="1"/>
            <p:nvPr/>
          </p:nvSpPr>
          <p:spPr>
            <a:xfrm>
              <a:off x="5014119" y="1097280"/>
              <a:ext cx="6096000" cy="575978"/>
            </a:xfrm>
            <a:prstGeom prst="rect">
              <a:avLst/>
            </a:prstGeom>
            <a:noFill/>
            <a:ln>
              <a:noFill/>
            </a:ln>
          </p:spPr>
          <p:txBody>
            <a:bodyPr anchorCtr="0" anchor="t" bIns="71825" lIns="143675" spcFirstLastPara="1" rIns="143675" wrap="square" tIns="71825">
              <a:spAutoFit/>
            </a:bodyPr>
            <a:lstStyle/>
            <a:p>
              <a:pPr indent="0" lvl="0" marL="0" marR="0" rtl="0" algn="ctr">
                <a:spcBef>
                  <a:spcPts val="0"/>
                </a:spcBef>
                <a:spcAft>
                  <a:spcPts val="0"/>
                </a:spcAft>
                <a:buNone/>
              </a:pPr>
              <a:r>
                <a:rPr b="1" lang="en-US" sz="2800">
                  <a:solidFill>
                    <a:srgbClr val="0000CC"/>
                  </a:solidFill>
                  <a:latin typeface="Times New Roman"/>
                  <a:ea typeface="Times New Roman"/>
                  <a:cs typeface="Times New Roman"/>
                  <a:sym typeface="Times New Roman"/>
                </a:rPr>
                <a:t>Bài 21: CẢNH ĐẸP QUÊ HƯƠNG</a:t>
              </a:r>
              <a:endParaRPr/>
            </a:p>
          </p:txBody>
        </p:sp>
        <p:grpSp>
          <p:nvGrpSpPr>
            <p:cNvPr id="225" name="Google Shape;225;p9"/>
            <p:cNvGrpSpPr/>
            <p:nvPr/>
          </p:nvGrpSpPr>
          <p:grpSpPr>
            <a:xfrm>
              <a:off x="5211494" y="103853"/>
              <a:ext cx="5878532" cy="994830"/>
              <a:chOff x="5063633" y="164812"/>
              <a:chExt cx="5779343" cy="994830"/>
            </a:xfrm>
          </p:grpSpPr>
          <p:grpSp>
            <p:nvGrpSpPr>
              <p:cNvPr id="226" name="Google Shape;226;p9"/>
              <p:cNvGrpSpPr/>
              <p:nvPr/>
            </p:nvGrpSpPr>
            <p:grpSpPr>
              <a:xfrm>
                <a:off x="5063633" y="164812"/>
                <a:ext cx="5779343" cy="994830"/>
                <a:chOff x="5063633" y="164812"/>
                <a:chExt cx="5779343" cy="994830"/>
              </a:xfrm>
            </p:grpSpPr>
            <p:sp>
              <p:nvSpPr>
                <p:cNvPr id="227" name="Google Shape;227;p9"/>
                <p:cNvSpPr txBox="1"/>
                <p:nvPr/>
              </p:nvSpPr>
              <p:spPr>
                <a:xfrm>
                  <a:off x="5063633" y="164812"/>
                  <a:ext cx="5779343" cy="55399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rgbClr val="0000CC"/>
                      </a:solidFill>
                      <a:latin typeface="Times New Roman"/>
                      <a:ea typeface="Times New Roman"/>
                      <a:cs typeface="Times New Roman"/>
                      <a:sym typeface="Times New Roman"/>
                    </a:rPr>
                    <a:t>Thứ……ngày…..tháng…..năm…….</a:t>
                  </a:r>
                  <a:endParaRPr sz="3000">
                    <a:solidFill>
                      <a:srgbClr val="0000CC"/>
                    </a:solidFill>
                    <a:latin typeface="Times New Roman"/>
                    <a:ea typeface="Times New Roman"/>
                    <a:cs typeface="Times New Roman"/>
                    <a:sym typeface="Times New Roman"/>
                  </a:endParaRPr>
                </a:p>
              </p:txBody>
            </p:sp>
            <p:sp>
              <p:nvSpPr>
                <p:cNvPr id="228" name="Google Shape;228;p9"/>
                <p:cNvSpPr txBox="1"/>
                <p:nvPr/>
              </p:nvSpPr>
              <p:spPr>
                <a:xfrm>
                  <a:off x="5468902" y="636422"/>
                  <a:ext cx="492189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66"/>
                      </a:solidFill>
                      <a:latin typeface="Times New Roman"/>
                      <a:ea typeface="Times New Roman"/>
                      <a:cs typeface="Times New Roman"/>
                      <a:sym typeface="Times New Roman"/>
                    </a:rPr>
                    <a:t>HOẠT ĐỘNG TRẢI NGHIỆM</a:t>
                  </a:r>
                  <a:endParaRPr b="1" sz="2800">
                    <a:solidFill>
                      <a:srgbClr val="FF0066"/>
                    </a:solidFill>
                    <a:latin typeface="Times New Roman"/>
                    <a:ea typeface="Times New Roman"/>
                    <a:cs typeface="Times New Roman"/>
                    <a:sym typeface="Times New Roman"/>
                  </a:endParaRPr>
                </a:p>
              </p:txBody>
            </p:sp>
          </p:grpSp>
          <p:cxnSp>
            <p:nvCxnSpPr>
              <p:cNvPr id="229" name="Google Shape;229;p9"/>
              <p:cNvCxnSpPr/>
              <p:nvPr/>
            </p:nvCxnSpPr>
            <p:spPr>
              <a:xfrm>
                <a:off x="5618731" y="1136154"/>
                <a:ext cx="4569771" cy="0"/>
              </a:xfrm>
              <a:prstGeom prst="straightConnector1">
                <a:avLst/>
              </a:prstGeom>
              <a:noFill/>
              <a:ln cap="flat" cmpd="sng" w="25400">
                <a:solidFill>
                  <a:srgbClr val="FF0066"/>
                </a:solidFill>
                <a:prstDash val="solid"/>
                <a:round/>
                <a:headEnd len="sm" w="sm" type="none"/>
                <a:tailEnd len="sm" w="sm" type="none"/>
              </a:ln>
              <a:effectLst>
                <a:outerShdw blurRad="40000" rotWithShape="0" dir="5400000" dist="20000">
                  <a:srgbClr val="000000">
                    <a:alpha val="37647"/>
                  </a:srgbClr>
                </a:outerShdw>
              </a:effectLst>
            </p:spPr>
          </p:cxnSp>
        </p:grpSp>
      </p:grpSp>
      <p:sp>
        <p:nvSpPr>
          <p:cNvPr descr="Bật mí những ý tưởng trang trí lớp học cấp 3 đẹp và độc đáo" id="230" name="Google Shape;230;p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1" name="Google Shape;231;p9"/>
          <p:cNvSpPr txBox="1"/>
          <p:nvPr/>
        </p:nvSpPr>
        <p:spPr>
          <a:xfrm>
            <a:off x="762317" y="2529840"/>
            <a:ext cx="13091001"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3600">
                <a:solidFill>
                  <a:srgbClr val="0000CC"/>
                </a:solidFill>
                <a:latin typeface="Times New Roman"/>
                <a:ea typeface="Times New Roman"/>
                <a:cs typeface="Times New Roman"/>
                <a:sym typeface="Times New Roman"/>
              </a:rPr>
              <a:t>Thảo luận về xây dựng kế hoạch giới thiệu cảnh đẹp quê hương.</a:t>
            </a:r>
            <a:endParaRPr b="1" i="1" sz="3600">
              <a:solidFill>
                <a:srgbClr val="0000CC"/>
              </a:solidFill>
              <a:latin typeface="Times New Roman"/>
              <a:ea typeface="Times New Roman"/>
              <a:cs typeface="Times New Roman"/>
              <a:sym typeface="Times New Roman"/>
            </a:endParaRPr>
          </a:p>
        </p:txBody>
      </p:sp>
      <p:pic>
        <p:nvPicPr>
          <p:cNvPr id="232" name="Google Shape;232;p9"/>
          <p:cNvPicPr preferRelativeResize="0"/>
          <p:nvPr/>
        </p:nvPicPr>
        <p:blipFill rotWithShape="1">
          <a:blip r:embed="rId3">
            <a:alphaModFix/>
          </a:blip>
          <a:srcRect b="6250" l="32430" r="26574" t="56250"/>
          <a:stretch/>
        </p:blipFill>
        <p:spPr>
          <a:xfrm>
            <a:off x="4709319" y="3429000"/>
            <a:ext cx="7162799" cy="4267199"/>
          </a:xfrm>
          <a:prstGeom prst="rect">
            <a:avLst/>
          </a:prstGeom>
          <a:noFill/>
          <a:ln>
            <a:noFill/>
          </a:ln>
        </p:spPr>
      </p:pic>
    </p:spTree>
  </p:cSld>
  <p:clrMapOvr>
    <a:masterClrMapping/>
  </p:clrMapOvr>
  <p:transition spd="slow">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2008-09-09T22:52:10Z</dcterms:created>
  <dc:creator>Le Hong Minh</dc:creator>
</cp:coreProperties>
</file>