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83" r:id="rId2"/>
    <p:sldId id="259" r:id="rId3"/>
    <p:sldId id="280" r:id="rId4"/>
    <p:sldId id="584" r:id="rId5"/>
    <p:sldId id="427" r:id="rId6"/>
    <p:sldId id="434" r:id="rId7"/>
    <p:sldId id="295" r:id="rId8"/>
    <p:sldId id="436" r:id="rId9"/>
    <p:sldId id="435" r:id="rId10"/>
    <p:sldId id="325" r:id="rId11"/>
    <p:sldId id="439" r:id="rId12"/>
    <p:sldId id="423" r:id="rId13"/>
    <p:sldId id="425" r:id="rId14"/>
    <p:sldId id="424" r:id="rId15"/>
    <p:sldId id="281" r:id="rId16"/>
    <p:sldId id="417" r:id="rId17"/>
    <p:sldId id="25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A9BBAD5A-40BE-414F-BF9C-9D7905FE9791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  <p:sldLayoutId id="21474837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microsoft.com/office/2007/relationships/hdphoto" Target="../media/hdphoto9.wdp"/><Relationship Id="rId3" Type="http://schemas.openxmlformats.org/officeDocument/2006/relationships/image" Target="../media/image32.png"/><Relationship Id="rId21" Type="http://schemas.openxmlformats.org/officeDocument/2006/relationships/image" Target="../media/image45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13.wdp"/><Relationship Id="rId18" Type="http://schemas.openxmlformats.org/officeDocument/2006/relationships/image" Target="../media/image39.png"/><Relationship Id="rId26" Type="http://schemas.openxmlformats.org/officeDocument/2006/relationships/image" Target="../media/image52.jpg"/><Relationship Id="rId3" Type="http://schemas.openxmlformats.org/officeDocument/2006/relationships/audio" Target="../media/audio2.wav"/><Relationship Id="rId21" Type="http://schemas.openxmlformats.org/officeDocument/2006/relationships/image" Target="../media/image50.png"/><Relationship Id="rId34" Type="http://schemas.openxmlformats.org/officeDocument/2006/relationships/image" Target="../media/image55.png"/><Relationship Id="rId7" Type="http://schemas.openxmlformats.org/officeDocument/2006/relationships/audio" Target="../media/audio6.wav"/><Relationship Id="rId12" Type="http://schemas.openxmlformats.org/officeDocument/2006/relationships/image" Target="../media/image48.png"/><Relationship Id="rId17" Type="http://schemas.openxmlformats.org/officeDocument/2006/relationships/image" Target="../media/image37.png"/><Relationship Id="rId25" Type="http://schemas.openxmlformats.org/officeDocument/2006/relationships/image" Target="../media/image51.jpg"/><Relationship Id="rId33" Type="http://schemas.openxmlformats.org/officeDocument/2006/relationships/image" Target="../media/image54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microsoft.com/office/2007/relationships/hdphoto" Target="../media/hdphoto14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11" Type="http://schemas.openxmlformats.org/officeDocument/2006/relationships/image" Target="../media/image47.png"/><Relationship Id="rId24" Type="http://schemas.microsoft.com/office/2007/relationships/hdphoto" Target="../media/hdphoto11.wdp"/><Relationship Id="rId32" Type="http://schemas.microsoft.com/office/2007/relationships/hdphoto" Target="../media/hdphoto9.wdp"/><Relationship Id="rId5" Type="http://schemas.openxmlformats.org/officeDocument/2006/relationships/audio" Target="../media/audio4.wav"/><Relationship Id="rId15" Type="http://schemas.microsoft.com/office/2007/relationships/hdphoto" Target="../media/hdphoto7.wdp"/><Relationship Id="rId23" Type="http://schemas.openxmlformats.org/officeDocument/2006/relationships/image" Target="../media/image45.png"/><Relationship Id="rId28" Type="http://schemas.openxmlformats.org/officeDocument/2006/relationships/image" Target="../media/image41.png"/><Relationship Id="rId10" Type="http://schemas.microsoft.com/office/2007/relationships/hdphoto" Target="../media/hdphoto12.wdp"/><Relationship Id="rId19" Type="http://schemas.openxmlformats.org/officeDocument/2006/relationships/image" Target="../media/image49.png"/><Relationship Id="rId31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6.png"/><Relationship Id="rId14" Type="http://schemas.openxmlformats.org/officeDocument/2006/relationships/image" Target="../media/image34.png"/><Relationship Id="rId22" Type="http://schemas.microsoft.com/office/2007/relationships/hdphoto" Target="../media/hdphoto15.wdp"/><Relationship Id="rId27" Type="http://schemas.openxmlformats.org/officeDocument/2006/relationships/image" Target="../media/image53.gif"/><Relationship Id="rId30" Type="http://schemas.microsoft.com/office/2007/relationships/hdphoto" Target="../media/hdphoto8.wdp"/><Relationship Id="rId35" Type="http://schemas.openxmlformats.org/officeDocument/2006/relationships/image" Target="../media/image56.png"/><Relationship Id="rId8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5342"/>
            <a:ext cx="11139374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="" xmlns:a16="http://schemas.microsoft.com/office/drawing/2014/main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C26F9B5-1126-459D-8EF4-6AB3A5A48853}"/>
              </a:ext>
            </a:extLst>
          </p:cNvPr>
          <p:cNvSpPr txBox="1"/>
          <p:nvPr/>
        </p:nvSpPr>
        <p:spPr>
          <a:xfrm>
            <a:off x="1995294" y="2150288"/>
            <a:ext cx="89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="" xmlns:a16="http://schemas.microsoft.com/office/drawing/2014/main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83A1D0E5-C5BE-47C0-8362-09DB19432888}"/>
              </a:ext>
            </a:extLst>
          </p:cNvPr>
          <p:cNvGrpSpPr/>
          <p:nvPr/>
        </p:nvGrpSpPr>
        <p:grpSpPr>
          <a:xfrm>
            <a:off x="320804" y="4705029"/>
            <a:ext cx="5329206" cy="1527591"/>
            <a:chOff x="231904" y="4539929"/>
            <a:chExt cx="5329206" cy="1527591"/>
          </a:xfrm>
        </p:grpSpPr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DA2CEA99-488B-4DE4-A806-6EA5CB25E18E}"/>
                </a:ext>
              </a:extLst>
            </p:cNvPr>
            <p:cNvGrpSpPr/>
            <p:nvPr/>
          </p:nvGrpSpPr>
          <p:grpSpPr>
            <a:xfrm>
              <a:off x="2550388" y="5562931"/>
              <a:ext cx="2719398" cy="504589"/>
              <a:chOff x="2550388" y="5562931"/>
              <a:chExt cx="2719398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="" xmlns:a16="http://schemas.microsoft.com/office/drawing/2014/main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="" xmlns:a16="http://schemas.microsoft.com/office/drawing/2014/main" id="{D86A4DA5-723A-43D7-BBAE-9A6F0ECB3626}"/>
                  </a:ext>
                </a:extLst>
              </p:cNvPr>
              <p:cNvSpPr/>
              <p:nvPr/>
            </p:nvSpPr>
            <p:spPr>
              <a:xfrm>
                <a:off x="3800660" y="558744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="" xmlns:a16="http://schemas.microsoft.com/office/drawing/2014/main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25439"/>
            <a:chOff x="231903" y="4539929"/>
            <a:chExt cx="5799191" cy="1525439"/>
          </a:xfrm>
        </p:grpSpPr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="" xmlns:a16="http://schemas.microsoft.com/office/drawing/2014/main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="" xmlns:a16="http://schemas.microsoft.com/office/drawing/2014/main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="" xmlns:a16="http://schemas.microsoft.com/office/drawing/2014/main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="" xmlns:a16="http://schemas.microsoft.com/office/drawing/2014/main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929B4E9-1818-4209-B349-6056D882EE8B}"/>
              </a:ext>
            </a:extLst>
          </p:cNvPr>
          <p:cNvSpPr/>
          <p:nvPr/>
        </p:nvSpPr>
        <p:spPr>
          <a:xfrm>
            <a:off x="2644464" y="573753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E022B8FB-4317-4DFD-B5D6-1FFA0952485B}"/>
              </a:ext>
            </a:extLst>
          </p:cNvPr>
          <p:cNvSpPr/>
          <p:nvPr/>
        </p:nvSpPr>
        <p:spPr>
          <a:xfrm>
            <a:off x="3257715" y="5726102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0C376B86-0FB4-450B-97C6-1992F8E3B32C}"/>
              </a:ext>
            </a:extLst>
          </p:cNvPr>
          <p:cNvSpPr/>
          <p:nvPr/>
        </p:nvSpPr>
        <p:spPr>
          <a:xfrm>
            <a:off x="3889560" y="575356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FF011566-5904-4A4B-B450-173B3514C484}"/>
              </a:ext>
            </a:extLst>
          </p:cNvPr>
          <p:cNvSpPr/>
          <p:nvPr/>
        </p:nvSpPr>
        <p:spPr>
          <a:xfrm>
            <a:off x="4839620" y="575172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57AFB927-438C-40C3-8708-FAE4320E87C8}"/>
              </a:ext>
            </a:extLst>
          </p:cNvPr>
          <p:cNvSpPr/>
          <p:nvPr/>
        </p:nvSpPr>
        <p:spPr>
          <a:xfrm>
            <a:off x="8919147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58CCEFB5-6368-4C21-8AD6-F2B5050C7859}"/>
              </a:ext>
            </a:extLst>
          </p:cNvPr>
          <p:cNvSpPr/>
          <p:nvPr/>
        </p:nvSpPr>
        <p:spPr>
          <a:xfrm>
            <a:off x="9557266" y="5785591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A8EF5958-C47A-4404-88ED-6252561CC1B6}"/>
              </a:ext>
            </a:extLst>
          </p:cNvPr>
          <p:cNvSpPr/>
          <p:nvPr/>
        </p:nvSpPr>
        <p:spPr>
          <a:xfrm>
            <a:off x="11111862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000" b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chia</a:t>
              </a:r>
              <a:r>
                <a:rPr lang="en-US" sz="2000" b="1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688379" y="4425251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398301" y="5236325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3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5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7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21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23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25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9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31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51297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8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4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6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38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40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42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44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46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48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5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52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54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56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=""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=""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=""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=""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3" y="-124060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4661455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810798" y="982138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5785991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900771" y="4888234"/>
            <a:ext cx="4040436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5104886" y="2746545"/>
            <a:ext cx="4315917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640613" y="922888"/>
            <a:ext cx="5369937" cy="2002900"/>
            <a:chOff x="4221535" y="297101"/>
            <a:chExt cx="5369937" cy="2002900"/>
          </a:xfrm>
        </p:grpSpPr>
        <p:sp>
          <p:nvSpPr>
            <p:cNvPr id="61" name="Câu hỏi 2">
              <a:extLst>
                <a:ext uri="{FF2B5EF4-FFF2-40B4-BE49-F238E27FC236}">
                  <a16:creationId xmlns=""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297101"/>
              <a:ext cx="5369937" cy="2002900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7095" y="486568"/>
              <a:ext cx="2051481" cy="117227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702418" y="523207"/>
            <a:ext cx="5369937" cy="2239945"/>
            <a:chOff x="4159340" y="-106409"/>
            <a:chExt cx="5369937" cy="2239945"/>
          </a:xfrm>
        </p:grpSpPr>
        <p:sp>
          <p:nvSpPr>
            <p:cNvPr id="66" name="Câu hỏi 2">
              <a:extLst>
                <a:ext uri="{FF2B5EF4-FFF2-40B4-BE49-F238E27FC236}">
                  <a16:creationId xmlns=""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-106409"/>
              <a:ext cx="5369937" cy="2239945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" r="2177"/>
            <a:stretch/>
          </p:blipFill>
          <p:spPr>
            <a:xfrm>
              <a:off x="4780576" y="271557"/>
              <a:ext cx="4032193" cy="1029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42D3159F-5B0C-495B-8DB6-08BCABF06ABA}"/>
              </a:ext>
            </a:extLst>
          </p:cNvPr>
          <p:cNvSpPr/>
          <p:nvPr/>
        </p:nvSpPr>
        <p:spPr>
          <a:xfrm>
            <a:off x="4681633" y="3483297"/>
            <a:ext cx="2391358" cy="7912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7550383" y="3454590"/>
            <a:ext cx="2362019" cy="8867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4855404" y="3487075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3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C29C15D7-5967-49BB-87DD-04FFD20D973B}"/>
              </a:ext>
            </a:extLst>
          </p:cNvPr>
          <p:cNvSpPr/>
          <p:nvPr/>
        </p:nvSpPr>
        <p:spPr>
          <a:xfrm>
            <a:off x="7524380" y="3474574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2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2" grpId="0" animBg="1"/>
      <p:bldP spid="64" grpId="0" animBg="1"/>
      <p:bldP spid="64" grpId="1" animBg="1"/>
      <p:bldP spid="64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444172" y="3551224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595174" y="3492500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303" y="2587146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3AD68C-FAFE-4EAE-A73E-671695DA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81906" y="2634797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3593074" y="3999157"/>
            <a:ext cx="4701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01FB5E-AB89-48EF-83B1-2BB5997F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6350"/>
            <a:ext cx="12192000" cy="64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E6FA28-A440-467A-9F79-8C1BD381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9814"/>
            <a:ext cx="1630336" cy="665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8806301-0BD4-4068-934A-1AB3AEF4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9814"/>
            <a:ext cx="1630336" cy="6656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7FA163D-01C3-4A10-9E54-25D1BD97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61008"/>
            <a:ext cx="1630336" cy="6656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53F9D356-BE23-4142-91FE-C588E6C5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33134"/>
            <a:ext cx="1630336" cy="66568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8EB01D7A-6E3A-4391-817A-3AE8093C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881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0B6612C6-F597-4684-89F9-68F95391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3351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E1835D-9A06-428C-80EE-4D75E9096A9F}"/>
              </a:ext>
            </a:extLst>
          </p:cNvPr>
          <p:cNvSpPr/>
          <p:nvPr/>
        </p:nvSpPr>
        <p:spPr>
          <a:xfrm>
            <a:off x="4180759" y="757616"/>
            <a:ext cx="28977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59D52B-DDBC-45F4-9F95-677326E227F6}"/>
              </a:ext>
            </a:extLst>
          </p:cNvPr>
          <p:cNvSpPr txBox="1"/>
          <p:nvPr/>
        </p:nvSpPr>
        <p:spPr>
          <a:xfrm>
            <a:off x="2741544" y="187176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96F8DB-6616-499C-BE26-289B896A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0"/>
            <a:ext cx="12192000" cy="6423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A903E5E-0FFD-4465-B70A-1D4C9751A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3464"/>
            <a:ext cx="1630336" cy="665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E7D96DC-BFC8-4991-A795-49FB9FC0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3464"/>
            <a:ext cx="1630336" cy="66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5A3995F-612D-4FC6-966F-88B9C0A91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54658"/>
            <a:ext cx="1630336" cy="665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3EC8A42-96DD-4D2E-8225-7248CE42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26784"/>
            <a:ext cx="1630336" cy="665680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="" xmlns:a16="http://schemas.microsoft.com/office/drawing/2014/main" id="{0A41AC81-D7C7-4760-A2B2-7CF040C2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246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>
            <a:extLst>
              <a:ext uri="{FF2B5EF4-FFF2-40B4-BE49-F238E27FC236}">
                <a16:creationId xmlns="" xmlns:a16="http://schemas.microsoft.com/office/drawing/2014/main" id="{A23FAACC-C7C9-490F-A903-D2FBAD06A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2716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A1B119-1AE3-4C37-84CD-2F130CA90B23}"/>
              </a:ext>
            </a:extLst>
          </p:cNvPr>
          <p:cNvSpPr/>
          <p:nvPr/>
        </p:nvSpPr>
        <p:spPr>
          <a:xfrm>
            <a:off x="4180759" y="751266"/>
            <a:ext cx="39599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605AEA0-9895-4AD3-B201-0C0471CF1B31}"/>
              </a:ext>
            </a:extLst>
          </p:cNvPr>
          <p:cNvSpPr txBox="1"/>
          <p:nvPr/>
        </p:nvSpPr>
        <p:spPr>
          <a:xfrm>
            <a:off x="2741544" y="186541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086 0.33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99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2252 0.3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5221 0.37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3086 0.3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5299 0.360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2252 0.3601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5221 0.3731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3BF3FFF-FC88-463A-BCCD-5F3286982E32}"/>
              </a:ext>
            </a:extLst>
          </p:cNvPr>
          <p:cNvSpPr/>
          <p:nvPr/>
        </p:nvSpPr>
        <p:spPr>
          <a:xfrm>
            <a:off x="5167526" y="279996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CA5ABF7-C675-47D7-B820-DBEF400DAF85}"/>
              </a:ext>
            </a:extLst>
          </p:cNvPr>
          <p:cNvSpPr/>
          <p:nvPr/>
        </p:nvSpPr>
        <p:spPr>
          <a:xfrm>
            <a:off x="6030883" y="340814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474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Tuần 20 Bài 57: Làm quen với phép chia, dấu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</cp:lastModifiedBy>
  <cp:revision>205</cp:revision>
  <dcterms:created xsi:type="dcterms:W3CDTF">2021-07-12T03:44:38Z</dcterms:created>
  <dcterms:modified xsi:type="dcterms:W3CDTF">2023-01-31T01:40:43Z</dcterms:modified>
</cp:coreProperties>
</file>