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83" r:id="rId2"/>
    <p:sldId id="266" r:id="rId3"/>
    <p:sldId id="303" r:id="rId4"/>
    <p:sldId id="304" r:id="rId5"/>
    <p:sldId id="298" r:id="rId6"/>
    <p:sldId id="301" r:id="rId7"/>
    <p:sldId id="290" r:id="rId8"/>
    <p:sldId id="293" r:id="rId9"/>
    <p:sldId id="289" r:id="rId10"/>
    <p:sldId id="291" r:id="rId11"/>
    <p:sldId id="292" r:id="rId12"/>
    <p:sldId id="294" r:id="rId13"/>
    <p:sldId id="295" r:id="rId14"/>
    <p:sldId id="305" r:id="rId15"/>
    <p:sldId id="281" r:id="rId16"/>
    <p:sldId id="256" r:id="rId17"/>
    <p:sldId id="584" r:id="rId18"/>
    <p:sldId id="585" r:id="rId19"/>
    <p:sldId id="58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CC"/>
    <a:srgbClr val="0000FF"/>
    <a:srgbClr val="FF7707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D7927-BD9B-48CB-95F1-2FA5A0CA57CF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02927-9562-4CDC-A867-CE7B26E57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1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8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57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6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3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0D3478F9-CBC3-4B8A-BF59-2B94C93AA722}"/>
              </a:ext>
            </a:extLst>
          </p:cNvPr>
          <p:cNvSpPr/>
          <p:nvPr userDrawn="1"/>
        </p:nvSpPr>
        <p:spPr>
          <a:xfrm>
            <a:off x="11129554" y="0"/>
            <a:ext cx="1254035" cy="148916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4790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05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28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71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67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9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6943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46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29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35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53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1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47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92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0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4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7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142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9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3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23/01/2025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0E24A79-612B-4B35-9209-09AB780C8EAA}"/>
              </a:ext>
            </a:extLst>
          </p:cNvPr>
          <p:cNvSpPr/>
          <p:nvPr userDrawn="1"/>
        </p:nvSpPr>
        <p:spPr>
          <a:xfrm>
            <a:off x="11129554" y="0"/>
            <a:ext cx="1254035" cy="148916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8342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42955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8368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F02E162-31B9-4C83-8520-48B4A87B243E}"/>
              </a:ext>
            </a:extLst>
          </p:cNvPr>
          <p:cNvSpPr/>
          <p:nvPr userDrawn="1"/>
        </p:nvSpPr>
        <p:spPr>
          <a:xfrm>
            <a:off x="10833461" y="108653"/>
            <a:ext cx="1254035" cy="148916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000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77" r:id="rId14"/>
    <p:sldLayoutId id="2147483676" r:id="rId15"/>
    <p:sldLayoutId id="2147483675" r:id="rId16"/>
    <p:sldLayoutId id="2147483674" r:id="rId17"/>
    <p:sldLayoutId id="2147483673" r:id="rId18"/>
    <p:sldLayoutId id="2147483672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64" r:id="rId27"/>
    <p:sldLayoutId id="2147483663" r:id="rId28"/>
    <p:sldLayoutId id="2147483662" r:id="rId29"/>
    <p:sldLayoutId id="2147483661" r:id="rId30"/>
    <p:sldLayoutId id="2147483660" r:id="rId31"/>
    <p:sldLayoutId id="2147483656" r:id="rId32"/>
    <p:sldLayoutId id="2147483657" r:id="rId33"/>
    <p:sldLayoutId id="2147483658" r:id="rId34"/>
    <p:sldLayoutId id="2147483659" r:id="rId35"/>
    <p:sldLayoutId id="2147483684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3.wav"/><Relationship Id="rId12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4.wmf"/><Relationship Id="rId5" Type="http://schemas.openxmlformats.org/officeDocument/2006/relationships/audio" Target="../media/audio1.wav"/><Relationship Id="rId15" Type="http://schemas.openxmlformats.org/officeDocument/2006/relationships/image" Target="../media/image46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3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3.wav"/><Relationship Id="rId12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4.wmf"/><Relationship Id="rId5" Type="http://schemas.openxmlformats.org/officeDocument/2006/relationships/audio" Target="../media/audio1.wav"/><Relationship Id="rId15" Type="http://schemas.openxmlformats.org/officeDocument/2006/relationships/image" Target="../media/image47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3.pn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3.wav"/><Relationship Id="rId12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openxmlformats.org/officeDocument/2006/relationships/image" Target="../media/image44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3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6.wdp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3.wav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audio" Target="../media/audio1.wav"/><Relationship Id="rId15" Type="http://schemas.microsoft.com/office/2007/relationships/hdphoto" Target="../media/hdphoto10.wdp"/><Relationship Id="rId10" Type="http://schemas.openxmlformats.org/officeDocument/2006/relationships/image" Target="../media/image44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3.png"/><Relationship Id="rId4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19.png"/><Relationship Id="rId18" Type="http://schemas.openxmlformats.org/officeDocument/2006/relationships/image" Target="../media/image24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8.png"/><Relationship Id="rId17" Type="http://schemas.openxmlformats.org/officeDocument/2006/relationships/image" Target="../media/image23.wmf"/><Relationship Id="rId2" Type="http://schemas.openxmlformats.org/officeDocument/2006/relationships/control" Target="../activeX/activeX1.xml"/><Relationship Id="rId16" Type="http://schemas.openxmlformats.org/officeDocument/2006/relationships/image" Target="../media/image22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7.png"/><Relationship Id="rId5" Type="http://schemas.openxmlformats.org/officeDocument/2006/relationships/control" Target="../activeX/activeX4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control" Target="../activeX/activeX3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0.xml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42.png"/><Relationship Id="rId7" Type="http://schemas.openxmlformats.org/officeDocument/2006/relationships/slide" Target="slide12.xml"/><Relationship Id="rId12" Type="http://schemas.microsoft.com/office/2007/relationships/hdphoto" Target="../media/hdphoto2.wdp"/><Relationship Id="rId17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openxmlformats.org/officeDocument/2006/relationships/slide" Target="slide14.xml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11" Type="http://schemas.openxmlformats.org/officeDocument/2006/relationships/image" Target="../media/image39.png"/><Relationship Id="rId5" Type="http://schemas.openxmlformats.org/officeDocument/2006/relationships/image" Target="../media/image37.gif"/><Relationship Id="rId15" Type="http://schemas.microsoft.com/office/2007/relationships/hdphoto" Target="../media/hdphoto3.wdp"/><Relationship Id="rId10" Type="http://schemas.openxmlformats.org/officeDocument/2006/relationships/slide" Target="slide11.xml"/><Relationship Id="rId19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microsoft.com/office/2007/relationships/hdphoto" Target="../media/hdphoto1.wdp"/><Relationship Id="rId14" Type="http://schemas.openxmlformats.org/officeDocument/2006/relationships/image" Target="../media/image40.png"/><Relationship Id="rId22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89309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157863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55: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081567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6B8F1C5-B68A-4687-9EAC-04ABBF382A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B0E07D1F-6975-402D-8804-C875594F3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7074" y="5712751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="" xmlns:a16="http://schemas.microsoft.com/office/drawing/2014/main" id="{8B0A9887-72A9-4889-80CF-27897E36ADB1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="" xmlns:a16="http://schemas.microsoft.com/office/drawing/2014/main" id="{07C6DB2D-201D-4CA9-A693-877B1250C06E}"/>
              </a:ext>
            </a:extLst>
          </p:cNvPr>
          <p:cNvSpPr/>
          <p:nvPr/>
        </p:nvSpPr>
        <p:spPr>
          <a:xfrm>
            <a:off x="6196470" y="4404940"/>
            <a:ext cx="2603402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="" xmlns:a16="http://schemas.microsoft.com/office/drawing/2014/main" id="{2A4371F7-C142-4A1A-BC58-D8B88EBA341C}"/>
              </a:ext>
            </a:extLst>
          </p:cNvPr>
          <p:cNvSpPr/>
          <p:nvPr/>
        </p:nvSpPr>
        <p:spPr>
          <a:xfrm>
            <a:off x="2581844" y="3048988"/>
            <a:ext cx="259344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</a:t>
            </a:r>
          </a:p>
        </p:txBody>
      </p:sp>
      <p:sp>
        <p:nvSpPr>
          <p:cNvPr id="7" name="B">
            <a:extLst>
              <a:ext uri="{FF2B5EF4-FFF2-40B4-BE49-F238E27FC236}">
                <a16:creationId xmlns="" xmlns:a16="http://schemas.microsoft.com/office/drawing/2014/main" id="{4338390A-B300-4FFC-9C9D-B7D8D72E5FA7}"/>
              </a:ext>
            </a:extLst>
          </p:cNvPr>
          <p:cNvSpPr/>
          <p:nvPr/>
        </p:nvSpPr>
        <p:spPr>
          <a:xfrm>
            <a:off x="2581844" y="4447179"/>
            <a:ext cx="25934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>
            <a:extLst>
              <a:ext uri="{FF2B5EF4-FFF2-40B4-BE49-F238E27FC236}">
                <a16:creationId xmlns="" xmlns:a16="http://schemas.microsoft.com/office/drawing/2014/main" id="{1C80544C-F65D-4266-A437-979EADC2B8FB}"/>
              </a:ext>
            </a:extLst>
          </p:cNvPr>
          <p:cNvSpPr/>
          <p:nvPr/>
        </p:nvSpPr>
        <p:spPr>
          <a:xfrm>
            <a:off x="6079962" y="3048988"/>
            <a:ext cx="2603401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="" xmlns:a16="http://schemas.microsoft.com/office/drawing/2014/main" id="{AF007867-7A43-4C64-A3E0-DAB741CF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="" xmlns:a16="http://schemas.microsoft.com/office/drawing/2014/main" id="{A1715AFF-2FA5-47C2-AA96-B6F62FE3F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41333F71-B82A-4D24-A5E2-2E5A5D396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F7834EDA-13B6-4B82-A21E-C00194791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48A75182-6F2A-4BFF-83D3-433B73E33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CCDB0F8C-FB01-421F-B65D-9DC94B850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445FABB6-81E6-4089-9CE3-F1F05CDD3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DC9F2245-F875-4FB6-84F5-CF810DDE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D918DB80-42AD-4F31-A112-2FB2CD1C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93A9267D-3EA4-420F-8E32-4D2DC84B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D8824BFA-418F-47DE-BD52-81E957694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F090E0DF-271F-4BC1-BD0E-BC94C7F72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F04E16D5-C29C-432D-947A-6F6AD5716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="" xmlns:a16="http://schemas.microsoft.com/office/drawing/2014/main" id="{7BAD9A91-9AD7-4FCE-BD65-00A3066ED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="" xmlns:a16="http://schemas.microsoft.com/office/drawing/2014/main" id="{5AE1C941-FB0F-403C-B9AC-957004D0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="" xmlns:a16="http://schemas.microsoft.com/office/drawing/2014/main" id="{1B401A78-F797-44AD-8753-A4C743B87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="" xmlns:a16="http://schemas.microsoft.com/office/drawing/2014/main" id="{AE2455EB-6D2C-4EA2-BEA1-72810064E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="" xmlns:a16="http://schemas.microsoft.com/office/drawing/2014/main" id="{5DAFFCB3-4A50-4FC0-8CF7-070520E964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10170996" y="5507782"/>
            <a:ext cx="1652036" cy="91726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0F752522-2564-4BEE-AA3A-6831BDA5B607}"/>
              </a:ext>
            </a:extLst>
          </p:cNvPr>
          <p:cNvGrpSpPr/>
          <p:nvPr/>
        </p:nvGrpSpPr>
        <p:grpSpPr>
          <a:xfrm>
            <a:off x="4061208" y="-75932"/>
            <a:ext cx="3938894" cy="2585884"/>
            <a:chOff x="6640255" y="-75932"/>
            <a:chExt cx="3285116" cy="2445506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884D1EDA-18AE-493C-92EE-DB47D6BF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428" b="89522" l="2487" r="97691">
                          <a14:foregroundMark x1="6394" y1="52620" x2="6394" y2="52620"/>
                          <a14:foregroundMark x1="2487" y1="55581" x2="2487" y2="55581"/>
                          <a14:foregroundMark x1="89520" y1="15945" x2="89520" y2="15945"/>
                          <a14:foregroundMark x1="93961" y1="23918" x2="93961" y2="23918"/>
                          <a14:foregroundMark x1="96270" y1="34624" x2="96270" y2="34624"/>
                          <a14:foregroundMark x1="97691" y1="21868" x2="97691" y2="21868"/>
                          <a14:foregroundMark x1="65897" y1="21185" x2="65897" y2="21185"/>
                          <a14:foregroundMark x1="59147" y1="20501" x2="59147" y2="20501"/>
                          <a14:foregroundMark x1="67496" y1="18907" x2="67496" y2="18907"/>
                          <a14:foregroundMark x1="59680" y1="24374" x2="59680" y2="24374"/>
                          <a14:foregroundMark x1="61812" y1="8428" x2="61812" y2="8428"/>
                          <a14:foregroundMark x1="66785" y1="20046" x2="66785" y2="20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255" y="-75932"/>
              <a:ext cx="3285116" cy="24455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4F60F812-38E5-4952-8AFE-6DF7E2A6D26D}"/>
                </a:ext>
              </a:extLst>
            </p:cNvPr>
            <p:cNvSpPr txBox="1"/>
            <p:nvPr/>
          </p:nvSpPr>
          <p:spPr>
            <a:xfrm>
              <a:off x="6879789" y="1146821"/>
              <a:ext cx="1657233" cy="55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4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760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DB4D205-6DB5-49D4-A1C4-7F3C1EF9ED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22AE9EC7-C42D-47F2-BE7A-9A3C24C21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5926" y="5863731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="" xmlns:a16="http://schemas.microsoft.com/office/drawing/2014/main" id="{11A82AE3-DCFE-4BE2-B94E-E4E03517CAF2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="" xmlns:a16="http://schemas.microsoft.com/office/drawing/2014/main" id="{0B3A875D-6D5F-4A1D-9FAB-07D3F2DE46E8}"/>
              </a:ext>
            </a:extLst>
          </p:cNvPr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="" xmlns:a16="http://schemas.microsoft.com/office/drawing/2014/main" id="{D4C0BE59-088A-4E1C-AF3B-A698BA719CB0}"/>
              </a:ext>
            </a:extLst>
          </p:cNvPr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>
            <a:extLst>
              <a:ext uri="{FF2B5EF4-FFF2-40B4-BE49-F238E27FC236}">
                <a16:creationId xmlns="" xmlns:a16="http://schemas.microsoft.com/office/drawing/2014/main" id="{3A52005F-9EA2-425D-914D-04EDC26A700B}"/>
              </a:ext>
            </a:extLst>
          </p:cNvPr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18</a:t>
            </a:r>
          </a:p>
        </p:txBody>
      </p:sp>
      <p:sp>
        <p:nvSpPr>
          <p:cNvPr id="8" name="D">
            <a:extLst>
              <a:ext uri="{FF2B5EF4-FFF2-40B4-BE49-F238E27FC236}">
                <a16:creationId xmlns="" xmlns:a16="http://schemas.microsoft.com/office/drawing/2014/main" id="{BBBAD56A-83EE-4858-BD46-4D24C14ED96D}"/>
              </a:ext>
            </a:extLst>
          </p:cNvPr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14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="" xmlns:a16="http://schemas.microsoft.com/office/drawing/2014/main" id="{8DC9EA8F-42A9-437E-BA8B-97352781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="" xmlns:a16="http://schemas.microsoft.com/office/drawing/2014/main" id="{BE8052C4-8052-443C-86E9-8AAAFA15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54E494AA-DF52-4D32-9AD5-31C6C4D0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8BB8C025-3253-44A5-BAF2-790738D5E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A04B6E08-B123-48AB-8FDC-80A061B6C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19EDD58D-2A03-45A3-9B16-1A8716D9D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7B5BECBA-FEEC-4E92-B803-376518817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553CEA59-9D7F-47F8-8CDE-3F8B45F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5F531D9C-F4A8-4EC7-A2C2-9946F336E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D49398B9-D327-44EA-B8E1-9C249674D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ACE62681-D536-493A-818B-00FA0DA53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35112BF5-6E66-4CDB-8C47-093BADC1F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5DD455CA-E87F-49D7-A56B-05CAB47B3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="" xmlns:a16="http://schemas.microsoft.com/office/drawing/2014/main" id="{3FD026D1-6859-4247-AD4A-5DE832344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="" xmlns:a16="http://schemas.microsoft.com/office/drawing/2014/main" id="{3096E8CA-66FC-48D5-8FF1-24196AB8F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="" xmlns:a16="http://schemas.microsoft.com/office/drawing/2014/main" id="{7B933ED7-82D4-424D-9786-3B575A6CF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="" xmlns:a16="http://schemas.microsoft.com/office/drawing/2014/main" id="{A08FB399-D15D-46B2-BFD7-F9A35207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="" xmlns:a16="http://schemas.microsoft.com/office/drawing/2014/main" id="{13C5FCD5-69B8-4D2E-9152-59876500C4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73510"/>
            <a:ext cx="2254076" cy="12515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2DD37969-22F2-4E66-8CA1-9DDC66A8AB07}"/>
              </a:ext>
            </a:extLst>
          </p:cNvPr>
          <p:cNvGrpSpPr/>
          <p:nvPr/>
        </p:nvGrpSpPr>
        <p:grpSpPr>
          <a:xfrm>
            <a:off x="3956460" y="0"/>
            <a:ext cx="4558275" cy="2153265"/>
            <a:chOff x="3956460" y="0"/>
            <a:chExt cx="4017501" cy="1936955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89D0464B-1364-4BEB-8E1E-F18164E45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795" b="89522" l="5684" r="95027">
                          <a14:foregroundMark x1="12256" y1="33941" x2="12256" y2="33941"/>
                          <a14:foregroundMark x1="9769" y1="30752" x2="9769" y2="30752"/>
                          <a14:foregroundMark x1="7460" y1="34624" x2="7460" y2="34624"/>
                          <a14:foregroundMark x1="13499" y1="56492" x2="13499" y2="56492"/>
                          <a14:foregroundMark x1="5684" y1="66743" x2="5684" y2="66743"/>
                          <a14:foregroundMark x1="11723" y1="58542" x2="11723" y2="585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14742" y1="28018" x2="13321" y2="37130"/>
                          <a14:foregroundMark x1="13321" y1="37130" x2="10480" y2="30296"/>
                          <a14:foregroundMark x1="7105" y1="33713" x2="8348" y2="34169"/>
                          <a14:foregroundMark x1="80462" y1="28929" x2="88810" y2="28702"/>
                          <a14:foregroundMark x1="88810" y1="28702" x2="80107" y2="33257"/>
                          <a14:foregroundMark x1="80107" y1="33257" x2="83126" y2="33941"/>
                          <a14:foregroundMark x1="80462" y1="37813" x2="80462" y2="37813"/>
                          <a14:foregroundMark x1="93250" y1="56948" x2="93250" y2="56948"/>
                          <a14:foregroundMark x1="83126" y1="54897" x2="83126" y2="54897"/>
                          <a14:foregroundMark x1="95027" y1="69248" x2="95027" y2="69248"/>
                          <a14:foregroundMark x1="83126" y1="57631" x2="83126" y2="57631"/>
                          <a14:foregroundMark x1="83126" y1="46925" x2="82948" y2="57859"/>
                          <a14:foregroundMark x1="82948" y1="57859" x2="81705" y2="57403"/>
                          <a14:foregroundMark x1="12256" y1="47608" x2="11368" y2="58087"/>
                          <a14:foregroundMark x1="11368" y1="58087" x2="13677" y2="55353"/>
                          <a14:backgroundMark x1="23801" y1="50569" x2="23801" y2="50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795" r="-1482" b="24763"/>
            <a:stretch/>
          </p:blipFill>
          <p:spPr>
            <a:xfrm>
              <a:off x="3956460" y="0"/>
              <a:ext cx="4017501" cy="193695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A865E119-CF60-4447-BE90-B7BCCF4BC2E6}"/>
                </a:ext>
              </a:extLst>
            </p:cNvPr>
            <p:cNvSpPr txBox="1"/>
            <p:nvPr/>
          </p:nvSpPr>
          <p:spPr>
            <a:xfrm>
              <a:off x="5097157" y="968477"/>
              <a:ext cx="2078723" cy="5260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8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267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17C8078-DB54-47AA-96CC-E21518DFCF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436" y="578779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8" y="5203342"/>
            <a:ext cx="2254076" cy="1251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8C533DE-A1AE-402F-A8DD-8739E2E63B3D}"/>
              </a:ext>
            </a:extLst>
          </p:cNvPr>
          <p:cNvGrpSpPr/>
          <p:nvPr/>
        </p:nvGrpSpPr>
        <p:grpSpPr>
          <a:xfrm>
            <a:off x="4474711" y="0"/>
            <a:ext cx="2702837" cy="2653703"/>
            <a:chOff x="4474711" y="702181"/>
            <a:chExt cx="2177467" cy="1951522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74711" y="702181"/>
              <a:ext cx="2177467" cy="195152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84779" y="1907083"/>
              <a:ext cx="1539245" cy="3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5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8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E6D31E3-1EFE-4138-AB28-A2EF53B76E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7" y="5079129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98832E2-97B5-4492-838F-F39609DC7530}"/>
              </a:ext>
            </a:extLst>
          </p:cNvPr>
          <p:cNvGrpSpPr/>
          <p:nvPr/>
        </p:nvGrpSpPr>
        <p:grpSpPr>
          <a:xfrm>
            <a:off x="4085443" y="103901"/>
            <a:ext cx="2795639" cy="2653897"/>
            <a:chOff x="7762708" y="265470"/>
            <a:chExt cx="2795639" cy="265389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18514E6F-13D8-4556-BA5E-9CD02889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5" b="92347" l="2750" r="99000">
                          <a14:foregroundMark x1="23000" y1="7653" x2="23000" y2="7653"/>
                          <a14:foregroundMark x1="25000" y1="3571" x2="25000" y2="3571"/>
                          <a14:foregroundMark x1="38500" y1="12245" x2="38500" y2="12245"/>
                          <a14:foregroundMark x1="63250" y1="11480" x2="63250" y2="11480"/>
                          <a14:foregroundMark x1="60500" y1="17857" x2="60500" y2="17857"/>
                          <a14:foregroundMark x1="60750" y1="11224" x2="60750" y2="11224"/>
                          <a14:foregroundMark x1="62500" y1="22959" x2="62500" y2="22959"/>
                          <a14:foregroundMark x1="57750" y1="24490" x2="57750" y2="24490"/>
                          <a14:foregroundMark x1="40250" y1="24745" x2="40250" y2="24745"/>
                          <a14:foregroundMark x1="35750" y1="19388" x2="35750" y2="19388"/>
                          <a14:foregroundMark x1="33500" y1="23980" x2="33500" y2="23980"/>
                          <a14:foregroundMark x1="49250" y1="39286" x2="49250" y2="39286"/>
                          <a14:foregroundMark x1="45500" y1="37245" x2="45500" y2="37245"/>
                          <a14:foregroundMark x1="51250" y1="38520" x2="51250" y2="38520"/>
                          <a14:foregroundMark x1="28500" y1="60204" x2="28500" y2="60204"/>
                          <a14:foregroundMark x1="20250" y1="48980" x2="20250" y2="48980"/>
                          <a14:foregroundMark x1="29500" y1="50000" x2="29500" y2="50000"/>
                          <a14:foregroundMark x1="16250" y1="50510" x2="16250" y2="50510"/>
                          <a14:foregroundMark x1="5750" y1="51786" x2="5750" y2="51786"/>
                          <a14:foregroundMark x1="4750" y1="51020" x2="4750" y2="51020"/>
                          <a14:foregroundMark x1="8000" y1="50510" x2="8000" y2="50510"/>
                          <a14:foregroundMark x1="2750" y1="50765" x2="2750" y2="50765"/>
                          <a14:foregroundMark x1="5750" y1="59439" x2="5750" y2="59439"/>
                          <a14:foregroundMark x1="5250" y1="67347" x2="5250" y2="67347"/>
                          <a14:foregroundMark x1="5000" y1="74235" x2="5000" y2="74235"/>
                          <a14:foregroundMark x1="4750" y1="81122" x2="4750" y2="81122"/>
                          <a14:foregroundMark x1="5000" y1="90816" x2="5000" y2="90816"/>
                          <a14:foregroundMark x1="3250" y1="57398" x2="10250" y2="86480"/>
                          <a14:foregroundMark x1="6500" y1="80357" x2="6750" y2="90051"/>
                          <a14:foregroundMark x1="6750" y1="90051" x2="32500" y2="87755"/>
                          <a14:foregroundMark x1="40000" y1="70663" x2="40000" y2="70663"/>
                          <a14:foregroundMark x1="47000" y1="67347" x2="28250" y2="74235"/>
                          <a14:foregroundMark x1="28250" y1="74235" x2="50500" y2="76276"/>
                          <a14:foregroundMark x1="50500" y1="76276" x2="41000" y2="75765"/>
                          <a14:foregroundMark x1="41000" y1="75765" x2="59500" y2="67602"/>
                          <a14:foregroundMark x1="59500" y1="67602" x2="59750" y2="75510"/>
                          <a14:foregroundMark x1="41750" y1="58418" x2="25250" y2="63776"/>
                          <a14:foregroundMark x1="25250" y1="63776" x2="37750" y2="72959"/>
                          <a14:foregroundMark x1="37750" y1="72959" x2="24000" y2="72449"/>
                          <a14:foregroundMark x1="24000" y1="72449" x2="50500" y2="66837"/>
                          <a14:foregroundMark x1="50500" y1="66837" x2="63750" y2="73980"/>
                          <a14:foregroundMark x1="63750" y1="73980" x2="75250" y2="74235"/>
                          <a14:foregroundMark x1="75250" y1="74235" x2="77750" y2="69643"/>
                          <a14:foregroundMark x1="71000" y1="49745" x2="71000" y2="49745"/>
                          <a14:foregroundMark x1="79750" y1="50000" x2="79750" y2="50000"/>
                          <a14:foregroundMark x1="93500" y1="49490" x2="93500" y2="49490"/>
                          <a14:foregroundMark x1="68500" y1="50255" x2="80500" y2="48469"/>
                          <a14:foregroundMark x1="80500" y1="48469" x2="90500" y2="48980"/>
                          <a14:foregroundMark x1="90500" y1="48980" x2="97000" y2="57908"/>
                          <a14:foregroundMark x1="97000" y1="57908" x2="96500" y2="88010"/>
                          <a14:foregroundMark x1="96500" y1="88010" x2="64250" y2="88010"/>
                          <a14:foregroundMark x1="64250" y1="88010" x2="54750" y2="91837"/>
                          <a14:foregroundMark x1="54750" y1="91837" x2="30000" y2="92857"/>
                          <a14:foregroundMark x1="30000" y1="92857" x2="26750" y2="88265"/>
                          <a14:foregroundMark x1="74500" y1="68112" x2="74500" y2="68112"/>
                          <a14:foregroundMark x1="95500" y1="59184" x2="95500" y2="59184"/>
                          <a14:foregroundMark x1="96750" y1="51531" x2="96750" y2="51531"/>
                          <a14:foregroundMark x1="71000" y1="76531" x2="71000" y2="76531"/>
                          <a14:foregroundMark x1="68250" y1="90306" x2="68250" y2="90306"/>
                          <a14:foregroundMark x1="77750" y1="90051" x2="77750" y2="90051"/>
                          <a14:foregroundMark x1="72000" y1="90306" x2="72000" y2="90306"/>
                          <a14:foregroundMark x1="82250" y1="90816" x2="82250" y2="90816"/>
                          <a14:foregroundMark x1="26250" y1="63010" x2="26250" y2="63010"/>
                          <a14:foregroundMark x1="18250" y1="65816" x2="18250" y2="65816"/>
                          <a14:foregroundMark x1="11750" y1="59694" x2="11750" y2="59694"/>
                          <a14:foregroundMark x1="22250" y1="56633" x2="22250" y2="56633"/>
                          <a14:foregroundMark x1="10750" y1="52296" x2="10750" y2="52296"/>
                          <a14:foregroundMark x1="28250" y1="53061" x2="28250" y2="53061"/>
                          <a14:foregroundMark x1="31750" y1="57143" x2="31750" y2="57143"/>
                          <a14:foregroundMark x1="53500" y1="57653" x2="53500" y2="57653"/>
                          <a14:foregroundMark x1="53000" y1="36735" x2="53000" y2="36735"/>
                          <a14:foregroundMark x1="64250" y1="28827" x2="64250" y2="28827"/>
                          <a14:foregroundMark x1="63500" y1="24235" x2="63500" y2="24235"/>
                          <a14:foregroundMark x1="61250" y1="20408" x2="61250" y2="20408"/>
                          <a14:foregroundMark x1="37000" y1="17092" x2="37000" y2="17092"/>
                          <a14:foregroundMark x1="35500" y1="18112" x2="35500" y2="18112"/>
                          <a14:foregroundMark x1="33250" y1="22704" x2="33250" y2="22704"/>
                          <a14:foregroundMark x1="33500" y1="25510" x2="33500" y2="25510"/>
                          <a14:foregroundMark x1="41500" y1="22704" x2="40750" y2="22959"/>
                          <a14:foregroundMark x1="40750" y1="22959" x2="40750" y2="22959"/>
                          <a14:foregroundMark x1="37500" y1="11224" x2="37500" y2="11224"/>
                          <a14:foregroundMark x1="12750" y1="63776" x2="12750" y2="63776"/>
                          <a14:foregroundMark x1="12750" y1="76020" x2="12750" y2="76020"/>
                          <a14:foregroundMark x1="21250" y1="84184" x2="21250" y2="84184"/>
                          <a14:foregroundMark x1="44500" y1="81378" x2="44500" y2="81378"/>
                          <a14:foregroundMark x1="73500" y1="78571" x2="73500" y2="78571"/>
                          <a14:foregroundMark x1="82250" y1="61224" x2="82250" y2="61224"/>
                          <a14:foregroundMark x1="69500" y1="61990" x2="69500" y2="61990"/>
                          <a14:foregroundMark x1="65000" y1="65306" x2="55750" y2="71429"/>
                          <a14:foregroundMark x1="55750" y1="71429" x2="41500" y2="72704"/>
                          <a14:foregroundMark x1="41500" y1="72704" x2="30000" y2="65561"/>
                          <a14:foregroundMark x1="30000" y1="65561" x2="22750" y2="80867"/>
                          <a14:foregroundMark x1="22750" y1="80867" x2="29500" y2="71939"/>
                          <a14:foregroundMark x1="29500" y1="71939" x2="53750" y2="64541"/>
                          <a14:foregroundMark x1="53750" y1="64541" x2="76750" y2="66327"/>
                          <a14:foregroundMark x1="78000" y1="60459" x2="74250" y2="70153"/>
                          <a14:foregroundMark x1="74250" y1="70153" x2="83250" y2="66582"/>
                          <a14:foregroundMark x1="83250" y1="66582" x2="77000" y2="79082"/>
                          <a14:foregroundMark x1="77000" y1="79082" x2="70000" y2="69388"/>
                          <a14:foregroundMark x1="70000" y1="69388" x2="56500" y2="71173"/>
                          <a14:foregroundMark x1="56500" y1="71173" x2="27250" y2="64541"/>
                          <a14:foregroundMark x1="27250" y1="64541" x2="16000" y2="66837"/>
                          <a14:foregroundMark x1="16000" y1="66837" x2="17000" y2="79337"/>
                          <a14:foregroundMark x1="17000" y1="79337" x2="17000" y2="79337"/>
                          <a14:foregroundMark x1="20250" y1="60714" x2="15750" y2="70408"/>
                          <a14:foregroundMark x1="15750" y1="70408" x2="11000" y2="67347"/>
                          <a14:foregroundMark x1="17000" y1="50000" x2="21250" y2="50255"/>
                          <a14:foregroundMark x1="29750" y1="71429" x2="21000" y2="80867"/>
                          <a14:foregroundMark x1="21000" y1="80867" x2="37750" y2="80357"/>
                          <a14:foregroundMark x1="37750" y1="80357" x2="74500" y2="85714"/>
                          <a14:foregroundMark x1="74500" y1="85714" x2="71000" y2="85714"/>
                          <a14:foregroundMark x1="65250" y1="89286" x2="66000" y2="90816"/>
                          <a14:foregroundMark x1="75500" y1="90306" x2="85000" y2="88010"/>
                          <a14:foregroundMark x1="85000" y1="88010" x2="85000" y2="88010"/>
                          <a14:foregroundMark x1="88500" y1="89286" x2="98000" y2="88265"/>
                          <a14:foregroundMark x1="98000" y1="88265" x2="98250" y2="88010"/>
                          <a14:foregroundMark x1="34750" y1="27806" x2="34750" y2="27806"/>
                          <a14:foregroundMark x1="35000" y1="32143" x2="35000" y2="32143"/>
                          <a14:foregroundMark x1="62750" y1="30867" x2="62750" y2="30867"/>
                          <a14:foregroundMark x1="61250" y1="32398" x2="61250" y2="32398"/>
                          <a14:foregroundMark x1="24000" y1="1786" x2="24000" y2="1786"/>
                          <a14:foregroundMark x1="78500" y1="1020" x2="78500" y2="1020"/>
                          <a14:foregroundMark x1="40500" y1="69388" x2="40500" y2="69388"/>
                          <a14:foregroundMark x1="34750" y1="64031" x2="96750" y2="58929"/>
                          <a14:foregroundMark x1="96750" y1="58929" x2="77250" y2="64541"/>
                          <a14:foregroundMark x1="77250" y1="64541" x2="77500" y2="66071"/>
                          <a14:foregroundMark x1="78250" y1="59184" x2="60500" y2="63520"/>
                          <a14:foregroundMark x1="60500" y1="63520" x2="43250" y2="52806"/>
                          <a14:foregroundMark x1="43250" y1="52806" x2="20250" y2="60714"/>
                          <a14:foregroundMark x1="20250" y1="60714" x2="13000" y2="77551"/>
                          <a14:foregroundMark x1="13000" y1="77551" x2="38500" y2="82908"/>
                          <a14:foregroundMark x1="38500" y1="82908" x2="50750" y2="82143"/>
                          <a14:foregroundMark x1="74500" y1="67092" x2="88250" y2="81378"/>
                          <a14:foregroundMark x1="88250" y1="81378" x2="85500" y2="56888"/>
                          <a14:foregroundMark x1="85500" y1="56888" x2="65250" y2="58163"/>
                          <a14:foregroundMark x1="65250" y1="58163" x2="65250" y2="58163"/>
                          <a14:foregroundMark x1="18000" y1="55102" x2="21250" y2="61480"/>
                          <a14:foregroundMark x1="91250" y1="55867" x2="72250" y2="56122"/>
                          <a14:foregroundMark x1="72250" y1="56122" x2="89500" y2="54592"/>
                          <a14:foregroundMark x1="89500" y1="54592" x2="72250" y2="53827"/>
                          <a14:foregroundMark x1="72250" y1="53827" x2="91250" y2="57653"/>
                          <a14:foregroundMark x1="91250" y1="57653" x2="91250" y2="59949"/>
                          <a14:foregroundMark x1="18750" y1="51531" x2="10250" y2="69133"/>
                          <a14:foregroundMark x1="10250" y1="69133" x2="8000" y2="69898"/>
                          <a14:foregroundMark x1="8000" y1="69898" x2="8000" y2="69898"/>
                          <a14:foregroundMark x1="99000" y1="58163" x2="99000" y2="58163"/>
                          <a14:foregroundMark x1="11000" y1="61480" x2="11000" y2="614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08" y="265470"/>
              <a:ext cx="2795639" cy="26538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8163881" y="1804534"/>
              <a:ext cx="181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3 = ?</a:t>
              </a:r>
            </a:p>
          </p:txBody>
        </p:sp>
      </p:grpSp>
      <p:pic>
        <p:nvPicPr>
          <p:cNvPr id="28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92587AED-6B89-4278-B779-BD5D3D53D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04782" y="5721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35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491"/>
            <a:ext cx="12192000" cy="6774639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238208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34196" y="3378222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0292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094933-E5DE-4047-928B-67A8F83F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273B3394-EC93-4A84-8F11-EEAEB199EFFF}"/>
              </a:ext>
            </a:extLst>
          </p:cNvPr>
          <p:cNvSpPr txBox="1"/>
          <p:nvPr/>
        </p:nvSpPr>
        <p:spPr>
          <a:xfrm>
            <a:off x="3104133" y="256822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192029B-AFB0-4916-A95C-349CAE77E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234483" y="5353311"/>
            <a:ext cx="2486102" cy="11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7B9ADD-94C7-46A4-AAE7-42DFEFE0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680408" y="2676620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2354498" y="3826019"/>
            <a:ext cx="71545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TRUYỀN ĐIỆN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60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CCF268-0E8C-45DF-B1EB-7DED73586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CÁCH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=""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677924" y="1215479"/>
            <a:ext cx="7471063" cy="442540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6,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6, 8, 10, 12, 14, 16, 18, 20.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8517DEBE-A868-452E-A463-2AE27D919F97}"/>
              </a:ext>
            </a:extLst>
          </p:cNvPr>
          <p:cNvSpPr/>
          <p:nvPr/>
        </p:nvSpPr>
        <p:spPr>
          <a:xfrm>
            <a:off x="3801106" y="5164715"/>
            <a:ext cx="5116602" cy="1437475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C09720B1-6406-4D00-A65A-CF5FFA21516D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3C45F6BC-A3B3-4FF9-8EB0-DB02014471C6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2DE0028F-3DA3-40F9-B172-D93ECF0381DC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7876CA50-B895-4741-BD6B-57D5A6CFA5F0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F1942DA3-DB28-4A1B-9683-72D2F1314DE2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348FF04D-63B4-4E61-AE04-7B37C95C2507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8AB8EC35-0490-4530-8221-D349E5435F2D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640E85B2-F772-4EFD-879F-F8371E92C89A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4CDB3F42-E8E9-421D-BC89-921B3E13ACFB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00C375EB-76C4-45D6-B786-E2EDE91473A5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23A06E8C-53D1-4233-BB91-6CF6716A9AAA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24EC073A-E7B1-4459-9424-92954635DADF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AAC57433-8818-4097-BE38-B89F8B11A1E3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C67FDA9D-CBE7-4556-8A40-CD8E81B001B9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="" xmlns:a16="http://schemas.microsoft.com/office/drawing/2014/main" id="{BC0624E6-F5B9-4CEA-B34F-96A9B741758A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="" xmlns:a16="http://schemas.microsoft.com/office/drawing/2014/main" id="{F685A666-9AD8-4180-94E4-F37627D675F6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1728FFBD-02FF-4B41-907F-FA96D00DF635}"/>
                  </a:ext>
                </a:extLst>
              </p:cNvPr>
              <p:cNvSpPr txBox="1"/>
              <p:nvPr/>
            </p:nvSpPr>
            <p:spPr>
              <a:xfrm rot="3213770">
                <a:off x="6369789" y="2178214"/>
                <a:ext cx="5600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6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="" xmlns:a16="http://schemas.microsoft.com/office/drawing/2014/main" id="{428FEED7-4862-4E32-882B-D7987DBE0B1A}"/>
                  </a:ext>
                </a:extLst>
              </p:cNvPr>
              <p:cNvSpPr txBox="1"/>
              <p:nvPr/>
            </p:nvSpPr>
            <p:spPr>
              <a:xfrm rot="6539200">
                <a:off x="6598907" y="3534256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8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="" xmlns:a16="http://schemas.microsoft.com/office/drawing/2014/main" id="{9E1FD7E0-0C72-4C61-AC87-6D8A16040EF4}"/>
                  </a:ext>
                </a:extLst>
              </p:cNvPr>
              <p:cNvSpPr txBox="1"/>
              <p:nvPr/>
            </p:nvSpPr>
            <p:spPr>
              <a:xfrm rot="7969173">
                <a:off x="6253881" y="3968857"/>
                <a:ext cx="7568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="" xmlns:a16="http://schemas.microsoft.com/office/drawing/2014/main" id="{CE1C798F-9CB5-4347-87F0-AB5BE2214A30}"/>
                  </a:ext>
                </a:extLst>
              </p:cNvPr>
              <p:cNvSpPr txBox="1"/>
              <p:nvPr/>
            </p:nvSpPr>
            <p:spPr>
              <a:xfrm rot="9506287">
                <a:off x="5695863" y="432708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12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="" xmlns:a16="http://schemas.microsoft.com/office/drawing/2014/main" id="{8B9C102E-113B-4B45-AF2A-845C7B21EF89}"/>
                  </a:ext>
                </a:extLst>
              </p:cNvPr>
              <p:cNvSpPr txBox="1"/>
              <p:nvPr/>
            </p:nvSpPr>
            <p:spPr>
              <a:xfrm rot="15087830">
                <a:off x="4094864" y="335813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16</a:t>
                </a:r>
              </a:p>
            </p:txBody>
          </p:sp>
          <p:sp>
            <p:nvSpPr>
              <p:cNvPr id="77" name="Star: 5 Points 76">
                <a:extLst>
                  <a:ext uri="{FF2B5EF4-FFF2-40B4-BE49-F238E27FC236}">
                    <a16:creationId xmlns="" xmlns:a16="http://schemas.microsoft.com/office/drawing/2014/main" id="{8930763C-244D-478E-BCD2-4EB20913734A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Star: 5 Points 77">
                <a:extLst>
                  <a:ext uri="{FF2B5EF4-FFF2-40B4-BE49-F238E27FC236}">
                    <a16:creationId xmlns="" xmlns:a16="http://schemas.microsoft.com/office/drawing/2014/main" id="{7BF40DA0-7141-4BB9-ABED-BF26B5156A46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7359B264-1E78-40FF-A977-B654BCB37A44}"/>
                  </a:ext>
                </a:extLst>
              </p:cNvPr>
              <p:cNvSpPr txBox="1"/>
              <p:nvPr/>
            </p:nvSpPr>
            <p:spPr>
              <a:xfrm rot="11895880">
                <a:off x="5005403" y="4308157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14</a:t>
                </a:r>
              </a:p>
            </p:txBody>
          </p:sp>
          <p:pic>
            <p:nvPicPr>
              <p:cNvPr id="80" name="Graphic 79" descr="Sad face with solid fill">
                <a:extLst>
                  <a:ext uri="{FF2B5EF4-FFF2-40B4-BE49-F238E27FC236}">
                    <a16:creationId xmlns="" xmlns:a16="http://schemas.microsoft.com/office/drawing/2014/main" id="{A969428C-05E6-497F-B1C1-E12295A0D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81" name="TextBox 80">
                <a:extLst>
                  <a:ext uri="{FF2B5EF4-FFF2-40B4-BE49-F238E27FC236}">
                    <a16:creationId xmlns="" xmlns:a16="http://schemas.microsoft.com/office/drawing/2014/main" id="{6BFE9833-4195-4055-B1E7-6D2785BD13AF}"/>
                  </a:ext>
                </a:extLst>
              </p:cNvPr>
              <p:cNvSpPr txBox="1"/>
              <p:nvPr/>
            </p:nvSpPr>
            <p:spPr>
              <a:xfrm rot="17064680">
                <a:off x="3989342" y="2697370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18</a:t>
                </a:r>
              </a:p>
            </p:txBody>
          </p:sp>
        </p:grpSp>
      </p:grpSp>
      <p:sp>
        <p:nvSpPr>
          <p:cNvPr id="82" name="Oval 81">
            <a:extLst>
              <a:ext uri="{FF2B5EF4-FFF2-40B4-BE49-F238E27FC236}">
                <a16:creationId xmlns="" xmlns:a16="http://schemas.microsoft.com/office/drawing/2014/main" id="{77A2775D-B312-493E-80F0-46A575D960BF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ircle: Hollow 82">
            <a:extLst>
              <a:ext uri="{FF2B5EF4-FFF2-40B4-BE49-F238E27FC236}">
                <a16:creationId xmlns="" xmlns:a16="http://schemas.microsoft.com/office/drawing/2014/main" id="{3695C136-F499-4A24-9921-B4752344AD54}"/>
              </a:ext>
            </a:extLst>
          </p:cNvPr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="" xmlns:a16="http://schemas.microsoft.com/office/drawing/2014/main" id="{D895B06D-40E2-4070-A529-733848144E9E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="" xmlns:a16="http://schemas.microsoft.com/office/drawing/2014/main" id="{BE877BF1-DFB7-40C8-81A3-61B32C115FB1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="" xmlns:a16="http://schemas.microsoft.com/office/drawing/2014/main" id="{24A5C65D-1ECB-4F22-8856-B3736B37D790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="" xmlns:a16="http://schemas.microsoft.com/office/drawing/2014/main" id="{2E0C4A8E-8B30-4562-97DA-27C12C8D8CF9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CC788304-3B2F-43E9-9E78-11EE8CF1A52C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="" xmlns:a16="http://schemas.microsoft.com/office/drawing/2014/main" id="{4425BA98-DD1F-4C0B-A11F-D1F363EC8961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="" xmlns:a16="http://schemas.microsoft.com/office/drawing/2014/main" id="{82D86CA3-CB74-4553-B533-F6E6C749E5B4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="" xmlns:a16="http://schemas.microsoft.com/office/drawing/2014/main" id="{8AFDBA64-DC67-459F-8982-4336A5EAC7D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="" xmlns:a16="http://schemas.microsoft.com/office/drawing/2014/main" id="{4E7C0693-8E89-4DBF-988F-3A99EF0391EC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="" xmlns:a16="http://schemas.microsoft.com/office/drawing/2014/main" id="{01B5B75F-93FC-4FFF-9DBE-842E3F6EDD07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="" xmlns:a16="http://schemas.microsoft.com/office/drawing/2014/main" id="{91F1E79D-2648-46CA-941E-C7CF6BA8AB59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="" xmlns:a16="http://schemas.microsoft.com/office/drawing/2014/main" id="{C69E0922-35FE-4E69-B669-0ECCC10BC39D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46ED35EF-89EB-42EE-95D1-8FF6D512C7B8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F7EAB22E-7215-48F9-A261-FFC90800B66C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="" xmlns:a16="http://schemas.microsoft.com/office/drawing/2014/main" id="{3D7BF741-7AC0-4498-B229-AE1AD5244E00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8294F9EF-D58B-47B0-AF91-0C23E5B65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7F1DF68C-8299-43B5-91C8-2DE2EF26B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" y="3593764"/>
            <a:ext cx="2583068" cy="3536817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="" xmlns:a16="http://schemas.microsoft.com/office/drawing/2014/main" id="{0C4E6EB5-2C90-4A1F-806E-236C4B7CE2F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07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 descr="觅元素58b0fbac4bf92">
            <a:extLst>
              <a:ext uri="{FF2B5EF4-FFF2-40B4-BE49-F238E27FC236}">
                <a16:creationId xmlns="" xmlns:a16="http://schemas.microsoft.com/office/drawing/2014/main" id="{F90B31CA-C76C-4FB0-BC5B-8AA72ECF89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="" xmlns:a16="http://schemas.microsoft.com/office/drawing/2014/main" id="{FFC29ED4-DC15-4044-8F94-B2A3849F3E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8" name="图片 15" descr="a05684f714522ad77246dba9447411ba">
            <a:extLst>
              <a:ext uri="{FF2B5EF4-FFF2-40B4-BE49-F238E27FC236}">
                <a16:creationId xmlns="" xmlns:a16="http://schemas.microsoft.com/office/drawing/2014/main" id="{7E1620E4-3F7E-449F-929A-F66E67F77A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9" name="图片 2" descr="觅元素584a989cd6c5a">
            <a:extLst>
              <a:ext uri="{FF2B5EF4-FFF2-40B4-BE49-F238E27FC236}">
                <a16:creationId xmlns="" xmlns:a16="http://schemas.microsoft.com/office/drawing/2014/main" id="{477EB64E-8FBF-4141-9896-E7D6A1764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="" xmlns:a16="http://schemas.microsoft.com/office/drawing/2014/main" id="{C8F67876-5A52-43B2-A12E-64D5D85E0D17}"/>
              </a:ext>
            </a:extLst>
          </p:cNvPr>
          <p:cNvSpPr txBox="1"/>
          <p:nvPr/>
        </p:nvSpPr>
        <p:spPr>
          <a:xfrm>
            <a:off x="4876138" y="26125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 THỰC HÀNH</a:t>
            </a: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="" xmlns:a16="http://schemas.microsoft.com/office/drawing/2014/main" id="{A1023D60-8FB1-47FC-AABA-5AFC426C5C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6BDB72E-9517-44BE-8B85-E93C3C37A6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99D9E71-488F-4448-BF19-9790A8D9E5F0}"/>
              </a:ext>
            </a:extLst>
          </p:cNvPr>
          <p:cNvGrpSpPr/>
          <p:nvPr/>
        </p:nvGrpSpPr>
        <p:grpSpPr>
          <a:xfrm>
            <a:off x="3868050" y="302095"/>
            <a:ext cx="4068342" cy="620652"/>
            <a:chOff x="-3369817" y="382608"/>
            <a:chExt cx="3996328" cy="65366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FE478CFD-4B37-47F3-8820-42DC35577868}"/>
                </a:ext>
              </a:extLst>
            </p:cNvPr>
            <p:cNvSpPr/>
            <p:nvPr/>
          </p:nvSpPr>
          <p:spPr>
            <a:xfrm>
              <a:off x="-3369817" y="382608"/>
              <a:ext cx="3996328" cy="65366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84B9078A-D15A-4FE7-914C-D8C774AC75E2}"/>
                </a:ext>
              </a:extLst>
            </p:cNvPr>
            <p:cNvSpPr/>
            <p:nvPr/>
          </p:nvSpPr>
          <p:spPr>
            <a:xfrm>
              <a:off x="-3288618" y="435376"/>
              <a:ext cx="518535" cy="5510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8E3098C4-256B-47EA-B987-0E1E8A61572C}"/>
              </a:ext>
            </a:extLst>
          </p:cNvPr>
          <p:cNvGrpSpPr/>
          <p:nvPr/>
        </p:nvGrpSpPr>
        <p:grpSpPr>
          <a:xfrm>
            <a:off x="7058197" y="1869597"/>
            <a:ext cx="4517741" cy="2025756"/>
            <a:chOff x="-153645" y="3415046"/>
            <a:chExt cx="4517745" cy="2025759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A7D014E4-5FA0-4492-AE83-287656E95058}"/>
                </a:ext>
              </a:extLst>
            </p:cNvPr>
            <p:cNvGrpSpPr/>
            <p:nvPr/>
          </p:nvGrpSpPr>
          <p:grpSpPr>
            <a:xfrm>
              <a:off x="-153645" y="3415046"/>
              <a:ext cx="4517745" cy="2025759"/>
              <a:chOff x="1008793" y="3453526"/>
              <a:chExt cx="4517745" cy="1668538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="" xmlns:a16="http://schemas.microsoft.com/office/drawing/2014/main" id="{E997AC74-EA68-4681-B918-7CC0F9B07205}"/>
                  </a:ext>
                </a:extLst>
              </p:cNvPr>
              <p:cNvSpPr/>
              <p:nvPr/>
            </p:nvSpPr>
            <p:spPr>
              <a:xfrm>
                <a:off x="1359469" y="3689267"/>
                <a:ext cx="3816392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="" xmlns:a16="http://schemas.microsoft.com/office/drawing/2014/main" id="{B1C7B3AC-37DF-4E91-A76E-1752F95A1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4825185" y="4540907"/>
                <a:ext cx="701353" cy="5811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DA87CD42-7BD3-44A8-989F-9CEBD4413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510" r="510"/>
              <a:stretch/>
            </p:blipFill>
            <p:spPr>
              <a:xfrm>
                <a:off x="1008793" y="3453526"/>
                <a:ext cx="792369" cy="565881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="" xmlns:a16="http://schemas.microsoft.com/office/drawing/2014/main" id="{78315483-0692-4E74-A259-02BA43C897C2}"/>
                </a:ext>
              </a:extLst>
            </p:cNvPr>
            <p:cNvSpPr txBox="1"/>
            <p:nvPr/>
          </p:nvSpPr>
          <p:spPr>
            <a:xfrm>
              <a:off x="413017" y="3759949"/>
              <a:ext cx="2096228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cm x 8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dm x 9 =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6F05EB09-8BA3-451E-9FCF-8E3C319C4CE0}"/>
              </a:ext>
            </a:extLst>
          </p:cNvPr>
          <p:cNvGrpSpPr/>
          <p:nvPr/>
        </p:nvGrpSpPr>
        <p:grpSpPr>
          <a:xfrm>
            <a:off x="871490" y="1859637"/>
            <a:ext cx="4551014" cy="2035717"/>
            <a:chOff x="-176046" y="3491112"/>
            <a:chExt cx="4551018" cy="2035721"/>
          </a:xfrm>
        </p:grpSpPr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A71A1BF2-40BD-4DAB-8709-C1D33538711D}"/>
                </a:ext>
              </a:extLst>
            </p:cNvPr>
            <p:cNvGrpSpPr/>
            <p:nvPr/>
          </p:nvGrpSpPr>
          <p:grpSpPr>
            <a:xfrm>
              <a:off x="-176046" y="3491112"/>
              <a:ext cx="4551018" cy="2035721"/>
              <a:chOff x="986392" y="3516177"/>
              <a:chExt cx="4551018" cy="1676743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="" xmlns:a16="http://schemas.microsoft.com/office/drawing/2014/main" id="{68E18F94-3A1F-47B5-B31D-F099EAC4EC2C}"/>
                  </a:ext>
                </a:extLst>
              </p:cNvPr>
              <p:cNvSpPr/>
              <p:nvPr/>
            </p:nvSpPr>
            <p:spPr>
              <a:xfrm>
                <a:off x="1354780" y="3739393"/>
                <a:ext cx="3756098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="" xmlns:a16="http://schemas.microsoft.com/office/drawing/2014/main" id="{58AED2CB-0F0D-4552-8EE2-6449F24A8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4694606" y="4449869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="" xmlns:a16="http://schemas.microsoft.com/office/drawing/2014/main" id="{22080425-2D8A-4C1C-A37A-37CD6B87A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t="451" b="451"/>
              <a:stretch/>
            </p:blipFill>
            <p:spPr>
              <a:xfrm flipH="1">
                <a:off x="986392" y="3516177"/>
                <a:ext cx="725986" cy="586675"/>
              </a:xfrm>
              <a:prstGeom prst="rect">
                <a:avLst/>
              </a:prstGeom>
            </p:spPr>
          </p:pic>
        </p:grpSp>
        <p:sp>
          <p:nvSpPr>
            <p:cNvPr id="44" name="Text Box 7">
              <a:extLst>
                <a:ext uri="{FF2B5EF4-FFF2-40B4-BE49-F238E27FC236}">
                  <a16:creationId xmlns="" xmlns:a16="http://schemas.microsoft.com/office/drawing/2014/main" id="{CA78551F-F6D5-452E-87C5-7845264A1B68}"/>
                </a:ext>
              </a:extLst>
            </p:cNvPr>
            <p:cNvSpPr txBox="1"/>
            <p:nvPr/>
          </p:nvSpPr>
          <p:spPr>
            <a:xfrm>
              <a:off x="360576" y="3810430"/>
              <a:ext cx="2249960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kg x 6  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kg x 10 =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DE0B29C7-C1CF-4C89-BCEE-EB57F2BA860E}"/>
              </a:ext>
            </a:extLst>
          </p:cNvPr>
          <p:cNvGrpSpPr/>
          <p:nvPr/>
        </p:nvGrpSpPr>
        <p:grpSpPr>
          <a:xfrm>
            <a:off x="4328291" y="4070054"/>
            <a:ext cx="4202795" cy="1956002"/>
            <a:chOff x="-104287" y="3493888"/>
            <a:chExt cx="4202799" cy="1956005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6C32855B-8AB9-48ED-837F-D52A93CF6F6B}"/>
                </a:ext>
              </a:extLst>
            </p:cNvPr>
            <p:cNvGrpSpPr/>
            <p:nvPr/>
          </p:nvGrpSpPr>
          <p:grpSpPr>
            <a:xfrm>
              <a:off x="-104287" y="3493888"/>
              <a:ext cx="4202799" cy="1956005"/>
              <a:chOff x="1058151" y="3518465"/>
              <a:chExt cx="4202799" cy="1611085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="" xmlns:a16="http://schemas.microsoft.com/office/drawing/2014/main" id="{8FCC0F23-4611-49B0-8BDD-40B2F4FBDB1C}"/>
                  </a:ext>
                </a:extLst>
              </p:cNvPr>
              <p:cNvSpPr/>
              <p:nvPr/>
            </p:nvSpPr>
            <p:spPr>
              <a:xfrm>
                <a:off x="1207823" y="3747378"/>
                <a:ext cx="3387131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="" xmlns:a16="http://schemas.microsoft.com/office/drawing/2014/main" id="{DBCCD2A4-EA63-46DF-8117-26AA2FE97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/>
              <a:stretch/>
            </p:blipFill>
            <p:spPr>
              <a:xfrm>
                <a:off x="4329232" y="4594410"/>
                <a:ext cx="931718" cy="53514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="" xmlns:a16="http://schemas.microsoft.com/office/drawing/2014/main" id="{C428CE5D-314B-445C-A80A-144D7EFFA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l="347" r="347"/>
              <a:stretch/>
            </p:blipFill>
            <p:spPr>
              <a:xfrm>
                <a:off x="1058151" y="3518465"/>
                <a:ext cx="602171" cy="517504"/>
              </a:xfrm>
              <a:prstGeom prst="rect">
                <a:avLst/>
              </a:prstGeom>
            </p:spPr>
          </p:pic>
        </p:grpSp>
        <p:sp>
          <p:nvSpPr>
            <p:cNvPr id="64" name="Text Box 7">
              <a:extLst>
                <a:ext uri="{FF2B5EF4-FFF2-40B4-BE49-F238E27FC236}">
                  <a16:creationId xmlns="" xmlns:a16="http://schemas.microsoft.com/office/drawing/2014/main" id="{9624C83C-E607-462E-9334-ECF728684A98}"/>
                </a:ext>
              </a:extLst>
            </p:cNvPr>
            <p:cNvSpPr txBox="1"/>
            <p:nvPr/>
          </p:nvSpPr>
          <p:spPr>
            <a:xfrm>
              <a:off x="489033" y="3819875"/>
              <a:ext cx="1722696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 7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 5 = 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DEFE9DCC-067A-406F-B3AE-8E29549609FB}"/>
              </a:ext>
            </a:extLst>
          </p:cNvPr>
          <p:cNvSpPr txBox="1"/>
          <p:nvPr/>
        </p:nvSpPr>
        <p:spPr>
          <a:xfrm>
            <a:off x="3733449" y="1115387"/>
            <a:ext cx="127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3200" b="1" i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DF85E46A-4F06-4215-83DB-5F697A9F9751}"/>
              </a:ext>
            </a:extLst>
          </p:cNvPr>
          <p:cNvSpPr txBox="1"/>
          <p:nvPr/>
        </p:nvSpPr>
        <p:spPr>
          <a:xfrm>
            <a:off x="4398791" y="1114575"/>
            <a:ext cx="3537600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p3d/>
          </a:bodyPr>
          <a:lstStyle/>
          <a:p>
            <a:pPr algn="ctr"/>
            <a:r>
              <a:rPr lang="en-US" sz="3200" b="1" dirty="0">
                <a:ln w="0"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2 kg x 4 = 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7BA8906-42A3-4F3D-92AB-D251122F520F}"/>
              </a:ext>
            </a:extLst>
          </p:cNvPr>
          <p:cNvSpPr txBox="1"/>
          <p:nvPr/>
        </p:nvSpPr>
        <p:spPr>
          <a:xfrm>
            <a:off x="6847766" y="1105909"/>
            <a:ext cx="112221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p3d/>
          </a:bodyPr>
          <a:lstStyle/>
          <a:p>
            <a:r>
              <a:rPr lang="en-US" sz="3200" b="1" dirty="0">
                <a:ln w="0"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8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398" name="TextBox5" r:id="rId2" imgW="1143000" imgH="495360"/>
        </mc:Choice>
        <mc:Fallback>
          <p:control name="TextBox5" r:id="rId2" imgW="1143000" imgH="49536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3288" y="2341563"/>
                  <a:ext cx="11477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399" name="TextBox1" r:id="rId3" imgW="1143000" imgH="495360"/>
        </mc:Choice>
        <mc:Fallback>
          <p:control name="TextBox1" r:id="rId3" imgW="1143000" imgH="4953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55988" y="3001963"/>
                  <a:ext cx="11477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400" name="TextBox2" r:id="rId4" imgW="1238400" imgH="495360"/>
        </mc:Choice>
        <mc:Fallback>
          <p:control name="TextBox2" r:id="rId4" imgW="1238400" imgH="4953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74213" y="2371725"/>
                  <a:ext cx="1241425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401" name="TextBox3" r:id="rId5" imgW="1238400" imgH="495360"/>
        </mc:Choice>
        <mc:Fallback>
          <p:control name="TextBox3" r:id="rId5" imgW="1238400" imgH="49536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74213" y="3001963"/>
                  <a:ext cx="1241425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402" name="TextBox4" r:id="rId6" imgW="990720" imgH="495360"/>
        </mc:Choice>
        <mc:Fallback>
          <p:control name="TextBox4" r:id="rId6" imgW="990720" imgH="49536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51600" y="4556125"/>
                  <a:ext cx="987425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403" name="TextBox6" r:id="rId7" imgW="990720" imgH="495360"/>
        </mc:Choice>
        <mc:Fallback>
          <p:control name="TextBox6" r:id="rId7" imgW="990720" imgH="49536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51600" y="5164138"/>
                  <a:ext cx="987425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43653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8D1CB89-42B4-4402-9A6B-853EFF0FD8DD}"/>
              </a:ext>
            </a:extLst>
          </p:cNvPr>
          <p:cNvSpPr/>
          <p:nvPr/>
        </p:nvSpPr>
        <p:spPr>
          <a:xfrm>
            <a:off x="0" y="0"/>
            <a:ext cx="12192000" cy="6508896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51D1916-346A-441B-B76C-C618AFD53DC6}"/>
              </a:ext>
            </a:extLst>
          </p:cNvPr>
          <p:cNvSpPr/>
          <p:nvPr/>
        </p:nvSpPr>
        <p:spPr>
          <a:xfrm>
            <a:off x="253014" y="163286"/>
            <a:ext cx="11696493" cy="6248400"/>
          </a:xfrm>
          <a:prstGeom prst="roundRect">
            <a:avLst>
              <a:gd name="adj" fmla="val 46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FD72944-F3A6-41E9-B207-ADB3C33946EB}"/>
              </a:ext>
            </a:extLst>
          </p:cNvPr>
          <p:cNvGrpSpPr/>
          <p:nvPr/>
        </p:nvGrpSpPr>
        <p:grpSpPr>
          <a:xfrm>
            <a:off x="1696481" y="314925"/>
            <a:ext cx="9336185" cy="693745"/>
            <a:chOff x="1341122" y="338485"/>
            <a:chExt cx="8728428" cy="827349"/>
          </a:xfrm>
        </p:grpSpPr>
        <p:sp>
          <p:nvSpPr>
            <p:cNvPr id="22" name="Flowchart: Alternate Process 21">
              <a:extLst>
                <a:ext uri="{FF2B5EF4-FFF2-40B4-BE49-F238E27FC236}">
                  <a16:creationId xmlns="" xmlns:a16="http://schemas.microsoft.com/office/drawing/2014/main" id="{2B7D506B-9863-43A2-8EC3-906E28B22C07}"/>
                </a:ext>
              </a:extLst>
            </p:cNvPr>
            <p:cNvSpPr/>
            <p:nvPr/>
          </p:nvSpPr>
          <p:spPr>
            <a:xfrm>
              <a:off x="1723231" y="377064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E96009B9-B172-491C-A0CF-702B5C08C383}"/>
                </a:ext>
              </a:extLst>
            </p:cNvPr>
            <p:cNvSpPr/>
            <p:nvPr/>
          </p:nvSpPr>
          <p:spPr>
            <a:xfrm>
              <a:off x="1341122" y="338485"/>
              <a:ext cx="701392" cy="827349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9FF1DDB5-5F1D-44B9-9743-086C4EEC5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3" t="218" r="915" b="30977"/>
          <a:stretch/>
        </p:blipFill>
        <p:spPr>
          <a:xfrm>
            <a:off x="7173268" y="1160311"/>
            <a:ext cx="3859399" cy="18647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A82226FB-9D84-4085-B424-A498E2D7B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" t="22957" r="6640" b="33039"/>
          <a:stretch/>
        </p:blipFill>
        <p:spPr>
          <a:xfrm>
            <a:off x="685831" y="1506443"/>
            <a:ext cx="4868663" cy="15856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60" name="Rectangle: Rounded Corners 59">
            <a:extLst>
              <a:ext uri="{FF2B5EF4-FFF2-40B4-BE49-F238E27FC236}">
                <a16:creationId xmlns="" xmlns:a16="http://schemas.microsoft.com/office/drawing/2014/main" id="{C5D38EBB-A66A-4535-B632-F4A38C33086A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B8BC1B5C-0CED-4B03-B796-0C7F325BBC68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="" xmlns:a16="http://schemas.microsoft.com/office/drawing/2014/main" id="{12689969-DC8E-4FB5-A4AF-1FE140D50F14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3278527A-A1D1-4055-A6F8-9760A7E58ACD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0744C1DC-8235-4A80-AE00-B2AC36DEE280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29B02EDC-6835-4E3D-8CD9-801B716085F0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DA1498F4-59F8-40F8-8813-347B67E272C1}"/>
              </a:ext>
            </a:extLst>
          </p:cNvPr>
          <p:cNvSpPr/>
          <p:nvPr/>
        </p:nvSpPr>
        <p:spPr>
          <a:xfrm>
            <a:off x="10231245" y="3328751"/>
            <a:ext cx="631305" cy="555136"/>
          </a:xfrm>
          <a:prstGeom prst="roundRect">
            <a:avLst>
              <a:gd name="adj" fmla="val 937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8374E447-3C48-4A73-8059-6F6AD2EAFCE4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0F92CF75-1597-4DF4-944A-9C5FA27797C3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D840A1B2-740D-4131-B0BC-DBAABDA03171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4190BB18-FC55-4ACD-B65A-EEEDEA35031E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DDFFC15F-12E7-4455-9658-DA1C9118B4AB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73494A11-4A14-445E-B1F9-984C756E2C6B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="" xmlns:a16="http://schemas.microsoft.com/office/drawing/2014/main" id="{6A7808A2-8267-4CEA-AC3C-4D0407DC7C66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01F28E9A-1978-4C7F-931B-1BCA72B5BB64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A4848AE-2512-4604-8DC6-7AC8783D8583}"/>
              </a:ext>
            </a:extLst>
          </p:cNvPr>
          <p:cNvSpPr txBox="1"/>
          <p:nvPr/>
        </p:nvSpPr>
        <p:spPr>
          <a:xfrm>
            <a:off x="3734319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AB9FDE79-5DD3-4434-B694-798DA5325C60}"/>
              </a:ext>
            </a:extLst>
          </p:cNvPr>
          <p:cNvSpPr txBox="1"/>
          <p:nvPr/>
        </p:nvSpPr>
        <p:spPr>
          <a:xfrm>
            <a:off x="9771212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="" xmlns:a16="http://schemas.microsoft.com/office/drawing/2014/main" id="{DF0AAFFC-5308-48D5-AA90-98A4EC21F842}"/>
              </a:ext>
            </a:extLst>
          </p:cNvPr>
          <p:cNvSpPr/>
          <p:nvPr/>
        </p:nvSpPr>
        <p:spPr>
          <a:xfrm>
            <a:off x="10234811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7B39DD19-EA80-40B4-929A-5EB4331676A8}"/>
              </a:ext>
            </a:extLst>
          </p:cNvPr>
          <p:cNvSpPr txBox="1"/>
          <p:nvPr/>
        </p:nvSpPr>
        <p:spPr>
          <a:xfrm>
            <a:off x="372265" y="4265052"/>
            <a:ext cx="5301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</a:t>
            </a:r>
            <a:r>
              <a:rPr lang="en-US" sz="24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 x 5 = 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31610467-712F-473F-854D-DB42F105C3EB}"/>
              </a:ext>
            </a:extLst>
          </p:cNvPr>
          <p:cNvSpPr txBox="1"/>
          <p:nvPr/>
        </p:nvSpPr>
        <p:spPr>
          <a:xfrm>
            <a:off x="5912960" y="4236191"/>
            <a:ext cx="5828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vợt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vợt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 x 3 = 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68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7" grpId="0" animBg="1"/>
      <p:bldP spid="78" grpId="0"/>
      <p:bldP spid="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85DA8FF-1970-4711-94B1-B79016A2B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"/>
          <a:stretch/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D1FD3E-8212-4D21-9AFD-36CA65306836}"/>
              </a:ext>
            </a:extLst>
          </p:cNvPr>
          <p:cNvSpPr txBox="1"/>
          <p:nvPr/>
        </p:nvSpPr>
        <p:spPr>
          <a:xfrm>
            <a:off x="1905663" y="3429000"/>
            <a:ext cx="6703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x 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tế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B141C6B-9F33-4117-8C8C-BD22A6E6EDBF}"/>
              </a:ext>
            </a:extLst>
          </p:cNvPr>
          <p:cNvSpPr/>
          <p:nvPr/>
        </p:nvSpPr>
        <p:spPr>
          <a:xfrm>
            <a:off x="1244358" y="3429000"/>
            <a:ext cx="889706" cy="890110"/>
          </a:xfrm>
          <a:prstGeom prst="ellipse">
            <a:avLst/>
          </a:prstGeom>
          <a:solidFill>
            <a:schemeClr val="accent1"/>
          </a:solidFill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9356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843A0F8-1F41-4C6B-8570-35DFCAF59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>
          <a:xfrm>
            <a:off x="0" y="0"/>
            <a:ext cx="12192000" cy="63907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93F1CA7-61AB-4472-ADFD-13E592BBF7BC}"/>
              </a:ext>
            </a:extLst>
          </p:cNvPr>
          <p:cNvGrpSpPr/>
          <p:nvPr/>
        </p:nvGrpSpPr>
        <p:grpSpPr>
          <a:xfrm>
            <a:off x="1584960" y="381000"/>
            <a:ext cx="9296400" cy="5747657"/>
            <a:chOff x="2413047" y="1395549"/>
            <a:chExt cx="8136801" cy="4864901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19D8FA7-9813-44D6-9C0B-04E6DAE3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3047" y="1395549"/>
              <a:ext cx="8136801" cy="486490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28575" cap="sq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EA40986B-C0EA-461B-BED9-21D8476D7A58}"/>
                </a:ext>
              </a:extLst>
            </p:cNvPr>
            <p:cNvSpPr/>
            <p:nvPr/>
          </p:nvSpPr>
          <p:spPr>
            <a:xfrm>
              <a:off x="2469177" y="1468549"/>
              <a:ext cx="2779439" cy="424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5369D8E-F0E1-4707-AF62-E73C7DE3334D}"/>
              </a:ext>
            </a:extLst>
          </p:cNvPr>
          <p:cNvSpPr/>
          <p:nvPr/>
        </p:nvSpPr>
        <p:spPr>
          <a:xfrm>
            <a:off x="4146052" y="173417"/>
            <a:ext cx="4068342" cy="620652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687D8E2-297B-47BB-AF9A-2F8572CE194B}"/>
              </a:ext>
            </a:extLst>
          </p:cNvPr>
          <p:cNvGrpSpPr/>
          <p:nvPr/>
        </p:nvGrpSpPr>
        <p:grpSpPr>
          <a:xfrm>
            <a:off x="3765052" y="73857"/>
            <a:ext cx="762000" cy="731520"/>
            <a:chOff x="4439920" y="965200"/>
            <a:chExt cx="762000" cy="731520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DCE86AAF-7BD5-4902-B035-09568F8DB119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BF4D7B0B-E519-44EE-A9EE-59CE4D6E85F2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280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8E0DAD-FBA6-4235-A6F8-17A0E2856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8"/>
            <a:ext cx="12197423" cy="643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" y="3195490"/>
            <a:ext cx="1991032" cy="1991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D3B253-6884-4874-BE13-3A10D121D0BC}"/>
              </a:ext>
            </a:extLst>
          </p:cNvPr>
          <p:cNvSpPr/>
          <p:nvPr/>
        </p:nvSpPr>
        <p:spPr>
          <a:xfrm>
            <a:off x="2911527" y="1213757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VƯỢT BIỂN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2622AF7A-4340-4084-8629-E5A0301A4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339" y="5820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486 C 0.00769 -1.11111E-6 0.028 0.00718 0.09948 0.00718 C 0.20326 0.00718 0.21107 -0.01551 0.33438 -0.01551 C 0.44597 -0.01551 0.38633 0.00394 0.49375 0.00394 C 0.60534 0.00394 0.54571 -0.01111 0.6655 -0.01111 C 0.77292 -0.01111 0.71328 -0.00092 0.80873 -0.00092 C 0.90039 -0.00092 0.85287 -0.00856 0.93633 -0.00856 C 0.98399 -0.00856 0.98815 -0.00648 0.9918 -0.00486 " pathEditMode="relative" rAng="0" ptsTypes="AAAAAAAA">
                                      <p:cBhvr>
                                        <p:cTn id="11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71C791-5982-4442-9A94-16B8E7003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48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1F0B76-63BA-460E-9C8F-640D5ECBF635}"/>
              </a:ext>
            </a:extLst>
          </p:cNvPr>
          <p:cNvSpPr txBox="1"/>
          <p:nvPr/>
        </p:nvSpPr>
        <p:spPr>
          <a:xfrm>
            <a:off x="3494250" y="1228006"/>
            <a:ext cx="77833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75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91074A2-A9A0-4824-9CF3-84FC5D971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24" y="-83584"/>
            <a:ext cx="12162576" cy="651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1">
            <a:off x="-14894" y="1972280"/>
            <a:ext cx="2402132" cy="2402132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1BA072-BE28-4FE4-8F86-C9B6596DEC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6" b="89571" l="2600" r="90000">
                        <a14:foregroundMark x1="4000" y1="27914" x2="4000" y2="27914"/>
                        <a14:foregroundMark x1="2600" y1="44785" x2="2600" y2="4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7" r="5568" b="8075"/>
          <a:stretch/>
        </p:blipFill>
        <p:spPr>
          <a:xfrm>
            <a:off x="5425026" y="2494927"/>
            <a:ext cx="2503903" cy="2854428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FB5F2CB-C0AB-434D-851F-E0E9F19538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5" b="89925" l="10000" r="94300">
                        <a14:foregroundMark x1="90500" y1="64361" x2="90500" y2="64361"/>
                        <a14:foregroundMark x1="94300" y1="69023" x2="94300" y2="6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2324" y="2413484"/>
            <a:ext cx="2446403" cy="274597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52687981-760F-4E93-8C54-C2970A25BBF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55307" y1="71631" x2="55307" y2="71631"/>
                        <a14:backgroundMark x1="60894" y1="65248" x2="60894" y2="6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6898" r="24286" b="36365"/>
          <a:stretch/>
        </p:blipFill>
        <p:spPr>
          <a:xfrm>
            <a:off x="2409373" y="3024469"/>
            <a:ext cx="796413" cy="1524000"/>
          </a:xfrm>
          <a:prstGeom prst="rect">
            <a:avLst/>
          </a:prstGeom>
        </p:spPr>
      </p:pic>
      <p:pic>
        <p:nvPicPr>
          <p:cNvPr id="16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98D98379-968C-4150-9939-98739155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572" y="5796430"/>
            <a:ext cx="609600" cy="633846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="" xmlns:a16="http://schemas.microsoft.com/office/drawing/2014/main" id="{19C4CD80-4E03-42D2-A70D-036A8C6E79F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4809" r="12625" b="32398"/>
          <a:stretch/>
        </p:blipFill>
        <p:spPr>
          <a:xfrm>
            <a:off x="7171658" y="1782096"/>
            <a:ext cx="2368845" cy="3293807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  <a:extLst>
              <a:ext uri="{FF2B5EF4-FFF2-40B4-BE49-F238E27FC236}">
                <a16:creationId xmlns="" xmlns:a16="http://schemas.microsoft.com/office/drawing/2014/main" id="{F1C54694-23E8-44A0-8F8C-B908044B159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7500" y1="36667" x2="37500" y2="36667"/>
                        <a14:foregroundMark x1="50000" y1="41111" x2="50000" y2="41111"/>
                        <a14:foregroundMark x1="37500" y1="35278" x2="37500" y2="35278"/>
                        <a14:foregroundMark x1="63611" y1="63611" x2="63611" y2="63611"/>
                        <a14:foregroundMark x1="40833" y1="35556" x2="40833" y2="35556"/>
                        <a14:foregroundMark x1="40833" y1="35556" x2="40833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9920" r="18687" b="21515"/>
          <a:stretch/>
        </p:blipFill>
        <p:spPr>
          <a:xfrm>
            <a:off x="11062050" y="5346282"/>
            <a:ext cx="1106755" cy="108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9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3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2757E-17 1.85185E-6 L 0.12448 -0.004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486 L 0.25 -4.16334E-1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62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48148E-6 L 0.42252 0.01551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85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2 0.01551 L 0.81601 0.08912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6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266934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537</Words>
  <Application>Microsoft Office PowerPoint</Application>
  <PresentationFormat>Custom</PresentationFormat>
  <Paragraphs>166</Paragraphs>
  <Slides>19</Slides>
  <Notes>4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Tuần 20 Bài 55: Bảng nhân 2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RedStar</cp:lastModifiedBy>
  <cp:revision>149</cp:revision>
  <dcterms:created xsi:type="dcterms:W3CDTF">2021-07-12T03:44:38Z</dcterms:created>
  <dcterms:modified xsi:type="dcterms:W3CDTF">2025-01-23T01:47:31Z</dcterms:modified>
</cp:coreProperties>
</file>